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7"/>
  </p:notesMasterIdLst>
  <p:sldIdLst>
    <p:sldId id="1047" r:id="rId5"/>
    <p:sldId id="104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SANDIER Aymeric" initials="TA" lastIdx="1" clrIdx="0">
    <p:extLst>
      <p:ext uri="{19B8F6BF-5375-455C-9EA6-DF929625EA0E}">
        <p15:presenceInfo xmlns:p15="http://schemas.microsoft.com/office/powerpoint/2012/main" userId="S-1-5-21-2473865291-2479799406-1312266313-98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66"/>
    <a:srgbClr val="FFFFFF"/>
    <a:srgbClr val="7C5E99"/>
    <a:srgbClr val="AA3B7E"/>
    <a:srgbClr val="AC639C"/>
    <a:srgbClr val="53629C"/>
    <a:srgbClr val="878A8F"/>
    <a:srgbClr val="ED7D31"/>
    <a:srgbClr val="004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AC26F-2B7A-4532-AD56-5A147C8E3E8A}" v="39" dt="2020-02-18T07:18:26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112" autoAdjust="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SSANDIER Aymeric" userId="77cf5277-6b5a-4b23-a04a-31ed0721ab54" providerId="ADAL" clId="{40FAC26F-2B7A-4532-AD56-5A147C8E3E8A}"/>
    <pc:docChg chg="delMainMaster">
      <pc:chgData name="TISSANDIER Aymeric" userId="77cf5277-6b5a-4b23-a04a-31ed0721ab54" providerId="ADAL" clId="{40FAC26F-2B7A-4532-AD56-5A147C8E3E8A}" dt="2020-02-18T07:18:26.331" v="38" actId="2696"/>
      <pc:docMkLst>
        <pc:docMk/>
      </pc:docMkLst>
      <pc:sldMasterChg chg="del delSldLayout">
        <pc:chgData name="TISSANDIER Aymeric" userId="77cf5277-6b5a-4b23-a04a-31ed0721ab54" providerId="ADAL" clId="{40FAC26F-2B7A-4532-AD56-5A147C8E3E8A}" dt="2020-02-18T07:18:26.331" v="38" actId="2696"/>
        <pc:sldMasterMkLst>
          <pc:docMk/>
          <pc:sldMasterMk cId="2600013064" sldId="2147483673"/>
        </pc:sldMasterMkLst>
        <pc:sldLayoutChg chg="del">
          <pc:chgData name="TISSANDIER Aymeric" userId="77cf5277-6b5a-4b23-a04a-31ed0721ab54" providerId="ADAL" clId="{40FAC26F-2B7A-4532-AD56-5A147C8E3E8A}" dt="2020-02-18T07:18:24.647" v="36" actId="2696"/>
          <pc:sldLayoutMkLst>
            <pc:docMk/>
            <pc:sldMasterMk cId="2600013064" sldId="2147483673"/>
            <pc:sldLayoutMk cId="2090904682" sldId="2147483674"/>
          </pc:sldLayoutMkLst>
        </pc:sldLayoutChg>
        <pc:sldLayoutChg chg="del">
          <pc:chgData name="TISSANDIER Aymeric" userId="77cf5277-6b5a-4b23-a04a-31ed0721ab54" providerId="ADAL" clId="{40FAC26F-2B7A-4532-AD56-5A147C8E3E8A}" dt="2020-02-18T07:18:24.677" v="37" actId="2696"/>
          <pc:sldLayoutMkLst>
            <pc:docMk/>
            <pc:sldMasterMk cId="2600013064" sldId="2147483673"/>
            <pc:sldLayoutMk cId="1091035512" sldId="2147483675"/>
          </pc:sldLayoutMkLst>
        </pc:sldLayoutChg>
        <pc:sldLayoutChg chg="del">
          <pc:chgData name="TISSANDIER Aymeric" userId="77cf5277-6b5a-4b23-a04a-31ed0721ab54" providerId="ADAL" clId="{40FAC26F-2B7A-4532-AD56-5A147C8E3E8A}" dt="2020-02-18T07:18:24.623" v="35" actId="2696"/>
          <pc:sldLayoutMkLst>
            <pc:docMk/>
            <pc:sldMasterMk cId="2600013064" sldId="2147483673"/>
            <pc:sldLayoutMk cId="246817213" sldId="2147483676"/>
          </pc:sldLayoutMkLst>
        </pc:sldLayoutChg>
      </pc:sldMasterChg>
      <pc:sldMasterChg chg="delSldLayout">
        <pc:chgData name="TISSANDIER Aymeric" userId="77cf5277-6b5a-4b23-a04a-31ed0721ab54" providerId="ADAL" clId="{40FAC26F-2B7A-4532-AD56-5A147C8E3E8A}" dt="2020-02-18T07:18:21.734" v="34" actId="2696"/>
        <pc:sldMasterMkLst>
          <pc:docMk/>
          <pc:sldMasterMk cId="270554480" sldId="2147483677"/>
        </pc:sldMasterMkLst>
        <pc:sldLayoutChg chg="del">
          <pc:chgData name="TISSANDIER Aymeric" userId="77cf5277-6b5a-4b23-a04a-31ed0721ab54" providerId="ADAL" clId="{40FAC26F-2B7A-4532-AD56-5A147C8E3E8A}" dt="2020-02-18T07:18:00.494" v="18" actId="2696"/>
          <pc:sldLayoutMkLst>
            <pc:docMk/>
            <pc:sldMasterMk cId="270554480" sldId="2147483677"/>
            <pc:sldLayoutMk cId="2250189374" sldId="2147483660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74" v="0" actId="2696"/>
          <pc:sldLayoutMkLst>
            <pc:docMk/>
            <pc:sldMasterMk cId="270554480" sldId="2147483677"/>
            <pc:sldLayoutMk cId="2932463555" sldId="2147483661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486" v="17" actId="2696"/>
          <pc:sldLayoutMkLst>
            <pc:docMk/>
            <pc:sldMasterMk cId="270554480" sldId="2147483677"/>
            <pc:sldLayoutMk cId="834875960" sldId="2147483662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177" v="8" actId="2696"/>
          <pc:sldLayoutMkLst>
            <pc:docMk/>
            <pc:sldMasterMk cId="270554480" sldId="2147483677"/>
            <pc:sldLayoutMk cId="2942584813" sldId="2147483663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220" v="9" actId="2696"/>
          <pc:sldLayoutMkLst>
            <pc:docMk/>
            <pc:sldMasterMk cId="270554480" sldId="2147483677"/>
            <pc:sldLayoutMk cId="2347800063" sldId="2147483664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255" v="10" actId="2696"/>
          <pc:sldLayoutMkLst>
            <pc:docMk/>
            <pc:sldMasterMk cId="270554480" sldId="2147483677"/>
            <pc:sldLayoutMk cId="3693537624" sldId="2147483666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293" v="11" actId="2696"/>
          <pc:sldLayoutMkLst>
            <pc:docMk/>
            <pc:sldMasterMk cId="270554480" sldId="2147483677"/>
            <pc:sldLayoutMk cId="2985690589" sldId="2147483667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346" v="12" actId="2696"/>
          <pc:sldLayoutMkLst>
            <pc:docMk/>
            <pc:sldMasterMk cId="270554480" sldId="2147483677"/>
            <pc:sldLayoutMk cId="987069172" sldId="2147483668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373" v="13" actId="2696"/>
          <pc:sldLayoutMkLst>
            <pc:docMk/>
            <pc:sldMasterMk cId="270554480" sldId="2147483677"/>
            <pc:sldLayoutMk cId="711581109" sldId="2147483669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419" v="14" actId="2696"/>
          <pc:sldLayoutMkLst>
            <pc:docMk/>
            <pc:sldMasterMk cId="270554480" sldId="2147483677"/>
            <pc:sldLayoutMk cId="1694418900" sldId="2147483670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442" v="15" actId="2696"/>
          <pc:sldLayoutMkLst>
            <pc:docMk/>
            <pc:sldMasterMk cId="270554480" sldId="2147483677"/>
            <pc:sldLayoutMk cId="889353986" sldId="2147483671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477" v="16" actId="2696"/>
          <pc:sldLayoutMkLst>
            <pc:docMk/>
            <pc:sldMasterMk cId="270554480" sldId="2147483677"/>
            <pc:sldLayoutMk cId="4204780521" sldId="2147483672"/>
          </pc:sldLayoutMkLst>
        </pc:sldLayoutChg>
        <pc:sldLayoutChg chg="del">
          <pc:chgData name="TISSANDIER Aymeric" userId="77cf5277-6b5a-4b23-a04a-31ed0721ab54" providerId="ADAL" clId="{40FAC26F-2B7A-4532-AD56-5A147C8E3E8A}" dt="2020-02-18T07:18:21.734" v="34" actId="2696"/>
          <pc:sldLayoutMkLst>
            <pc:docMk/>
            <pc:sldMasterMk cId="270554480" sldId="2147483677"/>
            <pc:sldLayoutMk cId="3851267329" sldId="2147483679"/>
          </pc:sldLayoutMkLst>
        </pc:sldLayoutChg>
        <pc:sldLayoutChg chg="del">
          <pc:chgData name="TISSANDIER Aymeric" userId="77cf5277-6b5a-4b23-a04a-31ed0721ab54" providerId="ADAL" clId="{40FAC26F-2B7A-4532-AD56-5A147C8E3E8A}" dt="2020-02-18T07:18:14.436" v="28" actId="2696"/>
          <pc:sldLayoutMkLst>
            <pc:docMk/>
            <pc:sldMasterMk cId="270554480" sldId="2147483677"/>
            <pc:sldLayoutMk cId="2282261216" sldId="2147483680"/>
          </pc:sldLayoutMkLst>
        </pc:sldLayoutChg>
        <pc:sldLayoutChg chg="del">
          <pc:chgData name="TISSANDIER Aymeric" userId="77cf5277-6b5a-4b23-a04a-31ed0721ab54" providerId="ADAL" clId="{40FAC26F-2B7A-4532-AD56-5A147C8E3E8A}" dt="2020-02-18T07:18:14.743" v="29" actId="2696"/>
          <pc:sldLayoutMkLst>
            <pc:docMk/>
            <pc:sldMasterMk cId="270554480" sldId="2147483677"/>
            <pc:sldLayoutMk cId="4086096342" sldId="2147483681"/>
          </pc:sldLayoutMkLst>
        </pc:sldLayoutChg>
        <pc:sldLayoutChg chg="del">
          <pc:chgData name="TISSANDIER Aymeric" userId="77cf5277-6b5a-4b23-a04a-31ed0721ab54" providerId="ADAL" clId="{40FAC26F-2B7A-4532-AD56-5A147C8E3E8A}" dt="2020-02-18T07:18:15.104" v="30" actId="2696"/>
          <pc:sldLayoutMkLst>
            <pc:docMk/>
            <pc:sldMasterMk cId="270554480" sldId="2147483677"/>
            <pc:sldLayoutMk cId="2483606002" sldId="2147483682"/>
          </pc:sldLayoutMkLst>
        </pc:sldLayoutChg>
        <pc:sldLayoutChg chg="del">
          <pc:chgData name="TISSANDIER Aymeric" userId="77cf5277-6b5a-4b23-a04a-31ed0721ab54" providerId="ADAL" clId="{40FAC26F-2B7A-4532-AD56-5A147C8E3E8A}" dt="2020-02-18T07:18:15.108" v="31" actId="2696"/>
          <pc:sldLayoutMkLst>
            <pc:docMk/>
            <pc:sldMasterMk cId="270554480" sldId="2147483677"/>
            <pc:sldLayoutMk cId="474291464" sldId="2147483683"/>
          </pc:sldLayoutMkLst>
        </pc:sldLayoutChg>
        <pc:sldLayoutChg chg="del">
          <pc:chgData name="TISSANDIER Aymeric" userId="77cf5277-6b5a-4b23-a04a-31ed0721ab54" providerId="ADAL" clId="{40FAC26F-2B7A-4532-AD56-5A147C8E3E8A}" dt="2020-02-18T07:18:15.113" v="32" actId="2696"/>
          <pc:sldLayoutMkLst>
            <pc:docMk/>
            <pc:sldMasterMk cId="270554480" sldId="2147483677"/>
            <pc:sldLayoutMk cId="3582204173" sldId="2147483684"/>
          </pc:sldLayoutMkLst>
        </pc:sldLayoutChg>
        <pc:sldLayoutChg chg="del">
          <pc:chgData name="TISSANDIER Aymeric" userId="77cf5277-6b5a-4b23-a04a-31ed0721ab54" providerId="ADAL" clId="{40FAC26F-2B7A-4532-AD56-5A147C8E3E8A}" dt="2020-02-18T07:18:15.116" v="33" actId="2696"/>
          <pc:sldLayoutMkLst>
            <pc:docMk/>
            <pc:sldMasterMk cId="270554480" sldId="2147483677"/>
            <pc:sldLayoutMk cId="2028606502" sldId="2147483685"/>
          </pc:sldLayoutMkLst>
        </pc:sldLayoutChg>
        <pc:sldLayoutChg chg="del">
          <pc:chgData name="TISSANDIER Aymeric" userId="77cf5277-6b5a-4b23-a04a-31ed0721ab54" providerId="ADAL" clId="{40FAC26F-2B7A-4532-AD56-5A147C8E3E8A}" dt="2020-02-18T07:18:13.977" v="27" actId="2696"/>
          <pc:sldLayoutMkLst>
            <pc:docMk/>
            <pc:sldMasterMk cId="270554480" sldId="2147483677"/>
            <pc:sldLayoutMk cId="2683795568" sldId="2147483686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77" v="20" actId="2696"/>
          <pc:sldLayoutMkLst>
            <pc:docMk/>
            <pc:sldMasterMk cId="270554480" sldId="2147483677"/>
            <pc:sldLayoutMk cId="1718889393" sldId="2147483688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82" v="21" actId="2696"/>
          <pc:sldLayoutMkLst>
            <pc:docMk/>
            <pc:sldMasterMk cId="270554480" sldId="2147483677"/>
            <pc:sldLayoutMk cId="1558365691" sldId="2147483689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88" v="22" actId="2696"/>
          <pc:sldLayoutMkLst>
            <pc:docMk/>
            <pc:sldMasterMk cId="270554480" sldId="2147483677"/>
            <pc:sldLayoutMk cId="1689871174" sldId="2147483690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92" v="23" actId="2696"/>
          <pc:sldLayoutMkLst>
            <pc:docMk/>
            <pc:sldMasterMk cId="270554480" sldId="2147483677"/>
            <pc:sldLayoutMk cId="3199194319" sldId="2147483691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92" v="24" actId="2696"/>
          <pc:sldLayoutMkLst>
            <pc:docMk/>
            <pc:sldMasterMk cId="270554480" sldId="2147483677"/>
            <pc:sldLayoutMk cId="67750782" sldId="2147483692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97" v="25" actId="2696"/>
          <pc:sldLayoutMkLst>
            <pc:docMk/>
            <pc:sldMasterMk cId="270554480" sldId="2147483677"/>
            <pc:sldLayoutMk cId="3871382359" sldId="2147483693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402" v="26" actId="2696"/>
          <pc:sldLayoutMkLst>
            <pc:docMk/>
            <pc:sldMasterMk cId="270554480" sldId="2147483677"/>
            <pc:sldLayoutMk cId="2464831568" sldId="2147483694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61" v="19" actId="2696"/>
          <pc:sldLayoutMkLst>
            <pc:docMk/>
            <pc:sldMasterMk cId="270554480" sldId="2147483677"/>
            <pc:sldLayoutMk cId="1150820780" sldId="2147483695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89" v="1" actId="2696"/>
          <pc:sldLayoutMkLst>
            <pc:docMk/>
            <pc:sldMasterMk cId="270554480" sldId="2147483677"/>
            <pc:sldLayoutMk cId="62871195" sldId="2147483696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90" v="2" actId="2696"/>
          <pc:sldLayoutMkLst>
            <pc:docMk/>
            <pc:sldMasterMk cId="270554480" sldId="2147483677"/>
            <pc:sldLayoutMk cId="1277413003" sldId="2147483697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90" v="3" actId="2696"/>
          <pc:sldLayoutMkLst>
            <pc:docMk/>
            <pc:sldMasterMk cId="270554480" sldId="2147483677"/>
            <pc:sldLayoutMk cId="2243280541" sldId="2147483698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90" v="4" actId="2696"/>
          <pc:sldLayoutMkLst>
            <pc:docMk/>
            <pc:sldMasterMk cId="270554480" sldId="2147483677"/>
            <pc:sldLayoutMk cId="1603546159" sldId="2147483699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097" v="5" actId="2696"/>
          <pc:sldLayoutMkLst>
            <pc:docMk/>
            <pc:sldMasterMk cId="270554480" sldId="2147483677"/>
            <pc:sldLayoutMk cId="1437887862" sldId="2147483700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109" v="6" actId="2696"/>
          <pc:sldLayoutMkLst>
            <pc:docMk/>
            <pc:sldMasterMk cId="270554480" sldId="2147483677"/>
            <pc:sldLayoutMk cId="229557031" sldId="2147483701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120" v="7" actId="2696"/>
          <pc:sldLayoutMkLst>
            <pc:docMk/>
            <pc:sldMasterMk cId="270554480" sldId="2147483677"/>
            <pc:sldLayoutMk cId="2397420929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2B11-1FE7-4A54-AED9-BE686FD1367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D459-8D90-4ABB-90EF-F04CB9D0058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3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214">
            <a:extLst>
              <a:ext uri="{FF2B5EF4-FFF2-40B4-BE49-F238E27FC236}">
                <a16:creationId xmlns:a16="http://schemas.microsoft.com/office/drawing/2014/main" id="{F799A145-B8E0-3848-9FDD-C1102F616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9B8FD2DD-EAA7-4A42-8192-77C8B0903F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Title 1">
            <a:extLst>
              <a:ext uri="{FF2B5EF4-FFF2-40B4-BE49-F238E27FC236}">
                <a16:creationId xmlns:a16="http://schemas.microsoft.com/office/drawing/2014/main" id="{49D1775D-AEC9-BD48-BCC3-6B36458F9175}"/>
              </a:ext>
            </a:extLst>
          </p:cNvPr>
          <p:cNvSpPr txBox="1">
            <a:spLocks/>
          </p:cNvSpPr>
          <p:nvPr/>
        </p:nvSpPr>
        <p:spPr>
          <a:xfrm>
            <a:off x="8784236" y="465615"/>
            <a:ext cx="2769627" cy="452245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600" spc="0" dirty="0">
                <a:solidFill>
                  <a:schemeClr val="bg1"/>
                </a:solidFill>
              </a:rPr>
              <a:t>BUILDING SOLUTIONS</a:t>
            </a:r>
          </a:p>
        </p:txBody>
      </p:sp>
      <p:pic>
        <p:nvPicPr>
          <p:cNvPr id="220" name="Graphique 219">
            <a:extLst>
              <a:ext uri="{FF2B5EF4-FFF2-40B4-BE49-F238E27FC236}">
                <a16:creationId xmlns:a16="http://schemas.microsoft.com/office/drawing/2014/main" id="{24630F13-C2FD-E242-B967-371EC82C4D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210" y="465615"/>
            <a:ext cx="1743197" cy="452245"/>
          </a:xfrm>
          <a:prstGeom prst="rect">
            <a:avLst/>
          </a:prstGeom>
        </p:spPr>
      </p:pic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3C0012E7-3FBC-4C41-B54D-0E3AFC3B425A}"/>
              </a:ext>
            </a:extLst>
          </p:cNvPr>
          <p:cNvCxnSpPr>
            <a:cxnSpLocks/>
          </p:cNvCxnSpPr>
          <p:nvPr/>
        </p:nvCxnSpPr>
        <p:spPr>
          <a:xfrm>
            <a:off x="10789599" y="1955617"/>
            <a:ext cx="0" cy="26762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aphique 2">
            <a:extLst>
              <a:ext uri="{FF2B5EF4-FFF2-40B4-BE49-F238E27FC236}">
                <a16:creationId xmlns:a16="http://schemas.microsoft.com/office/drawing/2014/main" id="{84F1F3B0-B7B8-D442-B6F8-1F109050F0A7}"/>
              </a:ext>
            </a:extLst>
          </p:cNvPr>
          <p:cNvGrpSpPr>
            <a:grpSpLocks noChangeAspect="1"/>
          </p:cNvGrpSpPr>
          <p:nvPr/>
        </p:nvGrpSpPr>
        <p:grpSpPr>
          <a:xfrm>
            <a:off x="147000" y="5268980"/>
            <a:ext cx="11898000" cy="1589020"/>
            <a:chOff x="-719" y="-151924"/>
            <a:chExt cx="12192959" cy="1628413"/>
          </a:xfrm>
        </p:grpSpPr>
        <p:sp>
          <p:nvSpPr>
            <p:cNvPr id="223" name="Forme libre : forme 557">
              <a:extLst>
                <a:ext uri="{FF2B5EF4-FFF2-40B4-BE49-F238E27FC236}">
                  <a16:creationId xmlns:a16="http://schemas.microsoft.com/office/drawing/2014/main" id="{C268D95F-03EF-E746-91F7-6CA2F87D5569}"/>
                </a:ext>
              </a:extLst>
            </p:cNvPr>
            <p:cNvSpPr/>
            <p:nvPr/>
          </p:nvSpPr>
          <p:spPr>
            <a:xfrm>
              <a:off x="2523877" y="1159694"/>
              <a:ext cx="32607" cy="38361"/>
            </a:xfrm>
            <a:custGeom>
              <a:avLst/>
              <a:gdLst>
                <a:gd name="connsiteX0" fmla="*/ 20398 w 32606"/>
                <a:gd name="connsiteY0" fmla="*/ 37864 h 38360"/>
                <a:gd name="connsiteX1" fmla="*/ 24906 w 32606"/>
                <a:gd name="connsiteY1" fmla="*/ 35946 h 38360"/>
                <a:gd name="connsiteX2" fmla="*/ 28339 w 32606"/>
                <a:gd name="connsiteY2" fmla="*/ 32523 h 38360"/>
                <a:gd name="connsiteX3" fmla="*/ 30919 w 32606"/>
                <a:gd name="connsiteY3" fmla="*/ 27028 h 38360"/>
                <a:gd name="connsiteX4" fmla="*/ 31926 w 32606"/>
                <a:gd name="connsiteY4" fmla="*/ 19403 h 38360"/>
                <a:gd name="connsiteX5" fmla="*/ 30439 w 32606"/>
                <a:gd name="connsiteY5" fmla="*/ 10427 h 38360"/>
                <a:gd name="connsiteX6" fmla="*/ 25970 w 32606"/>
                <a:gd name="connsiteY6" fmla="*/ 3973 h 38360"/>
                <a:gd name="connsiteX7" fmla="*/ 20437 w 32606"/>
                <a:gd name="connsiteY7" fmla="*/ 1268 h 38360"/>
                <a:gd name="connsiteX8" fmla="*/ 13724 w 32606"/>
                <a:gd name="connsiteY8" fmla="*/ 731 h 38360"/>
                <a:gd name="connsiteX9" fmla="*/ 719 w 32606"/>
                <a:gd name="connsiteY9" fmla="*/ 731 h 38360"/>
                <a:gd name="connsiteX10" fmla="*/ 719 w 32606"/>
                <a:gd name="connsiteY10" fmla="*/ 38488 h 38360"/>
                <a:gd name="connsiteX11" fmla="*/ 14337 w 32606"/>
                <a:gd name="connsiteY11" fmla="*/ 38488 h 38360"/>
                <a:gd name="connsiteX12" fmla="*/ 20398 w 32606"/>
                <a:gd name="connsiteY12" fmla="*/ 37864 h 38360"/>
                <a:gd name="connsiteX13" fmla="*/ 5706 w 32606"/>
                <a:gd name="connsiteY13" fmla="*/ 34028 h 38360"/>
                <a:gd name="connsiteX14" fmla="*/ 5706 w 32606"/>
                <a:gd name="connsiteY14" fmla="*/ 5181 h 38360"/>
                <a:gd name="connsiteX15" fmla="*/ 13685 w 32606"/>
                <a:gd name="connsiteY15" fmla="*/ 5181 h 38360"/>
                <a:gd name="connsiteX16" fmla="*/ 20149 w 32606"/>
                <a:gd name="connsiteY16" fmla="*/ 5958 h 38360"/>
                <a:gd name="connsiteX17" fmla="*/ 24877 w 32606"/>
                <a:gd name="connsiteY17" fmla="*/ 10216 h 38360"/>
                <a:gd name="connsiteX18" fmla="*/ 26795 w 32606"/>
                <a:gd name="connsiteY18" fmla="*/ 19326 h 38360"/>
                <a:gd name="connsiteX19" fmla="*/ 25836 w 32606"/>
                <a:gd name="connsiteY19" fmla="*/ 26596 h 38360"/>
                <a:gd name="connsiteX20" fmla="*/ 23064 w 32606"/>
                <a:gd name="connsiteY20" fmla="*/ 31391 h 38360"/>
                <a:gd name="connsiteX21" fmla="*/ 19679 w 32606"/>
                <a:gd name="connsiteY21" fmla="*/ 33309 h 38360"/>
                <a:gd name="connsiteX22" fmla="*/ 13819 w 32606"/>
                <a:gd name="connsiteY22" fmla="*/ 3399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606" h="38360">
                  <a:moveTo>
                    <a:pt x="20398" y="37864"/>
                  </a:moveTo>
                  <a:cubicBezTo>
                    <a:pt x="22001" y="37493"/>
                    <a:pt x="23527" y="36844"/>
                    <a:pt x="24906" y="35946"/>
                  </a:cubicBezTo>
                  <a:cubicBezTo>
                    <a:pt x="26245" y="35019"/>
                    <a:pt x="27408" y="33859"/>
                    <a:pt x="28339" y="32523"/>
                  </a:cubicBezTo>
                  <a:cubicBezTo>
                    <a:pt x="29495" y="30845"/>
                    <a:pt x="30367" y="28989"/>
                    <a:pt x="30919" y="27028"/>
                  </a:cubicBezTo>
                  <a:cubicBezTo>
                    <a:pt x="31626" y="24549"/>
                    <a:pt x="31965" y="21980"/>
                    <a:pt x="31926" y="19403"/>
                  </a:cubicBezTo>
                  <a:cubicBezTo>
                    <a:pt x="31977" y="16346"/>
                    <a:pt x="31473" y="13305"/>
                    <a:pt x="30439" y="10427"/>
                  </a:cubicBezTo>
                  <a:cubicBezTo>
                    <a:pt x="29534" y="7924"/>
                    <a:pt x="27994" y="5700"/>
                    <a:pt x="25970" y="3973"/>
                  </a:cubicBezTo>
                  <a:cubicBezTo>
                    <a:pt x="24373" y="2635"/>
                    <a:pt x="22474" y="1706"/>
                    <a:pt x="20437" y="1268"/>
                  </a:cubicBezTo>
                  <a:cubicBezTo>
                    <a:pt x="18225" y="849"/>
                    <a:pt x="15974" y="669"/>
                    <a:pt x="13724" y="731"/>
                  </a:cubicBezTo>
                  <a:lnTo>
                    <a:pt x="719" y="731"/>
                  </a:lnTo>
                  <a:lnTo>
                    <a:pt x="719" y="38488"/>
                  </a:lnTo>
                  <a:lnTo>
                    <a:pt x="14337" y="38488"/>
                  </a:lnTo>
                  <a:cubicBezTo>
                    <a:pt x="16375" y="38516"/>
                    <a:pt x="18409" y="38307"/>
                    <a:pt x="20398" y="37864"/>
                  </a:cubicBezTo>
                  <a:close/>
                  <a:moveTo>
                    <a:pt x="5706" y="34028"/>
                  </a:moveTo>
                  <a:lnTo>
                    <a:pt x="5706" y="5181"/>
                  </a:lnTo>
                  <a:lnTo>
                    <a:pt x="13685" y="5181"/>
                  </a:lnTo>
                  <a:cubicBezTo>
                    <a:pt x="15868" y="5075"/>
                    <a:pt x="18053" y="5337"/>
                    <a:pt x="20149" y="5958"/>
                  </a:cubicBezTo>
                  <a:cubicBezTo>
                    <a:pt x="22154" y="6813"/>
                    <a:pt x="23817" y="8311"/>
                    <a:pt x="24877" y="10216"/>
                  </a:cubicBezTo>
                  <a:cubicBezTo>
                    <a:pt x="26156" y="12338"/>
                    <a:pt x="26795" y="15375"/>
                    <a:pt x="26795" y="19326"/>
                  </a:cubicBezTo>
                  <a:cubicBezTo>
                    <a:pt x="26861" y="21785"/>
                    <a:pt x="26537" y="24239"/>
                    <a:pt x="25836" y="26596"/>
                  </a:cubicBezTo>
                  <a:cubicBezTo>
                    <a:pt x="25305" y="28391"/>
                    <a:pt x="24355" y="30035"/>
                    <a:pt x="23064" y="31391"/>
                  </a:cubicBezTo>
                  <a:cubicBezTo>
                    <a:pt x="22103" y="32288"/>
                    <a:pt x="20943" y="32945"/>
                    <a:pt x="19679" y="33309"/>
                  </a:cubicBezTo>
                  <a:cubicBezTo>
                    <a:pt x="17772" y="33832"/>
                    <a:pt x="15796" y="34065"/>
                    <a:pt x="13819" y="339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558">
              <a:extLst>
                <a:ext uri="{FF2B5EF4-FFF2-40B4-BE49-F238E27FC236}">
                  <a16:creationId xmlns:a16="http://schemas.microsoft.com/office/drawing/2014/main" id="{EBB633E4-8ADF-1B43-890F-E8FA0647363B}"/>
                </a:ext>
              </a:extLst>
            </p:cNvPr>
            <p:cNvSpPr/>
            <p:nvPr/>
          </p:nvSpPr>
          <p:spPr>
            <a:xfrm>
              <a:off x="2568376" y="1159725"/>
              <a:ext cx="36443" cy="38361"/>
            </a:xfrm>
            <a:custGeom>
              <a:avLst/>
              <a:gdLst>
                <a:gd name="connsiteX0" fmla="*/ 10156 w 36442"/>
                <a:gd name="connsiteY0" fmla="*/ 27035 h 38360"/>
                <a:gd name="connsiteX1" fmla="*/ 25941 w 36442"/>
                <a:gd name="connsiteY1" fmla="*/ 27035 h 38360"/>
                <a:gd name="connsiteX2" fmla="*/ 30343 w 36442"/>
                <a:gd name="connsiteY2" fmla="*/ 38476 h 38360"/>
                <a:gd name="connsiteX3" fmla="*/ 36040 w 36442"/>
                <a:gd name="connsiteY3" fmla="*/ 38476 h 38360"/>
                <a:gd name="connsiteX4" fmla="*/ 20590 w 36442"/>
                <a:gd name="connsiteY4" fmla="*/ 719 h 38360"/>
                <a:gd name="connsiteX5" fmla="*/ 15220 w 36442"/>
                <a:gd name="connsiteY5" fmla="*/ 719 h 38360"/>
                <a:gd name="connsiteX6" fmla="*/ 719 w 36442"/>
                <a:gd name="connsiteY6" fmla="*/ 38476 h 38360"/>
                <a:gd name="connsiteX7" fmla="*/ 6032 w 36442"/>
                <a:gd name="connsiteY7" fmla="*/ 38476 h 38360"/>
                <a:gd name="connsiteX8" fmla="*/ 15747 w 36442"/>
                <a:gd name="connsiteY8" fmla="*/ 11892 h 38360"/>
                <a:gd name="connsiteX9" fmla="*/ 17780 w 36442"/>
                <a:gd name="connsiteY9" fmla="*/ 4680 h 38360"/>
                <a:gd name="connsiteX10" fmla="*/ 20456 w 36442"/>
                <a:gd name="connsiteY10" fmla="*/ 12515 h 38360"/>
                <a:gd name="connsiteX11" fmla="*/ 24398 w 36442"/>
                <a:gd name="connsiteY11" fmla="*/ 22969 h 38360"/>
                <a:gd name="connsiteX12" fmla="*/ 11595 w 36442"/>
                <a:gd name="connsiteY12" fmla="*/ 2296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38360">
                  <a:moveTo>
                    <a:pt x="10156" y="27035"/>
                  </a:moveTo>
                  <a:lnTo>
                    <a:pt x="25941" y="27035"/>
                  </a:lnTo>
                  <a:lnTo>
                    <a:pt x="30343" y="38476"/>
                  </a:lnTo>
                  <a:lnTo>
                    <a:pt x="36040" y="38476"/>
                  </a:lnTo>
                  <a:lnTo>
                    <a:pt x="20590" y="719"/>
                  </a:lnTo>
                  <a:lnTo>
                    <a:pt x="15220" y="719"/>
                  </a:lnTo>
                  <a:lnTo>
                    <a:pt x="719" y="38476"/>
                  </a:lnTo>
                  <a:lnTo>
                    <a:pt x="6032" y="38476"/>
                  </a:lnTo>
                  <a:close/>
                  <a:moveTo>
                    <a:pt x="15747" y="11892"/>
                  </a:moveTo>
                  <a:cubicBezTo>
                    <a:pt x="16611" y="9544"/>
                    <a:pt x="17291" y="7133"/>
                    <a:pt x="17780" y="4680"/>
                  </a:cubicBezTo>
                  <a:cubicBezTo>
                    <a:pt x="18362" y="6726"/>
                    <a:pt x="19254" y="9338"/>
                    <a:pt x="20456" y="12515"/>
                  </a:cubicBezTo>
                  <a:lnTo>
                    <a:pt x="24398" y="22969"/>
                  </a:lnTo>
                  <a:lnTo>
                    <a:pt x="11595" y="229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559">
              <a:extLst>
                <a:ext uri="{FF2B5EF4-FFF2-40B4-BE49-F238E27FC236}">
                  <a16:creationId xmlns:a16="http://schemas.microsoft.com/office/drawing/2014/main" id="{316F5DD5-502E-4A40-AF07-C6AD7A86C756}"/>
                </a:ext>
              </a:extLst>
            </p:cNvPr>
            <p:cNvSpPr/>
            <p:nvPr/>
          </p:nvSpPr>
          <p:spPr>
            <a:xfrm>
              <a:off x="2611493" y="1159715"/>
              <a:ext cx="30689" cy="38361"/>
            </a:xfrm>
            <a:custGeom>
              <a:avLst/>
              <a:gdLst>
                <a:gd name="connsiteX0" fmla="*/ 13158 w 30688"/>
                <a:gd name="connsiteY0" fmla="*/ 38485 h 38360"/>
                <a:gd name="connsiteX1" fmla="*/ 18154 w 30688"/>
                <a:gd name="connsiteY1" fmla="*/ 38485 h 38360"/>
                <a:gd name="connsiteX2" fmla="*/ 18154 w 30688"/>
                <a:gd name="connsiteY2" fmla="*/ 5179 h 38360"/>
                <a:gd name="connsiteX3" fmla="*/ 30641 w 30688"/>
                <a:gd name="connsiteY3" fmla="*/ 5179 h 38360"/>
                <a:gd name="connsiteX4" fmla="*/ 30641 w 30688"/>
                <a:gd name="connsiteY4" fmla="*/ 719 h 38360"/>
                <a:gd name="connsiteX5" fmla="*/ 719 w 30688"/>
                <a:gd name="connsiteY5" fmla="*/ 719 h 38360"/>
                <a:gd name="connsiteX6" fmla="*/ 719 w 30688"/>
                <a:gd name="connsiteY6" fmla="*/ 5179 h 38360"/>
                <a:gd name="connsiteX7" fmla="*/ 13158 w 30688"/>
                <a:gd name="connsiteY7" fmla="*/ 5179 h 38360"/>
                <a:gd name="connsiteX8" fmla="*/ 13158 w 30688"/>
                <a:gd name="connsiteY8" fmla="*/ 38485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8" h="38360">
                  <a:moveTo>
                    <a:pt x="13158" y="38485"/>
                  </a:moveTo>
                  <a:lnTo>
                    <a:pt x="18154" y="38485"/>
                  </a:lnTo>
                  <a:lnTo>
                    <a:pt x="18154" y="5179"/>
                  </a:lnTo>
                  <a:lnTo>
                    <a:pt x="30641" y="5179"/>
                  </a:lnTo>
                  <a:lnTo>
                    <a:pt x="30641" y="719"/>
                  </a:lnTo>
                  <a:lnTo>
                    <a:pt x="719" y="719"/>
                  </a:lnTo>
                  <a:lnTo>
                    <a:pt x="719" y="5179"/>
                  </a:lnTo>
                  <a:lnTo>
                    <a:pt x="13158" y="5179"/>
                  </a:lnTo>
                  <a:lnTo>
                    <a:pt x="13158" y="384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560">
              <a:extLst>
                <a:ext uri="{FF2B5EF4-FFF2-40B4-BE49-F238E27FC236}">
                  <a16:creationId xmlns:a16="http://schemas.microsoft.com/office/drawing/2014/main" id="{FE1E6A02-9B4F-E743-B04E-614643B93B4C}"/>
                </a:ext>
              </a:extLst>
            </p:cNvPr>
            <p:cNvSpPr/>
            <p:nvPr/>
          </p:nvSpPr>
          <p:spPr>
            <a:xfrm>
              <a:off x="2649048" y="1159725"/>
              <a:ext cx="36443" cy="38361"/>
            </a:xfrm>
            <a:custGeom>
              <a:avLst/>
              <a:gdLst>
                <a:gd name="connsiteX0" fmla="*/ 10156 w 36442"/>
                <a:gd name="connsiteY0" fmla="*/ 27035 h 38360"/>
                <a:gd name="connsiteX1" fmla="*/ 25941 w 36442"/>
                <a:gd name="connsiteY1" fmla="*/ 27035 h 38360"/>
                <a:gd name="connsiteX2" fmla="*/ 30343 w 36442"/>
                <a:gd name="connsiteY2" fmla="*/ 38476 h 38360"/>
                <a:gd name="connsiteX3" fmla="*/ 36040 w 36442"/>
                <a:gd name="connsiteY3" fmla="*/ 38476 h 38360"/>
                <a:gd name="connsiteX4" fmla="*/ 20580 w 36442"/>
                <a:gd name="connsiteY4" fmla="*/ 719 h 38360"/>
                <a:gd name="connsiteX5" fmla="*/ 15201 w 36442"/>
                <a:gd name="connsiteY5" fmla="*/ 719 h 38360"/>
                <a:gd name="connsiteX6" fmla="*/ 719 w 36442"/>
                <a:gd name="connsiteY6" fmla="*/ 38476 h 38360"/>
                <a:gd name="connsiteX7" fmla="*/ 6023 w 36442"/>
                <a:gd name="connsiteY7" fmla="*/ 38476 h 38360"/>
                <a:gd name="connsiteX8" fmla="*/ 15747 w 36442"/>
                <a:gd name="connsiteY8" fmla="*/ 11892 h 38360"/>
                <a:gd name="connsiteX9" fmla="*/ 17780 w 36442"/>
                <a:gd name="connsiteY9" fmla="*/ 4680 h 38360"/>
                <a:gd name="connsiteX10" fmla="*/ 20456 w 36442"/>
                <a:gd name="connsiteY10" fmla="*/ 12515 h 38360"/>
                <a:gd name="connsiteX11" fmla="*/ 24397 w 36442"/>
                <a:gd name="connsiteY11" fmla="*/ 22969 h 38360"/>
                <a:gd name="connsiteX12" fmla="*/ 11595 w 36442"/>
                <a:gd name="connsiteY12" fmla="*/ 2296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38360">
                  <a:moveTo>
                    <a:pt x="10156" y="27035"/>
                  </a:moveTo>
                  <a:lnTo>
                    <a:pt x="25941" y="27035"/>
                  </a:lnTo>
                  <a:lnTo>
                    <a:pt x="30343" y="38476"/>
                  </a:lnTo>
                  <a:lnTo>
                    <a:pt x="36040" y="38476"/>
                  </a:lnTo>
                  <a:lnTo>
                    <a:pt x="20580" y="719"/>
                  </a:lnTo>
                  <a:lnTo>
                    <a:pt x="15201" y="719"/>
                  </a:lnTo>
                  <a:lnTo>
                    <a:pt x="719" y="38476"/>
                  </a:lnTo>
                  <a:lnTo>
                    <a:pt x="6023" y="38476"/>
                  </a:lnTo>
                  <a:close/>
                  <a:moveTo>
                    <a:pt x="15747" y="11892"/>
                  </a:moveTo>
                  <a:cubicBezTo>
                    <a:pt x="16611" y="9544"/>
                    <a:pt x="17291" y="7133"/>
                    <a:pt x="17780" y="4680"/>
                  </a:cubicBezTo>
                  <a:cubicBezTo>
                    <a:pt x="18362" y="6726"/>
                    <a:pt x="19254" y="9338"/>
                    <a:pt x="20456" y="12515"/>
                  </a:cubicBezTo>
                  <a:lnTo>
                    <a:pt x="24397" y="22969"/>
                  </a:lnTo>
                  <a:lnTo>
                    <a:pt x="11595" y="229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561">
              <a:extLst>
                <a:ext uri="{FF2B5EF4-FFF2-40B4-BE49-F238E27FC236}">
                  <a16:creationId xmlns:a16="http://schemas.microsoft.com/office/drawing/2014/main" id="{BEB1A33D-1AE1-BB43-816C-5D8D7CC824AA}"/>
                </a:ext>
              </a:extLst>
            </p:cNvPr>
            <p:cNvSpPr/>
            <p:nvPr/>
          </p:nvSpPr>
          <p:spPr>
            <a:xfrm>
              <a:off x="2719770" y="1159112"/>
              <a:ext cx="34525" cy="40279"/>
            </a:xfrm>
            <a:custGeom>
              <a:avLst/>
              <a:gdLst>
                <a:gd name="connsiteX0" fmla="*/ 8531 w 34524"/>
                <a:gd name="connsiteY0" fmla="*/ 37247 h 40278"/>
                <a:gd name="connsiteX1" fmla="*/ 18457 w 34524"/>
                <a:gd name="connsiteY1" fmla="*/ 39731 h 40278"/>
                <a:gd name="connsiteX2" fmla="*/ 28441 w 34524"/>
                <a:gd name="connsiteY2" fmla="*/ 36499 h 40278"/>
                <a:gd name="connsiteX3" fmla="*/ 34089 w 34524"/>
                <a:gd name="connsiteY3" fmla="*/ 27110 h 40278"/>
                <a:gd name="connsiteX4" fmla="*/ 29093 w 34524"/>
                <a:gd name="connsiteY4" fmla="*/ 25845 h 40278"/>
                <a:gd name="connsiteX5" fmla="*/ 25151 w 34524"/>
                <a:gd name="connsiteY5" fmla="*/ 33037 h 40278"/>
                <a:gd name="connsiteX6" fmla="*/ 18045 w 34524"/>
                <a:gd name="connsiteY6" fmla="*/ 35454 h 40278"/>
                <a:gd name="connsiteX7" fmla="*/ 11629 w 34524"/>
                <a:gd name="connsiteY7" fmla="*/ 33680 h 40278"/>
                <a:gd name="connsiteX8" fmla="*/ 7266 w 34524"/>
                <a:gd name="connsiteY8" fmla="*/ 28309 h 40278"/>
                <a:gd name="connsiteX9" fmla="*/ 5866 w 34524"/>
                <a:gd name="connsiteY9" fmla="*/ 19899 h 40278"/>
                <a:gd name="connsiteX10" fmla="*/ 7045 w 34524"/>
                <a:gd name="connsiteY10" fmla="*/ 12648 h 40278"/>
                <a:gd name="connsiteX11" fmla="*/ 11150 w 34524"/>
                <a:gd name="connsiteY11" fmla="*/ 7048 h 40278"/>
                <a:gd name="connsiteX12" fmla="*/ 18429 w 34524"/>
                <a:gd name="connsiteY12" fmla="*/ 4957 h 40278"/>
                <a:gd name="connsiteX13" fmla="*/ 24710 w 34524"/>
                <a:gd name="connsiteY13" fmla="*/ 6875 h 40278"/>
                <a:gd name="connsiteX14" fmla="*/ 28547 w 34524"/>
                <a:gd name="connsiteY14" fmla="*/ 12879 h 40278"/>
                <a:gd name="connsiteX15" fmla="*/ 33466 w 34524"/>
                <a:gd name="connsiteY15" fmla="*/ 11718 h 40278"/>
                <a:gd name="connsiteX16" fmla="*/ 28086 w 34524"/>
                <a:gd name="connsiteY16" fmla="*/ 3605 h 40278"/>
                <a:gd name="connsiteX17" fmla="*/ 18553 w 34524"/>
                <a:gd name="connsiteY17" fmla="*/ 728 h 40278"/>
                <a:gd name="connsiteX18" fmla="*/ 9395 w 34524"/>
                <a:gd name="connsiteY18" fmla="*/ 3010 h 40278"/>
                <a:gd name="connsiteX19" fmla="*/ 2979 w 34524"/>
                <a:gd name="connsiteY19" fmla="*/ 9723 h 40278"/>
                <a:gd name="connsiteX20" fmla="*/ 725 w 34524"/>
                <a:gd name="connsiteY20" fmla="*/ 20014 h 40278"/>
                <a:gd name="connsiteX21" fmla="*/ 2729 w 34524"/>
                <a:gd name="connsiteY21" fmla="*/ 30131 h 40278"/>
                <a:gd name="connsiteX22" fmla="*/ 8531 w 34524"/>
                <a:gd name="connsiteY22" fmla="*/ 37247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24" h="40278">
                  <a:moveTo>
                    <a:pt x="8531" y="37247"/>
                  </a:moveTo>
                  <a:cubicBezTo>
                    <a:pt x="11073" y="38897"/>
                    <a:pt x="14391" y="39731"/>
                    <a:pt x="18457" y="39731"/>
                  </a:cubicBezTo>
                  <a:cubicBezTo>
                    <a:pt x="22058" y="39836"/>
                    <a:pt x="25585" y="38695"/>
                    <a:pt x="28441" y="36499"/>
                  </a:cubicBezTo>
                  <a:cubicBezTo>
                    <a:pt x="31317" y="34086"/>
                    <a:pt x="33305" y="30782"/>
                    <a:pt x="34089" y="27110"/>
                  </a:cubicBezTo>
                  <a:lnTo>
                    <a:pt x="29093" y="25845"/>
                  </a:lnTo>
                  <a:cubicBezTo>
                    <a:pt x="28628" y="28618"/>
                    <a:pt x="27239" y="31153"/>
                    <a:pt x="25151" y="33037"/>
                  </a:cubicBezTo>
                  <a:cubicBezTo>
                    <a:pt x="23150" y="34671"/>
                    <a:pt x="20627" y="35529"/>
                    <a:pt x="18045" y="35454"/>
                  </a:cubicBezTo>
                  <a:cubicBezTo>
                    <a:pt x="15784" y="35464"/>
                    <a:pt x="13564" y="34850"/>
                    <a:pt x="11629" y="33680"/>
                  </a:cubicBezTo>
                  <a:cubicBezTo>
                    <a:pt x="9608" y="32436"/>
                    <a:pt x="8070" y="30542"/>
                    <a:pt x="7266" y="28309"/>
                  </a:cubicBezTo>
                  <a:cubicBezTo>
                    <a:pt x="6279" y="25617"/>
                    <a:pt x="5805" y="22765"/>
                    <a:pt x="5866" y="19899"/>
                  </a:cubicBezTo>
                  <a:cubicBezTo>
                    <a:pt x="5861" y="17434"/>
                    <a:pt x="6259" y="14985"/>
                    <a:pt x="7045" y="12648"/>
                  </a:cubicBezTo>
                  <a:cubicBezTo>
                    <a:pt x="7771" y="10386"/>
                    <a:pt x="9211" y="8421"/>
                    <a:pt x="11150" y="7048"/>
                  </a:cubicBezTo>
                  <a:cubicBezTo>
                    <a:pt x="13294" y="5599"/>
                    <a:pt x="15843" y="4868"/>
                    <a:pt x="18429" y="4957"/>
                  </a:cubicBezTo>
                  <a:cubicBezTo>
                    <a:pt x="20677" y="4885"/>
                    <a:pt x="22886" y="5560"/>
                    <a:pt x="24710" y="6875"/>
                  </a:cubicBezTo>
                  <a:cubicBezTo>
                    <a:pt x="26584" y="8428"/>
                    <a:pt x="27925" y="10527"/>
                    <a:pt x="28547" y="12879"/>
                  </a:cubicBezTo>
                  <a:lnTo>
                    <a:pt x="33466" y="11718"/>
                  </a:lnTo>
                  <a:cubicBezTo>
                    <a:pt x="32620" y="8493"/>
                    <a:pt x="30728" y="5639"/>
                    <a:pt x="28086" y="3605"/>
                  </a:cubicBezTo>
                  <a:cubicBezTo>
                    <a:pt x="25310" y="1625"/>
                    <a:pt x="21960" y="614"/>
                    <a:pt x="18553" y="728"/>
                  </a:cubicBezTo>
                  <a:cubicBezTo>
                    <a:pt x="15356" y="698"/>
                    <a:pt x="12204" y="1483"/>
                    <a:pt x="9395" y="3010"/>
                  </a:cubicBezTo>
                  <a:cubicBezTo>
                    <a:pt x="6619" y="4538"/>
                    <a:pt x="4379" y="6882"/>
                    <a:pt x="2979" y="9723"/>
                  </a:cubicBezTo>
                  <a:cubicBezTo>
                    <a:pt x="1418" y="12925"/>
                    <a:pt x="645" y="16453"/>
                    <a:pt x="725" y="20014"/>
                  </a:cubicBezTo>
                  <a:cubicBezTo>
                    <a:pt x="701" y="23487"/>
                    <a:pt x="1383" y="26929"/>
                    <a:pt x="2729" y="30131"/>
                  </a:cubicBezTo>
                  <a:cubicBezTo>
                    <a:pt x="3899" y="33036"/>
                    <a:pt x="5922" y="35517"/>
                    <a:pt x="8531" y="372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562">
              <a:extLst>
                <a:ext uri="{FF2B5EF4-FFF2-40B4-BE49-F238E27FC236}">
                  <a16:creationId xmlns:a16="http://schemas.microsoft.com/office/drawing/2014/main" id="{ABAAC6BC-F6FA-064D-B402-AFC71F4A894E}"/>
                </a:ext>
              </a:extLst>
            </p:cNvPr>
            <p:cNvSpPr/>
            <p:nvPr/>
          </p:nvSpPr>
          <p:spPr>
            <a:xfrm>
              <a:off x="2769952" y="1159715"/>
              <a:ext cx="28771" cy="38361"/>
            </a:xfrm>
            <a:custGeom>
              <a:avLst/>
              <a:gdLst>
                <a:gd name="connsiteX0" fmla="*/ 28895 w 28770"/>
                <a:gd name="connsiteY0" fmla="*/ 34026 h 38360"/>
                <a:gd name="connsiteX1" fmla="*/ 5716 w 28770"/>
                <a:gd name="connsiteY1" fmla="*/ 34026 h 38360"/>
                <a:gd name="connsiteX2" fmla="*/ 5716 w 28770"/>
                <a:gd name="connsiteY2" fmla="*/ 21175 h 38360"/>
                <a:gd name="connsiteX3" fmla="*/ 26603 w 28770"/>
                <a:gd name="connsiteY3" fmla="*/ 21175 h 38360"/>
                <a:gd name="connsiteX4" fmla="*/ 26603 w 28770"/>
                <a:gd name="connsiteY4" fmla="*/ 16745 h 38360"/>
                <a:gd name="connsiteX5" fmla="*/ 5716 w 28770"/>
                <a:gd name="connsiteY5" fmla="*/ 16745 h 38360"/>
                <a:gd name="connsiteX6" fmla="*/ 5716 w 28770"/>
                <a:gd name="connsiteY6" fmla="*/ 5179 h 38360"/>
                <a:gd name="connsiteX7" fmla="*/ 28013 w 28770"/>
                <a:gd name="connsiteY7" fmla="*/ 5179 h 38360"/>
                <a:gd name="connsiteX8" fmla="*/ 28013 w 28770"/>
                <a:gd name="connsiteY8" fmla="*/ 719 h 38360"/>
                <a:gd name="connsiteX9" fmla="*/ 719 w 28770"/>
                <a:gd name="connsiteY9" fmla="*/ 719 h 38360"/>
                <a:gd name="connsiteX10" fmla="*/ 719 w 28770"/>
                <a:gd name="connsiteY10" fmla="*/ 38485 h 38360"/>
                <a:gd name="connsiteX11" fmla="*/ 28895 w 28770"/>
                <a:gd name="connsiteY11" fmla="*/ 38485 h 38360"/>
                <a:gd name="connsiteX12" fmla="*/ 28895 w 28770"/>
                <a:gd name="connsiteY12" fmla="*/ 34026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70" h="38360">
                  <a:moveTo>
                    <a:pt x="28895" y="34026"/>
                  </a:moveTo>
                  <a:lnTo>
                    <a:pt x="5716" y="34026"/>
                  </a:lnTo>
                  <a:lnTo>
                    <a:pt x="5716" y="21175"/>
                  </a:lnTo>
                  <a:lnTo>
                    <a:pt x="26603" y="21175"/>
                  </a:lnTo>
                  <a:lnTo>
                    <a:pt x="26603" y="16745"/>
                  </a:lnTo>
                  <a:lnTo>
                    <a:pt x="5716" y="16745"/>
                  </a:lnTo>
                  <a:lnTo>
                    <a:pt x="5716" y="5179"/>
                  </a:lnTo>
                  <a:lnTo>
                    <a:pt x="28013" y="5179"/>
                  </a:lnTo>
                  <a:lnTo>
                    <a:pt x="28013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28895" y="38485"/>
                  </a:lnTo>
                  <a:lnTo>
                    <a:pt x="28895" y="340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563">
              <a:extLst>
                <a:ext uri="{FF2B5EF4-FFF2-40B4-BE49-F238E27FC236}">
                  <a16:creationId xmlns:a16="http://schemas.microsoft.com/office/drawing/2014/main" id="{0AE49D98-6A2D-F746-A672-D551B92A371B}"/>
                </a:ext>
              </a:extLst>
            </p:cNvPr>
            <p:cNvSpPr/>
            <p:nvPr/>
          </p:nvSpPr>
          <p:spPr>
            <a:xfrm>
              <a:off x="2815524" y="1159715"/>
              <a:ext cx="30689" cy="38361"/>
            </a:xfrm>
            <a:custGeom>
              <a:avLst/>
              <a:gdLst>
                <a:gd name="connsiteX0" fmla="*/ 5514 w 30688"/>
                <a:gd name="connsiteY0" fmla="*/ 8813 h 38360"/>
                <a:gd name="connsiteX1" fmla="*/ 25347 w 30688"/>
                <a:gd name="connsiteY1" fmla="*/ 38485 h 38360"/>
                <a:gd name="connsiteX2" fmla="*/ 30468 w 30688"/>
                <a:gd name="connsiteY2" fmla="*/ 38485 h 38360"/>
                <a:gd name="connsiteX3" fmla="*/ 30468 w 30688"/>
                <a:gd name="connsiteY3" fmla="*/ 719 h 38360"/>
                <a:gd name="connsiteX4" fmla="*/ 25673 w 30688"/>
                <a:gd name="connsiteY4" fmla="*/ 719 h 38360"/>
                <a:gd name="connsiteX5" fmla="*/ 25673 w 30688"/>
                <a:gd name="connsiteY5" fmla="*/ 30372 h 38360"/>
                <a:gd name="connsiteX6" fmla="*/ 5850 w 30688"/>
                <a:gd name="connsiteY6" fmla="*/ 719 h 38360"/>
                <a:gd name="connsiteX7" fmla="*/ 719 w 30688"/>
                <a:gd name="connsiteY7" fmla="*/ 719 h 38360"/>
                <a:gd name="connsiteX8" fmla="*/ 719 w 30688"/>
                <a:gd name="connsiteY8" fmla="*/ 38485 h 38360"/>
                <a:gd name="connsiteX9" fmla="*/ 5514 w 30688"/>
                <a:gd name="connsiteY9" fmla="*/ 38485 h 38360"/>
                <a:gd name="connsiteX10" fmla="*/ 5514 w 30688"/>
                <a:gd name="connsiteY10" fmla="*/ 8813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88" h="38360">
                  <a:moveTo>
                    <a:pt x="5514" y="8813"/>
                  </a:moveTo>
                  <a:lnTo>
                    <a:pt x="25347" y="38485"/>
                  </a:lnTo>
                  <a:lnTo>
                    <a:pt x="30468" y="38485"/>
                  </a:lnTo>
                  <a:lnTo>
                    <a:pt x="30468" y="719"/>
                  </a:lnTo>
                  <a:lnTo>
                    <a:pt x="25673" y="719"/>
                  </a:lnTo>
                  <a:lnTo>
                    <a:pt x="25673" y="30372"/>
                  </a:lnTo>
                  <a:lnTo>
                    <a:pt x="5850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5514" y="38485"/>
                  </a:lnTo>
                  <a:lnTo>
                    <a:pt x="5514" y="88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564">
              <a:extLst>
                <a:ext uri="{FF2B5EF4-FFF2-40B4-BE49-F238E27FC236}">
                  <a16:creationId xmlns:a16="http://schemas.microsoft.com/office/drawing/2014/main" id="{C13B7233-208B-6D4C-8B22-AC7F97DF23F1}"/>
                </a:ext>
              </a:extLst>
            </p:cNvPr>
            <p:cNvSpPr/>
            <p:nvPr/>
          </p:nvSpPr>
          <p:spPr>
            <a:xfrm>
              <a:off x="2861385" y="1159715"/>
              <a:ext cx="30689" cy="38361"/>
            </a:xfrm>
            <a:custGeom>
              <a:avLst/>
              <a:gdLst>
                <a:gd name="connsiteX0" fmla="*/ 13158 w 30688"/>
                <a:gd name="connsiteY0" fmla="*/ 38485 h 38360"/>
                <a:gd name="connsiteX1" fmla="*/ 18154 w 30688"/>
                <a:gd name="connsiteY1" fmla="*/ 38485 h 38360"/>
                <a:gd name="connsiteX2" fmla="*/ 18154 w 30688"/>
                <a:gd name="connsiteY2" fmla="*/ 5179 h 38360"/>
                <a:gd name="connsiteX3" fmla="*/ 30650 w 30688"/>
                <a:gd name="connsiteY3" fmla="*/ 5179 h 38360"/>
                <a:gd name="connsiteX4" fmla="*/ 30650 w 30688"/>
                <a:gd name="connsiteY4" fmla="*/ 719 h 38360"/>
                <a:gd name="connsiteX5" fmla="*/ 719 w 30688"/>
                <a:gd name="connsiteY5" fmla="*/ 719 h 38360"/>
                <a:gd name="connsiteX6" fmla="*/ 719 w 30688"/>
                <a:gd name="connsiteY6" fmla="*/ 5179 h 38360"/>
                <a:gd name="connsiteX7" fmla="*/ 13158 w 30688"/>
                <a:gd name="connsiteY7" fmla="*/ 5179 h 38360"/>
                <a:gd name="connsiteX8" fmla="*/ 13158 w 30688"/>
                <a:gd name="connsiteY8" fmla="*/ 38485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8" h="38360">
                  <a:moveTo>
                    <a:pt x="13158" y="38485"/>
                  </a:moveTo>
                  <a:lnTo>
                    <a:pt x="18154" y="38485"/>
                  </a:lnTo>
                  <a:lnTo>
                    <a:pt x="18154" y="5179"/>
                  </a:lnTo>
                  <a:lnTo>
                    <a:pt x="30650" y="5179"/>
                  </a:lnTo>
                  <a:lnTo>
                    <a:pt x="30650" y="719"/>
                  </a:lnTo>
                  <a:lnTo>
                    <a:pt x="719" y="719"/>
                  </a:lnTo>
                  <a:lnTo>
                    <a:pt x="719" y="5179"/>
                  </a:lnTo>
                  <a:lnTo>
                    <a:pt x="13158" y="5179"/>
                  </a:lnTo>
                  <a:lnTo>
                    <a:pt x="13158" y="384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565">
              <a:extLst>
                <a:ext uri="{FF2B5EF4-FFF2-40B4-BE49-F238E27FC236}">
                  <a16:creationId xmlns:a16="http://schemas.microsoft.com/office/drawing/2014/main" id="{C5BB1706-7DCF-B24C-9571-8B9DA4959922}"/>
                </a:ext>
              </a:extLst>
            </p:cNvPr>
            <p:cNvSpPr/>
            <p:nvPr/>
          </p:nvSpPr>
          <p:spPr>
            <a:xfrm>
              <a:off x="2907092" y="1159715"/>
              <a:ext cx="28771" cy="38361"/>
            </a:xfrm>
            <a:custGeom>
              <a:avLst/>
              <a:gdLst>
                <a:gd name="connsiteX0" fmla="*/ 28895 w 28770"/>
                <a:gd name="connsiteY0" fmla="*/ 34026 h 38360"/>
                <a:gd name="connsiteX1" fmla="*/ 5716 w 28770"/>
                <a:gd name="connsiteY1" fmla="*/ 34026 h 38360"/>
                <a:gd name="connsiteX2" fmla="*/ 5716 w 28770"/>
                <a:gd name="connsiteY2" fmla="*/ 21175 h 38360"/>
                <a:gd name="connsiteX3" fmla="*/ 26603 w 28770"/>
                <a:gd name="connsiteY3" fmla="*/ 21175 h 38360"/>
                <a:gd name="connsiteX4" fmla="*/ 26603 w 28770"/>
                <a:gd name="connsiteY4" fmla="*/ 16745 h 38360"/>
                <a:gd name="connsiteX5" fmla="*/ 5716 w 28770"/>
                <a:gd name="connsiteY5" fmla="*/ 16745 h 38360"/>
                <a:gd name="connsiteX6" fmla="*/ 5716 w 28770"/>
                <a:gd name="connsiteY6" fmla="*/ 5179 h 38360"/>
                <a:gd name="connsiteX7" fmla="*/ 28022 w 28770"/>
                <a:gd name="connsiteY7" fmla="*/ 5179 h 38360"/>
                <a:gd name="connsiteX8" fmla="*/ 28022 w 28770"/>
                <a:gd name="connsiteY8" fmla="*/ 719 h 38360"/>
                <a:gd name="connsiteX9" fmla="*/ 719 w 28770"/>
                <a:gd name="connsiteY9" fmla="*/ 719 h 38360"/>
                <a:gd name="connsiteX10" fmla="*/ 719 w 28770"/>
                <a:gd name="connsiteY10" fmla="*/ 38485 h 38360"/>
                <a:gd name="connsiteX11" fmla="*/ 28895 w 28770"/>
                <a:gd name="connsiteY11" fmla="*/ 38485 h 38360"/>
                <a:gd name="connsiteX12" fmla="*/ 28895 w 28770"/>
                <a:gd name="connsiteY12" fmla="*/ 34026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70" h="38360">
                  <a:moveTo>
                    <a:pt x="28895" y="34026"/>
                  </a:moveTo>
                  <a:lnTo>
                    <a:pt x="5716" y="34026"/>
                  </a:lnTo>
                  <a:lnTo>
                    <a:pt x="5716" y="21175"/>
                  </a:lnTo>
                  <a:lnTo>
                    <a:pt x="26603" y="21175"/>
                  </a:lnTo>
                  <a:lnTo>
                    <a:pt x="26603" y="16745"/>
                  </a:lnTo>
                  <a:lnTo>
                    <a:pt x="5716" y="16745"/>
                  </a:lnTo>
                  <a:lnTo>
                    <a:pt x="5716" y="5179"/>
                  </a:lnTo>
                  <a:lnTo>
                    <a:pt x="28022" y="5179"/>
                  </a:lnTo>
                  <a:lnTo>
                    <a:pt x="28022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28895" y="38485"/>
                  </a:lnTo>
                  <a:lnTo>
                    <a:pt x="28895" y="340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566">
              <a:extLst>
                <a:ext uri="{FF2B5EF4-FFF2-40B4-BE49-F238E27FC236}">
                  <a16:creationId xmlns:a16="http://schemas.microsoft.com/office/drawing/2014/main" id="{EB9369A6-998D-054B-B20B-24D125D19684}"/>
                </a:ext>
              </a:extLst>
            </p:cNvPr>
            <p:cNvSpPr/>
            <p:nvPr/>
          </p:nvSpPr>
          <p:spPr>
            <a:xfrm>
              <a:off x="2952760" y="1159618"/>
              <a:ext cx="34525" cy="38361"/>
            </a:xfrm>
            <a:custGeom>
              <a:avLst/>
              <a:gdLst>
                <a:gd name="connsiteX0" fmla="*/ 5754 w 34524"/>
                <a:gd name="connsiteY0" fmla="*/ 21809 h 38360"/>
                <a:gd name="connsiteX1" fmla="*/ 11508 w 34524"/>
                <a:gd name="connsiteY1" fmla="*/ 21809 h 38360"/>
                <a:gd name="connsiteX2" fmla="*/ 14289 w 34524"/>
                <a:gd name="connsiteY2" fmla="*/ 21992 h 38360"/>
                <a:gd name="connsiteX3" fmla="*/ 16572 w 34524"/>
                <a:gd name="connsiteY3" fmla="*/ 22951 h 38360"/>
                <a:gd name="connsiteX4" fmla="*/ 19103 w 34524"/>
                <a:gd name="connsiteY4" fmla="*/ 25473 h 38360"/>
                <a:gd name="connsiteX5" fmla="*/ 22710 w 34524"/>
                <a:gd name="connsiteY5" fmla="*/ 30680 h 38360"/>
                <a:gd name="connsiteX6" fmla="*/ 27716 w 34524"/>
                <a:gd name="connsiteY6" fmla="*/ 38535 h 38360"/>
                <a:gd name="connsiteX7" fmla="*/ 33997 w 34524"/>
                <a:gd name="connsiteY7" fmla="*/ 38535 h 38360"/>
                <a:gd name="connsiteX8" fmla="*/ 27428 w 34524"/>
                <a:gd name="connsiteY8" fmla="*/ 28254 h 38360"/>
                <a:gd name="connsiteX9" fmla="*/ 23285 w 34524"/>
                <a:gd name="connsiteY9" fmla="*/ 23229 h 38360"/>
                <a:gd name="connsiteX10" fmla="*/ 20264 w 34524"/>
                <a:gd name="connsiteY10" fmla="*/ 21311 h 38360"/>
                <a:gd name="connsiteX11" fmla="*/ 28301 w 34524"/>
                <a:gd name="connsiteY11" fmla="*/ 17810 h 38360"/>
                <a:gd name="connsiteX12" fmla="*/ 30900 w 34524"/>
                <a:gd name="connsiteY12" fmla="*/ 11040 h 38360"/>
                <a:gd name="connsiteX13" fmla="*/ 29336 w 34524"/>
                <a:gd name="connsiteY13" fmla="*/ 5343 h 38360"/>
                <a:gd name="connsiteX14" fmla="*/ 25136 w 34524"/>
                <a:gd name="connsiteY14" fmla="*/ 1757 h 38360"/>
                <a:gd name="connsiteX15" fmla="*/ 17464 w 34524"/>
                <a:gd name="connsiteY15" fmla="*/ 740 h 38360"/>
                <a:gd name="connsiteX16" fmla="*/ 719 w 34524"/>
                <a:gd name="connsiteY16" fmla="*/ 740 h 38360"/>
                <a:gd name="connsiteX17" fmla="*/ 719 w 34524"/>
                <a:gd name="connsiteY17" fmla="*/ 38496 h 38360"/>
                <a:gd name="connsiteX18" fmla="*/ 5716 w 34524"/>
                <a:gd name="connsiteY18" fmla="*/ 38496 h 38360"/>
                <a:gd name="connsiteX19" fmla="*/ 5754 w 34524"/>
                <a:gd name="connsiteY19" fmla="*/ 4998 h 38360"/>
                <a:gd name="connsiteX20" fmla="*/ 17703 w 34524"/>
                <a:gd name="connsiteY20" fmla="*/ 4998 h 38360"/>
                <a:gd name="connsiteX21" fmla="*/ 23851 w 34524"/>
                <a:gd name="connsiteY21" fmla="*/ 6724 h 38360"/>
                <a:gd name="connsiteX22" fmla="*/ 25769 w 34524"/>
                <a:gd name="connsiteY22" fmla="*/ 11126 h 38360"/>
                <a:gd name="connsiteX23" fmla="*/ 24810 w 34524"/>
                <a:gd name="connsiteY23" fmla="*/ 14511 h 38360"/>
                <a:gd name="connsiteX24" fmla="*/ 21866 w 34524"/>
                <a:gd name="connsiteY24" fmla="*/ 16775 h 38360"/>
                <a:gd name="connsiteX25" fmla="*/ 16514 w 34524"/>
                <a:gd name="connsiteY25" fmla="*/ 17484 h 38360"/>
                <a:gd name="connsiteX26" fmla="*/ 5773 w 34524"/>
                <a:gd name="connsiteY26" fmla="*/ 17484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524" h="38360">
                  <a:moveTo>
                    <a:pt x="5754" y="21809"/>
                  </a:moveTo>
                  <a:lnTo>
                    <a:pt x="11508" y="21809"/>
                  </a:lnTo>
                  <a:cubicBezTo>
                    <a:pt x="12439" y="21786"/>
                    <a:pt x="13370" y="21847"/>
                    <a:pt x="14289" y="21992"/>
                  </a:cubicBezTo>
                  <a:cubicBezTo>
                    <a:pt x="15098" y="22184"/>
                    <a:pt x="15869" y="22508"/>
                    <a:pt x="16572" y="22951"/>
                  </a:cubicBezTo>
                  <a:cubicBezTo>
                    <a:pt x="17545" y="23651"/>
                    <a:pt x="18400" y="24503"/>
                    <a:pt x="19103" y="25473"/>
                  </a:cubicBezTo>
                  <a:cubicBezTo>
                    <a:pt x="20050" y="26675"/>
                    <a:pt x="21252" y="28411"/>
                    <a:pt x="22710" y="30680"/>
                  </a:cubicBezTo>
                  <a:lnTo>
                    <a:pt x="27716" y="38535"/>
                  </a:lnTo>
                  <a:lnTo>
                    <a:pt x="33997" y="38535"/>
                  </a:lnTo>
                  <a:lnTo>
                    <a:pt x="27428" y="28254"/>
                  </a:lnTo>
                  <a:cubicBezTo>
                    <a:pt x="26261" y="26414"/>
                    <a:pt x="24869" y="24726"/>
                    <a:pt x="23285" y="23229"/>
                  </a:cubicBezTo>
                  <a:cubicBezTo>
                    <a:pt x="22368" y="22458"/>
                    <a:pt x="21352" y="21813"/>
                    <a:pt x="20264" y="21311"/>
                  </a:cubicBezTo>
                  <a:cubicBezTo>
                    <a:pt x="23889" y="20812"/>
                    <a:pt x="26568" y="19645"/>
                    <a:pt x="28301" y="17810"/>
                  </a:cubicBezTo>
                  <a:cubicBezTo>
                    <a:pt x="30031" y="15987"/>
                    <a:pt x="30965" y="13552"/>
                    <a:pt x="30900" y="11040"/>
                  </a:cubicBezTo>
                  <a:cubicBezTo>
                    <a:pt x="30921" y="9032"/>
                    <a:pt x="30380" y="7059"/>
                    <a:pt x="29336" y="5343"/>
                  </a:cubicBezTo>
                  <a:cubicBezTo>
                    <a:pt x="28382" y="3707"/>
                    <a:pt x="26901" y="2443"/>
                    <a:pt x="25136" y="1757"/>
                  </a:cubicBezTo>
                  <a:cubicBezTo>
                    <a:pt x="22658" y="972"/>
                    <a:pt x="20061" y="628"/>
                    <a:pt x="17464" y="740"/>
                  </a:cubicBezTo>
                  <a:lnTo>
                    <a:pt x="719" y="740"/>
                  </a:lnTo>
                  <a:lnTo>
                    <a:pt x="719" y="38496"/>
                  </a:lnTo>
                  <a:lnTo>
                    <a:pt x="5716" y="38496"/>
                  </a:lnTo>
                  <a:close/>
                  <a:moveTo>
                    <a:pt x="5754" y="4998"/>
                  </a:moveTo>
                  <a:lnTo>
                    <a:pt x="17703" y="4998"/>
                  </a:lnTo>
                  <a:cubicBezTo>
                    <a:pt x="20504" y="4998"/>
                    <a:pt x="22499" y="5573"/>
                    <a:pt x="23851" y="6724"/>
                  </a:cubicBezTo>
                  <a:cubicBezTo>
                    <a:pt x="25116" y="7831"/>
                    <a:pt x="25820" y="9446"/>
                    <a:pt x="25769" y="11126"/>
                  </a:cubicBezTo>
                  <a:cubicBezTo>
                    <a:pt x="25784" y="12324"/>
                    <a:pt x="25451" y="13500"/>
                    <a:pt x="24810" y="14511"/>
                  </a:cubicBezTo>
                  <a:cubicBezTo>
                    <a:pt x="24109" y="15574"/>
                    <a:pt x="23072" y="16370"/>
                    <a:pt x="21866" y="16775"/>
                  </a:cubicBezTo>
                  <a:cubicBezTo>
                    <a:pt x="20135" y="17315"/>
                    <a:pt x="18326" y="17555"/>
                    <a:pt x="16514" y="17484"/>
                  </a:cubicBezTo>
                  <a:lnTo>
                    <a:pt x="5773" y="17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567">
              <a:extLst>
                <a:ext uri="{FF2B5EF4-FFF2-40B4-BE49-F238E27FC236}">
                  <a16:creationId xmlns:a16="http://schemas.microsoft.com/office/drawing/2014/main" id="{B6128794-1D09-1247-8135-9B6A0693DBE2}"/>
                </a:ext>
              </a:extLst>
            </p:cNvPr>
            <p:cNvSpPr/>
            <p:nvPr/>
          </p:nvSpPr>
          <p:spPr>
            <a:xfrm>
              <a:off x="3723063" y="836171"/>
              <a:ext cx="98779" cy="99738"/>
            </a:xfrm>
            <a:custGeom>
              <a:avLst/>
              <a:gdLst>
                <a:gd name="connsiteX0" fmla="*/ 98913 w 98778"/>
                <a:gd name="connsiteY0" fmla="*/ 61847 h 99737"/>
                <a:gd name="connsiteX1" fmla="*/ 61771 w 98778"/>
                <a:gd name="connsiteY1" fmla="*/ 61847 h 99737"/>
                <a:gd name="connsiteX2" fmla="*/ 60725 w 98778"/>
                <a:gd name="connsiteY2" fmla="*/ 62873 h 99737"/>
                <a:gd name="connsiteX3" fmla="*/ 60725 w 98778"/>
                <a:gd name="connsiteY3" fmla="*/ 62883 h 99737"/>
                <a:gd name="connsiteX4" fmla="*/ 60725 w 98778"/>
                <a:gd name="connsiteY4" fmla="*/ 99796 h 99737"/>
                <a:gd name="connsiteX5" fmla="*/ 39166 w 98778"/>
                <a:gd name="connsiteY5" fmla="*/ 99796 h 99737"/>
                <a:gd name="connsiteX6" fmla="*/ 39166 w 98778"/>
                <a:gd name="connsiteY6" fmla="*/ 62883 h 99737"/>
                <a:gd name="connsiteX7" fmla="*/ 38131 w 98778"/>
                <a:gd name="connsiteY7" fmla="*/ 61847 h 99737"/>
                <a:gd name="connsiteX8" fmla="*/ 38121 w 98778"/>
                <a:gd name="connsiteY8" fmla="*/ 61847 h 99737"/>
                <a:gd name="connsiteX9" fmla="*/ 719 w 98778"/>
                <a:gd name="connsiteY9" fmla="*/ 61847 h 99737"/>
                <a:gd name="connsiteX10" fmla="*/ 719 w 98778"/>
                <a:gd name="connsiteY10" fmla="*/ 39166 h 99737"/>
                <a:gd name="connsiteX11" fmla="*/ 38121 w 98778"/>
                <a:gd name="connsiteY11" fmla="*/ 39166 h 99737"/>
                <a:gd name="connsiteX12" fmla="*/ 39166 w 98778"/>
                <a:gd name="connsiteY12" fmla="*/ 38121 h 99737"/>
                <a:gd name="connsiteX13" fmla="*/ 39166 w 98778"/>
                <a:gd name="connsiteY13" fmla="*/ 719 h 99737"/>
                <a:gd name="connsiteX14" fmla="*/ 60687 w 98778"/>
                <a:gd name="connsiteY14" fmla="*/ 719 h 99737"/>
                <a:gd name="connsiteX15" fmla="*/ 60687 w 98778"/>
                <a:gd name="connsiteY15" fmla="*/ 38121 h 99737"/>
                <a:gd name="connsiteX16" fmla="*/ 61732 w 98778"/>
                <a:gd name="connsiteY16" fmla="*/ 39166 h 99737"/>
                <a:gd name="connsiteX17" fmla="*/ 98875 w 98778"/>
                <a:gd name="connsiteY17" fmla="*/ 39166 h 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778" h="99737">
                  <a:moveTo>
                    <a:pt x="98913" y="61847"/>
                  </a:moveTo>
                  <a:lnTo>
                    <a:pt x="61771" y="61847"/>
                  </a:lnTo>
                  <a:cubicBezTo>
                    <a:pt x="61199" y="61842"/>
                    <a:pt x="60730" y="62301"/>
                    <a:pt x="60725" y="62873"/>
                  </a:cubicBezTo>
                  <a:cubicBezTo>
                    <a:pt x="60725" y="62876"/>
                    <a:pt x="60725" y="62880"/>
                    <a:pt x="60725" y="62883"/>
                  </a:cubicBezTo>
                  <a:lnTo>
                    <a:pt x="60725" y="99796"/>
                  </a:lnTo>
                  <a:lnTo>
                    <a:pt x="39166" y="99796"/>
                  </a:lnTo>
                  <a:lnTo>
                    <a:pt x="39166" y="62883"/>
                  </a:lnTo>
                  <a:cubicBezTo>
                    <a:pt x="39166" y="62311"/>
                    <a:pt x="38703" y="61847"/>
                    <a:pt x="38131" y="61847"/>
                  </a:cubicBezTo>
                  <a:cubicBezTo>
                    <a:pt x="38128" y="61847"/>
                    <a:pt x="38124" y="61847"/>
                    <a:pt x="38121" y="61847"/>
                  </a:cubicBezTo>
                  <a:lnTo>
                    <a:pt x="719" y="61847"/>
                  </a:lnTo>
                  <a:lnTo>
                    <a:pt x="719" y="39166"/>
                  </a:lnTo>
                  <a:lnTo>
                    <a:pt x="38121" y="39166"/>
                  </a:lnTo>
                  <a:cubicBezTo>
                    <a:pt x="38698" y="39166"/>
                    <a:pt x="39166" y="38698"/>
                    <a:pt x="39166" y="38121"/>
                  </a:cubicBezTo>
                  <a:lnTo>
                    <a:pt x="39166" y="719"/>
                  </a:lnTo>
                  <a:lnTo>
                    <a:pt x="60687" y="719"/>
                  </a:lnTo>
                  <a:lnTo>
                    <a:pt x="60687" y="38121"/>
                  </a:lnTo>
                  <a:cubicBezTo>
                    <a:pt x="60687" y="38698"/>
                    <a:pt x="61155" y="39166"/>
                    <a:pt x="61732" y="39166"/>
                  </a:cubicBezTo>
                  <a:lnTo>
                    <a:pt x="98875" y="3916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568">
              <a:extLst>
                <a:ext uri="{FF2B5EF4-FFF2-40B4-BE49-F238E27FC236}">
                  <a16:creationId xmlns:a16="http://schemas.microsoft.com/office/drawing/2014/main" id="{D489C785-30D4-1047-8C37-9B87C959FB59}"/>
                </a:ext>
              </a:extLst>
            </p:cNvPr>
            <p:cNvSpPr/>
            <p:nvPr/>
          </p:nvSpPr>
          <p:spPr>
            <a:xfrm>
              <a:off x="6672591" y="521393"/>
              <a:ext cx="31648" cy="40279"/>
            </a:xfrm>
            <a:custGeom>
              <a:avLst/>
              <a:gdLst>
                <a:gd name="connsiteX0" fmla="*/ 26200 w 31647"/>
                <a:gd name="connsiteY0" fmla="*/ 16764 h 40278"/>
                <a:gd name="connsiteX1" fmla="*/ 5898 w 31647"/>
                <a:gd name="connsiteY1" fmla="*/ 16764 h 40278"/>
                <a:gd name="connsiteX2" fmla="*/ 5898 w 31647"/>
                <a:gd name="connsiteY2" fmla="*/ 719 h 40278"/>
                <a:gd name="connsiteX3" fmla="*/ 719 w 31647"/>
                <a:gd name="connsiteY3" fmla="*/ 719 h 40278"/>
                <a:gd name="connsiteX4" fmla="*/ 719 w 31647"/>
                <a:gd name="connsiteY4" fmla="*/ 39790 h 40278"/>
                <a:gd name="connsiteX5" fmla="*/ 5898 w 31647"/>
                <a:gd name="connsiteY5" fmla="*/ 39790 h 40278"/>
                <a:gd name="connsiteX6" fmla="*/ 5898 w 31647"/>
                <a:gd name="connsiteY6" fmla="*/ 21376 h 40278"/>
                <a:gd name="connsiteX7" fmla="*/ 26200 w 31647"/>
                <a:gd name="connsiteY7" fmla="*/ 21376 h 40278"/>
                <a:gd name="connsiteX8" fmla="*/ 26200 w 31647"/>
                <a:gd name="connsiteY8" fmla="*/ 39790 h 40278"/>
                <a:gd name="connsiteX9" fmla="*/ 31369 w 31647"/>
                <a:gd name="connsiteY9" fmla="*/ 39790 h 40278"/>
                <a:gd name="connsiteX10" fmla="*/ 31369 w 31647"/>
                <a:gd name="connsiteY10" fmla="*/ 719 h 40278"/>
                <a:gd name="connsiteX11" fmla="*/ 26200 w 31647"/>
                <a:gd name="connsiteY11" fmla="*/ 719 h 40278"/>
                <a:gd name="connsiteX12" fmla="*/ 26200 w 31647"/>
                <a:gd name="connsiteY12" fmla="*/ 16764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47" h="40278">
                  <a:moveTo>
                    <a:pt x="26200" y="16764"/>
                  </a:moveTo>
                  <a:lnTo>
                    <a:pt x="5898" y="16764"/>
                  </a:lnTo>
                  <a:lnTo>
                    <a:pt x="5898" y="719"/>
                  </a:lnTo>
                  <a:lnTo>
                    <a:pt x="719" y="719"/>
                  </a:lnTo>
                  <a:lnTo>
                    <a:pt x="719" y="39790"/>
                  </a:lnTo>
                  <a:lnTo>
                    <a:pt x="5898" y="39790"/>
                  </a:lnTo>
                  <a:lnTo>
                    <a:pt x="5898" y="21376"/>
                  </a:lnTo>
                  <a:lnTo>
                    <a:pt x="26200" y="21376"/>
                  </a:lnTo>
                  <a:lnTo>
                    <a:pt x="26200" y="39790"/>
                  </a:lnTo>
                  <a:lnTo>
                    <a:pt x="31369" y="39790"/>
                  </a:lnTo>
                  <a:lnTo>
                    <a:pt x="31369" y="719"/>
                  </a:lnTo>
                  <a:lnTo>
                    <a:pt x="26200" y="719"/>
                  </a:lnTo>
                  <a:lnTo>
                    <a:pt x="26200" y="1676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569">
              <a:extLst>
                <a:ext uri="{FF2B5EF4-FFF2-40B4-BE49-F238E27FC236}">
                  <a16:creationId xmlns:a16="http://schemas.microsoft.com/office/drawing/2014/main" id="{9490634D-FC32-6643-AC47-45114C1E9B6B}"/>
                </a:ext>
              </a:extLst>
            </p:cNvPr>
            <p:cNvSpPr/>
            <p:nvPr/>
          </p:nvSpPr>
          <p:spPr>
            <a:xfrm>
              <a:off x="6721203" y="520691"/>
              <a:ext cx="38361" cy="41238"/>
            </a:xfrm>
            <a:custGeom>
              <a:avLst/>
              <a:gdLst>
                <a:gd name="connsiteX0" fmla="*/ 29183 w 38360"/>
                <a:gd name="connsiteY0" fmla="*/ 3310 h 41237"/>
                <a:gd name="connsiteX1" fmla="*/ 19420 w 38360"/>
                <a:gd name="connsiteY1" fmla="*/ 730 h 41237"/>
                <a:gd name="connsiteX2" fmla="*/ 5936 w 38360"/>
                <a:gd name="connsiteY2" fmla="*/ 6235 h 41237"/>
                <a:gd name="connsiteX3" fmla="*/ 719 w 38360"/>
                <a:gd name="connsiteY3" fmla="*/ 21464 h 41237"/>
                <a:gd name="connsiteX4" fmla="*/ 2954 w 38360"/>
                <a:gd name="connsiteY4" fmla="*/ 31218 h 41237"/>
                <a:gd name="connsiteX5" fmla="*/ 9533 w 38360"/>
                <a:gd name="connsiteY5" fmla="*/ 38497 h 41237"/>
                <a:gd name="connsiteX6" fmla="*/ 19401 w 38360"/>
                <a:gd name="connsiteY6" fmla="*/ 41163 h 41237"/>
                <a:gd name="connsiteX7" fmla="*/ 28886 w 38360"/>
                <a:gd name="connsiteY7" fmla="*/ 38746 h 41237"/>
                <a:gd name="connsiteX8" fmla="*/ 35685 w 38360"/>
                <a:gd name="connsiteY8" fmla="*/ 31649 h 41237"/>
                <a:gd name="connsiteX9" fmla="*/ 38083 w 38360"/>
                <a:gd name="connsiteY9" fmla="*/ 21014 h 41237"/>
                <a:gd name="connsiteX10" fmla="*/ 35800 w 38360"/>
                <a:gd name="connsiteY10" fmla="*/ 10522 h 41237"/>
                <a:gd name="connsiteX11" fmla="*/ 29183 w 38360"/>
                <a:gd name="connsiteY11" fmla="*/ 3310 h 41237"/>
                <a:gd name="connsiteX12" fmla="*/ 28982 w 38360"/>
                <a:gd name="connsiteY12" fmla="*/ 32637 h 41237"/>
                <a:gd name="connsiteX13" fmla="*/ 10244 w 38360"/>
                <a:gd name="connsiteY13" fmla="*/ 33079 h 41237"/>
                <a:gd name="connsiteX14" fmla="*/ 9802 w 38360"/>
                <a:gd name="connsiteY14" fmla="*/ 32637 h 41237"/>
                <a:gd name="connsiteX15" fmla="*/ 5966 w 38360"/>
                <a:gd name="connsiteY15" fmla="*/ 21503 h 41237"/>
                <a:gd name="connsiteX16" fmla="*/ 9926 w 38360"/>
                <a:gd name="connsiteY16" fmla="*/ 8911 h 41237"/>
                <a:gd name="connsiteX17" fmla="*/ 19373 w 38360"/>
                <a:gd name="connsiteY17" fmla="*/ 5142 h 41237"/>
                <a:gd name="connsiteX18" fmla="*/ 26345 w 38360"/>
                <a:gd name="connsiteY18" fmla="*/ 7060 h 41237"/>
                <a:gd name="connsiteX19" fmla="*/ 31063 w 38360"/>
                <a:gd name="connsiteY19" fmla="*/ 12584 h 41237"/>
                <a:gd name="connsiteX20" fmla="*/ 32674 w 38360"/>
                <a:gd name="connsiteY20" fmla="*/ 20908 h 41237"/>
                <a:gd name="connsiteX21" fmla="*/ 28982 w 38360"/>
                <a:gd name="connsiteY21" fmla="*/ 32637 h 4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360" h="41237">
                  <a:moveTo>
                    <a:pt x="29183" y="3310"/>
                  </a:moveTo>
                  <a:cubicBezTo>
                    <a:pt x="26226" y="1575"/>
                    <a:pt x="22849" y="683"/>
                    <a:pt x="19420" y="730"/>
                  </a:cubicBezTo>
                  <a:cubicBezTo>
                    <a:pt x="14345" y="551"/>
                    <a:pt x="9436" y="2555"/>
                    <a:pt x="5936" y="6235"/>
                  </a:cubicBezTo>
                  <a:cubicBezTo>
                    <a:pt x="2452" y="9899"/>
                    <a:pt x="713" y="14975"/>
                    <a:pt x="719" y="21464"/>
                  </a:cubicBezTo>
                  <a:cubicBezTo>
                    <a:pt x="704" y="24844"/>
                    <a:pt x="1469" y="28182"/>
                    <a:pt x="2954" y="31218"/>
                  </a:cubicBezTo>
                  <a:cubicBezTo>
                    <a:pt x="4390" y="34233"/>
                    <a:pt x="6677" y="36764"/>
                    <a:pt x="9533" y="38497"/>
                  </a:cubicBezTo>
                  <a:cubicBezTo>
                    <a:pt x="12507" y="40294"/>
                    <a:pt x="15927" y="41218"/>
                    <a:pt x="19401" y="41163"/>
                  </a:cubicBezTo>
                  <a:cubicBezTo>
                    <a:pt x="22717" y="41182"/>
                    <a:pt x="25983" y="40350"/>
                    <a:pt x="28886" y="38746"/>
                  </a:cubicBezTo>
                  <a:cubicBezTo>
                    <a:pt x="31829" y="37136"/>
                    <a:pt x="34203" y="34658"/>
                    <a:pt x="35685" y="31649"/>
                  </a:cubicBezTo>
                  <a:cubicBezTo>
                    <a:pt x="37321" y="28346"/>
                    <a:pt x="38143" y="24699"/>
                    <a:pt x="38083" y="21014"/>
                  </a:cubicBezTo>
                  <a:cubicBezTo>
                    <a:pt x="38147" y="17387"/>
                    <a:pt x="37365" y="13794"/>
                    <a:pt x="35800" y="10522"/>
                  </a:cubicBezTo>
                  <a:cubicBezTo>
                    <a:pt x="34355" y="7517"/>
                    <a:pt x="32052" y="5008"/>
                    <a:pt x="29183" y="3310"/>
                  </a:cubicBezTo>
                  <a:close/>
                  <a:moveTo>
                    <a:pt x="28982" y="32637"/>
                  </a:moveTo>
                  <a:cubicBezTo>
                    <a:pt x="23930" y="37933"/>
                    <a:pt x="15540" y="38131"/>
                    <a:pt x="10244" y="33079"/>
                  </a:cubicBezTo>
                  <a:cubicBezTo>
                    <a:pt x="10093" y="32935"/>
                    <a:pt x="9945" y="32788"/>
                    <a:pt x="9802" y="32637"/>
                  </a:cubicBezTo>
                  <a:cubicBezTo>
                    <a:pt x="7244" y="29926"/>
                    <a:pt x="5966" y="26215"/>
                    <a:pt x="5966" y="21503"/>
                  </a:cubicBezTo>
                  <a:cubicBezTo>
                    <a:pt x="5966" y="15621"/>
                    <a:pt x="7286" y="11423"/>
                    <a:pt x="9926" y="8911"/>
                  </a:cubicBezTo>
                  <a:cubicBezTo>
                    <a:pt x="12446" y="6445"/>
                    <a:pt x="15847" y="5088"/>
                    <a:pt x="19373" y="5142"/>
                  </a:cubicBezTo>
                  <a:cubicBezTo>
                    <a:pt x="21832" y="5098"/>
                    <a:pt x="24253" y="5764"/>
                    <a:pt x="26345" y="7060"/>
                  </a:cubicBezTo>
                  <a:cubicBezTo>
                    <a:pt x="28435" y="8387"/>
                    <a:pt x="30080" y="10311"/>
                    <a:pt x="31063" y="12584"/>
                  </a:cubicBezTo>
                  <a:cubicBezTo>
                    <a:pt x="32189" y="15211"/>
                    <a:pt x="32738" y="18050"/>
                    <a:pt x="32674" y="20908"/>
                  </a:cubicBezTo>
                  <a:cubicBezTo>
                    <a:pt x="32725" y="25985"/>
                    <a:pt x="31494" y="29894"/>
                    <a:pt x="28982" y="326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570">
              <a:extLst>
                <a:ext uri="{FF2B5EF4-FFF2-40B4-BE49-F238E27FC236}">
                  <a16:creationId xmlns:a16="http://schemas.microsoft.com/office/drawing/2014/main" id="{A498379F-EFD9-3346-BFE7-0123246CA767}"/>
                </a:ext>
              </a:extLst>
            </p:cNvPr>
            <p:cNvSpPr/>
            <p:nvPr/>
          </p:nvSpPr>
          <p:spPr>
            <a:xfrm>
              <a:off x="6731330" y="511534"/>
              <a:ext cx="18221" cy="8631"/>
            </a:xfrm>
            <a:custGeom>
              <a:avLst/>
              <a:gdLst>
                <a:gd name="connsiteX0" fmla="*/ 12151 w 18221"/>
                <a:gd name="connsiteY0" fmla="*/ 8180 h 8631"/>
                <a:gd name="connsiteX1" fmla="*/ 17588 w 18221"/>
                <a:gd name="connsiteY1" fmla="*/ 8180 h 8631"/>
                <a:gd name="connsiteX2" fmla="*/ 11585 w 18221"/>
                <a:gd name="connsiteY2" fmla="*/ 719 h 8631"/>
                <a:gd name="connsiteX3" fmla="*/ 6473 w 18221"/>
                <a:gd name="connsiteY3" fmla="*/ 719 h 8631"/>
                <a:gd name="connsiteX4" fmla="*/ 719 w 18221"/>
                <a:gd name="connsiteY4" fmla="*/ 8180 h 8631"/>
                <a:gd name="connsiteX5" fmla="*/ 6205 w 18221"/>
                <a:gd name="connsiteY5" fmla="*/ 8180 h 8631"/>
                <a:gd name="connsiteX6" fmla="*/ 9216 w 18221"/>
                <a:gd name="connsiteY6" fmla="*/ 3654 h 8631"/>
                <a:gd name="connsiteX7" fmla="*/ 12151 w 18221"/>
                <a:gd name="connsiteY7" fmla="*/ 8180 h 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21" h="8631">
                  <a:moveTo>
                    <a:pt x="12151" y="8180"/>
                  </a:moveTo>
                  <a:lnTo>
                    <a:pt x="17588" y="8180"/>
                  </a:lnTo>
                  <a:lnTo>
                    <a:pt x="11585" y="719"/>
                  </a:lnTo>
                  <a:lnTo>
                    <a:pt x="6473" y="719"/>
                  </a:lnTo>
                  <a:lnTo>
                    <a:pt x="719" y="8180"/>
                  </a:lnTo>
                  <a:lnTo>
                    <a:pt x="6205" y="8180"/>
                  </a:lnTo>
                  <a:lnTo>
                    <a:pt x="9216" y="3654"/>
                  </a:lnTo>
                  <a:lnTo>
                    <a:pt x="12151" y="81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571">
              <a:extLst>
                <a:ext uri="{FF2B5EF4-FFF2-40B4-BE49-F238E27FC236}">
                  <a16:creationId xmlns:a16="http://schemas.microsoft.com/office/drawing/2014/main" id="{EA82ACC5-56D2-B94B-86B4-BD98BC1175B2}"/>
                </a:ext>
              </a:extLst>
            </p:cNvPr>
            <p:cNvSpPr/>
            <p:nvPr/>
          </p:nvSpPr>
          <p:spPr>
            <a:xfrm>
              <a:off x="6773211" y="521393"/>
              <a:ext cx="31648" cy="40279"/>
            </a:xfrm>
            <a:custGeom>
              <a:avLst/>
              <a:gdLst>
                <a:gd name="connsiteX0" fmla="*/ 719 w 31647"/>
                <a:gd name="connsiteY0" fmla="*/ 5332 h 40278"/>
                <a:gd name="connsiteX1" fmla="*/ 13599 w 31647"/>
                <a:gd name="connsiteY1" fmla="*/ 5332 h 40278"/>
                <a:gd name="connsiteX2" fmla="*/ 13599 w 31647"/>
                <a:gd name="connsiteY2" fmla="*/ 39790 h 40278"/>
                <a:gd name="connsiteX3" fmla="*/ 18768 w 31647"/>
                <a:gd name="connsiteY3" fmla="*/ 39790 h 40278"/>
                <a:gd name="connsiteX4" fmla="*/ 18768 w 31647"/>
                <a:gd name="connsiteY4" fmla="*/ 5332 h 40278"/>
                <a:gd name="connsiteX5" fmla="*/ 31696 w 31647"/>
                <a:gd name="connsiteY5" fmla="*/ 5332 h 40278"/>
                <a:gd name="connsiteX6" fmla="*/ 31696 w 31647"/>
                <a:gd name="connsiteY6" fmla="*/ 719 h 40278"/>
                <a:gd name="connsiteX7" fmla="*/ 719 w 31647"/>
                <a:gd name="connsiteY7" fmla="*/ 719 h 40278"/>
                <a:gd name="connsiteX8" fmla="*/ 719 w 31647"/>
                <a:gd name="connsiteY8" fmla="*/ 5332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7" h="40278">
                  <a:moveTo>
                    <a:pt x="719" y="5332"/>
                  </a:moveTo>
                  <a:lnTo>
                    <a:pt x="13599" y="5332"/>
                  </a:lnTo>
                  <a:lnTo>
                    <a:pt x="13599" y="39790"/>
                  </a:lnTo>
                  <a:lnTo>
                    <a:pt x="18768" y="39790"/>
                  </a:lnTo>
                  <a:lnTo>
                    <a:pt x="18768" y="5332"/>
                  </a:lnTo>
                  <a:lnTo>
                    <a:pt x="31696" y="5332"/>
                  </a:lnTo>
                  <a:lnTo>
                    <a:pt x="31696" y="719"/>
                  </a:lnTo>
                  <a:lnTo>
                    <a:pt x="719" y="719"/>
                  </a:lnTo>
                  <a:lnTo>
                    <a:pt x="719" y="53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572">
              <a:extLst>
                <a:ext uri="{FF2B5EF4-FFF2-40B4-BE49-F238E27FC236}">
                  <a16:creationId xmlns:a16="http://schemas.microsoft.com/office/drawing/2014/main" id="{8DDC152B-761D-6E44-802D-FD9800F739D0}"/>
                </a:ext>
              </a:extLst>
            </p:cNvPr>
            <p:cNvSpPr/>
            <p:nvPr/>
          </p:nvSpPr>
          <p:spPr>
            <a:xfrm>
              <a:off x="6820510" y="521393"/>
              <a:ext cx="29730" cy="40279"/>
            </a:xfrm>
            <a:custGeom>
              <a:avLst/>
              <a:gdLst>
                <a:gd name="connsiteX0" fmla="*/ 5888 w 29729"/>
                <a:gd name="connsiteY0" fmla="*/ 21885 h 40278"/>
                <a:gd name="connsiteX1" fmla="*/ 27504 w 29729"/>
                <a:gd name="connsiteY1" fmla="*/ 21885 h 40278"/>
                <a:gd name="connsiteX2" fmla="*/ 27504 w 29729"/>
                <a:gd name="connsiteY2" fmla="*/ 17301 h 40278"/>
                <a:gd name="connsiteX3" fmla="*/ 5888 w 29729"/>
                <a:gd name="connsiteY3" fmla="*/ 17301 h 40278"/>
                <a:gd name="connsiteX4" fmla="*/ 5888 w 29729"/>
                <a:gd name="connsiteY4" fmla="*/ 5332 h 40278"/>
                <a:gd name="connsiteX5" fmla="*/ 28972 w 29729"/>
                <a:gd name="connsiteY5" fmla="*/ 5332 h 40278"/>
                <a:gd name="connsiteX6" fmla="*/ 28972 w 29729"/>
                <a:gd name="connsiteY6" fmla="*/ 719 h 40278"/>
                <a:gd name="connsiteX7" fmla="*/ 719 w 29729"/>
                <a:gd name="connsiteY7" fmla="*/ 719 h 40278"/>
                <a:gd name="connsiteX8" fmla="*/ 719 w 29729"/>
                <a:gd name="connsiteY8" fmla="*/ 39790 h 40278"/>
                <a:gd name="connsiteX9" fmla="*/ 29873 w 29729"/>
                <a:gd name="connsiteY9" fmla="*/ 39790 h 40278"/>
                <a:gd name="connsiteX10" fmla="*/ 29873 w 29729"/>
                <a:gd name="connsiteY10" fmla="*/ 35186 h 40278"/>
                <a:gd name="connsiteX11" fmla="*/ 5888 w 29729"/>
                <a:gd name="connsiteY11" fmla="*/ 35186 h 40278"/>
                <a:gd name="connsiteX12" fmla="*/ 5888 w 29729"/>
                <a:gd name="connsiteY12" fmla="*/ 21885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29" h="40278">
                  <a:moveTo>
                    <a:pt x="5888" y="21885"/>
                  </a:moveTo>
                  <a:lnTo>
                    <a:pt x="27504" y="21885"/>
                  </a:lnTo>
                  <a:lnTo>
                    <a:pt x="27504" y="17301"/>
                  </a:lnTo>
                  <a:lnTo>
                    <a:pt x="5888" y="17301"/>
                  </a:lnTo>
                  <a:lnTo>
                    <a:pt x="5888" y="5332"/>
                  </a:lnTo>
                  <a:lnTo>
                    <a:pt x="28972" y="5332"/>
                  </a:lnTo>
                  <a:lnTo>
                    <a:pt x="28972" y="719"/>
                  </a:lnTo>
                  <a:lnTo>
                    <a:pt x="719" y="719"/>
                  </a:lnTo>
                  <a:lnTo>
                    <a:pt x="719" y="39790"/>
                  </a:lnTo>
                  <a:lnTo>
                    <a:pt x="29873" y="39790"/>
                  </a:lnTo>
                  <a:lnTo>
                    <a:pt x="29873" y="35186"/>
                  </a:lnTo>
                  <a:lnTo>
                    <a:pt x="5888" y="35186"/>
                  </a:lnTo>
                  <a:lnTo>
                    <a:pt x="5888" y="218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573">
              <a:extLst>
                <a:ext uri="{FF2B5EF4-FFF2-40B4-BE49-F238E27FC236}">
                  <a16:creationId xmlns:a16="http://schemas.microsoft.com/office/drawing/2014/main" id="{C5B34DEA-57E2-D041-B185-AF410A763448}"/>
                </a:ext>
              </a:extLst>
            </p:cNvPr>
            <p:cNvSpPr/>
            <p:nvPr/>
          </p:nvSpPr>
          <p:spPr>
            <a:xfrm>
              <a:off x="6867511" y="521393"/>
              <a:ext cx="24934" cy="40279"/>
            </a:xfrm>
            <a:custGeom>
              <a:avLst/>
              <a:gdLst>
                <a:gd name="connsiteX0" fmla="*/ 5898 w 24934"/>
                <a:gd name="connsiteY0" fmla="*/ 719 h 40278"/>
                <a:gd name="connsiteX1" fmla="*/ 719 w 24934"/>
                <a:gd name="connsiteY1" fmla="*/ 719 h 40278"/>
                <a:gd name="connsiteX2" fmla="*/ 719 w 24934"/>
                <a:gd name="connsiteY2" fmla="*/ 39790 h 40278"/>
                <a:gd name="connsiteX3" fmla="*/ 25136 w 24934"/>
                <a:gd name="connsiteY3" fmla="*/ 39790 h 40278"/>
                <a:gd name="connsiteX4" fmla="*/ 25136 w 24934"/>
                <a:gd name="connsiteY4" fmla="*/ 35186 h 40278"/>
                <a:gd name="connsiteX5" fmla="*/ 5898 w 24934"/>
                <a:gd name="connsiteY5" fmla="*/ 35186 h 40278"/>
                <a:gd name="connsiteX6" fmla="*/ 5898 w 24934"/>
                <a:gd name="connsiteY6" fmla="*/ 719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4" h="40278">
                  <a:moveTo>
                    <a:pt x="5898" y="719"/>
                  </a:moveTo>
                  <a:lnTo>
                    <a:pt x="719" y="719"/>
                  </a:lnTo>
                  <a:lnTo>
                    <a:pt x="719" y="39790"/>
                  </a:lnTo>
                  <a:lnTo>
                    <a:pt x="25136" y="39790"/>
                  </a:lnTo>
                  <a:lnTo>
                    <a:pt x="25136" y="35186"/>
                  </a:lnTo>
                  <a:lnTo>
                    <a:pt x="5898" y="35186"/>
                  </a:lnTo>
                  <a:lnTo>
                    <a:pt x="5898" y="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574">
              <a:extLst>
                <a:ext uri="{FF2B5EF4-FFF2-40B4-BE49-F238E27FC236}">
                  <a16:creationId xmlns:a16="http://schemas.microsoft.com/office/drawing/2014/main" id="{6A7A06DB-52C8-244A-8F69-24AAB210B347}"/>
                </a:ext>
              </a:extLst>
            </p:cNvPr>
            <p:cNvSpPr/>
            <p:nvPr/>
          </p:nvSpPr>
          <p:spPr>
            <a:xfrm>
              <a:off x="10472864" y="1173439"/>
              <a:ext cx="57541" cy="62336"/>
            </a:xfrm>
            <a:custGeom>
              <a:avLst/>
              <a:gdLst>
                <a:gd name="connsiteX0" fmla="*/ 24119 w 57541"/>
                <a:gd name="connsiteY0" fmla="*/ 719 h 62336"/>
                <a:gd name="connsiteX1" fmla="*/ 719 w 57541"/>
                <a:gd name="connsiteY1" fmla="*/ 61655 h 62336"/>
                <a:gd name="connsiteX2" fmla="*/ 9283 w 57541"/>
                <a:gd name="connsiteY2" fmla="*/ 61655 h 62336"/>
                <a:gd name="connsiteX3" fmla="*/ 15996 w 57541"/>
                <a:gd name="connsiteY3" fmla="*/ 43204 h 62336"/>
                <a:gd name="connsiteX4" fmla="*/ 41478 w 57541"/>
                <a:gd name="connsiteY4" fmla="*/ 43204 h 62336"/>
                <a:gd name="connsiteX5" fmla="*/ 48583 w 57541"/>
                <a:gd name="connsiteY5" fmla="*/ 61655 h 62336"/>
                <a:gd name="connsiteX6" fmla="*/ 57771 w 57541"/>
                <a:gd name="connsiteY6" fmla="*/ 61655 h 62336"/>
                <a:gd name="connsiteX7" fmla="*/ 32836 w 57541"/>
                <a:gd name="connsiteY7" fmla="*/ 719 h 62336"/>
                <a:gd name="connsiteX8" fmla="*/ 18298 w 57541"/>
                <a:gd name="connsiteY8" fmla="*/ 36634 h 62336"/>
                <a:gd name="connsiteX9" fmla="*/ 25011 w 57541"/>
                <a:gd name="connsiteY9" fmla="*/ 18758 h 62336"/>
                <a:gd name="connsiteX10" fmla="*/ 28291 w 57541"/>
                <a:gd name="connsiteY10" fmla="*/ 7126 h 62336"/>
                <a:gd name="connsiteX11" fmla="*/ 32616 w 57541"/>
                <a:gd name="connsiteY11" fmla="*/ 19756 h 62336"/>
                <a:gd name="connsiteX12" fmla="*/ 38974 w 57541"/>
                <a:gd name="connsiteY12" fmla="*/ 36634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41" h="62336">
                  <a:moveTo>
                    <a:pt x="24119" y="719"/>
                  </a:moveTo>
                  <a:lnTo>
                    <a:pt x="719" y="61655"/>
                  </a:lnTo>
                  <a:lnTo>
                    <a:pt x="9283" y="61655"/>
                  </a:lnTo>
                  <a:lnTo>
                    <a:pt x="15996" y="43204"/>
                  </a:lnTo>
                  <a:lnTo>
                    <a:pt x="41478" y="43204"/>
                  </a:lnTo>
                  <a:lnTo>
                    <a:pt x="48583" y="61655"/>
                  </a:lnTo>
                  <a:lnTo>
                    <a:pt x="57771" y="61655"/>
                  </a:lnTo>
                  <a:lnTo>
                    <a:pt x="32836" y="719"/>
                  </a:lnTo>
                  <a:close/>
                  <a:moveTo>
                    <a:pt x="18298" y="36634"/>
                  </a:moveTo>
                  <a:lnTo>
                    <a:pt x="25011" y="18758"/>
                  </a:lnTo>
                  <a:cubicBezTo>
                    <a:pt x="26404" y="14971"/>
                    <a:pt x="27501" y="11082"/>
                    <a:pt x="28291" y="7126"/>
                  </a:cubicBezTo>
                  <a:cubicBezTo>
                    <a:pt x="29250" y="10415"/>
                    <a:pt x="30678" y="14635"/>
                    <a:pt x="32616" y="19756"/>
                  </a:cubicBezTo>
                  <a:lnTo>
                    <a:pt x="38974" y="3663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 : forme 575">
              <a:extLst>
                <a:ext uri="{FF2B5EF4-FFF2-40B4-BE49-F238E27FC236}">
                  <a16:creationId xmlns:a16="http://schemas.microsoft.com/office/drawing/2014/main" id="{0367AD01-C9E1-F546-9FBB-41CA582E2059}"/>
                </a:ext>
              </a:extLst>
            </p:cNvPr>
            <p:cNvSpPr/>
            <p:nvPr/>
          </p:nvSpPr>
          <p:spPr>
            <a:xfrm>
              <a:off x="10553527" y="1173401"/>
              <a:ext cx="46033" cy="62336"/>
            </a:xfrm>
            <a:custGeom>
              <a:avLst/>
              <a:gdLst>
                <a:gd name="connsiteX0" fmla="*/ 8785 w 46032"/>
                <a:gd name="connsiteY0" fmla="*/ 33719 h 62336"/>
                <a:gd name="connsiteX1" fmla="*/ 42495 w 46032"/>
                <a:gd name="connsiteY1" fmla="*/ 33719 h 62336"/>
                <a:gd name="connsiteX2" fmla="*/ 42495 w 46032"/>
                <a:gd name="connsiteY2" fmla="*/ 26574 h 62336"/>
                <a:gd name="connsiteX3" fmla="*/ 8785 w 46032"/>
                <a:gd name="connsiteY3" fmla="*/ 26574 h 62336"/>
                <a:gd name="connsiteX4" fmla="*/ 8785 w 46032"/>
                <a:gd name="connsiteY4" fmla="*/ 7912 h 62336"/>
                <a:gd name="connsiteX5" fmla="*/ 44777 w 46032"/>
                <a:gd name="connsiteY5" fmla="*/ 7912 h 62336"/>
                <a:gd name="connsiteX6" fmla="*/ 44777 w 46032"/>
                <a:gd name="connsiteY6" fmla="*/ 719 h 62336"/>
                <a:gd name="connsiteX7" fmla="*/ 719 w 46032"/>
                <a:gd name="connsiteY7" fmla="*/ 719 h 62336"/>
                <a:gd name="connsiteX8" fmla="*/ 719 w 46032"/>
                <a:gd name="connsiteY8" fmla="*/ 61655 h 62336"/>
                <a:gd name="connsiteX9" fmla="*/ 46186 w 46032"/>
                <a:gd name="connsiteY9" fmla="*/ 61655 h 62336"/>
                <a:gd name="connsiteX10" fmla="*/ 46186 w 46032"/>
                <a:gd name="connsiteY10" fmla="*/ 54463 h 62336"/>
                <a:gd name="connsiteX11" fmla="*/ 8785 w 46032"/>
                <a:gd name="connsiteY11" fmla="*/ 54463 h 62336"/>
                <a:gd name="connsiteX12" fmla="*/ 8785 w 46032"/>
                <a:gd name="connsiteY12" fmla="*/ 33719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32" h="62336">
                  <a:moveTo>
                    <a:pt x="8785" y="33719"/>
                  </a:moveTo>
                  <a:lnTo>
                    <a:pt x="42495" y="33719"/>
                  </a:lnTo>
                  <a:lnTo>
                    <a:pt x="42495" y="26574"/>
                  </a:lnTo>
                  <a:lnTo>
                    <a:pt x="8785" y="26574"/>
                  </a:lnTo>
                  <a:lnTo>
                    <a:pt x="8785" y="7912"/>
                  </a:lnTo>
                  <a:lnTo>
                    <a:pt x="44777" y="7912"/>
                  </a:lnTo>
                  <a:lnTo>
                    <a:pt x="44777" y="719"/>
                  </a:lnTo>
                  <a:lnTo>
                    <a:pt x="719" y="719"/>
                  </a:lnTo>
                  <a:lnTo>
                    <a:pt x="719" y="61655"/>
                  </a:lnTo>
                  <a:lnTo>
                    <a:pt x="46186" y="61655"/>
                  </a:lnTo>
                  <a:lnTo>
                    <a:pt x="46186" y="54463"/>
                  </a:lnTo>
                  <a:lnTo>
                    <a:pt x="8785" y="54463"/>
                  </a:lnTo>
                  <a:lnTo>
                    <a:pt x="8785" y="33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 : forme 576">
              <a:extLst>
                <a:ext uri="{FF2B5EF4-FFF2-40B4-BE49-F238E27FC236}">
                  <a16:creationId xmlns:a16="http://schemas.microsoft.com/office/drawing/2014/main" id="{476111DB-A495-104D-9844-C0440DDDBC4A}"/>
                </a:ext>
              </a:extLst>
            </p:cNvPr>
            <p:cNvSpPr/>
            <p:nvPr/>
          </p:nvSpPr>
          <p:spPr>
            <a:xfrm>
              <a:off x="10570146" y="1158018"/>
              <a:ext cx="16303" cy="12467"/>
            </a:xfrm>
            <a:custGeom>
              <a:avLst/>
              <a:gdLst>
                <a:gd name="connsiteX0" fmla="*/ 6914 w 16303"/>
                <a:gd name="connsiteY0" fmla="*/ 12362 h 12467"/>
                <a:gd name="connsiteX1" fmla="*/ 16064 w 16303"/>
                <a:gd name="connsiteY1" fmla="*/ 719 h 12467"/>
                <a:gd name="connsiteX2" fmla="*/ 6253 w 16303"/>
                <a:gd name="connsiteY2" fmla="*/ 719 h 12467"/>
                <a:gd name="connsiteX3" fmla="*/ 719 w 16303"/>
                <a:gd name="connsiteY3" fmla="*/ 12362 h 12467"/>
                <a:gd name="connsiteX4" fmla="*/ 6914 w 16303"/>
                <a:gd name="connsiteY4" fmla="*/ 12362 h 1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3" h="12467">
                  <a:moveTo>
                    <a:pt x="6914" y="12362"/>
                  </a:moveTo>
                  <a:lnTo>
                    <a:pt x="16064" y="719"/>
                  </a:lnTo>
                  <a:lnTo>
                    <a:pt x="6253" y="719"/>
                  </a:lnTo>
                  <a:lnTo>
                    <a:pt x="719" y="12362"/>
                  </a:lnTo>
                  <a:lnTo>
                    <a:pt x="6914" y="123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 : forme 577">
              <a:extLst>
                <a:ext uri="{FF2B5EF4-FFF2-40B4-BE49-F238E27FC236}">
                  <a16:creationId xmlns:a16="http://schemas.microsoft.com/office/drawing/2014/main" id="{96CF869C-2450-A149-90CB-ADB454E0F499}"/>
                </a:ext>
              </a:extLst>
            </p:cNvPr>
            <p:cNvSpPr/>
            <p:nvPr/>
          </p:nvSpPr>
          <p:spPr>
            <a:xfrm>
              <a:off x="10627285" y="1173449"/>
              <a:ext cx="54664" cy="62336"/>
            </a:xfrm>
            <a:custGeom>
              <a:avLst/>
              <a:gdLst>
                <a:gd name="connsiteX0" fmla="*/ 37133 w 54664"/>
                <a:gd name="connsiteY0" fmla="*/ 36913 h 62336"/>
                <a:gd name="connsiteX1" fmla="*/ 32270 w 54664"/>
                <a:gd name="connsiteY1" fmla="*/ 33882 h 62336"/>
                <a:gd name="connsiteX2" fmla="*/ 45237 w 54664"/>
                <a:gd name="connsiteY2" fmla="*/ 28233 h 62336"/>
                <a:gd name="connsiteX3" fmla="*/ 49437 w 54664"/>
                <a:gd name="connsiteY3" fmla="*/ 17301 h 62336"/>
                <a:gd name="connsiteX4" fmla="*/ 46895 w 54664"/>
                <a:gd name="connsiteY4" fmla="*/ 8113 h 62336"/>
                <a:gd name="connsiteX5" fmla="*/ 40125 w 54664"/>
                <a:gd name="connsiteY5" fmla="*/ 2359 h 62336"/>
                <a:gd name="connsiteX6" fmla="*/ 27735 w 54664"/>
                <a:gd name="connsiteY6" fmla="*/ 719 h 62336"/>
                <a:gd name="connsiteX7" fmla="*/ 719 w 54664"/>
                <a:gd name="connsiteY7" fmla="*/ 719 h 62336"/>
                <a:gd name="connsiteX8" fmla="*/ 719 w 54664"/>
                <a:gd name="connsiteY8" fmla="*/ 61655 h 62336"/>
                <a:gd name="connsiteX9" fmla="*/ 8785 w 54664"/>
                <a:gd name="connsiteY9" fmla="*/ 61655 h 62336"/>
                <a:gd name="connsiteX10" fmla="*/ 8785 w 54664"/>
                <a:gd name="connsiteY10" fmla="*/ 34592 h 62336"/>
                <a:gd name="connsiteX11" fmla="*/ 18135 w 54664"/>
                <a:gd name="connsiteY11" fmla="*/ 34592 h 62336"/>
                <a:gd name="connsiteX12" fmla="*/ 22623 w 54664"/>
                <a:gd name="connsiteY12" fmla="*/ 34889 h 62336"/>
                <a:gd name="connsiteX13" fmla="*/ 26306 w 54664"/>
                <a:gd name="connsiteY13" fmla="*/ 36510 h 62336"/>
                <a:gd name="connsiteX14" fmla="*/ 30400 w 54664"/>
                <a:gd name="connsiteY14" fmla="*/ 40586 h 62336"/>
                <a:gd name="connsiteX15" fmla="*/ 36212 w 54664"/>
                <a:gd name="connsiteY15" fmla="*/ 48977 h 62336"/>
                <a:gd name="connsiteX16" fmla="*/ 44278 w 54664"/>
                <a:gd name="connsiteY16" fmla="*/ 61655 h 62336"/>
                <a:gd name="connsiteX17" fmla="*/ 54424 w 54664"/>
                <a:gd name="connsiteY17" fmla="*/ 61655 h 62336"/>
                <a:gd name="connsiteX18" fmla="*/ 43875 w 54664"/>
                <a:gd name="connsiteY18" fmla="*/ 45074 h 62336"/>
                <a:gd name="connsiteX19" fmla="*/ 37133 w 54664"/>
                <a:gd name="connsiteY19" fmla="*/ 36913 h 62336"/>
                <a:gd name="connsiteX20" fmla="*/ 26115 w 54664"/>
                <a:gd name="connsiteY20" fmla="*/ 27562 h 62336"/>
                <a:gd name="connsiteX21" fmla="*/ 8785 w 54664"/>
                <a:gd name="connsiteY21" fmla="*/ 27562 h 62336"/>
                <a:gd name="connsiteX22" fmla="*/ 8785 w 54664"/>
                <a:gd name="connsiteY22" fmla="*/ 7423 h 62336"/>
                <a:gd name="connsiteX23" fmla="*/ 28071 w 54664"/>
                <a:gd name="connsiteY23" fmla="*/ 7423 h 62336"/>
                <a:gd name="connsiteX24" fmla="*/ 37987 w 54664"/>
                <a:gd name="connsiteY24" fmla="*/ 10214 h 62336"/>
                <a:gd name="connsiteX25" fmla="*/ 41123 w 54664"/>
                <a:gd name="connsiteY25" fmla="*/ 17320 h 62336"/>
                <a:gd name="connsiteX26" fmla="*/ 39501 w 54664"/>
                <a:gd name="connsiteY26" fmla="*/ 22786 h 62336"/>
                <a:gd name="connsiteX27" fmla="*/ 34763 w 54664"/>
                <a:gd name="connsiteY27" fmla="*/ 26440 h 62336"/>
                <a:gd name="connsiteX28" fmla="*/ 26114 w 54664"/>
                <a:gd name="connsiteY28" fmla="*/ 27562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664" h="62336">
                  <a:moveTo>
                    <a:pt x="37133" y="36913"/>
                  </a:moveTo>
                  <a:cubicBezTo>
                    <a:pt x="35658" y="35686"/>
                    <a:pt x="34022" y="34667"/>
                    <a:pt x="32270" y="33882"/>
                  </a:cubicBezTo>
                  <a:cubicBezTo>
                    <a:pt x="38114" y="33077"/>
                    <a:pt x="42437" y="31194"/>
                    <a:pt x="45237" y="28233"/>
                  </a:cubicBezTo>
                  <a:cubicBezTo>
                    <a:pt x="48028" y="25288"/>
                    <a:pt x="49537" y="21357"/>
                    <a:pt x="49437" y="17301"/>
                  </a:cubicBezTo>
                  <a:cubicBezTo>
                    <a:pt x="49466" y="14061"/>
                    <a:pt x="48586" y="10878"/>
                    <a:pt x="46895" y="8113"/>
                  </a:cubicBezTo>
                  <a:cubicBezTo>
                    <a:pt x="45352" y="5487"/>
                    <a:pt x="42966" y="3459"/>
                    <a:pt x="40125" y="2359"/>
                  </a:cubicBezTo>
                  <a:cubicBezTo>
                    <a:pt x="37293" y="1266"/>
                    <a:pt x="33163" y="719"/>
                    <a:pt x="27735" y="719"/>
                  </a:cubicBezTo>
                  <a:lnTo>
                    <a:pt x="719" y="719"/>
                  </a:lnTo>
                  <a:lnTo>
                    <a:pt x="719" y="61655"/>
                  </a:lnTo>
                  <a:lnTo>
                    <a:pt x="8785" y="61655"/>
                  </a:lnTo>
                  <a:lnTo>
                    <a:pt x="8785" y="34592"/>
                  </a:lnTo>
                  <a:lnTo>
                    <a:pt x="18135" y="34592"/>
                  </a:lnTo>
                  <a:cubicBezTo>
                    <a:pt x="19637" y="34551"/>
                    <a:pt x="21140" y="34651"/>
                    <a:pt x="22623" y="34889"/>
                  </a:cubicBezTo>
                  <a:cubicBezTo>
                    <a:pt x="23932" y="35222"/>
                    <a:pt x="25176" y="35769"/>
                    <a:pt x="26306" y="36510"/>
                  </a:cubicBezTo>
                  <a:cubicBezTo>
                    <a:pt x="27877" y="37643"/>
                    <a:pt x="29259" y="39019"/>
                    <a:pt x="30400" y="40586"/>
                  </a:cubicBezTo>
                  <a:cubicBezTo>
                    <a:pt x="31922" y="42504"/>
                    <a:pt x="33860" y="45301"/>
                    <a:pt x="36212" y="48977"/>
                  </a:cubicBezTo>
                  <a:lnTo>
                    <a:pt x="44278" y="61655"/>
                  </a:lnTo>
                  <a:lnTo>
                    <a:pt x="54424" y="61655"/>
                  </a:lnTo>
                  <a:lnTo>
                    <a:pt x="43875" y="45074"/>
                  </a:lnTo>
                  <a:cubicBezTo>
                    <a:pt x="41977" y="42083"/>
                    <a:pt x="39711" y="39342"/>
                    <a:pt x="37133" y="36913"/>
                  </a:cubicBezTo>
                  <a:close/>
                  <a:moveTo>
                    <a:pt x="26115" y="27562"/>
                  </a:moveTo>
                  <a:lnTo>
                    <a:pt x="8785" y="27562"/>
                  </a:lnTo>
                  <a:lnTo>
                    <a:pt x="8785" y="7423"/>
                  </a:lnTo>
                  <a:lnTo>
                    <a:pt x="28071" y="7423"/>
                  </a:lnTo>
                  <a:cubicBezTo>
                    <a:pt x="32584" y="7423"/>
                    <a:pt x="35890" y="8353"/>
                    <a:pt x="37987" y="10214"/>
                  </a:cubicBezTo>
                  <a:cubicBezTo>
                    <a:pt x="40046" y="11992"/>
                    <a:pt x="41198" y="14601"/>
                    <a:pt x="41123" y="17320"/>
                  </a:cubicBezTo>
                  <a:cubicBezTo>
                    <a:pt x="41131" y="19262"/>
                    <a:pt x="40567" y="21163"/>
                    <a:pt x="39501" y="22786"/>
                  </a:cubicBezTo>
                  <a:cubicBezTo>
                    <a:pt x="38374" y="24498"/>
                    <a:pt x="36706" y="25784"/>
                    <a:pt x="34763" y="26440"/>
                  </a:cubicBezTo>
                  <a:cubicBezTo>
                    <a:pt x="31964" y="27301"/>
                    <a:pt x="29039" y="27680"/>
                    <a:pt x="26114" y="275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 : forme 578">
              <a:extLst>
                <a:ext uri="{FF2B5EF4-FFF2-40B4-BE49-F238E27FC236}">
                  <a16:creationId xmlns:a16="http://schemas.microsoft.com/office/drawing/2014/main" id="{41A1B35E-BED8-F14B-A42C-0B9EC86A84C3}"/>
                </a:ext>
              </a:extLst>
            </p:cNvPr>
            <p:cNvSpPr/>
            <p:nvPr/>
          </p:nvSpPr>
          <p:spPr>
            <a:xfrm>
              <a:off x="10703210" y="1172276"/>
              <a:ext cx="59459" cy="64254"/>
            </a:xfrm>
            <a:custGeom>
              <a:avLst/>
              <a:gdLst>
                <a:gd name="connsiteX0" fmla="*/ 45113 w 59459"/>
                <a:gd name="connsiteY0" fmla="*/ 4759 h 64254"/>
                <a:gd name="connsiteX1" fmla="*/ 29893 w 59459"/>
                <a:gd name="connsiteY1" fmla="*/ 722 h 64254"/>
                <a:gd name="connsiteX2" fmla="*/ 8862 w 59459"/>
                <a:gd name="connsiteY2" fmla="*/ 9353 h 64254"/>
                <a:gd name="connsiteX3" fmla="*/ 720 w 59459"/>
                <a:gd name="connsiteY3" fmla="*/ 33108 h 64254"/>
                <a:gd name="connsiteX4" fmla="*/ 4210 w 59459"/>
                <a:gd name="connsiteY4" fmla="*/ 48328 h 64254"/>
                <a:gd name="connsiteX5" fmla="*/ 14472 w 59459"/>
                <a:gd name="connsiteY5" fmla="*/ 59673 h 64254"/>
                <a:gd name="connsiteX6" fmla="*/ 29816 w 59459"/>
                <a:gd name="connsiteY6" fmla="*/ 63825 h 64254"/>
                <a:gd name="connsiteX7" fmla="*/ 44613 w 59459"/>
                <a:gd name="connsiteY7" fmla="*/ 60066 h 64254"/>
                <a:gd name="connsiteX8" fmla="*/ 55210 w 59459"/>
                <a:gd name="connsiteY8" fmla="*/ 48989 h 64254"/>
                <a:gd name="connsiteX9" fmla="*/ 58951 w 59459"/>
                <a:gd name="connsiteY9" fmla="*/ 32408 h 64254"/>
                <a:gd name="connsiteX10" fmla="*/ 55402 w 59459"/>
                <a:gd name="connsiteY10" fmla="*/ 16047 h 64254"/>
                <a:gd name="connsiteX11" fmla="*/ 45112 w 59459"/>
                <a:gd name="connsiteY11" fmla="*/ 4759 h 64254"/>
                <a:gd name="connsiteX12" fmla="*/ 44796 w 59459"/>
                <a:gd name="connsiteY12" fmla="*/ 50476 h 64254"/>
                <a:gd name="connsiteX13" fmla="*/ 15591 w 59459"/>
                <a:gd name="connsiteY13" fmla="*/ 51179 h 64254"/>
                <a:gd name="connsiteX14" fmla="*/ 14951 w 59459"/>
                <a:gd name="connsiteY14" fmla="*/ 50543 h 64254"/>
                <a:gd name="connsiteX15" fmla="*/ 9034 w 59459"/>
                <a:gd name="connsiteY15" fmla="*/ 33185 h 64254"/>
                <a:gd name="connsiteX16" fmla="*/ 15201 w 59459"/>
                <a:gd name="connsiteY16" fmla="*/ 13544 h 64254"/>
                <a:gd name="connsiteX17" fmla="*/ 29941 w 59459"/>
                <a:gd name="connsiteY17" fmla="*/ 7665 h 64254"/>
                <a:gd name="connsiteX18" fmla="*/ 40807 w 59459"/>
                <a:gd name="connsiteY18" fmla="*/ 10724 h 64254"/>
                <a:gd name="connsiteX19" fmla="*/ 48163 w 59459"/>
                <a:gd name="connsiteY19" fmla="*/ 19356 h 64254"/>
                <a:gd name="connsiteX20" fmla="*/ 50685 w 59459"/>
                <a:gd name="connsiteY20" fmla="*/ 32341 h 64254"/>
                <a:gd name="connsiteX21" fmla="*/ 44796 w 59459"/>
                <a:gd name="connsiteY21" fmla="*/ 50514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459" h="64254">
                  <a:moveTo>
                    <a:pt x="45113" y="4759"/>
                  </a:moveTo>
                  <a:cubicBezTo>
                    <a:pt x="40505" y="2046"/>
                    <a:pt x="35240" y="650"/>
                    <a:pt x="29893" y="722"/>
                  </a:cubicBezTo>
                  <a:cubicBezTo>
                    <a:pt x="21307" y="722"/>
                    <a:pt x="14297" y="3599"/>
                    <a:pt x="8862" y="9353"/>
                  </a:cubicBezTo>
                  <a:cubicBezTo>
                    <a:pt x="3427" y="15107"/>
                    <a:pt x="713" y="23025"/>
                    <a:pt x="720" y="33108"/>
                  </a:cubicBezTo>
                  <a:cubicBezTo>
                    <a:pt x="700" y="38382"/>
                    <a:pt x="1895" y="43589"/>
                    <a:pt x="4210" y="48328"/>
                  </a:cubicBezTo>
                  <a:cubicBezTo>
                    <a:pt x="6453" y="53028"/>
                    <a:pt x="10019" y="56971"/>
                    <a:pt x="14472" y="59673"/>
                  </a:cubicBezTo>
                  <a:cubicBezTo>
                    <a:pt x="19096" y="62468"/>
                    <a:pt x="24413" y="63907"/>
                    <a:pt x="29816" y="63825"/>
                  </a:cubicBezTo>
                  <a:cubicBezTo>
                    <a:pt x="34988" y="63859"/>
                    <a:pt x="40084" y="62565"/>
                    <a:pt x="44613" y="60066"/>
                  </a:cubicBezTo>
                  <a:cubicBezTo>
                    <a:pt x="49200" y="57549"/>
                    <a:pt x="52899" y="53682"/>
                    <a:pt x="55210" y="48989"/>
                  </a:cubicBezTo>
                  <a:cubicBezTo>
                    <a:pt x="57766" y="43841"/>
                    <a:pt x="59049" y="38155"/>
                    <a:pt x="58951" y="32408"/>
                  </a:cubicBezTo>
                  <a:cubicBezTo>
                    <a:pt x="59050" y="26753"/>
                    <a:pt x="57835" y="21152"/>
                    <a:pt x="55402" y="16047"/>
                  </a:cubicBezTo>
                  <a:cubicBezTo>
                    <a:pt x="53164" y="11350"/>
                    <a:pt x="49583" y="7422"/>
                    <a:pt x="45112" y="4759"/>
                  </a:cubicBezTo>
                  <a:close/>
                  <a:moveTo>
                    <a:pt x="44796" y="50476"/>
                  </a:moveTo>
                  <a:cubicBezTo>
                    <a:pt x="36925" y="58735"/>
                    <a:pt x="23850" y="59050"/>
                    <a:pt x="15591" y="51179"/>
                  </a:cubicBezTo>
                  <a:cubicBezTo>
                    <a:pt x="15374" y="50972"/>
                    <a:pt x="15160" y="50760"/>
                    <a:pt x="14951" y="50543"/>
                  </a:cubicBezTo>
                  <a:cubicBezTo>
                    <a:pt x="11006" y="46310"/>
                    <a:pt x="9034" y="40524"/>
                    <a:pt x="9034" y="33185"/>
                  </a:cubicBezTo>
                  <a:cubicBezTo>
                    <a:pt x="9034" y="24016"/>
                    <a:pt x="11090" y="17470"/>
                    <a:pt x="15201" y="13544"/>
                  </a:cubicBezTo>
                  <a:cubicBezTo>
                    <a:pt x="19137" y="9701"/>
                    <a:pt x="24441" y="7585"/>
                    <a:pt x="29941" y="7665"/>
                  </a:cubicBezTo>
                  <a:cubicBezTo>
                    <a:pt x="33783" y="7613"/>
                    <a:pt x="37557" y="8676"/>
                    <a:pt x="40807" y="10724"/>
                  </a:cubicBezTo>
                  <a:cubicBezTo>
                    <a:pt x="44069" y="12798"/>
                    <a:pt x="46633" y="15806"/>
                    <a:pt x="48163" y="19356"/>
                  </a:cubicBezTo>
                  <a:cubicBezTo>
                    <a:pt x="49923" y="23454"/>
                    <a:pt x="50782" y="27882"/>
                    <a:pt x="50685" y="32341"/>
                  </a:cubicBezTo>
                  <a:cubicBezTo>
                    <a:pt x="50685" y="40166"/>
                    <a:pt x="48722" y="46224"/>
                    <a:pt x="44796" y="505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 : forme 579">
              <a:extLst>
                <a:ext uri="{FF2B5EF4-FFF2-40B4-BE49-F238E27FC236}">
                  <a16:creationId xmlns:a16="http://schemas.microsoft.com/office/drawing/2014/main" id="{EDEC4AAE-349C-D240-91E4-6F502E0CD32F}"/>
                </a:ext>
              </a:extLst>
            </p:cNvPr>
            <p:cNvSpPr/>
            <p:nvPr/>
          </p:nvSpPr>
          <p:spPr>
            <a:xfrm>
              <a:off x="10788870" y="1173359"/>
              <a:ext cx="46992" cy="62336"/>
            </a:xfrm>
            <a:custGeom>
              <a:avLst/>
              <a:gdLst>
                <a:gd name="connsiteX0" fmla="*/ 40528 w 46991"/>
                <a:gd name="connsiteY0" fmla="*/ 4194 h 62336"/>
                <a:gd name="connsiteX1" fmla="*/ 33009 w 46991"/>
                <a:gd name="connsiteY1" fmla="*/ 1317 h 62336"/>
                <a:gd name="connsiteX2" fmla="*/ 23736 w 46991"/>
                <a:gd name="connsiteY2" fmla="*/ 732 h 62336"/>
                <a:gd name="connsiteX3" fmla="*/ 719 w 46991"/>
                <a:gd name="connsiteY3" fmla="*/ 732 h 62336"/>
                <a:gd name="connsiteX4" fmla="*/ 719 w 46991"/>
                <a:gd name="connsiteY4" fmla="*/ 61668 h 62336"/>
                <a:gd name="connsiteX5" fmla="*/ 8785 w 46991"/>
                <a:gd name="connsiteY5" fmla="*/ 61668 h 62336"/>
                <a:gd name="connsiteX6" fmla="*/ 8785 w 46991"/>
                <a:gd name="connsiteY6" fmla="*/ 36897 h 62336"/>
                <a:gd name="connsiteX7" fmla="*/ 24417 w 46991"/>
                <a:gd name="connsiteY7" fmla="*/ 36897 h 62336"/>
                <a:gd name="connsiteX8" fmla="*/ 42283 w 46991"/>
                <a:gd name="connsiteY8" fmla="*/ 31517 h 62336"/>
                <a:gd name="connsiteX9" fmla="*/ 45381 w 46991"/>
                <a:gd name="connsiteY9" fmla="*/ 10044 h 62336"/>
                <a:gd name="connsiteX10" fmla="*/ 40529 w 46991"/>
                <a:gd name="connsiteY10" fmla="*/ 4194 h 62336"/>
                <a:gd name="connsiteX11" fmla="*/ 35665 w 46991"/>
                <a:gd name="connsiteY11" fmla="*/ 26827 h 62336"/>
                <a:gd name="connsiteX12" fmla="*/ 24570 w 46991"/>
                <a:gd name="connsiteY12" fmla="*/ 29704 h 62336"/>
                <a:gd name="connsiteX13" fmla="*/ 8813 w 46991"/>
                <a:gd name="connsiteY13" fmla="*/ 29704 h 62336"/>
                <a:gd name="connsiteX14" fmla="*/ 8813 w 46991"/>
                <a:gd name="connsiteY14" fmla="*/ 7925 h 62336"/>
                <a:gd name="connsiteX15" fmla="*/ 24397 w 46991"/>
                <a:gd name="connsiteY15" fmla="*/ 7925 h 62336"/>
                <a:gd name="connsiteX16" fmla="*/ 31925 w 46991"/>
                <a:gd name="connsiteY16" fmla="*/ 8462 h 62336"/>
                <a:gd name="connsiteX17" fmla="*/ 37017 w 46991"/>
                <a:gd name="connsiteY17" fmla="*/ 12058 h 62336"/>
                <a:gd name="connsiteX18" fmla="*/ 38935 w 46991"/>
                <a:gd name="connsiteY18" fmla="*/ 18608 h 62336"/>
                <a:gd name="connsiteX19" fmla="*/ 35665 w 46991"/>
                <a:gd name="connsiteY19" fmla="*/ 26827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91" h="62336">
                  <a:moveTo>
                    <a:pt x="40528" y="4194"/>
                  </a:moveTo>
                  <a:cubicBezTo>
                    <a:pt x="38266" y="2690"/>
                    <a:pt x="35697" y="1707"/>
                    <a:pt x="33009" y="1317"/>
                  </a:cubicBezTo>
                  <a:cubicBezTo>
                    <a:pt x="29940" y="861"/>
                    <a:pt x="26838" y="665"/>
                    <a:pt x="23736" y="732"/>
                  </a:cubicBezTo>
                  <a:lnTo>
                    <a:pt x="719" y="732"/>
                  </a:lnTo>
                  <a:lnTo>
                    <a:pt x="719" y="61668"/>
                  </a:lnTo>
                  <a:lnTo>
                    <a:pt x="8785" y="61668"/>
                  </a:lnTo>
                  <a:lnTo>
                    <a:pt x="8785" y="36897"/>
                  </a:lnTo>
                  <a:lnTo>
                    <a:pt x="24417" y="36897"/>
                  </a:lnTo>
                  <a:cubicBezTo>
                    <a:pt x="33028" y="36897"/>
                    <a:pt x="38984" y="35103"/>
                    <a:pt x="42283" y="31517"/>
                  </a:cubicBezTo>
                  <a:cubicBezTo>
                    <a:pt x="47485" y="25608"/>
                    <a:pt x="48701" y="17182"/>
                    <a:pt x="45381" y="10044"/>
                  </a:cubicBezTo>
                  <a:cubicBezTo>
                    <a:pt x="44297" y="7707"/>
                    <a:pt x="42626" y="5691"/>
                    <a:pt x="40529" y="4194"/>
                  </a:cubicBezTo>
                  <a:close/>
                  <a:moveTo>
                    <a:pt x="35665" y="26827"/>
                  </a:moveTo>
                  <a:cubicBezTo>
                    <a:pt x="33479" y="28745"/>
                    <a:pt x="29780" y="29704"/>
                    <a:pt x="24570" y="29704"/>
                  </a:cubicBezTo>
                  <a:lnTo>
                    <a:pt x="8813" y="29704"/>
                  </a:lnTo>
                  <a:lnTo>
                    <a:pt x="8813" y="7925"/>
                  </a:lnTo>
                  <a:lnTo>
                    <a:pt x="24397" y="7925"/>
                  </a:lnTo>
                  <a:cubicBezTo>
                    <a:pt x="26918" y="7831"/>
                    <a:pt x="29443" y="8011"/>
                    <a:pt x="31925" y="8462"/>
                  </a:cubicBezTo>
                  <a:cubicBezTo>
                    <a:pt x="33994" y="9021"/>
                    <a:pt x="35797" y="10296"/>
                    <a:pt x="37017" y="12058"/>
                  </a:cubicBezTo>
                  <a:cubicBezTo>
                    <a:pt x="38332" y="13984"/>
                    <a:pt x="39003" y="16277"/>
                    <a:pt x="38935" y="18608"/>
                  </a:cubicBezTo>
                  <a:cubicBezTo>
                    <a:pt x="38945" y="22157"/>
                    <a:pt x="37852" y="24880"/>
                    <a:pt x="35665" y="26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 : forme 580">
              <a:extLst>
                <a:ext uri="{FF2B5EF4-FFF2-40B4-BE49-F238E27FC236}">
                  <a16:creationId xmlns:a16="http://schemas.microsoft.com/office/drawing/2014/main" id="{9CF20F6F-7C1D-384E-9AE4-071513650800}"/>
                </a:ext>
              </a:extLst>
            </p:cNvPr>
            <p:cNvSpPr/>
            <p:nvPr/>
          </p:nvSpPr>
          <p:spPr>
            <a:xfrm>
              <a:off x="10860249" y="1172276"/>
              <a:ext cx="59459" cy="64254"/>
            </a:xfrm>
            <a:custGeom>
              <a:avLst/>
              <a:gdLst>
                <a:gd name="connsiteX0" fmla="*/ 45112 w 59459"/>
                <a:gd name="connsiteY0" fmla="*/ 4759 h 64254"/>
                <a:gd name="connsiteX1" fmla="*/ 29902 w 59459"/>
                <a:gd name="connsiteY1" fmla="*/ 722 h 64254"/>
                <a:gd name="connsiteX2" fmla="*/ 8871 w 59459"/>
                <a:gd name="connsiteY2" fmla="*/ 9353 h 64254"/>
                <a:gd name="connsiteX3" fmla="*/ 719 w 59459"/>
                <a:gd name="connsiteY3" fmla="*/ 33108 h 64254"/>
                <a:gd name="connsiteX4" fmla="*/ 4210 w 59459"/>
                <a:gd name="connsiteY4" fmla="*/ 48328 h 64254"/>
                <a:gd name="connsiteX5" fmla="*/ 14481 w 59459"/>
                <a:gd name="connsiteY5" fmla="*/ 59673 h 64254"/>
                <a:gd name="connsiteX6" fmla="*/ 29825 w 59459"/>
                <a:gd name="connsiteY6" fmla="*/ 63825 h 64254"/>
                <a:gd name="connsiteX7" fmla="*/ 44623 w 59459"/>
                <a:gd name="connsiteY7" fmla="*/ 60066 h 64254"/>
                <a:gd name="connsiteX8" fmla="*/ 55172 w 59459"/>
                <a:gd name="connsiteY8" fmla="*/ 48989 h 64254"/>
                <a:gd name="connsiteX9" fmla="*/ 58912 w 59459"/>
                <a:gd name="connsiteY9" fmla="*/ 32408 h 64254"/>
                <a:gd name="connsiteX10" fmla="*/ 55354 w 59459"/>
                <a:gd name="connsiteY10" fmla="*/ 16047 h 64254"/>
                <a:gd name="connsiteX11" fmla="*/ 45112 w 59459"/>
                <a:gd name="connsiteY11" fmla="*/ 4759 h 64254"/>
                <a:gd name="connsiteX12" fmla="*/ 44805 w 59459"/>
                <a:gd name="connsiteY12" fmla="*/ 50476 h 64254"/>
                <a:gd name="connsiteX13" fmla="*/ 15600 w 59459"/>
                <a:gd name="connsiteY13" fmla="*/ 51179 h 64254"/>
                <a:gd name="connsiteX14" fmla="*/ 14960 w 59459"/>
                <a:gd name="connsiteY14" fmla="*/ 50543 h 64254"/>
                <a:gd name="connsiteX15" fmla="*/ 9034 w 59459"/>
                <a:gd name="connsiteY15" fmla="*/ 33185 h 64254"/>
                <a:gd name="connsiteX16" fmla="*/ 15210 w 59459"/>
                <a:gd name="connsiteY16" fmla="*/ 13544 h 64254"/>
                <a:gd name="connsiteX17" fmla="*/ 29941 w 59459"/>
                <a:gd name="connsiteY17" fmla="*/ 7665 h 64254"/>
                <a:gd name="connsiteX18" fmla="*/ 40816 w 59459"/>
                <a:gd name="connsiteY18" fmla="*/ 10724 h 64254"/>
                <a:gd name="connsiteX19" fmla="*/ 48172 w 59459"/>
                <a:gd name="connsiteY19" fmla="*/ 19355 h 64254"/>
                <a:gd name="connsiteX20" fmla="*/ 50685 w 59459"/>
                <a:gd name="connsiteY20" fmla="*/ 32341 h 64254"/>
                <a:gd name="connsiteX21" fmla="*/ 44805 w 59459"/>
                <a:gd name="connsiteY21" fmla="*/ 50514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459" h="64254">
                  <a:moveTo>
                    <a:pt x="45112" y="4759"/>
                  </a:moveTo>
                  <a:cubicBezTo>
                    <a:pt x="40507" y="2047"/>
                    <a:pt x="35246" y="651"/>
                    <a:pt x="29902" y="722"/>
                  </a:cubicBezTo>
                  <a:cubicBezTo>
                    <a:pt x="21309" y="722"/>
                    <a:pt x="14299" y="3599"/>
                    <a:pt x="8871" y="9353"/>
                  </a:cubicBezTo>
                  <a:cubicBezTo>
                    <a:pt x="3443" y="15107"/>
                    <a:pt x="726" y="23025"/>
                    <a:pt x="719" y="33108"/>
                  </a:cubicBezTo>
                  <a:cubicBezTo>
                    <a:pt x="705" y="38381"/>
                    <a:pt x="1899" y="43587"/>
                    <a:pt x="4210" y="48328"/>
                  </a:cubicBezTo>
                  <a:cubicBezTo>
                    <a:pt x="6457" y="53028"/>
                    <a:pt x="10026" y="56971"/>
                    <a:pt x="14481" y="59673"/>
                  </a:cubicBezTo>
                  <a:cubicBezTo>
                    <a:pt x="19105" y="62470"/>
                    <a:pt x="24422" y="63910"/>
                    <a:pt x="29825" y="63825"/>
                  </a:cubicBezTo>
                  <a:cubicBezTo>
                    <a:pt x="34998" y="63858"/>
                    <a:pt x="40093" y="62563"/>
                    <a:pt x="44623" y="60066"/>
                  </a:cubicBezTo>
                  <a:cubicBezTo>
                    <a:pt x="49189" y="57539"/>
                    <a:pt x="52871" y="53673"/>
                    <a:pt x="55172" y="48989"/>
                  </a:cubicBezTo>
                  <a:cubicBezTo>
                    <a:pt x="57728" y="43841"/>
                    <a:pt x="59011" y="38154"/>
                    <a:pt x="58912" y="32408"/>
                  </a:cubicBezTo>
                  <a:cubicBezTo>
                    <a:pt x="59008" y="26752"/>
                    <a:pt x="57790" y="21152"/>
                    <a:pt x="55354" y="16047"/>
                  </a:cubicBezTo>
                  <a:cubicBezTo>
                    <a:pt x="53128" y="11356"/>
                    <a:pt x="49565" y="7429"/>
                    <a:pt x="45112" y="4759"/>
                  </a:cubicBezTo>
                  <a:close/>
                  <a:moveTo>
                    <a:pt x="44805" y="50476"/>
                  </a:moveTo>
                  <a:cubicBezTo>
                    <a:pt x="36935" y="58735"/>
                    <a:pt x="23859" y="59050"/>
                    <a:pt x="15600" y="51179"/>
                  </a:cubicBezTo>
                  <a:cubicBezTo>
                    <a:pt x="15383" y="50972"/>
                    <a:pt x="15169" y="50760"/>
                    <a:pt x="14960" y="50543"/>
                  </a:cubicBezTo>
                  <a:cubicBezTo>
                    <a:pt x="11009" y="46310"/>
                    <a:pt x="9034" y="40524"/>
                    <a:pt x="9034" y="33185"/>
                  </a:cubicBezTo>
                  <a:cubicBezTo>
                    <a:pt x="9034" y="24016"/>
                    <a:pt x="11093" y="17469"/>
                    <a:pt x="15210" y="13544"/>
                  </a:cubicBezTo>
                  <a:cubicBezTo>
                    <a:pt x="19142" y="9700"/>
                    <a:pt x="24444" y="7584"/>
                    <a:pt x="29941" y="7665"/>
                  </a:cubicBezTo>
                  <a:cubicBezTo>
                    <a:pt x="33786" y="7614"/>
                    <a:pt x="37563" y="8677"/>
                    <a:pt x="40816" y="10724"/>
                  </a:cubicBezTo>
                  <a:cubicBezTo>
                    <a:pt x="44076" y="12801"/>
                    <a:pt x="46638" y="15808"/>
                    <a:pt x="48172" y="19355"/>
                  </a:cubicBezTo>
                  <a:cubicBezTo>
                    <a:pt x="49928" y="23455"/>
                    <a:pt x="50785" y="27882"/>
                    <a:pt x="50685" y="32341"/>
                  </a:cubicBezTo>
                  <a:cubicBezTo>
                    <a:pt x="50685" y="40166"/>
                    <a:pt x="48725" y="46224"/>
                    <a:pt x="44805" y="505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 : forme 581">
              <a:extLst>
                <a:ext uri="{FF2B5EF4-FFF2-40B4-BE49-F238E27FC236}">
                  <a16:creationId xmlns:a16="http://schemas.microsoft.com/office/drawing/2014/main" id="{2CD50A48-BA45-8B48-88E4-85B8090C9F7E}"/>
                </a:ext>
              </a:extLst>
            </p:cNvPr>
            <p:cNvSpPr/>
            <p:nvPr/>
          </p:nvSpPr>
          <p:spPr>
            <a:xfrm>
              <a:off x="10946072" y="1173449"/>
              <a:ext cx="54664" cy="62336"/>
            </a:xfrm>
            <a:custGeom>
              <a:avLst/>
              <a:gdLst>
                <a:gd name="connsiteX0" fmla="*/ 37124 w 54664"/>
                <a:gd name="connsiteY0" fmla="*/ 36913 h 62336"/>
                <a:gd name="connsiteX1" fmla="*/ 32261 w 54664"/>
                <a:gd name="connsiteY1" fmla="*/ 33882 h 62336"/>
                <a:gd name="connsiteX2" fmla="*/ 45237 w 54664"/>
                <a:gd name="connsiteY2" fmla="*/ 28233 h 62336"/>
                <a:gd name="connsiteX3" fmla="*/ 49428 w 54664"/>
                <a:gd name="connsiteY3" fmla="*/ 17301 h 62336"/>
                <a:gd name="connsiteX4" fmla="*/ 46896 w 54664"/>
                <a:gd name="connsiteY4" fmla="*/ 8113 h 62336"/>
                <a:gd name="connsiteX5" fmla="*/ 40126 w 54664"/>
                <a:gd name="connsiteY5" fmla="*/ 2359 h 62336"/>
                <a:gd name="connsiteX6" fmla="*/ 27735 w 54664"/>
                <a:gd name="connsiteY6" fmla="*/ 719 h 62336"/>
                <a:gd name="connsiteX7" fmla="*/ 719 w 54664"/>
                <a:gd name="connsiteY7" fmla="*/ 719 h 62336"/>
                <a:gd name="connsiteX8" fmla="*/ 719 w 54664"/>
                <a:gd name="connsiteY8" fmla="*/ 61655 h 62336"/>
                <a:gd name="connsiteX9" fmla="*/ 8785 w 54664"/>
                <a:gd name="connsiteY9" fmla="*/ 61655 h 62336"/>
                <a:gd name="connsiteX10" fmla="*/ 8785 w 54664"/>
                <a:gd name="connsiteY10" fmla="*/ 34592 h 62336"/>
                <a:gd name="connsiteX11" fmla="*/ 18135 w 54664"/>
                <a:gd name="connsiteY11" fmla="*/ 34592 h 62336"/>
                <a:gd name="connsiteX12" fmla="*/ 22623 w 54664"/>
                <a:gd name="connsiteY12" fmla="*/ 34889 h 62336"/>
                <a:gd name="connsiteX13" fmla="*/ 26296 w 54664"/>
                <a:gd name="connsiteY13" fmla="*/ 36510 h 62336"/>
                <a:gd name="connsiteX14" fmla="*/ 30391 w 54664"/>
                <a:gd name="connsiteY14" fmla="*/ 40586 h 62336"/>
                <a:gd name="connsiteX15" fmla="*/ 36212 w 54664"/>
                <a:gd name="connsiteY15" fmla="*/ 48977 h 62336"/>
                <a:gd name="connsiteX16" fmla="*/ 44278 w 54664"/>
                <a:gd name="connsiteY16" fmla="*/ 61655 h 62336"/>
                <a:gd name="connsiteX17" fmla="*/ 54415 w 54664"/>
                <a:gd name="connsiteY17" fmla="*/ 61655 h 62336"/>
                <a:gd name="connsiteX18" fmla="*/ 43866 w 54664"/>
                <a:gd name="connsiteY18" fmla="*/ 45074 h 62336"/>
                <a:gd name="connsiteX19" fmla="*/ 37124 w 54664"/>
                <a:gd name="connsiteY19" fmla="*/ 36913 h 62336"/>
                <a:gd name="connsiteX20" fmla="*/ 26114 w 54664"/>
                <a:gd name="connsiteY20" fmla="*/ 27562 h 62336"/>
                <a:gd name="connsiteX21" fmla="*/ 8794 w 54664"/>
                <a:gd name="connsiteY21" fmla="*/ 27562 h 62336"/>
                <a:gd name="connsiteX22" fmla="*/ 8794 w 54664"/>
                <a:gd name="connsiteY22" fmla="*/ 7423 h 62336"/>
                <a:gd name="connsiteX23" fmla="*/ 28080 w 54664"/>
                <a:gd name="connsiteY23" fmla="*/ 7423 h 62336"/>
                <a:gd name="connsiteX24" fmla="*/ 37987 w 54664"/>
                <a:gd name="connsiteY24" fmla="*/ 10214 h 62336"/>
                <a:gd name="connsiteX25" fmla="*/ 41133 w 54664"/>
                <a:gd name="connsiteY25" fmla="*/ 17320 h 62336"/>
                <a:gd name="connsiteX26" fmla="*/ 39502 w 54664"/>
                <a:gd name="connsiteY26" fmla="*/ 22786 h 62336"/>
                <a:gd name="connsiteX27" fmla="*/ 34764 w 54664"/>
                <a:gd name="connsiteY27" fmla="*/ 26440 h 62336"/>
                <a:gd name="connsiteX28" fmla="*/ 26115 w 54664"/>
                <a:gd name="connsiteY28" fmla="*/ 27562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664" h="62336">
                  <a:moveTo>
                    <a:pt x="37124" y="36913"/>
                  </a:moveTo>
                  <a:cubicBezTo>
                    <a:pt x="35651" y="35682"/>
                    <a:pt x="34014" y="34662"/>
                    <a:pt x="32261" y="33882"/>
                  </a:cubicBezTo>
                  <a:cubicBezTo>
                    <a:pt x="38112" y="33077"/>
                    <a:pt x="42437" y="31194"/>
                    <a:pt x="45237" y="28233"/>
                  </a:cubicBezTo>
                  <a:cubicBezTo>
                    <a:pt x="48024" y="25286"/>
                    <a:pt x="49531" y="21356"/>
                    <a:pt x="49428" y="17301"/>
                  </a:cubicBezTo>
                  <a:cubicBezTo>
                    <a:pt x="49460" y="14062"/>
                    <a:pt x="48583" y="10879"/>
                    <a:pt x="46896" y="8113"/>
                  </a:cubicBezTo>
                  <a:cubicBezTo>
                    <a:pt x="45350" y="5489"/>
                    <a:pt x="42965" y="3462"/>
                    <a:pt x="40126" y="2359"/>
                  </a:cubicBezTo>
                  <a:cubicBezTo>
                    <a:pt x="37293" y="1266"/>
                    <a:pt x="33163" y="719"/>
                    <a:pt x="27735" y="719"/>
                  </a:cubicBezTo>
                  <a:lnTo>
                    <a:pt x="719" y="719"/>
                  </a:lnTo>
                  <a:lnTo>
                    <a:pt x="719" y="61655"/>
                  </a:lnTo>
                  <a:lnTo>
                    <a:pt x="8785" y="61655"/>
                  </a:lnTo>
                  <a:lnTo>
                    <a:pt x="8785" y="34592"/>
                  </a:lnTo>
                  <a:lnTo>
                    <a:pt x="18135" y="34592"/>
                  </a:lnTo>
                  <a:cubicBezTo>
                    <a:pt x="19637" y="34552"/>
                    <a:pt x="21140" y="34652"/>
                    <a:pt x="22623" y="34889"/>
                  </a:cubicBezTo>
                  <a:cubicBezTo>
                    <a:pt x="23930" y="35220"/>
                    <a:pt x="25171" y="35768"/>
                    <a:pt x="26296" y="36510"/>
                  </a:cubicBezTo>
                  <a:cubicBezTo>
                    <a:pt x="27871" y="37641"/>
                    <a:pt x="29253" y="39017"/>
                    <a:pt x="30391" y="40586"/>
                  </a:cubicBezTo>
                  <a:cubicBezTo>
                    <a:pt x="31919" y="42504"/>
                    <a:pt x="33860" y="45301"/>
                    <a:pt x="36212" y="48977"/>
                  </a:cubicBezTo>
                  <a:lnTo>
                    <a:pt x="44278" y="61655"/>
                  </a:lnTo>
                  <a:lnTo>
                    <a:pt x="54415" y="61655"/>
                  </a:lnTo>
                  <a:lnTo>
                    <a:pt x="43866" y="45074"/>
                  </a:lnTo>
                  <a:cubicBezTo>
                    <a:pt x="41973" y="42079"/>
                    <a:pt x="39707" y="39336"/>
                    <a:pt x="37124" y="36913"/>
                  </a:cubicBezTo>
                  <a:close/>
                  <a:moveTo>
                    <a:pt x="26114" y="27562"/>
                  </a:moveTo>
                  <a:lnTo>
                    <a:pt x="8794" y="27562"/>
                  </a:lnTo>
                  <a:lnTo>
                    <a:pt x="8794" y="7423"/>
                  </a:lnTo>
                  <a:lnTo>
                    <a:pt x="28080" y="7423"/>
                  </a:lnTo>
                  <a:cubicBezTo>
                    <a:pt x="32555" y="7423"/>
                    <a:pt x="35857" y="8353"/>
                    <a:pt x="37987" y="10214"/>
                  </a:cubicBezTo>
                  <a:cubicBezTo>
                    <a:pt x="40048" y="11991"/>
                    <a:pt x="41203" y="14599"/>
                    <a:pt x="41133" y="17320"/>
                  </a:cubicBezTo>
                  <a:cubicBezTo>
                    <a:pt x="41139" y="19263"/>
                    <a:pt x="40571" y="21164"/>
                    <a:pt x="39502" y="22786"/>
                  </a:cubicBezTo>
                  <a:cubicBezTo>
                    <a:pt x="38379" y="24502"/>
                    <a:pt x="36710" y="25790"/>
                    <a:pt x="34764" y="26440"/>
                  </a:cubicBezTo>
                  <a:cubicBezTo>
                    <a:pt x="31965" y="27302"/>
                    <a:pt x="29040" y="27682"/>
                    <a:pt x="26115" y="275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 : forme 582">
              <a:extLst>
                <a:ext uri="{FF2B5EF4-FFF2-40B4-BE49-F238E27FC236}">
                  <a16:creationId xmlns:a16="http://schemas.microsoft.com/office/drawing/2014/main" id="{66ACD84A-B805-DD44-B061-F8F18E66DDC0}"/>
                </a:ext>
              </a:extLst>
            </p:cNvPr>
            <p:cNvSpPr/>
            <p:nvPr/>
          </p:nvSpPr>
          <p:spPr>
            <a:xfrm>
              <a:off x="11018334" y="1173401"/>
              <a:ext cx="48910" cy="62336"/>
            </a:xfrm>
            <a:custGeom>
              <a:avLst/>
              <a:gdLst>
                <a:gd name="connsiteX0" fmla="*/ 49016 w 48909"/>
                <a:gd name="connsiteY0" fmla="*/ 719 h 62336"/>
                <a:gd name="connsiteX1" fmla="*/ 719 w 48909"/>
                <a:gd name="connsiteY1" fmla="*/ 719 h 62336"/>
                <a:gd name="connsiteX2" fmla="*/ 719 w 48909"/>
                <a:gd name="connsiteY2" fmla="*/ 7912 h 62336"/>
                <a:gd name="connsiteX3" fmla="*/ 20792 w 48909"/>
                <a:gd name="connsiteY3" fmla="*/ 7912 h 62336"/>
                <a:gd name="connsiteX4" fmla="*/ 20792 w 48909"/>
                <a:gd name="connsiteY4" fmla="*/ 61655 h 62336"/>
                <a:gd name="connsiteX5" fmla="*/ 28857 w 48909"/>
                <a:gd name="connsiteY5" fmla="*/ 61655 h 62336"/>
                <a:gd name="connsiteX6" fmla="*/ 28857 w 48909"/>
                <a:gd name="connsiteY6" fmla="*/ 7912 h 62336"/>
                <a:gd name="connsiteX7" fmla="*/ 49016 w 48909"/>
                <a:gd name="connsiteY7" fmla="*/ 7912 h 62336"/>
                <a:gd name="connsiteX8" fmla="*/ 49016 w 48909"/>
                <a:gd name="connsiteY8" fmla="*/ 719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09" h="62336">
                  <a:moveTo>
                    <a:pt x="49016" y="719"/>
                  </a:moveTo>
                  <a:lnTo>
                    <a:pt x="719" y="719"/>
                  </a:lnTo>
                  <a:lnTo>
                    <a:pt x="719" y="7912"/>
                  </a:lnTo>
                  <a:lnTo>
                    <a:pt x="20792" y="7912"/>
                  </a:lnTo>
                  <a:lnTo>
                    <a:pt x="20792" y="61655"/>
                  </a:lnTo>
                  <a:lnTo>
                    <a:pt x="28857" y="61655"/>
                  </a:lnTo>
                  <a:lnTo>
                    <a:pt x="28857" y="7912"/>
                  </a:lnTo>
                  <a:lnTo>
                    <a:pt x="49016" y="7912"/>
                  </a:lnTo>
                  <a:lnTo>
                    <a:pt x="49016" y="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 : forme 583">
              <a:extLst>
                <a:ext uri="{FF2B5EF4-FFF2-40B4-BE49-F238E27FC236}">
                  <a16:creationId xmlns:a16="http://schemas.microsoft.com/office/drawing/2014/main" id="{A2021F2F-C071-3A47-B5D0-9AF23C83B66E}"/>
                </a:ext>
              </a:extLst>
            </p:cNvPr>
            <p:cNvSpPr/>
            <p:nvPr/>
          </p:nvSpPr>
          <p:spPr>
            <a:xfrm>
              <a:off x="7901372" y="1078517"/>
              <a:ext cx="45074" cy="51787"/>
            </a:xfrm>
            <a:custGeom>
              <a:avLst/>
              <a:gdLst>
                <a:gd name="connsiteX0" fmla="*/ 38005 w 45073"/>
                <a:gd name="connsiteY0" fmla="*/ 33756 h 51786"/>
                <a:gd name="connsiteX1" fmla="*/ 44565 w 45073"/>
                <a:gd name="connsiteY1" fmla="*/ 35405 h 51786"/>
                <a:gd name="connsiteX2" fmla="*/ 37142 w 45073"/>
                <a:gd name="connsiteY2" fmla="*/ 47729 h 51786"/>
                <a:gd name="connsiteX3" fmla="*/ 24041 w 45073"/>
                <a:gd name="connsiteY3" fmla="*/ 51968 h 51786"/>
                <a:gd name="connsiteX4" fmla="*/ 11018 w 45073"/>
                <a:gd name="connsiteY4" fmla="*/ 48707 h 51786"/>
                <a:gd name="connsiteX5" fmla="*/ 3345 w 45073"/>
                <a:gd name="connsiteY5" fmla="*/ 39261 h 51786"/>
                <a:gd name="connsiteX6" fmla="*/ 727 w 45073"/>
                <a:gd name="connsiteY6" fmla="*/ 25978 h 51786"/>
                <a:gd name="connsiteX7" fmla="*/ 3681 w 45073"/>
                <a:gd name="connsiteY7" fmla="*/ 12475 h 51786"/>
                <a:gd name="connsiteX8" fmla="*/ 12101 w 45073"/>
                <a:gd name="connsiteY8" fmla="*/ 3720 h 51786"/>
                <a:gd name="connsiteX9" fmla="*/ 24118 w 45073"/>
                <a:gd name="connsiteY9" fmla="*/ 727 h 51786"/>
                <a:gd name="connsiteX10" fmla="*/ 36585 w 45073"/>
                <a:gd name="connsiteY10" fmla="*/ 4564 h 51786"/>
                <a:gd name="connsiteX11" fmla="*/ 43653 w 45073"/>
                <a:gd name="connsiteY11" fmla="*/ 15209 h 51786"/>
                <a:gd name="connsiteX12" fmla="*/ 37189 w 45073"/>
                <a:gd name="connsiteY12" fmla="*/ 16733 h 51786"/>
                <a:gd name="connsiteX13" fmla="*/ 32193 w 45073"/>
                <a:gd name="connsiteY13" fmla="*/ 8860 h 51786"/>
                <a:gd name="connsiteX14" fmla="*/ 23946 w 45073"/>
                <a:gd name="connsiteY14" fmla="*/ 6386 h 51786"/>
                <a:gd name="connsiteX15" fmla="*/ 14355 w 45073"/>
                <a:gd name="connsiteY15" fmla="*/ 9128 h 51786"/>
                <a:gd name="connsiteX16" fmla="*/ 8966 w 45073"/>
                <a:gd name="connsiteY16" fmla="*/ 16484 h 51786"/>
                <a:gd name="connsiteX17" fmla="*/ 7412 w 45073"/>
                <a:gd name="connsiteY17" fmla="*/ 25998 h 51786"/>
                <a:gd name="connsiteX18" fmla="*/ 9253 w 45073"/>
                <a:gd name="connsiteY18" fmla="*/ 37026 h 51786"/>
                <a:gd name="connsiteX19" fmla="*/ 15007 w 45073"/>
                <a:gd name="connsiteY19" fmla="*/ 44075 h 51786"/>
                <a:gd name="connsiteX20" fmla="*/ 23428 w 45073"/>
                <a:gd name="connsiteY20" fmla="*/ 46406 h 51786"/>
                <a:gd name="connsiteX21" fmla="*/ 32759 w 45073"/>
                <a:gd name="connsiteY21" fmla="*/ 43231 h 51786"/>
                <a:gd name="connsiteX22" fmla="*/ 38005 w 45073"/>
                <a:gd name="connsiteY22" fmla="*/ 33756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73" h="51786">
                  <a:moveTo>
                    <a:pt x="38005" y="33756"/>
                  </a:moveTo>
                  <a:lnTo>
                    <a:pt x="44565" y="35405"/>
                  </a:lnTo>
                  <a:cubicBezTo>
                    <a:pt x="43183" y="40795"/>
                    <a:pt x="40709" y="44903"/>
                    <a:pt x="37142" y="47729"/>
                  </a:cubicBezTo>
                  <a:cubicBezTo>
                    <a:pt x="33396" y="50615"/>
                    <a:pt x="28767" y="52113"/>
                    <a:pt x="24041" y="51968"/>
                  </a:cubicBezTo>
                  <a:cubicBezTo>
                    <a:pt x="18703" y="51968"/>
                    <a:pt x="14362" y="50881"/>
                    <a:pt x="11018" y="48707"/>
                  </a:cubicBezTo>
                  <a:cubicBezTo>
                    <a:pt x="7555" y="46416"/>
                    <a:pt x="4878" y="43119"/>
                    <a:pt x="3345" y="39261"/>
                  </a:cubicBezTo>
                  <a:cubicBezTo>
                    <a:pt x="1583" y="35056"/>
                    <a:pt x="692" y="30537"/>
                    <a:pt x="727" y="25978"/>
                  </a:cubicBezTo>
                  <a:cubicBezTo>
                    <a:pt x="620" y="21306"/>
                    <a:pt x="1633" y="16676"/>
                    <a:pt x="3681" y="12475"/>
                  </a:cubicBezTo>
                  <a:cubicBezTo>
                    <a:pt x="5531" y="8768"/>
                    <a:pt x="8468" y="5713"/>
                    <a:pt x="12101" y="3720"/>
                  </a:cubicBezTo>
                  <a:cubicBezTo>
                    <a:pt x="15786" y="1713"/>
                    <a:pt x="19922" y="682"/>
                    <a:pt x="24118" y="727"/>
                  </a:cubicBezTo>
                  <a:cubicBezTo>
                    <a:pt x="28582" y="601"/>
                    <a:pt x="32965" y="1949"/>
                    <a:pt x="36585" y="4564"/>
                  </a:cubicBezTo>
                  <a:cubicBezTo>
                    <a:pt x="40059" y="7228"/>
                    <a:pt x="42545" y="10973"/>
                    <a:pt x="43653" y="15209"/>
                  </a:cubicBezTo>
                  <a:lnTo>
                    <a:pt x="37189" y="16733"/>
                  </a:lnTo>
                  <a:cubicBezTo>
                    <a:pt x="36045" y="13127"/>
                    <a:pt x="34380" y="10503"/>
                    <a:pt x="32193" y="8860"/>
                  </a:cubicBezTo>
                  <a:cubicBezTo>
                    <a:pt x="29793" y="7144"/>
                    <a:pt x="26893" y="6274"/>
                    <a:pt x="23946" y="6386"/>
                  </a:cubicBezTo>
                  <a:cubicBezTo>
                    <a:pt x="20539" y="6259"/>
                    <a:pt x="17180" y="7220"/>
                    <a:pt x="14355" y="9128"/>
                  </a:cubicBezTo>
                  <a:cubicBezTo>
                    <a:pt x="11813" y="10935"/>
                    <a:pt x="9923" y="13515"/>
                    <a:pt x="8966" y="16484"/>
                  </a:cubicBezTo>
                  <a:cubicBezTo>
                    <a:pt x="7931" y="19549"/>
                    <a:pt x="7406" y="22763"/>
                    <a:pt x="7412" y="25998"/>
                  </a:cubicBezTo>
                  <a:cubicBezTo>
                    <a:pt x="7333" y="29756"/>
                    <a:pt x="7958" y="33497"/>
                    <a:pt x="9253" y="37026"/>
                  </a:cubicBezTo>
                  <a:cubicBezTo>
                    <a:pt x="10313" y="39962"/>
                    <a:pt x="12343" y="42449"/>
                    <a:pt x="15007" y="44075"/>
                  </a:cubicBezTo>
                  <a:cubicBezTo>
                    <a:pt x="17545" y="45613"/>
                    <a:pt x="20460" y="46419"/>
                    <a:pt x="23428" y="46406"/>
                  </a:cubicBezTo>
                  <a:cubicBezTo>
                    <a:pt x="26819" y="46504"/>
                    <a:pt x="30132" y="45377"/>
                    <a:pt x="32759" y="43231"/>
                  </a:cubicBezTo>
                  <a:cubicBezTo>
                    <a:pt x="35355" y="41089"/>
                    <a:pt x="37103" y="37931"/>
                    <a:pt x="38005" y="337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 : forme 584">
              <a:extLst>
                <a:ext uri="{FF2B5EF4-FFF2-40B4-BE49-F238E27FC236}">
                  <a16:creationId xmlns:a16="http://schemas.microsoft.com/office/drawing/2014/main" id="{145DE098-7056-6C46-B613-A6B05A438F4B}"/>
                </a:ext>
              </a:extLst>
            </p:cNvPr>
            <p:cNvSpPr/>
            <p:nvPr/>
          </p:nvSpPr>
          <p:spPr>
            <a:xfrm>
              <a:off x="7965145" y="1078494"/>
              <a:ext cx="47951" cy="51787"/>
            </a:xfrm>
            <a:custGeom>
              <a:avLst/>
              <a:gdLst>
                <a:gd name="connsiteX0" fmla="*/ 719 w 47950"/>
                <a:gd name="connsiteY0" fmla="*/ 27018 h 51786"/>
                <a:gd name="connsiteX1" fmla="*/ 7337 w 47950"/>
                <a:gd name="connsiteY1" fmla="*/ 7703 h 51786"/>
                <a:gd name="connsiteX2" fmla="*/ 24436 w 47950"/>
                <a:gd name="connsiteY2" fmla="*/ 722 h 51786"/>
                <a:gd name="connsiteX3" fmla="*/ 36808 w 47950"/>
                <a:gd name="connsiteY3" fmla="*/ 4001 h 51786"/>
                <a:gd name="connsiteX4" fmla="*/ 45199 w 47950"/>
                <a:gd name="connsiteY4" fmla="*/ 13141 h 51786"/>
                <a:gd name="connsiteX5" fmla="*/ 48076 w 47950"/>
                <a:gd name="connsiteY5" fmla="*/ 26443 h 51786"/>
                <a:gd name="connsiteX6" fmla="*/ 45036 w 47950"/>
                <a:gd name="connsiteY6" fmla="*/ 39926 h 51786"/>
                <a:gd name="connsiteX7" fmla="*/ 36405 w 47950"/>
                <a:gd name="connsiteY7" fmla="*/ 48932 h 51786"/>
                <a:gd name="connsiteX8" fmla="*/ 24370 w 47950"/>
                <a:gd name="connsiteY8" fmla="*/ 51991 h 51786"/>
                <a:gd name="connsiteX9" fmla="*/ 11903 w 47950"/>
                <a:gd name="connsiteY9" fmla="*/ 48615 h 51786"/>
                <a:gd name="connsiteX10" fmla="*/ 3559 w 47950"/>
                <a:gd name="connsiteY10" fmla="*/ 39389 h 51786"/>
                <a:gd name="connsiteX11" fmla="*/ 720 w 47950"/>
                <a:gd name="connsiteY11" fmla="*/ 27018 h 51786"/>
                <a:gd name="connsiteX12" fmla="*/ 7432 w 47950"/>
                <a:gd name="connsiteY12" fmla="*/ 27114 h 51786"/>
                <a:gd name="connsiteX13" fmla="*/ 12227 w 47950"/>
                <a:gd name="connsiteY13" fmla="*/ 41231 h 51786"/>
                <a:gd name="connsiteX14" fmla="*/ 35998 w 47950"/>
                <a:gd name="connsiteY14" fmla="*/ 41724 h 51786"/>
                <a:gd name="connsiteX15" fmla="*/ 36491 w 47950"/>
                <a:gd name="connsiteY15" fmla="*/ 41231 h 51786"/>
                <a:gd name="connsiteX16" fmla="*/ 41286 w 47950"/>
                <a:gd name="connsiteY16" fmla="*/ 26452 h 51786"/>
                <a:gd name="connsiteX17" fmla="*/ 39244 w 47950"/>
                <a:gd name="connsiteY17" fmla="*/ 15903 h 51786"/>
                <a:gd name="connsiteX18" fmla="*/ 33259 w 47950"/>
                <a:gd name="connsiteY18" fmla="*/ 8912 h 51786"/>
                <a:gd name="connsiteX19" fmla="*/ 24418 w 47950"/>
                <a:gd name="connsiteY19" fmla="*/ 6418 h 51786"/>
                <a:gd name="connsiteX20" fmla="*/ 12439 w 47950"/>
                <a:gd name="connsiteY20" fmla="*/ 11213 h 51786"/>
                <a:gd name="connsiteX21" fmla="*/ 7481 w 47950"/>
                <a:gd name="connsiteY21" fmla="*/ 27114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950" h="51786">
                  <a:moveTo>
                    <a:pt x="719" y="27018"/>
                  </a:moveTo>
                  <a:cubicBezTo>
                    <a:pt x="719" y="18789"/>
                    <a:pt x="2926" y="12351"/>
                    <a:pt x="7337" y="7703"/>
                  </a:cubicBezTo>
                  <a:cubicBezTo>
                    <a:pt x="11748" y="3055"/>
                    <a:pt x="17448" y="728"/>
                    <a:pt x="24436" y="722"/>
                  </a:cubicBezTo>
                  <a:cubicBezTo>
                    <a:pt x="28783" y="660"/>
                    <a:pt x="33063" y="1795"/>
                    <a:pt x="36808" y="4001"/>
                  </a:cubicBezTo>
                  <a:cubicBezTo>
                    <a:pt x="40449" y="6149"/>
                    <a:pt x="43370" y="9330"/>
                    <a:pt x="45199" y="13141"/>
                  </a:cubicBezTo>
                  <a:cubicBezTo>
                    <a:pt x="47174" y="17293"/>
                    <a:pt x="48159" y="21846"/>
                    <a:pt x="48076" y="26443"/>
                  </a:cubicBezTo>
                  <a:cubicBezTo>
                    <a:pt x="48156" y="31116"/>
                    <a:pt x="47113" y="35739"/>
                    <a:pt x="45036" y="39926"/>
                  </a:cubicBezTo>
                  <a:cubicBezTo>
                    <a:pt x="43152" y="43743"/>
                    <a:pt x="40139" y="46887"/>
                    <a:pt x="36405" y="48932"/>
                  </a:cubicBezTo>
                  <a:cubicBezTo>
                    <a:pt x="32721" y="50964"/>
                    <a:pt x="28577" y="52017"/>
                    <a:pt x="24370" y="51991"/>
                  </a:cubicBezTo>
                  <a:cubicBezTo>
                    <a:pt x="19980" y="52056"/>
                    <a:pt x="15660" y="50886"/>
                    <a:pt x="11903" y="48615"/>
                  </a:cubicBezTo>
                  <a:cubicBezTo>
                    <a:pt x="8282" y="46418"/>
                    <a:pt x="5382" y="43212"/>
                    <a:pt x="3559" y="39389"/>
                  </a:cubicBezTo>
                  <a:cubicBezTo>
                    <a:pt x="1675" y="35538"/>
                    <a:pt x="704" y="31305"/>
                    <a:pt x="720" y="27018"/>
                  </a:cubicBezTo>
                  <a:close/>
                  <a:moveTo>
                    <a:pt x="7432" y="27114"/>
                  </a:moveTo>
                  <a:cubicBezTo>
                    <a:pt x="7432" y="33092"/>
                    <a:pt x="9031" y="37797"/>
                    <a:pt x="12227" y="41231"/>
                  </a:cubicBezTo>
                  <a:cubicBezTo>
                    <a:pt x="18655" y="47931"/>
                    <a:pt x="29298" y="48151"/>
                    <a:pt x="35998" y="41724"/>
                  </a:cubicBezTo>
                  <a:cubicBezTo>
                    <a:pt x="36165" y="41563"/>
                    <a:pt x="36330" y="41398"/>
                    <a:pt x="36491" y="41231"/>
                  </a:cubicBezTo>
                  <a:cubicBezTo>
                    <a:pt x="39688" y="37759"/>
                    <a:pt x="41286" y="32833"/>
                    <a:pt x="41286" y="26452"/>
                  </a:cubicBezTo>
                  <a:cubicBezTo>
                    <a:pt x="41365" y="22830"/>
                    <a:pt x="40668" y="19233"/>
                    <a:pt x="39244" y="15903"/>
                  </a:cubicBezTo>
                  <a:cubicBezTo>
                    <a:pt x="37994" y="13026"/>
                    <a:pt x="35909" y="10591"/>
                    <a:pt x="33259" y="8912"/>
                  </a:cubicBezTo>
                  <a:cubicBezTo>
                    <a:pt x="30614" y="7245"/>
                    <a:pt x="27544" y="6380"/>
                    <a:pt x="24418" y="6418"/>
                  </a:cubicBezTo>
                  <a:cubicBezTo>
                    <a:pt x="19946" y="6357"/>
                    <a:pt x="15634" y="8083"/>
                    <a:pt x="12439" y="11213"/>
                  </a:cubicBezTo>
                  <a:cubicBezTo>
                    <a:pt x="9128" y="14365"/>
                    <a:pt x="7475" y="19665"/>
                    <a:pt x="7481" y="271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 : forme 585">
              <a:extLst>
                <a:ext uri="{FF2B5EF4-FFF2-40B4-BE49-F238E27FC236}">
                  <a16:creationId xmlns:a16="http://schemas.microsoft.com/office/drawing/2014/main" id="{C3255706-1774-9A48-B341-35E2F1ECD671}"/>
                </a:ext>
              </a:extLst>
            </p:cNvPr>
            <p:cNvSpPr/>
            <p:nvPr/>
          </p:nvSpPr>
          <p:spPr>
            <a:xfrm>
              <a:off x="8034617" y="1079379"/>
              <a:ext cx="47951" cy="50828"/>
            </a:xfrm>
            <a:custGeom>
              <a:avLst/>
              <a:gdLst>
                <a:gd name="connsiteX0" fmla="*/ 719 w 47950"/>
                <a:gd name="connsiteY0" fmla="*/ 50262 h 50827"/>
                <a:gd name="connsiteX1" fmla="*/ 719 w 47950"/>
                <a:gd name="connsiteY1" fmla="*/ 719 h 50827"/>
                <a:gd name="connsiteX2" fmla="*/ 10588 w 47950"/>
                <a:gd name="connsiteY2" fmla="*/ 719 h 50827"/>
                <a:gd name="connsiteX3" fmla="*/ 22317 w 47950"/>
                <a:gd name="connsiteY3" fmla="*/ 35800 h 50827"/>
                <a:gd name="connsiteX4" fmla="*/ 24685 w 47950"/>
                <a:gd name="connsiteY4" fmla="*/ 43137 h 50827"/>
                <a:gd name="connsiteX5" fmla="*/ 27323 w 47950"/>
                <a:gd name="connsiteY5" fmla="*/ 35186 h 50827"/>
                <a:gd name="connsiteX6" fmla="*/ 39186 w 47950"/>
                <a:gd name="connsiteY6" fmla="*/ 719 h 50827"/>
                <a:gd name="connsiteX7" fmla="*/ 48008 w 47950"/>
                <a:gd name="connsiteY7" fmla="*/ 719 h 50827"/>
                <a:gd name="connsiteX8" fmla="*/ 48008 w 47950"/>
                <a:gd name="connsiteY8" fmla="*/ 50262 h 50827"/>
                <a:gd name="connsiteX9" fmla="*/ 41688 w 47950"/>
                <a:gd name="connsiteY9" fmla="*/ 50262 h 50827"/>
                <a:gd name="connsiteX10" fmla="*/ 41688 w 47950"/>
                <a:gd name="connsiteY10" fmla="*/ 8794 h 50827"/>
                <a:gd name="connsiteX11" fmla="*/ 27303 w 47950"/>
                <a:gd name="connsiteY11" fmla="*/ 50262 h 50827"/>
                <a:gd name="connsiteX12" fmla="*/ 21386 w 47950"/>
                <a:gd name="connsiteY12" fmla="*/ 50262 h 50827"/>
                <a:gd name="connsiteX13" fmla="*/ 7001 w 47950"/>
                <a:gd name="connsiteY13" fmla="*/ 8065 h 50827"/>
                <a:gd name="connsiteX14" fmla="*/ 7001 w 47950"/>
                <a:gd name="connsiteY14" fmla="*/ 5026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50" h="50827">
                  <a:moveTo>
                    <a:pt x="719" y="50262"/>
                  </a:moveTo>
                  <a:lnTo>
                    <a:pt x="719" y="719"/>
                  </a:lnTo>
                  <a:lnTo>
                    <a:pt x="10588" y="719"/>
                  </a:lnTo>
                  <a:lnTo>
                    <a:pt x="22317" y="35800"/>
                  </a:lnTo>
                  <a:cubicBezTo>
                    <a:pt x="23400" y="39070"/>
                    <a:pt x="24235" y="41554"/>
                    <a:pt x="24685" y="43137"/>
                  </a:cubicBezTo>
                  <a:cubicBezTo>
                    <a:pt x="25251" y="41334"/>
                    <a:pt x="26124" y="38687"/>
                    <a:pt x="27323" y="35186"/>
                  </a:cubicBezTo>
                  <a:lnTo>
                    <a:pt x="39186" y="719"/>
                  </a:lnTo>
                  <a:lnTo>
                    <a:pt x="48008" y="719"/>
                  </a:lnTo>
                  <a:lnTo>
                    <a:pt x="48008" y="50262"/>
                  </a:lnTo>
                  <a:lnTo>
                    <a:pt x="41688" y="50262"/>
                  </a:lnTo>
                  <a:lnTo>
                    <a:pt x="41688" y="8794"/>
                  </a:lnTo>
                  <a:lnTo>
                    <a:pt x="27303" y="50262"/>
                  </a:lnTo>
                  <a:lnTo>
                    <a:pt x="21386" y="50262"/>
                  </a:lnTo>
                  <a:lnTo>
                    <a:pt x="7001" y="8065"/>
                  </a:lnTo>
                  <a:lnTo>
                    <a:pt x="7001" y="502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 : forme 586">
              <a:extLst>
                <a:ext uri="{FF2B5EF4-FFF2-40B4-BE49-F238E27FC236}">
                  <a16:creationId xmlns:a16="http://schemas.microsoft.com/office/drawing/2014/main" id="{2E3636DF-5509-2449-AC9A-6F507A3209FF}"/>
                </a:ext>
              </a:extLst>
            </p:cNvPr>
            <p:cNvSpPr/>
            <p:nvPr/>
          </p:nvSpPr>
          <p:spPr>
            <a:xfrm>
              <a:off x="8106131" y="1079379"/>
              <a:ext cx="47951" cy="50828"/>
            </a:xfrm>
            <a:custGeom>
              <a:avLst/>
              <a:gdLst>
                <a:gd name="connsiteX0" fmla="*/ 719 w 47950"/>
                <a:gd name="connsiteY0" fmla="*/ 50262 h 50827"/>
                <a:gd name="connsiteX1" fmla="*/ 719 w 47950"/>
                <a:gd name="connsiteY1" fmla="*/ 719 h 50827"/>
                <a:gd name="connsiteX2" fmla="*/ 10588 w 47950"/>
                <a:gd name="connsiteY2" fmla="*/ 719 h 50827"/>
                <a:gd name="connsiteX3" fmla="*/ 22316 w 47950"/>
                <a:gd name="connsiteY3" fmla="*/ 35800 h 50827"/>
                <a:gd name="connsiteX4" fmla="*/ 24675 w 47950"/>
                <a:gd name="connsiteY4" fmla="*/ 43137 h 50827"/>
                <a:gd name="connsiteX5" fmla="*/ 27312 w 47950"/>
                <a:gd name="connsiteY5" fmla="*/ 35186 h 50827"/>
                <a:gd name="connsiteX6" fmla="*/ 39176 w 47950"/>
                <a:gd name="connsiteY6" fmla="*/ 719 h 50827"/>
                <a:gd name="connsiteX7" fmla="*/ 47999 w 47950"/>
                <a:gd name="connsiteY7" fmla="*/ 719 h 50827"/>
                <a:gd name="connsiteX8" fmla="*/ 47999 w 47950"/>
                <a:gd name="connsiteY8" fmla="*/ 50262 h 50827"/>
                <a:gd name="connsiteX9" fmla="*/ 41688 w 47950"/>
                <a:gd name="connsiteY9" fmla="*/ 50262 h 50827"/>
                <a:gd name="connsiteX10" fmla="*/ 41688 w 47950"/>
                <a:gd name="connsiteY10" fmla="*/ 8794 h 50827"/>
                <a:gd name="connsiteX11" fmla="*/ 27303 w 47950"/>
                <a:gd name="connsiteY11" fmla="*/ 50262 h 50827"/>
                <a:gd name="connsiteX12" fmla="*/ 21386 w 47950"/>
                <a:gd name="connsiteY12" fmla="*/ 50262 h 50827"/>
                <a:gd name="connsiteX13" fmla="*/ 7058 w 47950"/>
                <a:gd name="connsiteY13" fmla="*/ 8065 h 50827"/>
                <a:gd name="connsiteX14" fmla="*/ 7058 w 47950"/>
                <a:gd name="connsiteY14" fmla="*/ 5026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50" h="50827">
                  <a:moveTo>
                    <a:pt x="719" y="50262"/>
                  </a:moveTo>
                  <a:lnTo>
                    <a:pt x="719" y="719"/>
                  </a:lnTo>
                  <a:lnTo>
                    <a:pt x="10588" y="719"/>
                  </a:lnTo>
                  <a:lnTo>
                    <a:pt x="22316" y="35800"/>
                  </a:lnTo>
                  <a:cubicBezTo>
                    <a:pt x="23390" y="39070"/>
                    <a:pt x="24234" y="41554"/>
                    <a:pt x="24675" y="43137"/>
                  </a:cubicBezTo>
                  <a:cubicBezTo>
                    <a:pt x="25244" y="41334"/>
                    <a:pt x="26123" y="38684"/>
                    <a:pt x="27312" y="35186"/>
                  </a:cubicBezTo>
                  <a:lnTo>
                    <a:pt x="39176" y="719"/>
                  </a:lnTo>
                  <a:lnTo>
                    <a:pt x="47999" y="719"/>
                  </a:lnTo>
                  <a:lnTo>
                    <a:pt x="47999" y="50262"/>
                  </a:lnTo>
                  <a:lnTo>
                    <a:pt x="41688" y="50262"/>
                  </a:lnTo>
                  <a:lnTo>
                    <a:pt x="41688" y="8794"/>
                  </a:lnTo>
                  <a:lnTo>
                    <a:pt x="27303" y="50262"/>
                  </a:lnTo>
                  <a:lnTo>
                    <a:pt x="21386" y="50262"/>
                  </a:lnTo>
                  <a:lnTo>
                    <a:pt x="7058" y="8065"/>
                  </a:lnTo>
                  <a:lnTo>
                    <a:pt x="7058" y="502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 : forme 587">
              <a:extLst>
                <a:ext uri="{FF2B5EF4-FFF2-40B4-BE49-F238E27FC236}">
                  <a16:creationId xmlns:a16="http://schemas.microsoft.com/office/drawing/2014/main" id="{4378653B-A9CD-E746-98E3-C98117D6D494}"/>
                </a:ext>
              </a:extLst>
            </p:cNvPr>
            <p:cNvSpPr/>
            <p:nvPr/>
          </p:nvSpPr>
          <p:spPr>
            <a:xfrm>
              <a:off x="8177972" y="1079379"/>
              <a:ext cx="38361" cy="50828"/>
            </a:xfrm>
            <a:custGeom>
              <a:avLst/>
              <a:gdLst>
                <a:gd name="connsiteX0" fmla="*/ 719 w 38360"/>
                <a:gd name="connsiteY0" fmla="*/ 50262 h 50827"/>
                <a:gd name="connsiteX1" fmla="*/ 719 w 38360"/>
                <a:gd name="connsiteY1" fmla="*/ 719 h 50827"/>
                <a:gd name="connsiteX2" fmla="*/ 36548 w 38360"/>
                <a:gd name="connsiteY2" fmla="*/ 719 h 50827"/>
                <a:gd name="connsiteX3" fmla="*/ 36548 w 38360"/>
                <a:gd name="connsiteY3" fmla="*/ 6550 h 50827"/>
                <a:gd name="connsiteX4" fmla="*/ 7250 w 38360"/>
                <a:gd name="connsiteY4" fmla="*/ 6550 h 50827"/>
                <a:gd name="connsiteX5" fmla="*/ 7250 w 38360"/>
                <a:gd name="connsiteY5" fmla="*/ 21731 h 50827"/>
                <a:gd name="connsiteX6" fmla="*/ 34659 w 38360"/>
                <a:gd name="connsiteY6" fmla="*/ 21731 h 50827"/>
                <a:gd name="connsiteX7" fmla="*/ 34659 w 38360"/>
                <a:gd name="connsiteY7" fmla="*/ 27543 h 50827"/>
                <a:gd name="connsiteX8" fmla="*/ 7250 w 38360"/>
                <a:gd name="connsiteY8" fmla="*/ 27543 h 50827"/>
                <a:gd name="connsiteX9" fmla="*/ 7250 w 38360"/>
                <a:gd name="connsiteY9" fmla="*/ 44412 h 50827"/>
                <a:gd name="connsiteX10" fmla="*/ 37670 w 38360"/>
                <a:gd name="connsiteY10" fmla="*/ 44412 h 50827"/>
                <a:gd name="connsiteX11" fmla="*/ 37670 w 38360"/>
                <a:gd name="connsiteY11" fmla="*/ 5025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60" h="50827">
                  <a:moveTo>
                    <a:pt x="719" y="50262"/>
                  </a:moveTo>
                  <a:lnTo>
                    <a:pt x="719" y="719"/>
                  </a:lnTo>
                  <a:lnTo>
                    <a:pt x="36548" y="719"/>
                  </a:lnTo>
                  <a:lnTo>
                    <a:pt x="36548" y="6550"/>
                  </a:lnTo>
                  <a:lnTo>
                    <a:pt x="7250" y="6550"/>
                  </a:lnTo>
                  <a:lnTo>
                    <a:pt x="7250" y="21731"/>
                  </a:lnTo>
                  <a:lnTo>
                    <a:pt x="34659" y="21731"/>
                  </a:lnTo>
                  <a:lnTo>
                    <a:pt x="34659" y="27543"/>
                  </a:lnTo>
                  <a:lnTo>
                    <a:pt x="7250" y="27543"/>
                  </a:lnTo>
                  <a:lnTo>
                    <a:pt x="7250" y="44412"/>
                  </a:lnTo>
                  <a:lnTo>
                    <a:pt x="37670" y="44412"/>
                  </a:lnTo>
                  <a:lnTo>
                    <a:pt x="37670" y="502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 : forme 588">
              <a:extLst>
                <a:ext uri="{FF2B5EF4-FFF2-40B4-BE49-F238E27FC236}">
                  <a16:creationId xmlns:a16="http://schemas.microsoft.com/office/drawing/2014/main" id="{4D51FC13-D0D5-9E4C-85C7-B4859E2A0A0A}"/>
                </a:ext>
              </a:extLst>
            </p:cNvPr>
            <p:cNvSpPr/>
            <p:nvPr/>
          </p:nvSpPr>
          <p:spPr>
            <a:xfrm>
              <a:off x="8237949" y="1079379"/>
              <a:ext cx="45074" cy="50828"/>
            </a:xfrm>
            <a:custGeom>
              <a:avLst/>
              <a:gdLst>
                <a:gd name="connsiteX0" fmla="*/ 719 w 45073"/>
                <a:gd name="connsiteY0" fmla="*/ 50262 h 50827"/>
                <a:gd name="connsiteX1" fmla="*/ 719 w 45073"/>
                <a:gd name="connsiteY1" fmla="*/ 719 h 50827"/>
                <a:gd name="connsiteX2" fmla="*/ 22690 w 45073"/>
                <a:gd name="connsiteY2" fmla="*/ 719 h 50827"/>
                <a:gd name="connsiteX3" fmla="*/ 32759 w 45073"/>
                <a:gd name="connsiteY3" fmla="*/ 2052 h 50827"/>
                <a:gd name="connsiteX4" fmla="*/ 38274 w 45073"/>
                <a:gd name="connsiteY4" fmla="*/ 6761 h 50827"/>
                <a:gd name="connsiteX5" fmla="*/ 40298 w 45073"/>
                <a:gd name="connsiteY5" fmla="*/ 14222 h 50827"/>
                <a:gd name="connsiteX6" fmla="*/ 36884 w 45073"/>
                <a:gd name="connsiteY6" fmla="*/ 23112 h 50827"/>
                <a:gd name="connsiteX7" fmla="*/ 26335 w 45073"/>
                <a:gd name="connsiteY7" fmla="*/ 27716 h 50827"/>
                <a:gd name="connsiteX8" fmla="*/ 30295 w 45073"/>
                <a:gd name="connsiteY8" fmla="*/ 30180 h 50827"/>
                <a:gd name="connsiteX9" fmla="*/ 35733 w 45073"/>
                <a:gd name="connsiteY9" fmla="*/ 36769 h 50827"/>
                <a:gd name="connsiteX10" fmla="*/ 44364 w 45073"/>
                <a:gd name="connsiteY10" fmla="*/ 50252 h 50827"/>
                <a:gd name="connsiteX11" fmla="*/ 36116 w 45073"/>
                <a:gd name="connsiteY11" fmla="*/ 50252 h 50827"/>
                <a:gd name="connsiteX12" fmla="*/ 29556 w 45073"/>
                <a:gd name="connsiteY12" fmla="*/ 39943 h 50827"/>
                <a:gd name="connsiteX13" fmla="*/ 24829 w 45073"/>
                <a:gd name="connsiteY13" fmla="*/ 33115 h 50827"/>
                <a:gd name="connsiteX14" fmla="*/ 21491 w 45073"/>
                <a:gd name="connsiteY14" fmla="*/ 29806 h 50827"/>
                <a:gd name="connsiteX15" fmla="*/ 18508 w 45073"/>
                <a:gd name="connsiteY15" fmla="*/ 28492 h 50827"/>
                <a:gd name="connsiteX16" fmla="*/ 14854 w 45073"/>
                <a:gd name="connsiteY16" fmla="*/ 28253 h 50827"/>
                <a:gd name="connsiteX17" fmla="*/ 7250 w 45073"/>
                <a:gd name="connsiteY17" fmla="*/ 28253 h 50827"/>
                <a:gd name="connsiteX18" fmla="*/ 7250 w 45073"/>
                <a:gd name="connsiteY18" fmla="*/ 50252 h 50827"/>
                <a:gd name="connsiteX19" fmla="*/ 7279 w 45073"/>
                <a:gd name="connsiteY19" fmla="*/ 22585 h 50827"/>
                <a:gd name="connsiteX20" fmla="*/ 21376 w 45073"/>
                <a:gd name="connsiteY20" fmla="*/ 22585 h 50827"/>
                <a:gd name="connsiteX21" fmla="*/ 28405 w 45073"/>
                <a:gd name="connsiteY21" fmla="*/ 21626 h 50827"/>
                <a:gd name="connsiteX22" fmla="*/ 32241 w 45073"/>
                <a:gd name="connsiteY22" fmla="*/ 18653 h 50827"/>
                <a:gd name="connsiteX23" fmla="*/ 33584 w 45073"/>
                <a:gd name="connsiteY23" fmla="*/ 14222 h 50827"/>
                <a:gd name="connsiteX24" fmla="*/ 31033 w 45073"/>
                <a:gd name="connsiteY24" fmla="*/ 8468 h 50827"/>
                <a:gd name="connsiteX25" fmla="*/ 22968 w 45073"/>
                <a:gd name="connsiteY25" fmla="*/ 6195 h 50827"/>
                <a:gd name="connsiteX26" fmla="*/ 7288 w 45073"/>
                <a:gd name="connsiteY26" fmla="*/ 6195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073" h="50827">
                  <a:moveTo>
                    <a:pt x="719" y="50262"/>
                  </a:moveTo>
                  <a:lnTo>
                    <a:pt x="719" y="719"/>
                  </a:lnTo>
                  <a:lnTo>
                    <a:pt x="22690" y="719"/>
                  </a:lnTo>
                  <a:cubicBezTo>
                    <a:pt x="27114" y="719"/>
                    <a:pt x="30470" y="1164"/>
                    <a:pt x="32759" y="2052"/>
                  </a:cubicBezTo>
                  <a:cubicBezTo>
                    <a:pt x="35075" y="2955"/>
                    <a:pt x="37019" y="4615"/>
                    <a:pt x="38274" y="6761"/>
                  </a:cubicBezTo>
                  <a:cubicBezTo>
                    <a:pt x="39630" y="9011"/>
                    <a:pt x="40330" y="11595"/>
                    <a:pt x="40298" y="14222"/>
                  </a:cubicBezTo>
                  <a:cubicBezTo>
                    <a:pt x="40381" y="17521"/>
                    <a:pt x="39153" y="20718"/>
                    <a:pt x="36884" y="23112"/>
                  </a:cubicBezTo>
                  <a:cubicBezTo>
                    <a:pt x="34611" y="25529"/>
                    <a:pt x="31130" y="27054"/>
                    <a:pt x="26335" y="27716"/>
                  </a:cubicBezTo>
                  <a:cubicBezTo>
                    <a:pt x="27764" y="28347"/>
                    <a:pt x="29097" y="29177"/>
                    <a:pt x="30295" y="30180"/>
                  </a:cubicBezTo>
                  <a:cubicBezTo>
                    <a:pt x="32375" y="32141"/>
                    <a:pt x="34202" y="34355"/>
                    <a:pt x="35733" y="36769"/>
                  </a:cubicBezTo>
                  <a:lnTo>
                    <a:pt x="44364" y="50252"/>
                  </a:lnTo>
                  <a:lnTo>
                    <a:pt x="36116" y="50252"/>
                  </a:lnTo>
                  <a:lnTo>
                    <a:pt x="29556" y="39943"/>
                  </a:lnTo>
                  <a:cubicBezTo>
                    <a:pt x="27638" y="36970"/>
                    <a:pt x="26062" y="34694"/>
                    <a:pt x="24829" y="33115"/>
                  </a:cubicBezTo>
                  <a:cubicBezTo>
                    <a:pt x="23897" y="31843"/>
                    <a:pt x="22771" y="30727"/>
                    <a:pt x="21491" y="29806"/>
                  </a:cubicBezTo>
                  <a:cubicBezTo>
                    <a:pt x="20579" y="29201"/>
                    <a:pt x="19570" y="28757"/>
                    <a:pt x="18508" y="28492"/>
                  </a:cubicBezTo>
                  <a:cubicBezTo>
                    <a:pt x="17301" y="28297"/>
                    <a:pt x="16077" y="28216"/>
                    <a:pt x="14854" y="28253"/>
                  </a:cubicBezTo>
                  <a:lnTo>
                    <a:pt x="7250" y="28253"/>
                  </a:lnTo>
                  <a:lnTo>
                    <a:pt x="7250" y="50252"/>
                  </a:lnTo>
                  <a:close/>
                  <a:moveTo>
                    <a:pt x="7279" y="22585"/>
                  </a:moveTo>
                  <a:lnTo>
                    <a:pt x="21376" y="22585"/>
                  </a:lnTo>
                  <a:cubicBezTo>
                    <a:pt x="23756" y="22664"/>
                    <a:pt x="26133" y="22340"/>
                    <a:pt x="28405" y="21626"/>
                  </a:cubicBezTo>
                  <a:cubicBezTo>
                    <a:pt x="29980" y="21089"/>
                    <a:pt x="31329" y="20043"/>
                    <a:pt x="32241" y="18653"/>
                  </a:cubicBezTo>
                  <a:cubicBezTo>
                    <a:pt x="33114" y="17340"/>
                    <a:pt x="33582" y="15799"/>
                    <a:pt x="33584" y="14222"/>
                  </a:cubicBezTo>
                  <a:cubicBezTo>
                    <a:pt x="33635" y="12020"/>
                    <a:pt x="32699" y="9910"/>
                    <a:pt x="31033" y="8468"/>
                  </a:cubicBezTo>
                  <a:cubicBezTo>
                    <a:pt x="29326" y="6953"/>
                    <a:pt x="26638" y="6195"/>
                    <a:pt x="22968" y="6195"/>
                  </a:cubicBezTo>
                  <a:lnTo>
                    <a:pt x="7288" y="61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 : forme 589">
              <a:extLst>
                <a:ext uri="{FF2B5EF4-FFF2-40B4-BE49-F238E27FC236}">
                  <a16:creationId xmlns:a16="http://schemas.microsoft.com/office/drawing/2014/main" id="{734CA5CC-8C57-F94F-9322-56C57CC4B80B}"/>
                </a:ext>
              </a:extLst>
            </p:cNvPr>
            <p:cNvSpPr/>
            <p:nvPr/>
          </p:nvSpPr>
          <p:spPr>
            <a:xfrm>
              <a:off x="8299739" y="1078517"/>
              <a:ext cx="45074" cy="51787"/>
            </a:xfrm>
            <a:custGeom>
              <a:avLst/>
              <a:gdLst>
                <a:gd name="connsiteX0" fmla="*/ 38014 w 45073"/>
                <a:gd name="connsiteY0" fmla="*/ 33756 h 51786"/>
                <a:gd name="connsiteX1" fmla="*/ 44573 w 45073"/>
                <a:gd name="connsiteY1" fmla="*/ 35405 h 51786"/>
                <a:gd name="connsiteX2" fmla="*/ 37151 w 45073"/>
                <a:gd name="connsiteY2" fmla="*/ 47729 h 51786"/>
                <a:gd name="connsiteX3" fmla="*/ 24060 w 45073"/>
                <a:gd name="connsiteY3" fmla="*/ 51968 h 51786"/>
                <a:gd name="connsiteX4" fmla="*/ 11027 w 45073"/>
                <a:gd name="connsiteY4" fmla="*/ 48707 h 51786"/>
                <a:gd name="connsiteX5" fmla="*/ 3355 w 45073"/>
                <a:gd name="connsiteY5" fmla="*/ 39261 h 51786"/>
                <a:gd name="connsiteX6" fmla="*/ 727 w 45073"/>
                <a:gd name="connsiteY6" fmla="*/ 25978 h 51786"/>
                <a:gd name="connsiteX7" fmla="*/ 3690 w 45073"/>
                <a:gd name="connsiteY7" fmla="*/ 12475 h 51786"/>
                <a:gd name="connsiteX8" fmla="*/ 12101 w 45073"/>
                <a:gd name="connsiteY8" fmla="*/ 3720 h 51786"/>
                <a:gd name="connsiteX9" fmla="*/ 24117 w 45073"/>
                <a:gd name="connsiteY9" fmla="*/ 727 h 51786"/>
                <a:gd name="connsiteX10" fmla="*/ 36585 w 45073"/>
                <a:gd name="connsiteY10" fmla="*/ 4564 h 51786"/>
                <a:gd name="connsiteX11" fmla="*/ 43653 w 45073"/>
                <a:gd name="connsiteY11" fmla="*/ 15209 h 51786"/>
                <a:gd name="connsiteX12" fmla="*/ 37199 w 45073"/>
                <a:gd name="connsiteY12" fmla="*/ 16733 h 51786"/>
                <a:gd name="connsiteX13" fmla="*/ 32193 w 45073"/>
                <a:gd name="connsiteY13" fmla="*/ 8860 h 51786"/>
                <a:gd name="connsiteX14" fmla="*/ 23946 w 45073"/>
                <a:gd name="connsiteY14" fmla="*/ 6386 h 51786"/>
                <a:gd name="connsiteX15" fmla="*/ 14403 w 45073"/>
                <a:gd name="connsiteY15" fmla="*/ 9128 h 51786"/>
                <a:gd name="connsiteX16" fmla="*/ 9004 w 45073"/>
                <a:gd name="connsiteY16" fmla="*/ 16484 h 51786"/>
                <a:gd name="connsiteX17" fmla="*/ 7451 w 45073"/>
                <a:gd name="connsiteY17" fmla="*/ 25998 h 51786"/>
                <a:gd name="connsiteX18" fmla="*/ 9292 w 45073"/>
                <a:gd name="connsiteY18" fmla="*/ 37026 h 51786"/>
                <a:gd name="connsiteX19" fmla="*/ 15046 w 45073"/>
                <a:gd name="connsiteY19" fmla="*/ 44075 h 51786"/>
                <a:gd name="connsiteX20" fmla="*/ 23456 w 45073"/>
                <a:gd name="connsiteY20" fmla="*/ 46406 h 51786"/>
                <a:gd name="connsiteX21" fmla="*/ 32788 w 45073"/>
                <a:gd name="connsiteY21" fmla="*/ 43231 h 51786"/>
                <a:gd name="connsiteX22" fmla="*/ 38014 w 45073"/>
                <a:gd name="connsiteY22" fmla="*/ 33756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73" h="51786">
                  <a:moveTo>
                    <a:pt x="38014" y="33756"/>
                  </a:moveTo>
                  <a:lnTo>
                    <a:pt x="44573" y="35405"/>
                  </a:lnTo>
                  <a:cubicBezTo>
                    <a:pt x="43199" y="40795"/>
                    <a:pt x="40725" y="44903"/>
                    <a:pt x="37151" y="47729"/>
                  </a:cubicBezTo>
                  <a:cubicBezTo>
                    <a:pt x="33410" y="50615"/>
                    <a:pt x="28783" y="52113"/>
                    <a:pt x="24060" y="51968"/>
                  </a:cubicBezTo>
                  <a:cubicBezTo>
                    <a:pt x="18722" y="51968"/>
                    <a:pt x="14377" y="50881"/>
                    <a:pt x="11027" y="48707"/>
                  </a:cubicBezTo>
                  <a:cubicBezTo>
                    <a:pt x="7565" y="46416"/>
                    <a:pt x="4887" y="43120"/>
                    <a:pt x="3355" y="39261"/>
                  </a:cubicBezTo>
                  <a:cubicBezTo>
                    <a:pt x="1586" y="35058"/>
                    <a:pt x="692" y="30538"/>
                    <a:pt x="727" y="25978"/>
                  </a:cubicBezTo>
                  <a:cubicBezTo>
                    <a:pt x="619" y="21305"/>
                    <a:pt x="1635" y="16674"/>
                    <a:pt x="3690" y="12475"/>
                  </a:cubicBezTo>
                  <a:cubicBezTo>
                    <a:pt x="5534" y="8766"/>
                    <a:pt x="8470" y="5711"/>
                    <a:pt x="12101" y="3720"/>
                  </a:cubicBezTo>
                  <a:cubicBezTo>
                    <a:pt x="15785" y="1714"/>
                    <a:pt x="19922" y="684"/>
                    <a:pt x="24117" y="727"/>
                  </a:cubicBezTo>
                  <a:cubicBezTo>
                    <a:pt x="28582" y="601"/>
                    <a:pt x="32964" y="1949"/>
                    <a:pt x="36585" y="4564"/>
                  </a:cubicBezTo>
                  <a:cubicBezTo>
                    <a:pt x="40061" y="7225"/>
                    <a:pt x="42548" y="10972"/>
                    <a:pt x="43653" y="15209"/>
                  </a:cubicBezTo>
                  <a:lnTo>
                    <a:pt x="37199" y="16733"/>
                  </a:lnTo>
                  <a:cubicBezTo>
                    <a:pt x="36048" y="13127"/>
                    <a:pt x="34379" y="10503"/>
                    <a:pt x="32193" y="8860"/>
                  </a:cubicBezTo>
                  <a:cubicBezTo>
                    <a:pt x="29794" y="7144"/>
                    <a:pt x="26893" y="6274"/>
                    <a:pt x="23946" y="6386"/>
                  </a:cubicBezTo>
                  <a:cubicBezTo>
                    <a:pt x="20555" y="6266"/>
                    <a:pt x="17213" y="7226"/>
                    <a:pt x="14403" y="9128"/>
                  </a:cubicBezTo>
                  <a:cubicBezTo>
                    <a:pt x="11856" y="10932"/>
                    <a:pt x="9961" y="13513"/>
                    <a:pt x="9004" y="16484"/>
                  </a:cubicBezTo>
                  <a:cubicBezTo>
                    <a:pt x="7969" y="19549"/>
                    <a:pt x="7445" y="22763"/>
                    <a:pt x="7451" y="25998"/>
                  </a:cubicBezTo>
                  <a:cubicBezTo>
                    <a:pt x="7372" y="29756"/>
                    <a:pt x="7997" y="33497"/>
                    <a:pt x="9292" y="37026"/>
                  </a:cubicBezTo>
                  <a:cubicBezTo>
                    <a:pt x="10353" y="39962"/>
                    <a:pt x="12382" y="42448"/>
                    <a:pt x="15046" y="44075"/>
                  </a:cubicBezTo>
                  <a:cubicBezTo>
                    <a:pt x="17580" y="45614"/>
                    <a:pt x="20492" y="46421"/>
                    <a:pt x="23456" y="46406"/>
                  </a:cubicBezTo>
                  <a:cubicBezTo>
                    <a:pt x="26847" y="46504"/>
                    <a:pt x="30160" y="45377"/>
                    <a:pt x="32788" y="43231"/>
                  </a:cubicBezTo>
                  <a:cubicBezTo>
                    <a:pt x="35376" y="41089"/>
                    <a:pt x="37118" y="37931"/>
                    <a:pt x="38014" y="337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 : forme 590">
              <a:extLst>
                <a:ext uri="{FF2B5EF4-FFF2-40B4-BE49-F238E27FC236}">
                  <a16:creationId xmlns:a16="http://schemas.microsoft.com/office/drawing/2014/main" id="{8CA00B19-212B-E54A-887B-11DE4D87C86A}"/>
                </a:ext>
              </a:extLst>
            </p:cNvPr>
            <p:cNvSpPr/>
            <p:nvPr/>
          </p:nvSpPr>
          <p:spPr>
            <a:xfrm>
              <a:off x="8365651" y="1079379"/>
              <a:ext cx="38361" cy="50828"/>
            </a:xfrm>
            <a:custGeom>
              <a:avLst/>
              <a:gdLst>
                <a:gd name="connsiteX0" fmla="*/ 719 w 38360"/>
                <a:gd name="connsiteY0" fmla="*/ 50262 h 50827"/>
                <a:gd name="connsiteX1" fmla="*/ 719 w 38360"/>
                <a:gd name="connsiteY1" fmla="*/ 719 h 50827"/>
                <a:gd name="connsiteX2" fmla="*/ 36549 w 38360"/>
                <a:gd name="connsiteY2" fmla="*/ 719 h 50827"/>
                <a:gd name="connsiteX3" fmla="*/ 36549 w 38360"/>
                <a:gd name="connsiteY3" fmla="*/ 6550 h 50827"/>
                <a:gd name="connsiteX4" fmla="*/ 7280 w 38360"/>
                <a:gd name="connsiteY4" fmla="*/ 6550 h 50827"/>
                <a:gd name="connsiteX5" fmla="*/ 7280 w 38360"/>
                <a:gd name="connsiteY5" fmla="*/ 21731 h 50827"/>
                <a:gd name="connsiteX6" fmla="*/ 34688 w 38360"/>
                <a:gd name="connsiteY6" fmla="*/ 21731 h 50827"/>
                <a:gd name="connsiteX7" fmla="*/ 34688 w 38360"/>
                <a:gd name="connsiteY7" fmla="*/ 27543 h 50827"/>
                <a:gd name="connsiteX8" fmla="*/ 7280 w 38360"/>
                <a:gd name="connsiteY8" fmla="*/ 27543 h 50827"/>
                <a:gd name="connsiteX9" fmla="*/ 7280 w 38360"/>
                <a:gd name="connsiteY9" fmla="*/ 44412 h 50827"/>
                <a:gd name="connsiteX10" fmla="*/ 37700 w 38360"/>
                <a:gd name="connsiteY10" fmla="*/ 44412 h 50827"/>
                <a:gd name="connsiteX11" fmla="*/ 37700 w 38360"/>
                <a:gd name="connsiteY11" fmla="*/ 5025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60" h="50827">
                  <a:moveTo>
                    <a:pt x="719" y="50262"/>
                  </a:moveTo>
                  <a:lnTo>
                    <a:pt x="719" y="719"/>
                  </a:lnTo>
                  <a:lnTo>
                    <a:pt x="36549" y="719"/>
                  </a:lnTo>
                  <a:lnTo>
                    <a:pt x="36549" y="6550"/>
                  </a:lnTo>
                  <a:lnTo>
                    <a:pt x="7280" y="6550"/>
                  </a:lnTo>
                  <a:lnTo>
                    <a:pt x="7280" y="21731"/>
                  </a:lnTo>
                  <a:lnTo>
                    <a:pt x="34688" y="21731"/>
                  </a:lnTo>
                  <a:lnTo>
                    <a:pt x="34688" y="27543"/>
                  </a:lnTo>
                  <a:lnTo>
                    <a:pt x="7280" y="27543"/>
                  </a:lnTo>
                  <a:lnTo>
                    <a:pt x="7280" y="44412"/>
                  </a:lnTo>
                  <a:lnTo>
                    <a:pt x="37700" y="44412"/>
                  </a:lnTo>
                  <a:lnTo>
                    <a:pt x="37700" y="502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 : forme 591">
              <a:extLst>
                <a:ext uri="{FF2B5EF4-FFF2-40B4-BE49-F238E27FC236}">
                  <a16:creationId xmlns:a16="http://schemas.microsoft.com/office/drawing/2014/main" id="{5B9DE61F-A246-474D-93EB-968BC4CDB823}"/>
                </a:ext>
              </a:extLst>
            </p:cNvPr>
            <p:cNvSpPr/>
            <p:nvPr/>
          </p:nvSpPr>
          <p:spPr>
            <a:xfrm>
              <a:off x="8423298" y="1078568"/>
              <a:ext cx="40279" cy="51787"/>
            </a:xfrm>
            <a:custGeom>
              <a:avLst/>
              <a:gdLst>
                <a:gd name="connsiteX0" fmla="*/ 719 w 40278"/>
                <a:gd name="connsiteY0" fmla="*/ 35172 h 51786"/>
                <a:gd name="connsiteX1" fmla="*/ 6905 w 40278"/>
                <a:gd name="connsiteY1" fmla="*/ 34635 h 51786"/>
                <a:gd name="connsiteX2" fmla="*/ 8948 w 40278"/>
                <a:gd name="connsiteY2" fmla="*/ 40734 h 51786"/>
                <a:gd name="connsiteX3" fmla="*/ 13935 w 40278"/>
                <a:gd name="connsiteY3" fmla="*/ 44570 h 51786"/>
                <a:gd name="connsiteX4" fmla="*/ 21540 w 40278"/>
                <a:gd name="connsiteY4" fmla="*/ 46038 h 51786"/>
                <a:gd name="connsiteX5" fmla="*/ 28166 w 40278"/>
                <a:gd name="connsiteY5" fmla="*/ 44925 h 51786"/>
                <a:gd name="connsiteX6" fmla="*/ 32444 w 40278"/>
                <a:gd name="connsiteY6" fmla="*/ 41866 h 51786"/>
                <a:gd name="connsiteX7" fmla="*/ 33844 w 40278"/>
                <a:gd name="connsiteY7" fmla="*/ 37627 h 51786"/>
                <a:gd name="connsiteX8" fmla="*/ 32491 w 40278"/>
                <a:gd name="connsiteY8" fmla="*/ 33551 h 51786"/>
                <a:gd name="connsiteX9" fmla="*/ 28032 w 40278"/>
                <a:gd name="connsiteY9" fmla="*/ 30674 h 51786"/>
                <a:gd name="connsiteX10" fmla="*/ 19208 w 40278"/>
                <a:gd name="connsiteY10" fmla="*/ 28257 h 51786"/>
                <a:gd name="connsiteX11" fmla="*/ 9618 w 40278"/>
                <a:gd name="connsiteY11" fmla="*/ 25169 h 51786"/>
                <a:gd name="connsiteX12" fmla="*/ 4325 w 40278"/>
                <a:gd name="connsiteY12" fmla="*/ 20547 h 51786"/>
                <a:gd name="connsiteX13" fmla="*/ 2590 w 40278"/>
                <a:gd name="connsiteY13" fmla="*/ 14380 h 51786"/>
                <a:gd name="connsiteX14" fmla="*/ 4718 w 40278"/>
                <a:gd name="connsiteY14" fmla="*/ 7370 h 51786"/>
                <a:gd name="connsiteX15" fmla="*/ 10933 w 40278"/>
                <a:gd name="connsiteY15" fmla="*/ 2421 h 51786"/>
                <a:gd name="connsiteX16" fmla="*/ 20025 w 40278"/>
                <a:gd name="connsiteY16" fmla="*/ 724 h 51786"/>
                <a:gd name="connsiteX17" fmla="*/ 29740 w 40278"/>
                <a:gd name="connsiteY17" fmla="*/ 2498 h 51786"/>
                <a:gd name="connsiteX18" fmla="*/ 36213 w 40278"/>
                <a:gd name="connsiteY18" fmla="*/ 7725 h 51786"/>
                <a:gd name="connsiteX19" fmla="*/ 38649 w 40278"/>
                <a:gd name="connsiteY19" fmla="*/ 15531 h 51786"/>
                <a:gd name="connsiteX20" fmla="*/ 32367 w 40278"/>
                <a:gd name="connsiteY20" fmla="*/ 16001 h 51786"/>
                <a:gd name="connsiteX21" fmla="*/ 28934 w 40278"/>
                <a:gd name="connsiteY21" fmla="*/ 8904 h 51786"/>
                <a:gd name="connsiteX22" fmla="*/ 20302 w 40278"/>
                <a:gd name="connsiteY22" fmla="*/ 6507 h 51786"/>
                <a:gd name="connsiteX23" fmla="*/ 11671 w 40278"/>
                <a:gd name="connsiteY23" fmla="*/ 8684 h 51786"/>
                <a:gd name="connsiteX24" fmla="*/ 8957 w 40278"/>
                <a:gd name="connsiteY24" fmla="*/ 13939 h 51786"/>
                <a:gd name="connsiteX25" fmla="*/ 10875 w 40278"/>
                <a:gd name="connsiteY25" fmla="*/ 18341 h 51786"/>
                <a:gd name="connsiteX26" fmla="*/ 20753 w 40278"/>
                <a:gd name="connsiteY26" fmla="*/ 21870 h 51786"/>
                <a:gd name="connsiteX27" fmla="*/ 31724 w 40278"/>
                <a:gd name="connsiteY27" fmla="*/ 25026 h 51786"/>
                <a:gd name="connsiteX28" fmla="*/ 38112 w 40278"/>
                <a:gd name="connsiteY28" fmla="*/ 30080 h 51786"/>
                <a:gd name="connsiteX29" fmla="*/ 40174 w 40278"/>
                <a:gd name="connsiteY29" fmla="*/ 37128 h 51786"/>
                <a:gd name="connsiteX30" fmla="*/ 37910 w 40278"/>
                <a:gd name="connsiteY30" fmla="*/ 44580 h 51786"/>
                <a:gd name="connsiteX31" fmla="*/ 31408 w 40278"/>
                <a:gd name="connsiteY31" fmla="*/ 50027 h 51786"/>
                <a:gd name="connsiteX32" fmla="*/ 21818 w 40278"/>
                <a:gd name="connsiteY32" fmla="*/ 51945 h 51786"/>
                <a:gd name="connsiteX33" fmla="*/ 10549 w 40278"/>
                <a:gd name="connsiteY33" fmla="*/ 50027 h 51786"/>
                <a:gd name="connsiteX34" fmla="*/ 3414 w 40278"/>
                <a:gd name="connsiteY34" fmla="*/ 44129 h 51786"/>
                <a:gd name="connsiteX35" fmla="*/ 719 w 40278"/>
                <a:gd name="connsiteY35" fmla="*/ 35172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278" h="51786">
                  <a:moveTo>
                    <a:pt x="719" y="35172"/>
                  </a:moveTo>
                  <a:lnTo>
                    <a:pt x="6905" y="34635"/>
                  </a:lnTo>
                  <a:cubicBezTo>
                    <a:pt x="7096" y="36800"/>
                    <a:pt x="7797" y="38890"/>
                    <a:pt x="8948" y="40734"/>
                  </a:cubicBezTo>
                  <a:cubicBezTo>
                    <a:pt x="10207" y="42465"/>
                    <a:pt x="11939" y="43797"/>
                    <a:pt x="13935" y="44570"/>
                  </a:cubicBezTo>
                  <a:cubicBezTo>
                    <a:pt x="16342" y="45579"/>
                    <a:pt x="18930" y="46079"/>
                    <a:pt x="21540" y="46038"/>
                  </a:cubicBezTo>
                  <a:cubicBezTo>
                    <a:pt x="23798" y="46078"/>
                    <a:pt x="26044" y="45701"/>
                    <a:pt x="28166" y="44925"/>
                  </a:cubicBezTo>
                  <a:cubicBezTo>
                    <a:pt x="29858" y="44341"/>
                    <a:pt x="31344" y="43278"/>
                    <a:pt x="32444" y="41866"/>
                  </a:cubicBezTo>
                  <a:cubicBezTo>
                    <a:pt x="33352" y="40639"/>
                    <a:pt x="33843" y="39153"/>
                    <a:pt x="33844" y="37627"/>
                  </a:cubicBezTo>
                  <a:cubicBezTo>
                    <a:pt x="33873" y="36154"/>
                    <a:pt x="33396" y="34715"/>
                    <a:pt x="32491" y="33551"/>
                  </a:cubicBezTo>
                  <a:cubicBezTo>
                    <a:pt x="31291" y="32208"/>
                    <a:pt x="29750" y="31214"/>
                    <a:pt x="28032" y="30674"/>
                  </a:cubicBezTo>
                  <a:cubicBezTo>
                    <a:pt x="25135" y="29715"/>
                    <a:pt x="22189" y="28909"/>
                    <a:pt x="19208" y="28257"/>
                  </a:cubicBezTo>
                  <a:cubicBezTo>
                    <a:pt x="15906" y="27590"/>
                    <a:pt x="12689" y="26555"/>
                    <a:pt x="9618" y="25169"/>
                  </a:cubicBezTo>
                  <a:cubicBezTo>
                    <a:pt x="7475" y="24126"/>
                    <a:pt x="5647" y="22530"/>
                    <a:pt x="4325" y="20547"/>
                  </a:cubicBezTo>
                  <a:cubicBezTo>
                    <a:pt x="3162" y="18703"/>
                    <a:pt x="2559" y="16561"/>
                    <a:pt x="2590" y="14380"/>
                  </a:cubicBezTo>
                  <a:cubicBezTo>
                    <a:pt x="2588" y="11884"/>
                    <a:pt x="3329" y="9444"/>
                    <a:pt x="4718" y="7370"/>
                  </a:cubicBezTo>
                  <a:cubicBezTo>
                    <a:pt x="6230" y="5119"/>
                    <a:pt x="8400" y="3390"/>
                    <a:pt x="10933" y="2421"/>
                  </a:cubicBezTo>
                  <a:cubicBezTo>
                    <a:pt x="13821" y="1258"/>
                    <a:pt x="16912" y="681"/>
                    <a:pt x="20025" y="724"/>
                  </a:cubicBezTo>
                  <a:cubicBezTo>
                    <a:pt x="23350" y="660"/>
                    <a:pt x="26653" y="1263"/>
                    <a:pt x="29740" y="2498"/>
                  </a:cubicBezTo>
                  <a:cubicBezTo>
                    <a:pt x="32377" y="3544"/>
                    <a:pt x="34635" y="5367"/>
                    <a:pt x="36213" y="7725"/>
                  </a:cubicBezTo>
                  <a:cubicBezTo>
                    <a:pt x="37733" y="10051"/>
                    <a:pt x="38577" y="12753"/>
                    <a:pt x="38649" y="15531"/>
                  </a:cubicBezTo>
                  <a:lnTo>
                    <a:pt x="32367" y="16001"/>
                  </a:lnTo>
                  <a:cubicBezTo>
                    <a:pt x="32221" y="13271"/>
                    <a:pt x="30984" y="10714"/>
                    <a:pt x="28934" y="8904"/>
                  </a:cubicBezTo>
                  <a:cubicBezTo>
                    <a:pt x="27015" y="7312"/>
                    <a:pt x="24138" y="6507"/>
                    <a:pt x="20302" y="6507"/>
                  </a:cubicBezTo>
                  <a:cubicBezTo>
                    <a:pt x="16342" y="6507"/>
                    <a:pt x="13445" y="7236"/>
                    <a:pt x="11671" y="8684"/>
                  </a:cubicBezTo>
                  <a:cubicBezTo>
                    <a:pt x="9982" y="9904"/>
                    <a:pt x="8974" y="11855"/>
                    <a:pt x="8957" y="13939"/>
                  </a:cubicBezTo>
                  <a:cubicBezTo>
                    <a:pt x="8910" y="15619"/>
                    <a:pt x="9613" y="17232"/>
                    <a:pt x="10875" y="18341"/>
                  </a:cubicBezTo>
                  <a:cubicBezTo>
                    <a:pt x="12153" y="19479"/>
                    <a:pt x="15446" y="20656"/>
                    <a:pt x="20753" y="21870"/>
                  </a:cubicBezTo>
                  <a:cubicBezTo>
                    <a:pt x="24493" y="22607"/>
                    <a:pt x="28164" y="23663"/>
                    <a:pt x="31724" y="25026"/>
                  </a:cubicBezTo>
                  <a:cubicBezTo>
                    <a:pt x="34277" y="26092"/>
                    <a:pt x="36488" y="27840"/>
                    <a:pt x="38112" y="30080"/>
                  </a:cubicBezTo>
                  <a:cubicBezTo>
                    <a:pt x="39498" y="32166"/>
                    <a:pt x="40217" y="34624"/>
                    <a:pt x="40174" y="37128"/>
                  </a:cubicBezTo>
                  <a:cubicBezTo>
                    <a:pt x="40167" y="39781"/>
                    <a:pt x="39381" y="42372"/>
                    <a:pt x="37910" y="44580"/>
                  </a:cubicBezTo>
                  <a:cubicBezTo>
                    <a:pt x="36314" y="46986"/>
                    <a:pt x="34056" y="48878"/>
                    <a:pt x="31408" y="50027"/>
                  </a:cubicBezTo>
                  <a:cubicBezTo>
                    <a:pt x="28388" y="51356"/>
                    <a:pt x="25116" y="52010"/>
                    <a:pt x="21818" y="51945"/>
                  </a:cubicBezTo>
                  <a:cubicBezTo>
                    <a:pt x="17970" y="52073"/>
                    <a:pt x="14137" y="51420"/>
                    <a:pt x="10549" y="50027"/>
                  </a:cubicBezTo>
                  <a:cubicBezTo>
                    <a:pt x="7635" y="48819"/>
                    <a:pt x="5149" y="46765"/>
                    <a:pt x="3414" y="44129"/>
                  </a:cubicBezTo>
                  <a:cubicBezTo>
                    <a:pt x="1679" y="41462"/>
                    <a:pt x="744" y="38354"/>
                    <a:pt x="719" y="351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 : forme 592">
              <a:extLst>
                <a:ext uri="{FF2B5EF4-FFF2-40B4-BE49-F238E27FC236}">
                  <a16:creationId xmlns:a16="http://schemas.microsoft.com/office/drawing/2014/main" id="{7AF97955-F343-7245-ACFC-932C02F4DA13}"/>
                </a:ext>
              </a:extLst>
            </p:cNvPr>
            <p:cNvSpPr/>
            <p:nvPr/>
          </p:nvSpPr>
          <p:spPr>
            <a:xfrm>
              <a:off x="8948312" y="818646"/>
              <a:ext cx="40279" cy="51787"/>
            </a:xfrm>
            <a:custGeom>
              <a:avLst/>
              <a:gdLst>
                <a:gd name="connsiteX0" fmla="*/ 720 w 40278"/>
                <a:gd name="connsiteY0" fmla="*/ 34874 h 51786"/>
                <a:gd name="connsiteX1" fmla="*/ 6848 w 40278"/>
                <a:gd name="connsiteY1" fmla="*/ 34337 h 51786"/>
                <a:gd name="connsiteX2" fmla="*/ 8881 w 40278"/>
                <a:gd name="connsiteY2" fmla="*/ 40388 h 51786"/>
                <a:gd name="connsiteX3" fmla="*/ 13821 w 40278"/>
                <a:gd name="connsiteY3" fmla="*/ 44224 h 51786"/>
                <a:gd name="connsiteX4" fmla="*/ 21368 w 40278"/>
                <a:gd name="connsiteY4" fmla="*/ 45692 h 51786"/>
                <a:gd name="connsiteX5" fmla="*/ 27937 w 40278"/>
                <a:gd name="connsiteY5" fmla="*/ 44579 h 51786"/>
                <a:gd name="connsiteX6" fmla="*/ 32185 w 40278"/>
                <a:gd name="connsiteY6" fmla="*/ 41549 h 51786"/>
                <a:gd name="connsiteX7" fmla="*/ 33576 w 40278"/>
                <a:gd name="connsiteY7" fmla="*/ 37338 h 51786"/>
                <a:gd name="connsiteX8" fmla="*/ 32233 w 40278"/>
                <a:gd name="connsiteY8" fmla="*/ 33301 h 51786"/>
                <a:gd name="connsiteX9" fmla="*/ 27802 w 40278"/>
                <a:gd name="connsiteY9" fmla="*/ 30424 h 51786"/>
                <a:gd name="connsiteX10" fmla="*/ 19056 w 40278"/>
                <a:gd name="connsiteY10" fmla="*/ 28026 h 51786"/>
                <a:gd name="connsiteX11" fmla="*/ 9571 w 40278"/>
                <a:gd name="connsiteY11" fmla="*/ 24967 h 51786"/>
                <a:gd name="connsiteX12" fmla="*/ 4316 w 40278"/>
                <a:gd name="connsiteY12" fmla="*/ 20383 h 51786"/>
                <a:gd name="connsiteX13" fmla="*/ 2590 w 40278"/>
                <a:gd name="connsiteY13" fmla="*/ 14265 h 51786"/>
                <a:gd name="connsiteX14" fmla="*/ 4709 w 40278"/>
                <a:gd name="connsiteY14" fmla="*/ 7312 h 51786"/>
                <a:gd name="connsiteX15" fmla="*/ 10875 w 40278"/>
                <a:gd name="connsiteY15" fmla="*/ 2401 h 51786"/>
                <a:gd name="connsiteX16" fmla="*/ 19890 w 40278"/>
                <a:gd name="connsiteY16" fmla="*/ 723 h 51786"/>
                <a:gd name="connsiteX17" fmla="*/ 29480 w 40278"/>
                <a:gd name="connsiteY17" fmla="*/ 2478 h 51786"/>
                <a:gd name="connsiteX18" fmla="*/ 35906 w 40278"/>
                <a:gd name="connsiteY18" fmla="*/ 7666 h 51786"/>
                <a:gd name="connsiteX19" fmla="*/ 38322 w 40278"/>
                <a:gd name="connsiteY19" fmla="*/ 15406 h 51786"/>
                <a:gd name="connsiteX20" fmla="*/ 32080 w 40278"/>
                <a:gd name="connsiteY20" fmla="*/ 15876 h 51786"/>
                <a:gd name="connsiteX21" fmla="*/ 28676 w 40278"/>
                <a:gd name="connsiteY21" fmla="*/ 8836 h 51786"/>
                <a:gd name="connsiteX22" fmla="*/ 20111 w 40278"/>
                <a:gd name="connsiteY22" fmla="*/ 6458 h 51786"/>
                <a:gd name="connsiteX23" fmla="*/ 11480 w 40278"/>
                <a:gd name="connsiteY23" fmla="*/ 8616 h 51786"/>
                <a:gd name="connsiteX24" fmla="*/ 8786 w 40278"/>
                <a:gd name="connsiteY24" fmla="*/ 13833 h 51786"/>
                <a:gd name="connsiteX25" fmla="*/ 10704 w 40278"/>
                <a:gd name="connsiteY25" fmla="*/ 18187 h 51786"/>
                <a:gd name="connsiteX26" fmla="*/ 20514 w 40278"/>
                <a:gd name="connsiteY26" fmla="*/ 21697 h 51786"/>
                <a:gd name="connsiteX27" fmla="*/ 31389 w 40278"/>
                <a:gd name="connsiteY27" fmla="*/ 24833 h 51786"/>
                <a:gd name="connsiteX28" fmla="*/ 37729 w 40278"/>
                <a:gd name="connsiteY28" fmla="*/ 29839 h 51786"/>
                <a:gd name="connsiteX29" fmla="*/ 39771 w 40278"/>
                <a:gd name="connsiteY29" fmla="*/ 36830 h 51786"/>
                <a:gd name="connsiteX30" fmla="*/ 37527 w 40278"/>
                <a:gd name="connsiteY30" fmla="*/ 44224 h 51786"/>
                <a:gd name="connsiteX31" fmla="*/ 31073 w 40278"/>
                <a:gd name="connsiteY31" fmla="*/ 49624 h 51786"/>
                <a:gd name="connsiteX32" fmla="*/ 21607 w 40278"/>
                <a:gd name="connsiteY32" fmla="*/ 51542 h 51786"/>
                <a:gd name="connsiteX33" fmla="*/ 10425 w 40278"/>
                <a:gd name="connsiteY33" fmla="*/ 49624 h 51786"/>
                <a:gd name="connsiteX34" fmla="*/ 3347 w 40278"/>
                <a:gd name="connsiteY34" fmla="*/ 43774 h 51786"/>
                <a:gd name="connsiteX35" fmla="*/ 719 w 40278"/>
                <a:gd name="connsiteY35" fmla="*/ 34874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278" h="51786">
                  <a:moveTo>
                    <a:pt x="720" y="34874"/>
                  </a:moveTo>
                  <a:lnTo>
                    <a:pt x="6848" y="34337"/>
                  </a:lnTo>
                  <a:cubicBezTo>
                    <a:pt x="7036" y="36487"/>
                    <a:pt x="7733" y="38561"/>
                    <a:pt x="8881" y="40388"/>
                  </a:cubicBezTo>
                  <a:cubicBezTo>
                    <a:pt x="10122" y="42117"/>
                    <a:pt x="11838" y="43450"/>
                    <a:pt x="13821" y="44224"/>
                  </a:cubicBezTo>
                  <a:cubicBezTo>
                    <a:pt x="16208" y="45231"/>
                    <a:pt x="18778" y="45731"/>
                    <a:pt x="21368" y="45692"/>
                  </a:cubicBezTo>
                  <a:cubicBezTo>
                    <a:pt x="23608" y="45732"/>
                    <a:pt x="25835" y="45355"/>
                    <a:pt x="27937" y="44579"/>
                  </a:cubicBezTo>
                  <a:cubicBezTo>
                    <a:pt x="29617" y="44002"/>
                    <a:pt x="31093" y="42949"/>
                    <a:pt x="32185" y="41549"/>
                  </a:cubicBezTo>
                  <a:cubicBezTo>
                    <a:pt x="33088" y="40330"/>
                    <a:pt x="33575" y="38855"/>
                    <a:pt x="33576" y="37338"/>
                  </a:cubicBezTo>
                  <a:cubicBezTo>
                    <a:pt x="33602" y="35879"/>
                    <a:pt x="33128" y="34454"/>
                    <a:pt x="32233" y="33301"/>
                  </a:cubicBezTo>
                  <a:cubicBezTo>
                    <a:pt x="31042" y="31960"/>
                    <a:pt x="29511" y="30966"/>
                    <a:pt x="27802" y="30424"/>
                  </a:cubicBezTo>
                  <a:cubicBezTo>
                    <a:pt x="24929" y="29478"/>
                    <a:pt x="22010" y="28678"/>
                    <a:pt x="19056" y="28026"/>
                  </a:cubicBezTo>
                  <a:cubicBezTo>
                    <a:pt x="15790" y="27364"/>
                    <a:pt x="12609" y="26337"/>
                    <a:pt x="9571" y="24967"/>
                  </a:cubicBezTo>
                  <a:cubicBezTo>
                    <a:pt x="7446" y="23929"/>
                    <a:pt x="5633" y="22347"/>
                    <a:pt x="4316" y="20383"/>
                  </a:cubicBezTo>
                  <a:cubicBezTo>
                    <a:pt x="3162" y="18553"/>
                    <a:pt x="2561" y="16428"/>
                    <a:pt x="2590" y="14265"/>
                  </a:cubicBezTo>
                  <a:cubicBezTo>
                    <a:pt x="2590" y="11788"/>
                    <a:pt x="3328" y="9367"/>
                    <a:pt x="4709" y="7312"/>
                  </a:cubicBezTo>
                  <a:cubicBezTo>
                    <a:pt x="6206" y="5076"/>
                    <a:pt x="8361" y="3360"/>
                    <a:pt x="10875" y="2401"/>
                  </a:cubicBezTo>
                  <a:cubicBezTo>
                    <a:pt x="13739" y="1250"/>
                    <a:pt x="16803" y="680"/>
                    <a:pt x="19890" y="723"/>
                  </a:cubicBezTo>
                  <a:cubicBezTo>
                    <a:pt x="23172" y="665"/>
                    <a:pt x="26432" y="1261"/>
                    <a:pt x="29480" y="2478"/>
                  </a:cubicBezTo>
                  <a:cubicBezTo>
                    <a:pt x="32098" y="3517"/>
                    <a:pt x="34339" y="5326"/>
                    <a:pt x="35906" y="7666"/>
                  </a:cubicBezTo>
                  <a:cubicBezTo>
                    <a:pt x="37411" y="9973"/>
                    <a:pt x="38248" y="12652"/>
                    <a:pt x="38322" y="15406"/>
                  </a:cubicBezTo>
                  <a:lnTo>
                    <a:pt x="32080" y="15876"/>
                  </a:lnTo>
                  <a:cubicBezTo>
                    <a:pt x="31944" y="13165"/>
                    <a:pt x="30716" y="10626"/>
                    <a:pt x="28676" y="8836"/>
                  </a:cubicBezTo>
                  <a:cubicBezTo>
                    <a:pt x="26757" y="7244"/>
                    <a:pt x="23880" y="6458"/>
                    <a:pt x="20111" y="6458"/>
                  </a:cubicBezTo>
                  <a:cubicBezTo>
                    <a:pt x="16180" y="6458"/>
                    <a:pt x="13303" y="7177"/>
                    <a:pt x="11480" y="8616"/>
                  </a:cubicBezTo>
                  <a:cubicBezTo>
                    <a:pt x="9805" y="9828"/>
                    <a:pt x="8804" y="11765"/>
                    <a:pt x="8786" y="13833"/>
                  </a:cubicBezTo>
                  <a:cubicBezTo>
                    <a:pt x="8747" y="15497"/>
                    <a:pt x="9451" y="17092"/>
                    <a:pt x="10704" y="18187"/>
                  </a:cubicBezTo>
                  <a:cubicBezTo>
                    <a:pt x="11982" y="19331"/>
                    <a:pt x="15253" y="20501"/>
                    <a:pt x="20514" y="21697"/>
                  </a:cubicBezTo>
                  <a:cubicBezTo>
                    <a:pt x="24226" y="22416"/>
                    <a:pt x="27865" y="23466"/>
                    <a:pt x="31389" y="24833"/>
                  </a:cubicBezTo>
                  <a:cubicBezTo>
                    <a:pt x="33925" y="25882"/>
                    <a:pt x="36120" y="27615"/>
                    <a:pt x="37729" y="29839"/>
                  </a:cubicBezTo>
                  <a:cubicBezTo>
                    <a:pt x="39103" y="31908"/>
                    <a:pt x="39816" y="34346"/>
                    <a:pt x="39771" y="36830"/>
                  </a:cubicBezTo>
                  <a:cubicBezTo>
                    <a:pt x="39767" y="39462"/>
                    <a:pt x="38986" y="42034"/>
                    <a:pt x="37527" y="44224"/>
                  </a:cubicBezTo>
                  <a:cubicBezTo>
                    <a:pt x="35944" y="46612"/>
                    <a:pt x="33702" y="48488"/>
                    <a:pt x="31073" y="49624"/>
                  </a:cubicBezTo>
                  <a:cubicBezTo>
                    <a:pt x="28093" y="50941"/>
                    <a:pt x="24864" y="51596"/>
                    <a:pt x="21607" y="51542"/>
                  </a:cubicBezTo>
                  <a:cubicBezTo>
                    <a:pt x="17789" y="51664"/>
                    <a:pt x="13984" y="51011"/>
                    <a:pt x="10425" y="49624"/>
                  </a:cubicBezTo>
                  <a:cubicBezTo>
                    <a:pt x="7532" y="48429"/>
                    <a:pt x="5065" y="46390"/>
                    <a:pt x="3347" y="43774"/>
                  </a:cubicBezTo>
                  <a:cubicBezTo>
                    <a:pt x="1641" y="41118"/>
                    <a:pt x="729" y="38030"/>
                    <a:pt x="719" y="348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 : forme 593">
              <a:extLst>
                <a:ext uri="{FF2B5EF4-FFF2-40B4-BE49-F238E27FC236}">
                  <a16:creationId xmlns:a16="http://schemas.microsoft.com/office/drawing/2014/main" id="{BF0F6093-3DE6-2D4D-BDFA-D08209F7F0AF}"/>
                </a:ext>
              </a:extLst>
            </p:cNvPr>
            <p:cNvSpPr/>
            <p:nvPr/>
          </p:nvSpPr>
          <p:spPr>
            <a:xfrm>
              <a:off x="9006381" y="819485"/>
              <a:ext cx="40279" cy="49869"/>
            </a:xfrm>
            <a:custGeom>
              <a:avLst/>
              <a:gdLst>
                <a:gd name="connsiteX0" fmla="*/ 16898 w 40278"/>
                <a:gd name="connsiteY0" fmla="*/ 49821 h 49868"/>
                <a:gd name="connsiteX1" fmla="*/ 16898 w 40278"/>
                <a:gd name="connsiteY1" fmla="*/ 6473 h 49868"/>
                <a:gd name="connsiteX2" fmla="*/ 719 w 40278"/>
                <a:gd name="connsiteY2" fmla="*/ 6473 h 49868"/>
                <a:gd name="connsiteX3" fmla="*/ 719 w 40278"/>
                <a:gd name="connsiteY3" fmla="*/ 719 h 49868"/>
                <a:gd name="connsiteX4" fmla="*/ 39684 w 40278"/>
                <a:gd name="connsiteY4" fmla="*/ 719 h 49868"/>
                <a:gd name="connsiteX5" fmla="*/ 39684 w 40278"/>
                <a:gd name="connsiteY5" fmla="*/ 6473 h 49868"/>
                <a:gd name="connsiteX6" fmla="*/ 23381 w 40278"/>
                <a:gd name="connsiteY6" fmla="*/ 6473 h 49868"/>
                <a:gd name="connsiteX7" fmla="*/ 23381 w 40278"/>
                <a:gd name="connsiteY7" fmla="*/ 49821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78" h="49868">
                  <a:moveTo>
                    <a:pt x="16898" y="49821"/>
                  </a:moveTo>
                  <a:lnTo>
                    <a:pt x="16898" y="6473"/>
                  </a:lnTo>
                  <a:lnTo>
                    <a:pt x="719" y="6473"/>
                  </a:lnTo>
                  <a:lnTo>
                    <a:pt x="719" y="719"/>
                  </a:lnTo>
                  <a:lnTo>
                    <a:pt x="39684" y="719"/>
                  </a:lnTo>
                  <a:lnTo>
                    <a:pt x="39684" y="6473"/>
                  </a:lnTo>
                  <a:lnTo>
                    <a:pt x="23381" y="6473"/>
                  </a:lnTo>
                  <a:lnTo>
                    <a:pt x="23381" y="498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 : forme 594">
              <a:extLst>
                <a:ext uri="{FF2B5EF4-FFF2-40B4-BE49-F238E27FC236}">
                  <a16:creationId xmlns:a16="http://schemas.microsoft.com/office/drawing/2014/main" id="{A3E7833E-5B74-D742-AFEB-CE59DDB21A36}"/>
                </a:ext>
              </a:extLst>
            </p:cNvPr>
            <p:cNvSpPr/>
            <p:nvPr/>
          </p:nvSpPr>
          <p:spPr>
            <a:xfrm>
              <a:off x="9055234" y="819437"/>
              <a:ext cx="46992" cy="49869"/>
            </a:xfrm>
            <a:custGeom>
              <a:avLst/>
              <a:gdLst>
                <a:gd name="connsiteX0" fmla="*/ 719 w 46991"/>
                <a:gd name="connsiteY0" fmla="*/ 49869 h 49868"/>
                <a:gd name="connsiteX1" fmla="*/ 19592 w 46991"/>
                <a:gd name="connsiteY1" fmla="*/ 719 h 49868"/>
                <a:gd name="connsiteX2" fmla="*/ 26602 w 46991"/>
                <a:gd name="connsiteY2" fmla="*/ 719 h 49868"/>
                <a:gd name="connsiteX3" fmla="*/ 46742 w 46991"/>
                <a:gd name="connsiteY3" fmla="*/ 49869 h 49868"/>
                <a:gd name="connsiteX4" fmla="*/ 39329 w 46991"/>
                <a:gd name="connsiteY4" fmla="*/ 49869 h 49868"/>
                <a:gd name="connsiteX5" fmla="*/ 33575 w 46991"/>
                <a:gd name="connsiteY5" fmla="*/ 34985 h 49868"/>
                <a:gd name="connsiteX6" fmla="*/ 13023 w 46991"/>
                <a:gd name="connsiteY6" fmla="*/ 34985 h 49868"/>
                <a:gd name="connsiteX7" fmla="*/ 7623 w 46991"/>
                <a:gd name="connsiteY7" fmla="*/ 49869 h 49868"/>
                <a:gd name="connsiteX8" fmla="*/ 14903 w 46991"/>
                <a:gd name="connsiteY8" fmla="*/ 29730 h 49868"/>
                <a:gd name="connsiteX9" fmla="*/ 31561 w 46991"/>
                <a:gd name="connsiteY9" fmla="*/ 29730 h 49868"/>
                <a:gd name="connsiteX10" fmla="*/ 26430 w 46991"/>
                <a:gd name="connsiteY10" fmla="*/ 16121 h 49868"/>
                <a:gd name="connsiteX11" fmla="*/ 22949 w 46991"/>
                <a:gd name="connsiteY11" fmla="*/ 5927 h 49868"/>
                <a:gd name="connsiteX12" fmla="*/ 20302 w 46991"/>
                <a:gd name="connsiteY12" fmla="*/ 15315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49868">
                  <a:moveTo>
                    <a:pt x="719" y="49869"/>
                  </a:moveTo>
                  <a:lnTo>
                    <a:pt x="19592" y="719"/>
                  </a:lnTo>
                  <a:lnTo>
                    <a:pt x="26602" y="719"/>
                  </a:lnTo>
                  <a:lnTo>
                    <a:pt x="46742" y="49869"/>
                  </a:lnTo>
                  <a:lnTo>
                    <a:pt x="39329" y="49869"/>
                  </a:lnTo>
                  <a:lnTo>
                    <a:pt x="33575" y="34985"/>
                  </a:lnTo>
                  <a:lnTo>
                    <a:pt x="13023" y="34985"/>
                  </a:lnTo>
                  <a:lnTo>
                    <a:pt x="7623" y="49869"/>
                  </a:lnTo>
                  <a:close/>
                  <a:moveTo>
                    <a:pt x="14903" y="29730"/>
                  </a:moveTo>
                  <a:lnTo>
                    <a:pt x="31561" y="29730"/>
                  </a:lnTo>
                  <a:lnTo>
                    <a:pt x="26430" y="16121"/>
                  </a:lnTo>
                  <a:cubicBezTo>
                    <a:pt x="24870" y="11978"/>
                    <a:pt x="23709" y="8580"/>
                    <a:pt x="22949" y="5927"/>
                  </a:cubicBezTo>
                  <a:cubicBezTo>
                    <a:pt x="22313" y="9121"/>
                    <a:pt x="21428" y="12260"/>
                    <a:pt x="20302" y="153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 : forme 595">
              <a:extLst>
                <a:ext uri="{FF2B5EF4-FFF2-40B4-BE49-F238E27FC236}">
                  <a16:creationId xmlns:a16="http://schemas.microsoft.com/office/drawing/2014/main" id="{CE8C6507-4CC4-E84D-929C-B7B654D42576}"/>
                </a:ext>
              </a:extLst>
            </p:cNvPr>
            <p:cNvSpPr/>
            <p:nvPr/>
          </p:nvSpPr>
          <p:spPr>
            <a:xfrm>
              <a:off x="9120158" y="819422"/>
              <a:ext cx="41238" cy="49869"/>
            </a:xfrm>
            <a:custGeom>
              <a:avLst/>
              <a:gdLst>
                <a:gd name="connsiteX0" fmla="*/ 719 w 41237"/>
                <a:gd name="connsiteY0" fmla="*/ 49883 h 49868"/>
                <a:gd name="connsiteX1" fmla="*/ 719 w 41237"/>
                <a:gd name="connsiteY1" fmla="*/ 734 h 49868"/>
                <a:gd name="connsiteX2" fmla="*/ 17656 w 41237"/>
                <a:gd name="connsiteY2" fmla="*/ 734 h 49868"/>
                <a:gd name="connsiteX3" fmla="*/ 26402 w 41237"/>
                <a:gd name="connsiteY3" fmla="*/ 1443 h 49868"/>
                <a:gd name="connsiteX4" fmla="*/ 33613 w 41237"/>
                <a:gd name="connsiteY4" fmla="*/ 4963 h 49868"/>
                <a:gd name="connsiteX5" fmla="*/ 39425 w 41237"/>
                <a:gd name="connsiteY5" fmla="*/ 13326 h 49868"/>
                <a:gd name="connsiteX6" fmla="*/ 41343 w 41237"/>
                <a:gd name="connsiteY6" fmla="*/ 25006 h 49868"/>
                <a:gd name="connsiteX7" fmla="*/ 40029 w 41237"/>
                <a:gd name="connsiteY7" fmla="*/ 34932 h 49868"/>
                <a:gd name="connsiteX8" fmla="*/ 36682 w 41237"/>
                <a:gd name="connsiteY8" fmla="*/ 42087 h 49868"/>
                <a:gd name="connsiteX9" fmla="*/ 32203 w 41237"/>
                <a:gd name="connsiteY9" fmla="*/ 46546 h 49868"/>
                <a:gd name="connsiteX10" fmla="*/ 26334 w 41237"/>
                <a:gd name="connsiteY10" fmla="*/ 49011 h 49868"/>
                <a:gd name="connsiteX11" fmla="*/ 18440 w 41237"/>
                <a:gd name="connsiteY11" fmla="*/ 49845 h 49868"/>
                <a:gd name="connsiteX12" fmla="*/ 7231 w 41237"/>
                <a:gd name="connsiteY12" fmla="*/ 44129 h 49868"/>
                <a:gd name="connsiteX13" fmla="*/ 17723 w 41237"/>
                <a:gd name="connsiteY13" fmla="*/ 44129 h 49868"/>
                <a:gd name="connsiteX14" fmla="*/ 25347 w 41237"/>
                <a:gd name="connsiteY14" fmla="*/ 43218 h 49868"/>
                <a:gd name="connsiteX15" fmla="*/ 29759 w 41237"/>
                <a:gd name="connsiteY15" fmla="*/ 40677 h 49868"/>
                <a:gd name="connsiteX16" fmla="*/ 33364 w 41237"/>
                <a:gd name="connsiteY16" fmla="*/ 34453 h 49868"/>
                <a:gd name="connsiteX17" fmla="*/ 34649 w 41237"/>
                <a:gd name="connsiteY17" fmla="*/ 24978 h 49868"/>
                <a:gd name="connsiteX18" fmla="*/ 32118 w 41237"/>
                <a:gd name="connsiteY18" fmla="*/ 13134 h 49868"/>
                <a:gd name="connsiteX19" fmla="*/ 25999 w 41237"/>
                <a:gd name="connsiteY19" fmla="*/ 7572 h 49868"/>
                <a:gd name="connsiteX20" fmla="*/ 17579 w 41237"/>
                <a:gd name="connsiteY20" fmla="*/ 6564 h 49868"/>
                <a:gd name="connsiteX21" fmla="*/ 7260 w 41237"/>
                <a:gd name="connsiteY21" fmla="*/ 6564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237" h="49868">
                  <a:moveTo>
                    <a:pt x="719" y="49883"/>
                  </a:moveTo>
                  <a:lnTo>
                    <a:pt x="719" y="734"/>
                  </a:lnTo>
                  <a:lnTo>
                    <a:pt x="17656" y="734"/>
                  </a:lnTo>
                  <a:cubicBezTo>
                    <a:pt x="20588" y="656"/>
                    <a:pt x="23520" y="894"/>
                    <a:pt x="26402" y="1443"/>
                  </a:cubicBezTo>
                  <a:cubicBezTo>
                    <a:pt x="29058" y="2008"/>
                    <a:pt x="31534" y="3217"/>
                    <a:pt x="33613" y="4963"/>
                  </a:cubicBezTo>
                  <a:cubicBezTo>
                    <a:pt x="36240" y="7202"/>
                    <a:pt x="38243" y="10083"/>
                    <a:pt x="39425" y="13326"/>
                  </a:cubicBezTo>
                  <a:cubicBezTo>
                    <a:pt x="40764" y="17071"/>
                    <a:pt x="41414" y="21029"/>
                    <a:pt x="41343" y="25006"/>
                  </a:cubicBezTo>
                  <a:cubicBezTo>
                    <a:pt x="41392" y="28361"/>
                    <a:pt x="40949" y="31706"/>
                    <a:pt x="40029" y="34932"/>
                  </a:cubicBezTo>
                  <a:cubicBezTo>
                    <a:pt x="39312" y="37484"/>
                    <a:pt x="38182" y="39901"/>
                    <a:pt x="36682" y="42087"/>
                  </a:cubicBezTo>
                  <a:cubicBezTo>
                    <a:pt x="35467" y="43829"/>
                    <a:pt x="33951" y="45339"/>
                    <a:pt x="32203" y="46546"/>
                  </a:cubicBezTo>
                  <a:cubicBezTo>
                    <a:pt x="30407" y="47706"/>
                    <a:pt x="28419" y="48540"/>
                    <a:pt x="26334" y="49011"/>
                  </a:cubicBezTo>
                  <a:cubicBezTo>
                    <a:pt x="23745" y="49600"/>
                    <a:pt x="21096" y="49880"/>
                    <a:pt x="18440" y="49845"/>
                  </a:cubicBezTo>
                  <a:close/>
                  <a:moveTo>
                    <a:pt x="7231" y="44129"/>
                  </a:moveTo>
                  <a:lnTo>
                    <a:pt x="17723" y="44129"/>
                  </a:lnTo>
                  <a:cubicBezTo>
                    <a:pt x="20296" y="44214"/>
                    <a:pt x="22867" y="43907"/>
                    <a:pt x="25347" y="43218"/>
                  </a:cubicBezTo>
                  <a:cubicBezTo>
                    <a:pt x="26999" y="42732"/>
                    <a:pt x="28510" y="41861"/>
                    <a:pt x="29759" y="40677"/>
                  </a:cubicBezTo>
                  <a:cubicBezTo>
                    <a:pt x="31431" y="38913"/>
                    <a:pt x="32667" y="36781"/>
                    <a:pt x="33364" y="34453"/>
                  </a:cubicBezTo>
                  <a:cubicBezTo>
                    <a:pt x="34291" y="31382"/>
                    <a:pt x="34724" y="28184"/>
                    <a:pt x="34649" y="24978"/>
                  </a:cubicBezTo>
                  <a:cubicBezTo>
                    <a:pt x="34649" y="19863"/>
                    <a:pt x="33805" y="15915"/>
                    <a:pt x="32118" y="13134"/>
                  </a:cubicBezTo>
                  <a:cubicBezTo>
                    <a:pt x="30754" y="10650"/>
                    <a:pt x="28601" y="8693"/>
                    <a:pt x="25999" y="7572"/>
                  </a:cubicBezTo>
                  <a:cubicBezTo>
                    <a:pt x="24254" y="6900"/>
                    <a:pt x="21453" y="6564"/>
                    <a:pt x="17579" y="6564"/>
                  </a:cubicBezTo>
                  <a:lnTo>
                    <a:pt x="7260" y="656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 : forme 596">
              <a:extLst>
                <a:ext uri="{FF2B5EF4-FFF2-40B4-BE49-F238E27FC236}">
                  <a16:creationId xmlns:a16="http://schemas.microsoft.com/office/drawing/2014/main" id="{7F78EEED-B3C2-D84A-B257-59882198EA9B}"/>
                </a:ext>
              </a:extLst>
            </p:cNvPr>
            <p:cNvSpPr/>
            <p:nvPr/>
          </p:nvSpPr>
          <p:spPr>
            <a:xfrm>
              <a:off x="9183617" y="819437"/>
              <a:ext cx="37402" cy="49869"/>
            </a:xfrm>
            <a:custGeom>
              <a:avLst/>
              <a:gdLst>
                <a:gd name="connsiteX0" fmla="*/ 719 w 37401"/>
                <a:gd name="connsiteY0" fmla="*/ 49869 h 49868"/>
                <a:gd name="connsiteX1" fmla="*/ 719 w 37401"/>
                <a:gd name="connsiteY1" fmla="*/ 719 h 49868"/>
                <a:gd name="connsiteX2" fmla="*/ 36261 w 37401"/>
                <a:gd name="connsiteY2" fmla="*/ 719 h 49868"/>
                <a:gd name="connsiteX3" fmla="*/ 36261 w 37401"/>
                <a:gd name="connsiteY3" fmla="*/ 6473 h 49868"/>
                <a:gd name="connsiteX4" fmla="*/ 7222 w 37401"/>
                <a:gd name="connsiteY4" fmla="*/ 6473 h 49868"/>
                <a:gd name="connsiteX5" fmla="*/ 7222 w 37401"/>
                <a:gd name="connsiteY5" fmla="*/ 21530 h 49868"/>
                <a:gd name="connsiteX6" fmla="*/ 34468 w 37401"/>
                <a:gd name="connsiteY6" fmla="*/ 21530 h 49868"/>
                <a:gd name="connsiteX7" fmla="*/ 34468 w 37401"/>
                <a:gd name="connsiteY7" fmla="*/ 27284 h 49868"/>
                <a:gd name="connsiteX8" fmla="*/ 7269 w 37401"/>
                <a:gd name="connsiteY8" fmla="*/ 27284 h 49868"/>
                <a:gd name="connsiteX9" fmla="*/ 7269 w 37401"/>
                <a:gd name="connsiteY9" fmla="*/ 44019 h 49868"/>
                <a:gd name="connsiteX10" fmla="*/ 37450 w 37401"/>
                <a:gd name="connsiteY10" fmla="*/ 44019 h 49868"/>
                <a:gd name="connsiteX11" fmla="*/ 37450 w 37401"/>
                <a:gd name="connsiteY11" fmla="*/ 49773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01" h="49868">
                  <a:moveTo>
                    <a:pt x="719" y="49869"/>
                  </a:moveTo>
                  <a:lnTo>
                    <a:pt x="719" y="719"/>
                  </a:lnTo>
                  <a:lnTo>
                    <a:pt x="36261" y="719"/>
                  </a:lnTo>
                  <a:lnTo>
                    <a:pt x="36261" y="6473"/>
                  </a:lnTo>
                  <a:lnTo>
                    <a:pt x="7222" y="6473"/>
                  </a:lnTo>
                  <a:lnTo>
                    <a:pt x="7222" y="21530"/>
                  </a:lnTo>
                  <a:lnTo>
                    <a:pt x="34468" y="21530"/>
                  </a:lnTo>
                  <a:lnTo>
                    <a:pt x="34468" y="27284"/>
                  </a:lnTo>
                  <a:lnTo>
                    <a:pt x="7269" y="27284"/>
                  </a:lnTo>
                  <a:lnTo>
                    <a:pt x="7269" y="44019"/>
                  </a:lnTo>
                  <a:lnTo>
                    <a:pt x="37450" y="44019"/>
                  </a:lnTo>
                  <a:lnTo>
                    <a:pt x="37450" y="49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 : forme 597">
              <a:extLst>
                <a:ext uri="{FF2B5EF4-FFF2-40B4-BE49-F238E27FC236}">
                  <a16:creationId xmlns:a16="http://schemas.microsoft.com/office/drawing/2014/main" id="{02B7CE08-BBDB-9A44-ADFA-08ABC78C80EE}"/>
                </a:ext>
              </a:extLst>
            </p:cNvPr>
            <p:cNvSpPr/>
            <p:nvPr/>
          </p:nvSpPr>
          <p:spPr>
            <a:xfrm>
              <a:off x="1403111" y="1253306"/>
              <a:ext cx="100697" cy="215779"/>
            </a:xfrm>
            <a:custGeom>
              <a:avLst/>
              <a:gdLst>
                <a:gd name="connsiteX0" fmla="*/ 3692 w 100696"/>
                <a:gd name="connsiteY0" fmla="*/ 215271 h 215779"/>
                <a:gd name="connsiteX1" fmla="*/ 97753 w 100696"/>
                <a:gd name="connsiteY1" fmla="*/ 215271 h 215779"/>
                <a:gd name="connsiteX2" fmla="*/ 100716 w 100696"/>
                <a:gd name="connsiteY2" fmla="*/ 212307 h 215779"/>
                <a:gd name="connsiteX3" fmla="*/ 100716 w 100696"/>
                <a:gd name="connsiteY3" fmla="*/ 198076 h 215779"/>
                <a:gd name="connsiteX4" fmla="*/ 99466 w 100696"/>
                <a:gd name="connsiteY4" fmla="*/ 194118 h 215779"/>
                <a:gd name="connsiteX5" fmla="*/ 100716 w 100696"/>
                <a:gd name="connsiteY5" fmla="*/ 192868 h 215779"/>
                <a:gd name="connsiteX6" fmla="*/ 100716 w 100696"/>
                <a:gd name="connsiteY6" fmla="*/ 178636 h 215779"/>
                <a:gd name="connsiteX7" fmla="*/ 99466 w 100696"/>
                <a:gd name="connsiteY7" fmla="*/ 174679 h 215779"/>
                <a:gd name="connsiteX8" fmla="*/ 100716 w 100696"/>
                <a:gd name="connsiteY8" fmla="*/ 173429 h 215779"/>
                <a:gd name="connsiteX9" fmla="*/ 100716 w 100696"/>
                <a:gd name="connsiteY9" fmla="*/ 159197 h 215779"/>
                <a:gd name="connsiteX10" fmla="*/ 99466 w 100696"/>
                <a:gd name="connsiteY10" fmla="*/ 155240 h 215779"/>
                <a:gd name="connsiteX11" fmla="*/ 100716 w 100696"/>
                <a:gd name="connsiteY11" fmla="*/ 153990 h 215779"/>
                <a:gd name="connsiteX12" fmla="*/ 100716 w 100696"/>
                <a:gd name="connsiteY12" fmla="*/ 139758 h 215779"/>
                <a:gd name="connsiteX13" fmla="*/ 99466 w 100696"/>
                <a:gd name="connsiteY13" fmla="*/ 135800 h 215779"/>
                <a:gd name="connsiteX14" fmla="*/ 100716 w 100696"/>
                <a:gd name="connsiteY14" fmla="*/ 134550 h 215779"/>
                <a:gd name="connsiteX15" fmla="*/ 100716 w 100696"/>
                <a:gd name="connsiteY15" fmla="*/ 120328 h 215779"/>
                <a:gd name="connsiteX16" fmla="*/ 99466 w 100696"/>
                <a:gd name="connsiteY16" fmla="*/ 116371 h 215779"/>
                <a:gd name="connsiteX17" fmla="*/ 100716 w 100696"/>
                <a:gd name="connsiteY17" fmla="*/ 115121 h 215779"/>
                <a:gd name="connsiteX18" fmla="*/ 100716 w 100696"/>
                <a:gd name="connsiteY18" fmla="*/ 100889 h 215779"/>
                <a:gd name="connsiteX19" fmla="*/ 99466 w 100696"/>
                <a:gd name="connsiteY19" fmla="*/ 96931 h 215779"/>
                <a:gd name="connsiteX20" fmla="*/ 100716 w 100696"/>
                <a:gd name="connsiteY20" fmla="*/ 95681 h 215779"/>
                <a:gd name="connsiteX21" fmla="*/ 100716 w 100696"/>
                <a:gd name="connsiteY21" fmla="*/ 81449 h 215779"/>
                <a:gd name="connsiteX22" fmla="*/ 99466 w 100696"/>
                <a:gd name="connsiteY22" fmla="*/ 77492 h 215779"/>
                <a:gd name="connsiteX23" fmla="*/ 100716 w 100696"/>
                <a:gd name="connsiteY23" fmla="*/ 76242 h 215779"/>
                <a:gd name="connsiteX24" fmla="*/ 100716 w 100696"/>
                <a:gd name="connsiteY24" fmla="*/ 62001 h 215779"/>
                <a:gd name="connsiteX25" fmla="*/ 99459 w 100696"/>
                <a:gd name="connsiteY25" fmla="*/ 58060 h 215779"/>
                <a:gd name="connsiteX26" fmla="*/ 100716 w 100696"/>
                <a:gd name="connsiteY26" fmla="*/ 56803 h 215779"/>
                <a:gd name="connsiteX27" fmla="*/ 100716 w 100696"/>
                <a:gd name="connsiteY27" fmla="*/ 42552 h 215779"/>
                <a:gd name="connsiteX28" fmla="*/ 99466 w 100696"/>
                <a:gd name="connsiteY28" fmla="*/ 38594 h 215779"/>
                <a:gd name="connsiteX29" fmla="*/ 100716 w 100696"/>
                <a:gd name="connsiteY29" fmla="*/ 37344 h 215779"/>
                <a:gd name="connsiteX30" fmla="*/ 100716 w 100696"/>
                <a:gd name="connsiteY30" fmla="*/ 23112 h 215779"/>
                <a:gd name="connsiteX31" fmla="*/ 99466 w 100696"/>
                <a:gd name="connsiteY31" fmla="*/ 19155 h 215779"/>
                <a:gd name="connsiteX32" fmla="*/ 100716 w 100696"/>
                <a:gd name="connsiteY32" fmla="*/ 17905 h 215779"/>
                <a:gd name="connsiteX33" fmla="*/ 100716 w 100696"/>
                <a:gd name="connsiteY33" fmla="*/ 3673 h 215779"/>
                <a:gd name="connsiteX34" fmla="*/ 97753 w 100696"/>
                <a:gd name="connsiteY34" fmla="*/ 719 h 215779"/>
                <a:gd name="connsiteX35" fmla="*/ 3673 w 100696"/>
                <a:gd name="connsiteY35" fmla="*/ 719 h 215779"/>
                <a:gd name="connsiteX36" fmla="*/ 719 w 100696"/>
                <a:gd name="connsiteY36" fmla="*/ 3673 h 215779"/>
                <a:gd name="connsiteX37" fmla="*/ 719 w 100696"/>
                <a:gd name="connsiteY37" fmla="*/ 17905 h 215779"/>
                <a:gd name="connsiteX38" fmla="*/ 1969 w 100696"/>
                <a:gd name="connsiteY38" fmla="*/ 21862 h 215779"/>
                <a:gd name="connsiteX39" fmla="*/ 719 w 100696"/>
                <a:gd name="connsiteY39" fmla="*/ 23112 h 215779"/>
                <a:gd name="connsiteX40" fmla="*/ 719 w 100696"/>
                <a:gd name="connsiteY40" fmla="*/ 37344 h 215779"/>
                <a:gd name="connsiteX41" fmla="*/ 1969 w 100696"/>
                <a:gd name="connsiteY41" fmla="*/ 41301 h 215779"/>
                <a:gd name="connsiteX42" fmla="*/ 719 w 100696"/>
                <a:gd name="connsiteY42" fmla="*/ 42552 h 215779"/>
                <a:gd name="connsiteX43" fmla="*/ 719 w 100696"/>
                <a:gd name="connsiteY43" fmla="*/ 56793 h 215779"/>
                <a:gd name="connsiteX44" fmla="*/ 1976 w 100696"/>
                <a:gd name="connsiteY44" fmla="*/ 60734 h 215779"/>
                <a:gd name="connsiteX45" fmla="*/ 719 w 100696"/>
                <a:gd name="connsiteY45" fmla="*/ 61991 h 215779"/>
                <a:gd name="connsiteX46" fmla="*/ 719 w 100696"/>
                <a:gd name="connsiteY46" fmla="*/ 76213 h 215779"/>
                <a:gd name="connsiteX47" fmla="*/ 1969 w 100696"/>
                <a:gd name="connsiteY47" fmla="*/ 80171 h 215779"/>
                <a:gd name="connsiteX48" fmla="*/ 719 w 100696"/>
                <a:gd name="connsiteY48" fmla="*/ 81421 h 215779"/>
                <a:gd name="connsiteX49" fmla="*/ 719 w 100696"/>
                <a:gd name="connsiteY49" fmla="*/ 95652 h 215779"/>
                <a:gd name="connsiteX50" fmla="*/ 1969 w 100696"/>
                <a:gd name="connsiteY50" fmla="*/ 99610 h 215779"/>
                <a:gd name="connsiteX51" fmla="*/ 719 w 100696"/>
                <a:gd name="connsiteY51" fmla="*/ 100860 h 215779"/>
                <a:gd name="connsiteX52" fmla="*/ 719 w 100696"/>
                <a:gd name="connsiteY52" fmla="*/ 115092 h 215779"/>
                <a:gd name="connsiteX53" fmla="*/ 1969 w 100696"/>
                <a:gd name="connsiteY53" fmla="*/ 119049 h 215779"/>
                <a:gd name="connsiteX54" fmla="*/ 719 w 100696"/>
                <a:gd name="connsiteY54" fmla="*/ 120299 h 215779"/>
                <a:gd name="connsiteX55" fmla="*/ 719 w 100696"/>
                <a:gd name="connsiteY55" fmla="*/ 134531 h 215779"/>
                <a:gd name="connsiteX56" fmla="*/ 1969 w 100696"/>
                <a:gd name="connsiteY56" fmla="*/ 138488 h 215779"/>
                <a:gd name="connsiteX57" fmla="*/ 719 w 100696"/>
                <a:gd name="connsiteY57" fmla="*/ 139739 h 215779"/>
                <a:gd name="connsiteX58" fmla="*/ 719 w 100696"/>
                <a:gd name="connsiteY58" fmla="*/ 153970 h 215779"/>
                <a:gd name="connsiteX59" fmla="*/ 1969 w 100696"/>
                <a:gd name="connsiteY59" fmla="*/ 157928 h 215779"/>
                <a:gd name="connsiteX60" fmla="*/ 719 w 100696"/>
                <a:gd name="connsiteY60" fmla="*/ 159178 h 215779"/>
                <a:gd name="connsiteX61" fmla="*/ 719 w 100696"/>
                <a:gd name="connsiteY61" fmla="*/ 173410 h 215779"/>
                <a:gd name="connsiteX62" fmla="*/ 1969 w 100696"/>
                <a:gd name="connsiteY62" fmla="*/ 177367 h 215779"/>
                <a:gd name="connsiteX63" fmla="*/ 719 w 100696"/>
                <a:gd name="connsiteY63" fmla="*/ 178617 h 215779"/>
                <a:gd name="connsiteX64" fmla="*/ 719 w 100696"/>
                <a:gd name="connsiteY64" fmla="*/ 192849 h 215779"/>
                <a:gd name="connsiteX65" fmla="*/ 1969 w 100696"/>
                <a:gd name="connsiteY65" fmla="*/ 196806 h 215779"/>
                <a:gd name="connsiteX66" fmla="*/ 719 w 100696"/>
                <a:gd name="connsiteY66" fmla="*/ 198056 h 215779"/>
                <a:gd name="connsiteX67" fmla="*/ 719 w 100696"/>
                <a:gd name="connsiteY67" fmla="*/ 212288 h 215779"/>
                <a:gd name="connsiteX68" fmla="*/ 3663 w 100696"/>
                <a:gd name="connsiteY68" fmla="*/ 215271 h 215779"/>
                <a:gd name="connsiteX69" fmla="*/ 3692 w 100696"/>
                <a:gd name="connsiteY69" fmla="*/ 215271 h 215779"/>
                <a:gd name="connsiteX70" fmla="*/ 6656 w 100696"/>
                <a:gd name="connsiteY70" fmla="*/ 209354 h 215779"/>
                <a:gd name="connsiteX71" fmla="*/ 6656 w 100696"/>
                <a:gd name="connsiteY71" fmla="*/ 201039 h 215779"/>
                <a:gd name="connsiteX72" fmla="*/ 94809 w 100696"/>
                <a:gd name="connsiteY72" fmla="*/ 201039 h 215779"/>
                <a:gd name="connsiteX73" fmla="*/ 94809 w 100696"/>
                <a:gd name="connsiteY73" fmla="*/ 209354 h 215779"/>
                <a:gd name="connsiteX74" fmla="*/ 6656 w 100696"/>
                <a:gd name="connsiteY74" fmla="*/ 189905 h 215779"/>
                <a:gd name="connsiteX75" fmla="*/ 6656 w 100696"/>
                <a:gd name="connsiteY75" fmla="*/ 181590 h 215779"/>
                <a:gd name="connsiteX76" fmla="*/ 94809 w 100696"/>
                <a:gd name="connsiteY76" fmla="*/ 181590 h 215779"/>
                <a:gd name="connsiteX77" fmla="*/ 94809 w 100696"/>
                <a:gd name="connsiteY77" fmla="*/ 189905 h 215779"/>
                <a:gd name="connsiteX78" fmla="*/ 6656 w 100696"/>
                <a:gd name="connsiteY78" fmla="*/ 170466 h 215779"/>
                <a:gd name="connsiteX79" fmla="*/ 6656 w 100696"/>
                <a:gd name="connsiteY79" fmla="*/ 162151 h 215779"/>
                <a:gd name="connsiteX80" fmla="*/ 94809 w 100696"/>
                <a:gd name="connsiteY80" fmla="*/ 162151 h 215779"/>
                <a:gd name="connsiteX81" fmla="*/ 94809 w 100696"/>
                <a:gd name="connsiteY81" fmla="*/ 170466 h 215779"/>
                <a:gd name="connsiteX82" fmla="*/ 6656 w 100696"/>
                <a:gd name="connsiteY82" fmla="*/ 151026 h 215779"/>
                <a:gd name="connsiteX83" fmla="*/ 6656 w 100696"/>
                <a:gd name="connsiteY83" fmla="*/ 142711 h 215779"/>
                <a:gd name="connsiteX84" fmla="*/ 94809 w 100696"/>
                <a:gd name="connsiteY84" fmla="*/ 142711 h 215779"/>
                <a:gd name="connsiteX85" fmla="*/ 94809 w 100696"/>
                <a:gd name="connsiteY85" fmla="*/ 151017 h 215779"/>
                <a:gd name="connsiteX86" fmla="*/ 6656 w 100696"/>
                <a:gd name="connsiteY86" fmla="*/ 131587 h 215779"/>
                <a:gd name="connsiteX87" fmla="*/ 6656 w 100696"/>
                <a:gd name="connsiteY87" fmla="*/ 123272 h 215779"/>
                <a:gd name="connsiteX88" fmla="*/ 94809 w 100696"/>
                <a:gd name="connsiteY88" fmla="*/ 123272 h 215779"/>
                <a:gd name="connsiteX89" fmla="*/ 94809 w 100696"/>
                <a:gd name="connsiteY89" fmla="*/ 131587 h 215779"/>
                <a:gd name="connsiteX90" fmla="*/ 6656 w 100696"/>
                <a:gd name="connsiteY90" fmla="*/ 112148 h 215779"/>
                <a:gd name="connsiteX91" fmla="*/ 6656 w 100696"/>
                <a:gd name="connsiteY91" fmla="*/ 103833 h 215779"/>
                <a:gd name="connsiteX92" fmla="*/ 94809 w 100696"/>
                <a:gd name="connsiteY92" fmla="*/ 103833 h 215779"/>
                <a:gd name="connsiteX93" fmla="*/ 94809 w 100696"/>
                <a:gd name="connsiteY93" fmla="*/ 112148 h 215779"/>
                <a:gd name="connsiteX94" fmla="*/ 6656 w 100696"/>
                <a:gd name="connsiteY94" fmla="*/ 92708 h 215779"/>
                <a:gd name="connsiteX95" fmla="*/ 6656 w 100696"/>
                <a:gd name="connsiteY95" fmla="*/ 84394 h 215779"/>
                <a:gd name="connsiteX96" fmla="*/ 94809 w 100696"/>
                <a:gd name="connsiteY96" fmla="*/ 84394 h 215779"/>
                <a:gd name="connsiteX97" fmla="*/ 94809 w 100696"/>
                <a:gd name="connsiteY97" fmla="*/ 92708 h 215779"/>
                <a:gd name="connsiteX98" fmla="*/ 6656 w 100696"/>
                <a:gd name="connsiteY98" fmla="*/ 73269 h 215779"/>
                <a:gd name="connsiteX99" fmla="*/ 6656 w 100696"/>
                <a:gd name="connsiteY99" fmla="*/ 64954 h 215779"/>
                <a:gd name="connsiteX100" fmla="*/ 94809 w 100696"/>
                <a:gd name="connsiteY100" fmla="*/ 64954 h 215779"/>
                <a:gd name="connsiteX101" fmla="*/ 94809 w 100696"/>
                <a:gd name="connsiteY101" fmla="*/ 73269 h 215779"/>
                <a:gd name="connsiteX102" fmla="*/ 6656 w 100696"/>
                <a:gd name="connsiteY102" fmla="*/ 53830 h 215779"/>
                <a:gd name="connsiteX103" fmla="*/ 6656 w 100696"/>
                <a:gd name="connsiteY103" fmla="*/ 45525 h 215779"/>
                <a:gd name="connsiteX104" fmla="*/ 94809 w 100696"/>
                <a:gd name="connsiteY104" fmla="*/ 45525 h 215779"/>
                <a:gd name="connsiteX105" fmla="*/ 94809 w 100696"/>
                <a:gd name="connsiteY105" fmla="*/ 53839 h 215779"/>
                <a:gd name="connsiteX106" fmla="*/ 6656 w 100696"/>
                <a:gd name="connsiteY106" fmla="*/ 34390 h 215779"/>
                <a:gd name="connsiteX107" fmla="*/ 6656 w 100696"/>
                <a:gd name="connsiteY107" fmla="*/ 26076 h 215779"/>
                <a:gd name="connsiteX108" fmla="*/ 94809 w 100696"/>
                <a:gd name="connsiteY108" fmla="*/ 26076 h 215779"/>
                <a:gd name="connsiteX109" fmla="*/ 94809 w 100696"/>
                <a:gd name="connsiteY109" fmla="*/ 34390 h 215779"/>
                <a:gd name="connsiteX110" fmla="*/ 94809 w 100696"/>
                <a:gd name="connsiteY110" fmla="*/ 6636 h 215779"/>
                <a:gd name="connsiteX111" fmla="*/ 94809 w 100696"/>
                <a:gd name="connsiteY111" fmla="*/ 14951 h 215779"/>
                <a:gd name="connsiteX112" fmla="*/ 6646 w 100696"/>
                <a:gd name="connsiteY112" fmla="*/ 14951 h 215779"/>
                <a:gd name="connsiteX113" fmla="*/ 6646 w 100696"/>
                <a:gd name="connsiteY113" fmla="*/ 6636 h 21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00696" h="215779">
                  <a:moveTo>
                    <a:pt x="3692" y="215271"/>
                  </a:moveTo>
                  <a:lnTo>
                    <a:pt x="97753" y="215271"/>
                  </a:lnTo>
                  <a:cubicBezTo>
                    <a:pt x="99387" y="215266"/>
                    <a:pt x="100711" y="213942"/>
                    <a:pt x="100716" y="212307"/>
                  </a:cubicBezTo>
                  <a:lnTo>
                    <a:pt x="100716" y="198076"/>
                  </a:lnTo>
                  <a:cubicBezTo>
                    <a:pt x="99278" y="197328"/>
                    <a:pt x="98719" y="195556"/>
                    <a:pt x="99466" y="194118"/>
                  </a:cubicBezTo>
                  <a:cubicBezTo>
                    <a:pt x="99744" y="193583"/>
                    <a:pt x="100181" y="193146"/>
                    <a:pt x="100716" y="192868"/>
                  </a:cubicBezTo>
                  <a:lnTo>
                    <a:pt x="100716" y="178636"/>
                  </a:lnTo>
                  <a:cubicBezTo>
                    <a:pt x="99278" y="177889"/>
                    <a:pt x="98719" y="176117"/>
                    <a:pt x="99466" y="174679"/>
                  </a:cubicBezTo>
                  <a:cubicBezTo>
                    <a:pt x="99744" y="174144"/>
                    <a:pt x="100181" y="173707"/>
                    <a:pt x="100716" y="173429"/>
                  </a:cubicBezTo>
                  <a:lnTo>
                    <a:pt x="100716" y="159197"/>
                  </a:lnTo>
                  <a:cubicBezTo>
                    <a:pt x="99278" y="158449"/>
                    <a:pt x="98719" y="156678"/>
                    <a:pt x="99466" y="155240"/>
                  </a:cubicBezTo>
                  <a:cubicBezTo>
                    <a:pt x="99744" y="154704"/>
                    <a:pt x="100181" y="154268"/>
                    <a:pt x="100716" y="153990"/>
                  </a:cubicBezTo>
                  <a:lnTo>
                    <a:pt x="100716" y="139758"/>
                  </a:lnTo>
                  <a:cubicBezTo>
                    <a:pt x="99278" y="139010"/>
                    <a:pt x="98719" y="137238"/>
                    <a:pt x="99466" y="135800"/>
                  </a:cubicBezTo>
                  <a:cubicBezTo>
                    <a:pt x="99744" y="135265"/>
                    <a:pt x="100181" y="134829"/>
                    <a:pt x="100716" y="134550"/>
                  </a:cubicBezTo>
                  <a:lnTo>
                    <a:pt x="100716" y="120328"/>
                  </a:lnTo>
                  <a:cubicBezTo>
                    <a:pt x="99278" y="119580"/>
                    <a:pt x="98719" y="117809"/>
                    <a:pt x="99466" y="116371"/>
                  </a:cubicBezTo>
                  <a:cubicBezTo>
                    <a:pt x="99744" y="115835"/>
                    <a:pt x="100181" y="115399"/>
                    <a:pt x="100716" y="115121"/>
                  </a:cubicBezTo>
                  <a:lnTo>
                    <a:pt x="100716" y="100889"/>
                  </a:lnTo>
                  <a:cubicBezTo>
                    <a:pt x="99278" y="100141"/>
                    <a:pt x="98719" y="98369"/>
                    <a:pt x="99466" y="96931"/>
                  </a:cubicBezTo>
                  <a:cubicBezTo>
                    <a:pt x="99744" y="96396"/>
                    <a:pt x="100181" y="95960"/>
                    <a:pt x="100716" y="95681"/>
                  </a:cubicBezTo>
                  <a:lnTo>
                    <a:pt x="100716" y="81449"/>
                  </a:lnTo>
                  <a:cubicBezTo>
                    <a:pt x="99278" y="80702"/>
                    <a:pt x="98719" y="78930"/>
                    <a:pt x="99466" y="77492"/>
                  </a:cubicBezTo>
                  <a:cubicBezTo>
                    <a:pt x="99744" y="76957"/>
                    <a:pt x="100181" y="76520"/>
                    <a:pt x="100716" y="76242"/>
                  </a:cubicBezTo>
                  <a:lnTo>
                    <a:pt x="100716" y="62001"/>
                  </a:lnTo>
                  <a:cubicBezTo>
                    <a:pt x="99281" y="61259"/>
                    <a:pt x="98718" y="59495"/>
                    <a:pt x="99459" y="58060"/>
                  </a:cubicBezTo>
                  <a:cubicBezTo>
                    <a:pt x="99738" y="57520"/>
                    <a:pt x="100177" y="57081"/>
                    <a:pt x="100716" y="56803"/>
                  </a:cubicBezTo>
                  <a:lnTo>
                    <a:pt x="100716" y="42552"/>
                  </a:lnTo>
                  <a:cubicBezTo>
                    <a:pt x="99278" y="41804"/>
                    <a:pt x="98719" y="40032"/>
                    <a:pt x="99466" y="38594"/>
                  </a:cubicBezTo>
                  <a:cubicBezTo>
                    <a:pt x="99744" y="38059"/>
                    <a:pt x="100181" y="37623"/>
                    <a:pt x="100716" y="37344"/>
                  </a:cubicBezTo>
                  <a:lnTo>
                    <a:pt x="100716" y="23112"/>
                  </a:lnTo>
                  <a:cubicBezTo>
                    <a:pt x="99278" y="22365"/>
                    <a:pt x="98719" y="20593"/>
                    <a:pt x="99466" y="19155"/>
                  </a:cubicBezTo>
                  <a:cubicBezTo>
                    <a:pt x="99744" y="18620"/>
                    <a:pt x="100181" y="18183"/>
                    <a:pt x="100716" y="17905"/>
                  </a:cubicBezTo>
                  <a:lnTo>
                    <a:pt x="100716" y="3673"/>
                  </a:lnTo>
                  <a:cubicBezTo>
                    <a:pt x="100711" y="2040"/>
                    <a:pt x="99386" y="719"/>
                    <a:pt x="97753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17905"/>
                  </a:lnTo>
                  <a:cubicBezTo>
                    <a:pt x="2157" y="18652"/>
                    <a:pt x="2717" y="20424"/>
                    <a:pt x="1969" y="21862"/>
                  </a:cubicBezTo>
                  <a:cubicBezTo>
                    <a:pt x="1691" y="22397"/>
                    <a:pt x="1255" y="22834"/>
                    <a:pt x="719" y="23112"/>
                  </a:cubicBezTo>
                  <a:lnTo>
                    <a:pt x="719" y="37344"/>
                  </a:lnTo>
                  <a:cubicBezTo>
                    <a:pt x="2157" y="38092"/>
                    <a:pt x="2717" y="39864"/>
                    <a:pt x="1969" y="41301"/>
                  </a:cubicBezTo>
                  <a:cubicBezTo>
                    <a:pt x="1691" y="41837"/>
                    <a:pt x="1255" y="42273"/>
                    <a:pt x="719" y="42552"/>
                  </a:cubicBezTo>
                  <a:lnTo>
                    <a:pt x="719" y="56793"/>
                  </a:lnTo>
                  <a:cubicBezTo>
                    <a:pt x="2155" y="57534"/>
                    <a:pt x="2717" y="59299"/>
                    <a:pt x="1976" y="60734"/>
                  </a:cubicBezTo>
                  <a:cubicBezTo>
                    <a:pt x="1698" y="61273"/>
                    <a:pt x="1259" y="61712"/>
                    <a:pt x="719" y="61991"/>
                  </a:cubicBezTo>
                  <a:lnTo>
                    <a:pt x="719" y="76213"/>
                  </a:lnTo>
                  <a:cubicBezTo>
                    <a:pt x="2157" y="76961"/>
                    <a:pt x="2717" y="78733"/>
                    <a:pt x="1969" y="80171"/>
                  </a:cubicBezTo>
                  <a:cubicBezTo>
                    <a:pt x="1691" y="80706"/>
                    <a:pt x="1255" y="81142"/>
                    <a:pt x="719" y="81421"/>
                  </a:cubicBezTo>
                  <a:lnTo>
                    <a:pt x="719" y="95652"/>
                  </a:lnTo>
                  <a:cubicBezTo>
                    <a:pt x="2157" y="96400"/>
                    <a:pt x="2717" y="98172"/>
                    <a:pt x="1969" y="99610"/>
                  </a:cubicBezTo>
                  <a:cubicBezTo>
                    <a:pt x="1691" y="100145"/>
                    <a:pt x="1255" y="100582"/>
                    <a:pt x="719" y="100860"/>
                  </a:cubicBezTo>
                  <a:lnTo>
                    <a:pt x="719" y="115092"/>
                  </a:lnTo>
                  <a:cubicBezTo>
                    <a:pt x="2157" y="115839"/>
                    <a:pt x="2717" y="117611"/>
                    <a:pt x="1969" y="119049"/>
                  </a:cubicBezTo>
                  <a:cubicBezTo>
                    <a:pt x="1691" y="119584"/>
                    <a:pt x="1255" y="120021"/>
                    <a:pt x="719" y="120299"/>
                  </a:cubicBezTo>
                  <a:lnTo>
                    <a:pt x="719" y="134531"/>
                  </a:lnTo>
                  <a:cubicBezTo>
                    <a:pt x="2157" y="135279"/>
                    <a:pt x="2717" y="137051"/>
                    <a:pt x="1969" y="138488"/>
                  </a:cubicBezTo>
                  <a:cubicBezTo>
                    <a:pt x="1691" y="139024"/>
                    <a:pt x="1255" y="139460"/>
                    <a:pt x="719" y="139739"/>
                  </a:cubicBezTo>
                  <a:lnTo>
                    <a:pt x="719" y="153970"/>
                  </a:lnTo>
                  <a:cubicBezTo>
                    <a:pt x="2157" y="154718"/>
                    <a:pt x="2717" y="156490"/>
                    <a:pt x="1969" y="157928"/>
                  </a:cubicBezTo>
                  <a:cubicBezTo>
                    <a:pt x="1691" y="158463"/>
                    <a:pt x="1255" y="158899"/>
                    <a:pt x="719" y="159178"/>
                  </a:cubicBezTo>
                  <a:lnTo>
                    <a:pt x="719" y="173410"/>
                  </a:lnTo>
                  <a:cubicBezTo>
                    <a:pt x="2157" y="174157"/>
                    <a:pt x="2717" y="175929"/>
                    <a:pt x="1969" y="177367"/>
                  </a:cubicBezTo>
                  <a:cubicBezTo>
                    <a:pt x="1691" y="177902"/>
                    <a:pt x="1255" y="178339"/>
                    <a:pt x="719" y="178617"/>
                  </a:cubicBezTo>
                  <a:lnTo>
                    <a:pt x="719" y="192849"/>
                  </a:lnTo>
                  <a:cubicBezTo>
                    <a:pt x="2157" y="193597"/>
                    <a:pt x="2717" y="195368"/>
                    <a:pt x="1969" y="196806"/>
                  </a:cubicBezTo>
                  <a:cubicBezTo>
                    <a:pt x="1691" y="197342"/>
                    <a:pt x="1255" y="197778"/>
                    <a:pt x="719" y="198056"/>
                  </a:cubicBezTo>
                  <a:lnTo>
                    <a:pt x="719" y="212288"/>
                  </a:lnTo>
                  <a:cubicBezTo>
                    <a:pt x="709" y="213925"/>
                    <a:pt x="2027" y="215260"/>
                    <a:pt x="3663" y="215271"/>
                  </a:cubicBezTo>
                  <a:cubicBezTo>
                    <a:pt x="3673" y="215271"/>
                    <a:pt x="3683" y="215271"/>
                    <a:pt x="3692" y="215271"/>
                  </a:cubicBezTo>
                  <a:close/>
                  <a:moveTo>
                    <a:pt x="6656" y="209354"/>
                  </a:moveTo>
                  <a:lnTo>
                    <a:pt x="6656" y="201039"/>
                  </a:lnTo>
                  <a:lnTo>
                    <a:pt x="94809" y="201039"/>
                  </a:lnTo>
                  <a:lnTo>
                    <a:pt x="94809" y="209354"/>
                  </a:lnTo>
                  <a:close/>
                  <a:moveTo>
                    <a:pt x="6656" y="189905"/>
                  </a:moveTo>
                  <a:lnTo>
                    <a:pt x="6656" y="181590"/>
                  </a:lnTo>
                  <a:lnTo>
                    <a:pt x="94809" y="181590"/>
                  </a:lnTo>
                  <a:lnTo>
                    <a:pt x="94809" y="189905"/>
                  </a:lnTo>
                  <a:close/>
                  <a:moveTo>
                    <a:pt x="6656" y="170466"/>
                  </a:moveTo>
                  <a:lnTo>
                    <a:pt x="6656" y="162151"/>
                  </a:lnTo>
                  <a:lnTo>
                    <a:pt x="94809" y="162151"/>
                  </a:lnTo>
                  <a:lnTo>
                    <a:pt x="94809" y="170466"/>
                  </a:lnTo>
                  <a:close/>
                  <a:moveTo>
                    <a:pt x="6656" y="151026"/>
                  </a:moveTo>
                  <a:lnTo>
                    <a:pt x="6656" y="142711"/>
                  </a:lnTo>
                  <a:lnTo>
                    <a:pt x="94809" y="142711"/>
                  </a:lnTo>
                  <a:lnTo>
                    <a:pt x="94809" y="151017"/>
                  </a:lnTo>
                  <a:close/>
                  <a:moveTo>
                    <a:pt x="6656" y="131587"/>
                  </a:moveTo>
                  <a:lnTo>
                    <a:pt x="6656" y="123272"/>
                  </a:lnTo>
                  <a:lnTo>
                    <a:pt x="94809" y="123272"/>
                  </a:lnTo>
                  <a:lnTo>
                    <a:pt x="94809" y="131587"/>
                  </a:lnTo>
                  <a:close/>
                  <a:moveTo>
                    <a:pt x="6656" y="112148"/>
                  </a:moveTo>
                  <a:lnTo>
                    <a:pt x="6656" y="103833"/>
                  </a:lnTo>
                  <a:lnTo>
                    <a:pt x="94809" y="103833"/>
                  </a:lnTo>
                  <a:lnTo>
                    <a:pt x="94809" y="112148"/>
                  </a:lnTo>
                  <a:close/>
                  <a:moveTo>
                    <a:pt x="6656" y="92708"/>
                  </a:moveTo>
                  <a:lnTo>
                    <a:pt x="6656" y="84394"/>
                  </a:lnTo>
                  <a:lnTo>
                    <a:pt x="94809" y="84394"/>
                  </a:lnTo>
                  <a:lnTo>
                    <a:pt x="94809" y="92708"/>
                  </a:lnTo>
                  <a:close/>
                  <a:moveTo>
                    <a:pt x="6656" y="73269"/>
                  </a:moveTo>
                  <a:lnTo>
                    <a:pt x="6656" y="64954"/>
                  </a:lnTo>
                  <a:lnTo>
                    <a:pt x="94809" y="64954"/>
                  </a:lnTo>
                  <a:lnTo>
                    <a:pt x="94809" y="73269"/>
                  </a:lnTo>
                  <a:close/>
                  <a:moveTo>
                    <a:pt x="6656" y="53830"/>
                  </a:moveTo>
                  <a:lnTo>
                    <a:pt x="6656" y="45525"/>
                  </a:lnTo>
                  <a:lnTo>
                    <a:pt x="94809" y="45525"/>
                  </a:lnTo>
                  <a:lnTo>
                    <a:pt x="94809" y="53839"/>
                  </a:lnTo>
                  <a:close/>
                  <a:moveTo>
                    <a:pt x="6656" y="34390"/>
                  </a:moveTo>
                  <a:lnTo>
                    <a:pt x="6656" y="26076"/>
                  </a:lnTo>
                  <a:lnTo>
                    <a:pt x="94809" y="26076"/>
                  </a:lnTo>
                  <a:lnTo>
                    <a:pt x="94809" y="34390"/>
                  </a:lnTo>
                  <a:close/>
                  <a:moveTo>
                    <a:pt x="94809" y="6636"/>
                  </a:moveTo>
                  <a:lnTo>
                    <a:pt x="94809" y="14951"/>
                  </a:lnTo>
                  <a:lnTo>
                    <a:pt x="6646" y="14951"/>
                  </a:lnTo>
                  <a:lnTo>
                    <a:pt x="664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 : forme 598">
              <a:extLst>
                <a:ext uri="{FF2B5EF4-FFF2-40B4-BE49-F238E27FC236}">
                  <a16:creationId xmlns:a16="http://schemas.microsoft.com/office/drawing/2014/main" id="{4631BAFD-AD1B-AD4A-943C-5B7EE2368568}"/>
                </a:ext>
              </a:extLst>
            </p:cNvPr>
            <p:cNvSpPr/>
            <p:nvPr/>
          </p:nvSpPr>
          <p:spPr>
            <a:xfrm>
              <a:off x="1526709" y="1253306"/>
              <a:ext cx="100697" cy="215779"/>
            </a:xfrm>
            <a:custGeom>
              <a:avLst/>
              <a:gdLst>
                <a:gd name="connsiteX0" fmla="*/ 3683 w 100696"/>
                <a:gd name="connsiteY0" fmla="*/ 215271 h 215779"/>
                <a:gd name="connsiteX1" fmla="*/ 97753 w 100696"/>
                <a:gd name="connsiteY1" fmla="*/ 215271 h 215779"/>
                <a:gd name="connsiteX2" fmla="*/ 100716 w 100696"/>
                <a:gd name="connsiteY2" fmla="*/ 212307 h 215779"/>
                <a:gd name="connsiteX3" fmla="*/ 100716 w 100696"/>
                <a:gd name="connsiteY3" fmla="*/ 198076 h 215779"/>
                <a:gd name="connsiteX4" fmla="*/ 99466 w 100696"/>
                <a:gd name="connsiteY4" fmla="*/ 194118 h 215779"/>
                <a:gd name="connsiteX5" fmla="*/ 100716 w 100696"/>
                <a:gd name="connsiteY5" fmla="*/ 192868 h 215779"/>
                <a:gd name="connsiteX6" fmla="*/ 100716 w 100696"/>
                <a:gd name="connsiteY6" fmla="*/ 178636 h 215779"/>
                <a:gd name="connsiteX7" fmla="*/ 99466 w 100696"/>
                <a:gd name="connsiteY7" fmla="*/ 174679 h 215779"/>
                <a:gd name="connsiteX8" fmla="*/ 100716 w 100696"/>
                <a:gd name="connsiteY8" fmla="*/ 173429 h 215779"/>
                <a:gd name="connsiteX9" fmla="*/ 100716 w 100696"/>
                <a:gd name="connsiteY9" fmla="*/ 159197 h 215779"/>
                <a:gd name="connsiteX10" fmla="*/ 99466 w 100696"/>
                <a:gd name="connsiteY10" fmla="*/ 155240 h 215779"/>
                <a:gd name="connsiteX11" fmla="*/ 100716 w 100696"/>
                <a:gd name="connsiteY11" fmla="*/ 153990 h 215779"/>
                <a:gd name="connsiteX12" fmla="*/ 100716 w 100696"/>
                <a:gd name="connsiteY12" fmla="*/ 139758 h 215779"/>
                <a:gd name="connsiteX13" fmla="*/ 99466 w 100696"/>
                <a:gd name="connsiteY13" fmla="*/ 135800 h 215779"/>
                <a:gd name="connsiteX14" fmla="*/ 100716 w 100696"/>
                <a:gd name="connsiteY14" fmla="*/ 134550 h 215779"/>
                <a:gd name="connsiteX15" fmla="*/ 100716 w 100696"/>
                <a:gd name="connsiteY15" fmla="*/ 120328 h 215779"/>
                <a:gd name="connsiteX16" fmla="*/ 99466 w 100696"/>
                <a:gd name="connsiteY16" fmla="*/ 116371 h 215779"/>
                <a:gd name="connsiteX17" fmla="*/ 100716 w 100696"/>
                <a:gd name="connsiteY17" fmla="*/ 115121 h 215779"/>
                <a:gd name="connsiteX18" fmla="*/ 100716 w 100696"/>
                <a:gd name="connsiteY18" fmla="*/ 100889 h 215779"/>
                <a:gd name="connsiteX19" fmla="*/ 99466 w 100696"/>
                <a:gd name="connsiteY19" fmla="*/ 96931 h 215779"/>
                <a:gd name="connsiteX20" fmla="*/ 100716 w 100696"/>
                <a:gd name="connsiteY20" fmla="*/ 95681 h 215779"/>
                <a:gd name="connsiteX21" fmla="*/ 100716 w 100696"/>
                <a:gd name="connsiteY21" fmla="*/ 81449 h 215779"/>
                <a:gd name="connsiteX22" fmla="*/ 99466 w 100696"/>
                <a:gd name="connsiteY22" fmla="*/ 77492 h 215779"/>
                <a:gd name="connsiteX23" fmla="*/ 100716 w 100696"/>
                <a:gd name="connsiteY23" fmla="*/ 76242 h 215779"/>
                <a:gd name="connsiteX24" fmla="*/ 100716 w 100696"/>
                <a:gd name="connsiteY24" fmla="*/ 62001 h 215779"/>
                <a:gd name="connsiteX25" fmla="*/ 99459 w 100696"/>
                <a:gd name="connsiteY25" fmla="*/ 58060 h 215779"/>
                <a:gd name="connsiteX26" fmla="*/ 100716 w 100696"/>
                <a:gd name="connsiteY26" fmla="*/ 56803 h 215779"/>
                <a:gd name="connsiteX27" fmla="*/ 100716 w 100696"/>
                <a:gd name="connsiteY27" fmla="*/ 42552 h 215779"/>
                <a:gd name="connsiteX28" fmla="*/ 99466 w 100696"/>
                <a:gd name="connsiteY28" fmla="*/ 38594 h 215779"/>
                <a:gd name="connsiteX29" fmla="*/ 100716 w 100696"/>
                <a:gd name="connsiteY29" fmla="*/ 37344 h 215779"/>
                <a:gd name="connsiteX30" fmla="*/ 100716 w 100696"/>
                <a:gd name="connsiteY30" fmla="*/ 23112 h 215779"/>
                <a:gd name="connsiteX31" fmla="*/ 99466 w 100696"/>
                <a:gd name="connsiteY31" fmla="*/ 19155 h 215779"/>
                <a:gd name="connsiteX32" fmla="*/ 100716 w 100696"/>
                <a:gd name="connsiteY32" fmla="*/ 17905 h 215779"/>
                <a:gd name="connsiteX33" fmla="*/ 100716 w 100696"/>
                <a:gd name="connsiteY33" fmla="*/ 3673 h 215779"/>
                <a:gd name="connsiteX34" fmla="*/ 97762 w 100696"/>
                <a:gd name="connsiteY34" fmla="*/ 719 h 215779"/>
                <a:gd name="connsiteX35" fmla="*/ 97753 w 100696"/>
                <a:gd name="connsiteY35" fmla="*/ 719 h 215779"/>
                <a:gd name="connsiteX36" fmla="*/ 3683 w 100696"/>
                <a:gd name="connsiteY36" fmla="*/ 719 h 215779"/>
                <a:gd name="connsiteX37" fmla="*/ 719 w 100696"/>
                <a:gd name="connsiteY37" fmla="*/ 3673 h 215779"/>
                <a:gd name="connsiteX38" fmla="*/ 719 w 100696"/>
                <a:gd name="connsiteY38" fmla="*/ 17905 h 215779"/>
                <a:gd name="connsiteX39" fmla="*/ 1969 w 100696"/>
                <a:gd name="connsiteY39" fmla="*/ 21862 h 215779"/>
                <a:gd name="connsiteX40" fmla="*/ 719 w 100696"/>
                <a:gd name="connsiteY40" fmla="*/ 23112 h 215779"/>
                <a:gd name="connsiteX41" fmla="*/ 719 w 100696"/>
                <a:gd name="connsiteY41" fmla="*/ 37344 h 215779"/>
                <a:gd name="connsiteX42" fmla="*/ 1969 w 100696"/>
                <a:gd name="connsiteY42" fmla="*/ 41301 h 215779"/>
                <a:gd name="connsiteX43" fmla="*/ 719 w 100696"/>
                <a:gd name="connsiteY43" fmla="*/ 42552 h 215779"/>
                <a:gd name="connsiteX44" fmla="*/ 719 w 100696"/>
                <a:gd name="connsiteY44" fmla="*/ 56793 h 215779"/>
                <a:gd name="connsiteX45" fmla="*/ 1976 w 100696"/>
                <a:gd name="connsiteY45" fmla="*/ 60734 h 215779"/>
                <a:gd name="connsiteX46" fmla="*/ 719 w 100696"/>
                <a:gd name="connsiteY46" fmla="*/ 61991 h 215779"/>
                <a:gd name="connsiteX47" fmla="*/ 719 w 100696"/>
                <a:gd name="connsiteY47" fmla="*/ 76213 h 215779"/>
                <a:gd name="connsiteX48" fmla="*/ 1969 w 100696"/>
                <a:gd name="connsiteY48" fmla="*/ 80171 h 215779"/>
                <a:gd name="connsiteX49" fmla="*/ 719 w 100696"/>
                <a:gd name="connsiteY49" fmla="*/ 81421 h 215779"/>
                <a:gd name="connsiteX50" fmla="*/ 719 w 100696"/>
                <a:gd name="connsiteY50" fmla="*/ 95652 h 215779"/>
                <a:gd name="connsiteX51" fmla="*/ 1969 w 100696"/>
                <a:gd name="connsiteY51" fmla="*/ 99610 h 215779"/>
                <a:gd name="connsiteX52" fmla="*/ 719 w 100696"/>
                <a:gd name="connsiteY52" fmla="*/ 100860 h 215779"/>
                <a:gd name="connsiteX53" fmla="*/ 719 w 100696"/>
                <a:gd name="connsiteY53" fmla="*/ 115092 h 215779"/>
                <a:gd name="connsiteX54" fmla="*/ 1969 w 100696"/>
                <a:gd name="connsiteY54" fmla="*/ 119049 h 215779"/>
                <a:gd name="connsiteX55" fmla="*/ 719 w 100696"/>
                <a:gd name="connsiteY55" fmla="*/ 120299 h 215779"/>
                <a:gd name="connsiteX56" fmla="*/ 719 w 100696"/>
                <a:gd name="connsiteY56" fmla="*/ 134531 h 215779"/>
                <a:gd name="connsiteX57" fmla="*/ 1969 w 100696"/>
                <a:gd name="connsiteY57" fmla="*/ 138488 h 215779"/>
                <a:gd name="connsiteX58" fmla="*/ 719 w 100696"/>
                <a:gd name="connsiteY58" fmla="*/ 139739 h 215779"/>
                <a:gd name="connsiteX59" fmla="*/ 719 w 100696"/>
                <a:gd name="connsiteY59" fmla="*/ 153970 h 215779"/>
                <a:gd name="connsiteX60" fmla="*/ 1969 w 100696"/>
                <a:gd name="connsiteY60" fmla="*/ 157928 h 215779"/>
                <a:gd name="connsiteX61" fmla="*/ 719 w 100696"/>
                <a:gd name="connsiteY61" fmla="*/ 159178 h 215779"/>
                <a:gd name="connsiteX62" fmla="*/ 719 w 100696"/>
                <a:gd name="connsiteY62" fmla="*/ 173410 h 215779"/>
                <a:gd name="connsiteX63" fmla="*/ 1969 w 100696"/>
                <a:gd name="connsiteY63" fmla="*/ 177367 h 215779"/>
                <a:gd name="connsiteX64" fmla="*/ 719 w 100696"/>
                <a:gd name="connsiteY64" fmla="*/ 178617 h 215779"/>
                <a:gd name="connsiteX65" fmla="*/ 719 w 100696"/>
                <a:gd name="connsiteY65" fmla="*/ 192849 h 215779"/>
                <a:gd name="connsiteX66" fmla="*/ 1969 w 100696"/>
                <a:gd name="connsiteY66" fmla="*/ 196806 h 215779"/>
                <a:gd name="connsiteX67" fmla="*/ 719 w 100696"/>
                <a:gd name="connsiteY67" fmla="*/ 198056 h 215779"/>
                <a:gd name="connsiteX68" fmla="*/ 719 w 100696"/>
                <a:gd name="connsiteY68" fmla="*/ 212288 h 215779"/>
                <a:gd name="connsiteX69" fmla="*/ 3683 w 100696"/>
                <a:gd name="connsiteY69" fmla="*/ 215271 h 215779"/>
                <a:gd name="connsiteX70" fmla="*/ 3683 w 100696"/>
                <a:gd name="connsiteY70" fmla="*/ 215271 h 215779"/>
                <a:gd name="connsiteX71" fmla="*/ 6636 w 100696"/>
                <a:gd name="connsiteY71" fmla="*/ 209354 h 215779"/>
                <a:gd name="connsiteX72" fmla="*/ 6636 w 100696"/>
                <a:gd name="connsiteY72" fmla="*/ 201039 h 215779"/>
                <a:gd name="connsiteX73" fmla="*/ 94799 w 100696"/>
                <a:gd name="connsiteY73" fmla="*/ 201039 h 215779"/>
                <a:gd name="connsiteX74" fmla="*/ 94799 w 100696"/>
                <a:gd name="connsiteY74" fmla="*/ 209354 h 215779"/>
                <a:gd name="connsiteX75" fmla="*/ 6636 w 100696"/>
                <a:gd name="connsiteY75" fmla="*/ 189905 h 215779"/>
                <a:gd name="connsiteX76" fmla="*/ 6636 w 100696"/>
                <a:gd name="connsiteY76" fmla="*/ 181590 h 215779"/>
                <a:gd name="connsiteX77" fmla="*/ 94799 w 100696"/>
                <a:gd name="connsiteY77" fmla="*/ 181590 h 215779"/>
                <a:gd name="connsiteX78" fmla="*/ 94799 w 100696"/>
                <a:gd name="connsiteY78" fmla="*/ 189905 h 215779"/>
                <a:gd name="connsiteX79" fmla="*/ 6636 w 100696"/>
                <a:gd name="connsiteY79" fmla="*/ 170466 h 215779"/>
                <a:gd name="connsiteX80" fmla="*/ 6636 w 100696"/>
                <a:gd name="connsiteY80" fmla="*/ 162151 h 215779"/>
                <a:gd name="connsiteX81" fmla="*/ 94799 w 100696"/>
                <a:gd name="connsiteY81" fmla="*/ 162151 h 215779"/>
                <a:gd name="connsiteX82" fmla="*/ 94799 w 100696"/>
                <a:gd name="connsiteY82" fmla="*/ 170466 h 215779"/>
                <a:gd name="connsiteX83" fmla="*/ 6636 w 100696"/>
                <a:gd name="connsiteY83" fmla="*/ 151026 h 215779"/>
                <a:gd name="connsiteX84" fmla="*/ 6636 w 100696"/>
                <a:gd name="connsiteY84" fmla="*/ 142711 h 215779"/>
                <a:gd name="connsiteX85" fmla="*/ 94799 w 100696"/>
                <a:gd name="connsiteY85" fmla="*/ 142711 h 215779"/>
                <a:gd name="connsiteX86" fmla="*/ 94799 w 100696"/>
                <a:gd name="connsiteY86" fmla="*/ 151017 h 215779"/>
                <a:gd name="connsiteX87" fmla="*/ 6636 w 100696"/>
                <a:gd name="connsiteY87" fmla="*/ 131587 h 215779"/>
                <a:gd name="connsiteX88" fmla="*/ 6636 w 100696"/>
                <a:gd name="connsiteY88" fmla="*/ 123272 h 215779"/>
                <a:gd name="connsiteX89" fmla="*/ 94799 w 100696"/>
                <a:gd name="connsiteY89" fmla="*/ 123272 h 215779"/>
                <a:gd name="connsiteX90" fmla="*/ 94799 w 100696"/>
                <a:gd name="connsiteY90" fmla="*/ 131587 h 215779"/>
                <a:gd name="connsiteX91" fmla="*/ 6636 w 100696"/>
                <a:gd name="connsiteY91" fmla="*/ 112148 h 215779"/>
                <a:gd name="connsiteX92" fmla="*/ 6636 w 100696"/>
                <a:gd name="connsiteY92" fmla="*/ 103833 h 215779"/>
                <a:gd name="connsiteX93" fmla="*/ 94799 w 100696"/>
                <a:gd name="connsiteY93" fmla="*/ 103833 h 215779"/>
                <a:gd name="connsiteX94" fmla="*/ 94799 w 100696"/>
                <a:gd name="connsiteY94" fmla="*/ 112148 h 215779"/>
                <a:gd name="connsiteX95" fmla="*/ 6636 w 100696"/>
                <a:gd name="connsiteY95" fmla="*/ 92708 h 215779"/>
                <a:gd name="connsiteX96" fmla="*/ 6636 w 100696"/>
                <a:gd name="connsiteY96" fmla="*/ 84394 h 215779"/>
                <a:gd name="connsiteX97" fmla="*/ 94799 w 100696"/>
                <a:gd name="connsiteY97" fmla="*/ 84394 h 215779"/>
                <a:gd name="connsiteX98" fmla="*/ 94799 w 100696"/>
                <a:gd name="connsiteY98" fmla="*/ 92708 h 215779"/>
                <a:gd name="connsiteX99" fmla="*/ 6636 w 100696"/>
                <a:gd name="connsiteY99" fmla="*/ 73269 h 215779"/>
                <a:gd name="connsiteX100" fmla="*/ 6636 w 100696"/>
                <a:gd name="connsiteY100" fmla="*/ 64954 h 215779"/>
                <a:gd name="connsiteX101" fmla="*/ 94799 w 100696"/>
                <a:gd name="connsiteY101" fmla="*/ 64954 h 215779"/>
                <a:gd name="connsiteX102" fmla="*/ 94799 w 100696"/>
                <a:gd name="connsiteY102" fmla="*/ 73269 h 215779"/>
                <a:gd name="connsiteX103" fmla="*/ 6636 w 100696"/>
                <a:gd name="connsiteY103" fmla="*/ 53830 h 215779"/>
                <a:gd name="connsiteX104" fmla="*/ 6636 w 100696"/>
                <a:gd name="connsiteY104" fmla="*/ 45525 h 215779"/>
                <a:gd name="connsiteX105" fmla="*/ 94799 w 100696"/>
                <a:gd name="connsiteY105" fmla="*/ 45525 h 215779"/>
                <a:gd name="connsiteX106" fmla="*/ 94799 w 100696"/>
                <a:gd name="connsiteY106" fmla="*/ 53839 h 215779"/>
                <a:gd name="connsiteX107" fmla="*/ 6636 w 100696"/>
                <a:gd name="connsiteY107" fmla="*/ 34390 h 215779"/>
                <a:gd name="connsiteX108" fmla="*/ 6636 w 100696"/>
                <a:gd name="connsiteY108" fmla="*/ 26076 h 215779"/>
                <a:gd name="connsiteX109" fmla="*/ 94799 w 100696"/>
                <a:gd name="connsiteY109" fmla="*/ 26076 h 215779"/>
                <a:gd name="connsiteX110" fmla="*/ 94799 w 100696"/>
                <a:gd name="connsiteY110" fmla="*/ 34390 h 215779"/>
                <a:gd name="connsiteX111" fmla="*/ 94799 w 100696"/>
                <a:gd name="connsiteY111" fmla="*/ 6636 h 215779"/>
                <a:gd name="connsiteX112" fmla="*/ 94799 w 100696"/>
                <a:gd name="connsiteY112" fmla="*/ 14951 h 215779"/>
                <a:gd name="connsiteX113" fmla="*/ 6636 w 100696"/>
                <a:gd name="connsiteY113" fmla="*/ 14951 h 215779"/>
                <a:gd name="connsiteX114" fmla="*/ 6636 w 100696"/>
                <a:gd name="connsiteY114" fmla="*/ 6636 h 21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0696" h="215779">
                  <a:moveTo>
                    <a:pt x="3683" y="215271"/>
                  </a:moveTo>
                  <a:lnTo>
                    <a:pt x="97753" y="215271"/>
                  </a:lnTo>
                  <a:cubicBezTo>
                    <a:pt x="99389" y="215271"/>
                    <a:pt x="100716" y="213944"/>
                    <a:pt x="100716" y="212307"/>
                  </a:cubicBezTo>
                  <a:lnTo>
                    <a:pt x="100716" y="198076"/>
                  </a:lnTo>
                  <a:cubicBezTo>
                    <a:pt x="99278" y="197328"/>
                    <a:pt x="98719" y="195556"/>
                    <a:pt x="99466" y="194118"/>
                  </a:cubicBezTo>
                  <a:cubicBezTo>
                    <a:pt x="99744" y="193583"/>
                    <a:pt x="100181" y="193146"/>
                    <a:pt x="100716" y="192868"/>
                  </a:cubicBezTo>
                  <a:lnTo>
                    <a:pt x="100716" y="178636"/>
                  </a:lnTo>
                  <a:cubicBezTo>
                    <a:pt x="99278" y="177889"/>
                    <a:pt x="98719" y="176117"/>
                    <a:pt x="99466" y="174679"/>
                  </a:cubicBezTo>
                  <a:cubicBezTo>
                    <a:pt x="99744" y="174144"/>
                    <a:pt x="100181" y="173707"/>
                    <a:pt x="100716" y="173429"/>
                  </a:cubicBezTo>
                  <a:lnTo>
                    <a:pt x="100716" y="159197"/>
                  </a:lnTo>
                  <a:cubicBezTo>
                    <a:pt x="99278" y="158449"/>
                    <a:pt x="98719" y="156678"/>
                    <a:pt x="99466" y="155240"/>
                  </a:cubicBezTo>
                  <a:cubicBezTo>
                    <a:pt x="99744" y="154704"/>
                    <a:pt x="100181" y="154268"/>
                    <a:pt x="100716" y="153990"/>
                  </a:cubicBezTo>
                  <a:lnTo>
                    <a:pt x="100716" y="139758"/>
                  </a:lnTo>
                  <a:cubicBezTo>
                    <a:pt x="99278" y="139010"/>
                    <a:pt x="98719" y="137238"/>
                    <a:pt x="99466" y="135800"/>
                  </a:cubicBezTo>
                  <a:cubicBezTo>
                    <a:pt x="99744" y="135265"/>
                    <a:pt x="100181" y="134829"/>
                    <a:pt x="100716" y="134550"/>
                  </a:cubicBezTo>
                  <a:lnTo>
                    <a:pt x="100716" y="120328"/>
                  </a:lnTo>
                  <a:cubicBezTo>
                    <a:pt x="99278" y="119580"/>
                    <a:pt x="98719" y="117809"/>
                    <a:pt x="99466" y="116371"/>
                  </a:cubicBezTo>
                  <a:cubicBezTo>
                    <a:pt x="99744" y="115835"/>
                    <a:pt x="100181" y="115399"/>
                    <a:pt x="100716" y="115121"/>
                  </a:cubicBezTo>
                  <a:lnTo>
                    <a:pt x="100716" y="100889"/>
                  </a:lnTo>
                  <a:cubicBezTo>
                    <a:pt x="99278" y="100141"/>
                    <a:pt x="98719" y="98369"/>
                    <a:pt x="99466" y="96931"/>
                  </a:cubicBezTo>
                  <a:cubicBezTo>
                    <a:pt x="99744" y="96396"/>
                    <a:pt x="100181" y="95960"/>
                    <a:pt x="100716" y="95681"/>
                  </a:cubicBezTo>
                  <a:lnTo>
                    <a:pt x="100716" y="81449"/>
                  </a:lnTo>
                  <a:cubicBezTo>
                    <a:pt x="99278" y="80702"/>
                    <a:pt x="98719" y="78930"/>
                    <a:pt x="99466" y="77492"/>
                  </a:cubicBezTo>
                  <a:cubicBezTo>
                    <a:pt x="99744" y="76957"/>
                    <a:pt x="100181" y="76520"/>
                    <a:pt x="100716" y="76242"/>
                  </a:cubicBezTo>
                  <a:lnTo>
                    <a:pt x="100716" y="62001"/>
                  </a:lnTo>
                  <a:cubicBezTo>
                    <a:pt x="99281" y="61259"/>
                    <a:pt x="98718" y="59495"/>
                    <a:pt x="99459" y="58060"/>
                  </a:cubicBezTo>
                  <a:cubicBezTo>
                    <a:pt x="99738" y="57520"/>
                    <a:pt x="100177" y="57081"/>
                    <a:pt x="100716" y="56803"/>
                  </a:cubicBezTo>
                  <a:lnTo>
                    <a:pt x="100716" y="42552"/>
                  </a:lnTo>
                  <a:cubicBezTo>
                    <a:pt x="99278" y="41804"/>
                    <a:pt x="98719" y="40032"/>
                    <a:pt x="99466" y="38594"/>
                  </a:cubicBezTo>
                  <a:cubicBezTo>
                    <a:pt x="99744" y="38059"/>
                    <a:pt x="100181" y="37623"/>
                    <a:pt x="100716" y="37344"/>
                  </a:cubicBezTo>
                  <a:lnTo>
                    <a:pt x="100716" y="23112"/>
                  </a:lnTo>
                  <a:cubicBezTo>
                    <a:pt x="99278" y="22365"/>
                    <a:pt x="98719" y="20593"/>
                    <a:pt x="99466" y="19155"/>
                  </a:cubicBezTo>
                  <a:cubicBezTo>
                    <a:pt x="99744" y="18620"/>
                    <a:pt x="100181" y="18183"/>
                    <a:pt x="100716" y="17905"/>
                  </a:cubicBezTo>
                  <a:lnTo>
                    <a:pt x="100716" y="3673"/>
                  </a:lnTo>
                  <a:cubicBezTo>
                    <a:pt x="100716" y="2042"/>
                    <a:pt x="99394" y="719"/>
                    <a:pt x="97762" y="719"/>
                  </a:cubicBezTo>
                  <a:cubicBezTo>
                    <a:pt x="97759" y="719"/>
                    <a:pt x="97756" y="719"/>
                    <a:pt x="97753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17905"/>
                  </a:lnTo>
                  <a:cubicBezTo>
                    <a:pt x="2157" y="18652"/>
                    <a:pt x="2717" y="20424"/>
                    <a:pt x="1969" y="21862"/>
                  </a:cubicBezTo>
                  <a:cubicBezTo>
                    <a:pt x="1691" y="22397"/>
                    <a:pt x="1255" y="22834"/>
                    <a:pt x="719" y="23112"/>
                  </a:cubicBezTo>
                  <a:lnTo>
                    <a:pt x="719" y="37344"/>
                  </a:lnTo>
                  <a:cubicBezTo>
                    <a:pt x="2157" y="38092"/>
                    <a:pt x="2717" y="39864"/>
                    <a:pt x="1969" y="41301"/>
                  </a:cubicBezTo>
                  <a:cubicBezTo>
                    <a:pt x="1691" y="41837"/>
                    <a:pt x="1255" y="42273"/>
                    <a:pt x="719" y="42552"/>
                  </a:cubicBezTo>
                  <a:lnTo>
                    <a:pt x="719" y="56793"/>
                  </a:lnTo>
                  <a:cubicBezTo>
                    <a:pt x="2155" y="57534"/>
                    <a:pt x="2717" y="59299"/>
                    <a:pt x="1976" y="60734"/>
                  </a:cubicBezTo>
                  <a:cubicBezTo>
                    <a:pt x="1698" y="61273"/>
                    <a:pt x="1258" y="61712"/>
                    <a:pt x="719" y="61991"/>
                  </a:cubicBezTo>
                  <a:lnTo>
                    <a:pt x="719" y="76213"/>
                  </a:lnTo>
                  <a:cubicBezTo>
                    <a:pt x="2157" y="76961"/>
                    <a:pt x="2717" y="78733"/>
                    <a:pt x="1969" y="80171"/>
                  </a:cubicBezTo>
                  <a:cubicBezTo>
                    <a:pt x="1691" y="80706"/>
                    <a:pt x="1255" y="81142"/>
                    <a:pt x="719" y="81421"/>
                  </a:cubicBezTo>
                  <a:lnTo>
                    <a:pt x="719" y="95652"/>
                  </a:lnTo>
                  <a:cubicBezTo>
                    <a:pt x="2157" y="96400"/>
                    <a:pt x="2717" y="98172"/>
                    <a:pt x="1969" y="99610"/>
                  </a:cubicBezTo>
                  <a:cubicBezTo>
                    <a:pt x="1691" y="100145"/>
                    <a:pt x="1255" y="100582"/>
                    <a:pt x="719" y="100860"/>
                  </a:cubicBezTo>
                  <a:lnTo>
                    <a:pt x="719" y="115092"/>
                  </a:lnTo>
                  <a:cubicBezTo>
                    <a:pt x="2157" y="115839"/>
                    <a:pt x="2717" y="117611"/>
                    <a:pt x="1969" y="119049"/>
                  </a:cubicBezTo>
                  <a:cubicBezTo>
                    <a:pt x="1691" y="119584"/>
                    <a:pt x="1255" y="120021"/>
                    <a:pt x="719" y="120299"/>
                  </a:cubicBezTo>
                  <a:lnTo>
                    <a:pt x="719" y="134531"/>
                  </a:lnTo>
                  <a:cubicBezTo>
                    <a:pt x="2157" y="135279"/>
                    <a:pt x="2717" y="137051"/>
                    <a:pt x="1969" y="138488"/>
                  </a:cubicBezTo>
                  <a:cubicBezTo>
                    <a:pt x="1691" y="139024"/>
                    <a:pt x="1255" y="139460"/>
                    <a:pt x="719" y="139739"/>
                  </a:cubicBezTo>
                  <a:lnTo>
                    <a:pt x="719" y="153970"/>
                  </a:lnTo>
                  <a:cubicBezTo>
                    <a:pt x="2157" y="154718"/>
                    <a:pt x="2717" y="156490"/>
                    <a:pt x="1969" y="157928"/>
                  </a:cubicBezTo>
                  <a:cubicBezTo>
                    <a:pt x="1691" y="158463"/>
                    <a:pt x="1255" y="158899"/>
                    <a:pt x="719" y="159178"/>
                  </a:cubicBezTo>
                  <a:lnTo>
                    <a:pt x="719" y="173410"/>
                  </a:lnTo>
                  <a:cubicBezTo>
                    <a:pt x="2157" y="174157"/>
                    <a:pt x="2717" y="175929"/>
                    <a:pt x="1969" y="177367"/>
                  </a:cubicBezTo>
                  <a:cubicBezTo>
                    <a:pt x="1691" y="177902"/>
                    <a:pt x="1255" y="178339"/>
                    <a:pt x="719" y="178617"/>
                  </a:cubicBezTo>
                  <a:lnTo>
                    <a:pt x="719" y="192849"/>
                  </a:lnTo>
                  <a:cubicBezTo>
                    <a:pt x="2157" y="193597"/>
                    <a:pt x="2717" y="195368"/>
                    <a:pt x="1969" y="196806"/>
                  </a:cubicBezTo>
                  <a:cubicBezTo>
                    <a:pt x="1691" y="197342"/>
                    <a:pt x="1255" y="197778"/>
                    <a:pt x="719" y="198056"/>
                  </a:cubicBezTo>
                  <a:lnTo>
                    <a:pt x="719" y="212288"/>
                  </a:lnTo>
                  <a:cubicBezTo>
                    <a:pt x="714" y="213930"/>
                    <a:pt x="2041" y="215266"/>
                    <a:pt x="3683" y="215271"/>
                  </a:cubicBezTo>
                  <a:cubicBezTo>
                    <a:pt x="3683" y="215271"/>
                    <a:pt x="3683" y="215271"/>
                    <a:pt x="3683" y="215271"/>
                  </a:cubicBezTo>
                  <a:close/>
                  <a:moveTo>
                    <a:pt x="6636" y="209354"/>
                  </a:moveTo>
                  <a:lnTo>
                    <a:pt x="6636" y="201039"/>
                  </a:lnTo>
                  <a:lnTo>
                    <a:pt x="94799" y="201039"/>
                  </a:lnTo>
                  <a:lnTo>
                    <a:pt x="94799" y="209354"/>
                  </a:lnTo>
                  <a:close/>
                  <a:moveTo>
                    <a:pt x="6636" y="189905"/>
                  </a:moveTo>
                  <a:lnTo>
                    <a:pt x="6636" y="181590"/>
                  </a:lnTo>
                  <a:lnTo>
                    <a:pt x="94799" y="181590"/>
                  </a:lnTo>
                  <a:lnTo>
                    <a:pt x="94799" y="189905"/>
                  </a:lnTo>
                  <a:close/>
                  <a:moveTo>
                    <a:pt x="6636" y="170466"/>
                  </a:moveTo>
                  <a:lnTo>
                    <a:pt x="6636" y="162151"/>
                  </a:lnTo>
                  <a:lnTo>
                    <a:pt x="94799" y="162151"/>
                  </a:lnTo>
                  <a:lnTo>
                    <a:pt x="94799" y="170466"/>
                  </a:lnTo>
                  <a:close/>
                  <a:moveTo>
                    <a:pt x="6636" y="151026"/>
                  </a:moveTo>
                  <a:lnTo>
                    <a:pt x="6636" y="142711"/>
                  </a:lnTo>
                  <a:lnTo>
                    <a:pt x="94799" y="142711"/>
                  </a:lnTo>
                  <a:lnTo>
                    <a:pt x="94799" y="151017"/>
                  </a:lnTo>
                  <a:close/>
                  <a:moveTo>
                    <a:pt x="6636" y="131587"/>
                  </a:moveTo>
                  <a:lnTo>
                    <a:pt x="6636" y="123272"/>
                  </a:lnTo>
                  <a:lnTo>
                    <a:pt x="94799" y="123272"/>
                  </a:lnTo>
                  <a:lnTo>
                    <a:pt x="94799" y="131587"/>
                  </a:lnTo>
                  <a:close/>
                  <a:moveTo>
                    <a:pt x="6636" y="112148"/>
                  </a:moveTo>
                  <a:lnTo>
                    <a:pt x="6636" y="103833"/>
                  </a:lnTo>
                  <a:lnTo>
                    <a:pt x="94799" y="103833"/>
                  </a:lnTo>
                  <a:lnTo>
                    <a:pt x="94799" y="112148"/>
                  </a:lnTo>
                  <a:close/>
                  <a:moveTo>
                    <a:pt x="6636" y="92708"/>
                  </a:moveTo>
                  <a:lnTo>
                    <a:pt x="6636" y="84394"/>
                  </a:lnTo>
                  <a:lnTo>
                    <a:pt x="94799" y="84394"/>
                  </a:lnTo>
                  <a:lnTo>
                    <a:pt x="94799" y="92708"/>
                  </a:lnTo>
                  <a:close/>
                  <a:moveTo>
                    <a:pt x="6636" y="73269"/>
                  </a:moveTo>
                  <a:lnTo>
                    <a:pt x="6636" y="64954"/>
                  </a:lnTo>
                  <a:lnTo>
                    <a:pt x="94799" y="64954"/>
                  </a:lnTo>
                  <a:lnTo>
                    <a:pt x="94799" y="73269"/>
                  </a:lnTo>
                  <a:close/>
                  <a:moveTo>
                    <a:pt x="6636" y="53830"/>
                  </a:moveTo>
                  <a:lnTo>
                    <a:pt x="6636" y="45525"/>
                  </a:lnTo>
                  <a:lnTo>
                    <a:pt x="94799" y="45525"/>
                  </a:lnTo>
                  <a:lnTo>
                    <a:pt x="94799" y="53839"/>
                  </a:lnTo>
                  <a:close/>
                  <a:moveTo>
                    <a:pt x="6636" y="34390"/>
                  </a:moveTo>
                  <a:lnTo>
                    <a:pt x="6636" y="26076"/>
                  </a:lnTo>
                  <a:lnTo>
                    <a:pt x="94799" y="26076"/>
                  </a:lnTo>
                  <a:lnTo>
                    <a:pt x="94799" y="34390"/>
                  </a:lnTo>
                  <a:close/>
                  <a:moveTo>
                    <a:pt x="94799" y="6636"/>
                  </a:moveTo>
                  <a:lnTo>
                    <a:pt x="94799" y="14951"/>
                  </a:lnTo>
                  <a:lnTo>
                    <a:pt x="6636" y="14951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 : forme 599">
              <a:extLst>
                <a:ext uri="{FF2B5EF4-FFF2-40B4-BE49-F238E27FC236}">
                  <a16:creationId xmlns:a16="http://schemas.microsoft.com/office/drawing/2014/main" id="{A9A3073A-D996-6245-9D5E-7345BBA57811}"/>
                </a:ext>
              </a:extLst>
            </p:cNvPr>
            <p:cNvSpPr/>
            <p:nvPr/>
          </p:nvSpPr>
          <p:spPr>
            <a:xfrm>
              <a:off x="193650" y="1347351"/>
              <a:ext cx="6713" cy="46033"/>
            </a:xfrm>
            <a:custGeom>
              <a:avLst/>
              <a:gdLst>
                <a:gd name="connsiteX0" fmla="*/ 3678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78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78" y="46038"/>
                  </a:moveTo>
                  <a:cubicBezTo>
                    <a:pt x="5312" y="46033"/>
                    <a:pt x="6636" y="44710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4" y="44708"/>
                    <a:pt x="2045" y="46033"/>
                    <a:pt x="3678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 : forme 600">
              <a:extLst>
                <a:ext uri="{FF2B5EF4-FFF2-40B4-BE49-F238E27FC236}">
                  <a16:creationId xmlns:a16="http://schemas.microsoft.com/office/drawing/2014/main" id="{BC929368-EE96-D94F-BCE3-63DB13AF3A15}"/>
                </a:ext>
              </a:extLst>
            </p:cNvPr>
            <p:cNvSpPr/>
            <p:nvPr/>
          </p:nvSpPr>
          <p:spPr>
            <a:xfrm>
              <a:off x="481844" y="1347351"/>
              <a:ext cx="6713" cy="46033"/>
            </a:xfrm>
            <a:custGeom>
              <a:avLst/>
              <a:gdLst>
                <a:gd name="connsiteX0" fmla="*/ 3687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87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87" y="46038"/>
                  </a:moveTo>
                  <a:cubicBezTo>
                    <a:pt x="5320" y="46033"/>
                    <a:pt x="6641" y="44708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9" y="44710"/>
                    <a:pt x="2053" y="46033"/>
                    <a:pt x="3687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 : forme 601">
              <a:extLst>
                <a:ext uri="{FF2B5EF4-FFF2-40B4-BE49-F238E27FC236}">
                  <a16:creationId xmlns:a16="http://schemas.microsoft.com/office/drawing/2014/main" id="{763259D8-04F3-B54C-AF9A-F8D469776892}"/>
                </a:ext>
              </a:extLst>
            </p:cNvPr>
            <p:cNvSpPr/>
            <p:nvPr/>
          </p:nvSpPr>
          <p:spPr>
            <a:xfrm>
              <a:off x="492633" y="1347351"/>
              <a:ext cx="6713" cy="46033"/>
            </a:xfrm>
            <a:custGeom>
              <a:avLst/>
              <a:gdLst>
                <a:gd name="connsiteX0" fmla="*/ 3687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87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87" y="46038"/>
                  </a:moveTo>
                  <a:cubicBezTo>
                    <a:pt x="5320" y="46033"/>
                    <a:pt x="6641" y="44708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9" y="44710"/>
                    <a:pt x="2053" y="46033"/>
                    <a:pt x="3687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 : forme 602">
              <a:extLst>
                <a:ext uri="{FF2B5EF4-FFF2-40B4-BE49-F238E27FC236}">
                  <a16:creationId xmlns:a16="http://schemas.microsoft.com/office/drawing/2014/main" id="{BF3497A8-D897-FC45-8F94-BDD03DE32F9B}"/>
                </a:ext>
              </a:extLst>
            </p:cNvPr>
            <p:cNvSpPr/>
            <p:nvPr/>
          </p:nvSpPr>
          <p:spPr>
            <a:xfrm>
              <a:off x="4597658" y="861023"/>
              <a:ext cx="465124" cy="136181"/>
            </a:xfrm>
            <a:custGeom>
              <a:avLst/>
              <a:gdLst>
                <a:gd name="connsiteX0" fmla="*/ 236552 w 465123"/>
                <a:gd name="connsiteY0" fmla="*/ 1099 h 136180"/>
                <a:gd name="connsiteX1" fmla="*/ 2695 w 465123"/>
                <a:gd name="connsiteY1" fmla="*/ 130231 h 136180"/>
                <a:gd name="connsiteX2" fmla="*/ 1228 w 465123"/>
                <a:gd name="connsiteY2" fmla="*/ 133425 h 136180"/>
                <a:gd name="connsiteX3" fmla="*/ 719 w 465123"/>
                <a:gd name="connsiteY3" fmla="*/ 133703 h 136180"/>
                <a:gd name="connsiteX4" fmla="*/ 1295 w 465123"/>
                <a:gd name="connsiteY4" fmla="*/ 133703 h 136180"/>
                <a:gd name="connsiteX5" fmla="*/ 4172 w 465123"/>
                <a:gd name="connsiteY5" fmla="*/ 135784 h 136180"/>
                <a:gd name="connsiteX6" fmla="*/ 462055 w 465123"/>
                <a:gd name="connsiteY6" fmla="*/ 135784 h 136180"/>
                <a:gd name="connsiteX7" fmla="*/ 464875 w 465123"/>
                <a:gd name="connsiteY7" fmla="*/ 133703 h 136180"/>
                <a:gd name="connsiteX8" fmla="*/ 465325 w 465123"/>
                <a:gd name="connsiteY8" fmla="*/ 133703 h 136180"/>
                <a:gd name="connsiteX9" fmla="*/ 464942 w 465123"/>
                <a:gd name="connsiteY9" fmla="*/ 133482 h 136180"/>
                <a:gd name="connsiteX10" fmla="*/ 463532 w 465123"/>
                <a:gd name="connsiteY10" fmla="*/ 130260 h 136180"/>
                <a:gd name="connsiteX11" fmla="*/ 239505 w 465123"/>
                <a:gd name="connsiteY11" fmla="*/ 1128 h 136180"/>
                <a:gd name="connsiteX12" fmla="*/ 236552 w 465123"/>
                <a:gd name="connsiteY12" fmla="*/ 1099 h 136180"/>
                <a:gd name="connsiteX13" fmla="*/ 441983 w 465123"/>
                <a:gd name="connsiteY13" fmla="*/ 129867 h 136180"/>
                <a:gd name="connsiteX14" fmla="*/ 239476 w 465123"/>
                <a:gd name="connsiteY14" fmla="*/ 12243 h 136180"/>
                <a:gd name="connsiteX15" fmla="*/ 236552 w 465123"/>
                <a:gd name="connsiteY15" fmla="*/ 12243 h 136180"/>
                <a:gd name="connsiteX16" fmla="*/ 25568 w 465123"/>
                <a:gd name="connsiteY16" fmla="*/ 129895 h 136180"/>
                <a:gd name="connsiteX17" fmla="*/ 15603 w 465123"/>
                <a:gd name="connsiteY17" fmla="*/ 129895 h 136180"/>
                <a:gd name="connsiteX18" fmla="*/ 237952 w 465123"/>
                <a:gd name="connsiteY18" fmla="*/ 7141 h 136180"/>
                <a:gd name="connsiteX19" fmla="*/ 450940 w 465123"/>
                <a:gd name="connsiteY19" fmla="*/ 129895 h 136180"/>
                <a:gd name="connsiteX20" fmla="*/ 37737 w 465123"/>
                <a:gd name="connsiteY20" fmla="*/ 129867 h 136180"/>
                <a:gd name="connsiteX21" fmla="*/ 237961 w 465123"/>
                <a:gd name="connsiteY21" fmla="*/ 18199 h 136180"/>
                <a:gd name="connsiteX22" fmla="*/ 430187 w 465123"/>
                <a:gd name="connsiteY22" fmla="*/ 129867 h 13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5123" h="136180">
                  <a:moveTo>
                    <a:pt x="236552" y="1099"/>
                  </a:moveTo>
                  <a:lnTo>
                    <a:pt x="2695" y="130231"/>
                  </a:lnTo>
                  <a:cubicBezTo>
                    <a:pt x="1557" y="130857"/>
                    <a:pt x="961" y="132153"/>
                    <a:pt x="1228" y="133425"/>
                  </a:cubicBezTo>
                  <a:lnTo>
                    <a:pt x="719" y="133703"/>
                  </a:lnTo>
                  <a:lnTo>
                    <a:pt x="1295" y="133703"/>
                  </a:lnTo>
                  <a:cubicBezTo>
                    <a:pt x="1683" y="134960"/>
                    <a:pt x="2856" y="135808"/>
                    <a:pt x="4172" y="135784"/>
                  </a:cubicBezTo>
                  <a:lnTo>
                    <a:pt x="462055" y="135784"/>
                  </a:lnTo>
                  <a:cubicBezTo>
                    <a:pt x="463350" y="135783"/>
                    <a:pt x="464493" y="134939"/>
                    <a:pt x="464875" y="133703"/>
                  </a:cubicBezTo>
                  <a:lnTo>
                    <a:pt x="465325" y="133703"/>
                  </a:lnTo>
                  <a:lnTo>
                    <a:pt x="464942" y="133482"/>
                  </a:lnTo>
                  <a:cubicBezTo>
                    <a:pt x="465223" y="132216"/>
                    <a:pt x="464653" y="130913"/>
                    <a:pt x="463532" y="130260"/>
                  </a:cubicBezTo>
                  <a:lnTo>
                    <a:pt x="239505" y="1128"/>
                  </a:lnTo>
                  <a:cubicBezTo>
                    <a:pt x="238596" y="593"/>
                    <a:pt x="237471" y="583"/>
                    <a:pt x="236552" y="1099"/>
                  </a:cubicBezTo>
                  <a:close/>
                  <a:moveTo>
                    <a:pt x="441983" y="129867"/>
                  </a:moveTo>
                  <a:lnTo>
                    <a:pt x="239476" y="12243"/>
                  </a:lnTo>
                  <a:cubicBezTo>
                    <a:pt x="238570" y="11724"/>
                    <a:pt x="237457" y="11724"/>
                    <a:pt x="236552" y="12243"/>
                  </a:cubicBezTo>
                  <a:lnTo>
                    <a:pt x="25568" y="129895"/>
                  </a:lnTo>
                  <a:lnTo>
                    <a:pt x="15603" y="129895"/>
                  </a:lnTo>
                  <a:lnTo>
                    <a:pt x="237952" y="7141"/>
                  </a:lnTo>
                  <a:lnTo>
                    <a:pt x="450940" y="129895"/>
                  </a:lnTo>
                  <a:close/>
                  <a:moveTo>
                    <a:pt x="37737" y="129867"/>
                  </a:moveTo>
                  <a:lnTo>
                    <a:pt x="237961" y="18199"/>
                  </a:lnTo>
                  <a:lnTo>
                    <a:pt x="430187" y="1298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 : forme 603">
              <a:extLst>
                <a:ext uri="{FF2B5EF4-FFF2-40B4-BE49-F238E27FC236}">
                  <a16:creationId xmlns:a16="http://schemas.microsoft.com/office/drawing/2014/main" id="{AB0BF6BF-35DB-814E-89A5-59CD15E324D8}"/>
                </a:ext>
              </a:extLst>
            </p:cNvPr>
            <p:cNvSpPr/>
            <p:nvPr/>
          </p:nvSpPr>
          <p:spPr>
            <a:xfrm>
              <a:off x="4789338" y="897673"/>
              <a:ext cx="84394" cy="84394"/>
            </a:xfrm>
            <a:custGeom>
              <a:avLst/>
              <a:gdLst>
                <a:gd name="connsiteX0" fmla="*/ 42254 w 84393"/>
                <a:gd name="connsiteY0" fmla="*/ 83790 h 84393"/>
                <a:gd name="connsiteX1" fmla="*/ 83790 w 84393"/>
                <a:gd name="connsiteY1" fmla="*/ 42254 h 84393"/>
                <a:gd name="connsiteX2" fmla="*/ 42254 w 84393"/>
                <a:gd name="connsiteY2" fmla="*/ 719 h 84393"/>
                <a:gd name="connsiteX3" fmla="*/ 719 w 84393"/>
                <a:gd name="connsiteY3" fmla="*/ 42254 h 84393"/>
                <a:gd name="connsiteX4" fmla="*/ 42254 w 84393"/>
                <a:gd name="connsiteY4" fmla="*/ 83790 h 84393"/>
                <a:gd name="connsiteX5" fmla="*/ 42254 w 84393"/>
                <a:gd name="connsiteY5" fmla="*/ 6646 h 84393"/>
                <a:gd name="connsiteX6" fmla="*/ 77863 w 84393"/>
                <a:gd name="connsiteY6" fmla="*/ 42255 h 84393"/>
                <a:gd name="connsiteX7" fmla="*/ 42254 w 84393"/>
                <a:gd name="connsiteY7" fmla="*/ 77863 h 84393"/>
                <a:gd name="connsiteX8" fmla="*/ 6646 w 84393"/>
                <a:gd name="connsiteY8" fmla="*/ 42255 h 84393"/>
                <a:gd name="connsiteX9" fmla="*/ 42254 w 84393"/>
                <a:gd name="connsiteY9" fmla="*/ 6646 h 8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93" h="84393">
                  <a:moveTo>
                    <a:pt x="42254" y="83790"/>
                  </a:moveTo>
                  <a:cubicBezTo>
                    <a:pt x="65194" y="83790"/>
                    <a:pt x="83790" y="65194"/>
                    <a:pt x="83790" y="42254"/>
                  </a:cubicBezTo>
                  <a:cubicBezTo>
                    <a:pt x="83790" y="19315"/>
                    <a:pt x="65194" y="719"/>
                    <a:pt x="42254" y="719"/>
                  </a:cubicBezTo>
                  <a:cubicBezTo>
                    <a:pt x="19315" y="719"/>
                    <a:pt x="719" y="19315"/>
                    <a:pt x="719" y="42254"/>
                  </a:cubicBezTo>
                  <a:cubicBezTo>
                    <a:pt x="740" y="65185"/>
                    <a:pt x="19324" y="83768"/>
                    <a:pt x="42254" y="83790"/>
                  </a:cubicBezTo>
                  <a:close/>
                  <a:moveTo>
                    <a:pt x="42254" y="6646"/>
                  </a:moveTo>
                  <a:cubicBezTo>
                    <a:pt x="61920" y="6646"/>
                    <a:pt x="77863" y="22589"/>
                    <a:pt x="77863" y="42255"/>
                  </a:cubicBezTo>
                  <a:cubicBezTo>
                    <a:pt x="77863" y="61920"/>
                    <a:pt x="61920" y="77863"/>
                    <a:pt x="42254" y="77863"/>
                  </a:cubicBezTo>
                  <a:cubicBezTo>
                    <a:pt x="22588" y="77863"/>
                    <a:pt x="6646" y="61920"/>
                    <a:pt x="6646" y="42255"/>
                  </a:cubicBezTo>
                  <a:cubicBezTo>
                    <a:pt x="6672" y="22600"/>
                    <a:pt x="22600" y="6673"/>
                    <a:pt x="42254" y="66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 : forme 604">
              <a:extLst>
                <a:ext uri="{FF2B5EF4-FFF2-40B4-BE49-F238E27FC236}">
                  <a16:creationId xmlns:a16="http://schemas.microsoft.com/office/drawing/2014/main" id="{B771FA47-F7EA-2747-8C9E-1BB96208A3FD}"/>
                </a:ext>
              </a:extLst>
            </p:cNvPr>
            <p:cNvSpPr/>
            <p:nvPr/>
          </p:nvSpPr>
          <p:spPr>
            <a:xfrm>
              <a:off x="4781157" y="889502"/>
              <a:ext cx="100697" cy="100697"/>
            </a:xfrm>
            <a:custGeom>
              <a:avLst/>
              <a:gdLst>
                <a:gd name="connsiteX0" fmla="*/ 719 w 100696"/>
                <a:gd name="connsiteY0" fmla="*/ 50425 h 100696"/>
                <a:gd name="connsiteX1" fmla="*/ 50425 w 100696"/>
                <a:gd name="connsiteY1" fmla="*/ 100150 h 100696"/>
                <a:gd name="connsiteX2" fmla="*/ 100150 w 100696"/>
                <a:gd name="connsiteY2" fmla="*/ 50444 h 100696"/>
                <a:gd name="connsiteX3" fmla="*/ 50444 w 100696"/>
                <a:gd name="connsiteY3" fmla="*/ 719 h 100696"/>
                <a:gd name="connsiteX4" fmla="*/ 50435 w 100696"/>
                <a:gd name="connsiteY4" fmla="*/ 719 h 100696"/>
                <a:gd name="connsiteX5" fmla="*/ 720 w 100696"/>
                <a:gd name="connsiteY5" fmla="*/ 50425 h 100696"/>
                <a:gd name="connsiteX6" fmla="*/ 50435 w 100696"/>
                <a:gd name="connsiteY6" fmla="*/ 6636 h 100696"/>
                <a:gd name="connsiteX7" fmla="*/ 94224 w 100696"/>
                <a:gd name="connsiteY7" fmla="*/ 50425 h 100696"/>
                <a:gd name="connsiteX8" fmla="*/ 50435 w 100696"/>
                <a:gd name="connsiteY8" fmla="*/ 94214 h 100696"/>
                <a:gd name="connsiteX9" fmla="*/ 6646 w 100696"/>
                <a:gd name="connsiteY9" fmla="*/ 50425 h 100696"/>
                <a:gd name="connsiteX10" fmla="*/ 50435 w 100696"/>
                <a:gd name="connsiteY10" fmla="*/ 6636 h 1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696" h="100696">
                  <a:moveTo>
                    <a:pt x="719" y="50425"/>
                  </a:moveTo>
                  <a:cubicBezTo>
                    <a:pt x="714" y="77882"/>
                    <a:pt x="22968" y="100145"/>
                    <a:pt x="50425" y="100150"/>
                  </a:cubicBezTo>
                  <a:cubicBezTo>
                    <a:pt x="77882" y="100155"/>
                    <a:pt x="100145" y="77901"/>
                    <a:pt x="100150" y="50444"/>
                  </a:cubicBezTo>
                  <a:cubicBezTo>
                    <a:pt x="100156" y="22987"/>
                    <a:pt x="77902" y="725"/>
                    <a:pt x="50444" y="719"/>
                  </a:cubicBezTo>
                  <a:cubicBezTo>
                    <a:pt x="50441" y="719"/>
                    <a:pt x="50438" y="719"/>
                    <a:pt x="50435" y="719"/>
                  </a:cubicBezTo>
                  <a:cubicBezTo>
                    <a:pt x="22995" y="751"/>
                    <a:pt x="757" y="22985"/>
                    <a:pt x="720" y="50425"/>
                  </a:cubicBezTo>
                  <a:close/>
                  <a:moveTo>
                    <a:pt x="50435" y="6636"/>
                  </a:moveTo>
                  <a:cubicBezTo>
                    <a:pt x="74618" y="6636"/>
                    <a:pt x="94224" y="26241"/>
                    <a:pt x="94224" y="50425"/>
                  </a:cubicBezTo>
                  <a:cubicBezTo>
                    <a:pt x="94224" y="74609"/>
                    <a:pt x="74618" y="94214"/>
                    <a:pt x="50435" y="94214"/>
                  </a:cubicBezTo>
                  <a:cubicBezTo>
                    <a:pt x="26251" y="94214"/>
                    <a:pt x="6646" y="74609"/>
                    <a:pt x="6646" y="50425"/>
                  </a:cubicBezTo>
                  <a:cubicBezTo>
                    <a:pt x="6672" y="26252"/>
                    <a:pt x="26262" y="6663"/>
                    <a:pt x="50435" y="66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 : forme 605">
              <a:extLst>
                <a:ext uri="{FF2B5EF4-FFF2-40B4-BE49-F238E27FC236}">
                  <a16:creationId xmlns:a16="http://schemas.microsoft.com/office/drawing/2014/main" id="{127DB99E-C2BA-1948-B991-D354D41AFD51}"/>
                </a:ext>
              </a:extLst>
            </p:cNvPr>
            <p:cNvSpPr/>
            <p:nvPr/>
          </p:nvSpPr>
          <p:spPr>
            <a:xfrm>
              <a:off x="5205705" y="1144860"/>
              <a:ext cx="89189" cy="139058"/>
            </a:xfrm>
            <a:custGeom>
              <a:avLst/>
              <a:gdLst>
                <a:gd name="connsiteX0" fmla="*/ 3049 w 89188"/>
                <a:gd name="connsiteY0" fmla="*/ 115475 h 139057"/>
                <a:gd name="connsiteX1" fmla="*/ 3049 w 89188"/>
                <a:gd name="connsiteY1" fmla="*/ 119311 h 139057"/>
                <a:gd name="connsiteX2" fmla="*/ 6003 w 89188"/>
                <a:gd name="connsiteY2" fmla="*/ 122275 h 139057"/>
                <a:gd name="connsiteX3" fmla="*/ 8372 w 89188"/>
                <a:gd name="connsiteY3" fmla="*/ 122275 h 139057"/>
                <a:gd name="connsiteX4" fmla="*/ 8372 w 89188"/>
                <a:gd name="connsiteY4" fmla="*/ 135404 h 139057"/>
                <a:gd name="connsiteX5" fmla="*/ 11326 w 89188"/>
                <a:gd name="connsiteY5" fmla="*/ 138358 h 139057"/>
                <a:gd name="connsiteX6" fmla="*/ 21971 w 89188"/>
                <a:gd name="connsiteY6" fmla="*/ 138358 h 139057"/>
                <a:gd name="connsiteX7" fmla="*/ 24934 w 89188"/>
                <a:gd name="connsiteY7" fmla="*/ 135404 h 139057"/>
                <a:gd name="connsiteX8" fmla="*/ 24934 w 89188"/>
                <a:gd name="connsiteY8" fmla="*/ 122275 h 139057"/>
                <a:gd name="connsiteX9" fmla="*/ 59306 w 89188"/>
                <a:gd name="connsiteY9" fmla="*/ 122275 h 139057"/>
                <a:gd name="connsiteX10" fmla="*/ 59306 w 89188"/>
                <a:gd name="connsiteY10" fmla="*/ 135404 h 139057"/>
                <a:gd name="connsiteX11" fmla="*/ 62259 w 89188"/>
                <a:gd name="connsiteY11" fmla="*/ 138358 h 139057"/>
                <a:gd name="connsiteX12" fmla="*/ 72905 w 89188"/>
                <a:gd name="connsiteY12" fmla="*/ 138358 h 139057"/>
                <a:gd name="connsiteX13" fmla="*/ 75868 w 89188"/>
                <a:gd name="connsiteY13" fmla="*/ 135404 h 139057"/>
                <a:gd name="connsiteX14" fmla="*/ 75868 w 89188"/>
                <a:gd name="connsiteY14" fmla="*/ 122275 h 139057"/>
                <a:gd name="connsiteX15" fmla="*/ 82629 w 89188"/>
                <a:gd name="connsiteY15" fmla="*/ 122275 h 139057"/>
                <a:gd name="connsiteX16" fmla="*/ 85583 w 89188"/>
                <a:gd name="connsiteY16" fmla="*/ 119311 h 139057"/>
                <a:gd name="connsiteX17" fmla="*/ 85583 w 89188"/>
                <a:gd name="connsiteY17" fmla="*/ 115562 h 139057"/>
                <a:gd name="connsiteX18" fmla="*/ 85755 w 89188"/>
                <a:gd name="connsiteY18" fmla="*/ 115562 h 139057"/>
                <a:gd name="connsiteX19" fmla="*/ 88709 w 89188"/>
                <a:gd name="connsiteY19" fmla="*/ 112608 h 139057"/>
                <a:gd name="connsiteX20" fmla="*/ 88709 w 89188"/>
                <a:gd name="connsiteY20" fmla="*/ 105195 h 139057"/>
                <a:gd name="connsiteX21" fmla="*/ 85755 w 89188"/>
                <a:gd name="connsiteY21" fmla="*/ 102241 h 139057"/>
                <a:gd name="connsiteX22" fmla="*/ 76568 w 89188"/>
                <a:gd name="connsiteY22" fmla="*/ 102241 h 139057"/>
                <a:gd name="connsiteX23" fmla="*/ 76568 w 89188"/>
                <a:gd name="connsiteY23" fmla="*/ 34151 h 139057"/>
                <a:gd name="connsiteX24" fmla="*/ 81660 w 89188"/>
                <a:gd name="connsiteY24" fmla="*/ 26594 h 139057"/>
                <a:gd name="connsiteX25" fmla="*/ 81660 w 89188"/>
                <a:gd name="connsiteY25" fmla="*/ 3683 h 139057"/>
                <a:gd name="connsiteX26" fmla="*/ 78716 w 89188"/>
                <a:gd name="connsiteY26" fmla="*/ 719 h 139057"/>
                <a:gd name="connsiteX27" fmla="*/ 78706 w 89188"/>
                <a:gd name="connsiteY27" fmla="*/ 719 h 139057"/>
                <a:gd name="connsiteX28" fmla="*/ 73499 w 89188"/>
                <a:gd name="connsiteY28" fmla="*/ 719 h 139057"/>
                <a:gd name="connsiteX29" fmla="*/ 70555 w 89188"/>
                <a:gd name="connsiteY29" fmla="*/ 3328 h 139057"/>
                <a:gd name="connsiteX30" fmla="*/ 14184 w 89188"/>
                <a:gd name="connsiteY30" fmla="*/ 3328 h 139057"/>
                <a:gd name="connsiteX31" fmla="*/ 11240 w 89188"/>
                <a:gd name="connsiteY31" fmla="*/ 719 h 139057"/>
                <a:gd name="connsiteX32" fmla="*/ 6032 w 89188"/>
                <a:gd name="connsiteY32" fmla="*/ 719 h 139057"/>
                <a:gd name="connsiteX33" fmla="*/ 3078 w 89188"/>
                <a:gd name="connsiteY33" fmla="*/ 3673 h 139057"/>
                <a:gd name="connsiteX34" fmla="*/ 3078 w 89188"/>
                <a:gd name="connsiteY34" fmla="*/ 3683 h 139057"/>
                <a:gd name="connsiteX35" fmla="*/ 3078 w 89188"/>
                <a:gd name="connsiteY35" fmla="*/ 26594 h 139057"/>
                <a:gd name="connsiteX36" fmla="*/ 8286 w 89188"/>
                <a:gd name="connsiteY36" fmla="*/ 34208 h 139057"/>
                <a:gd name="connsiteX37" fmla="*/ 8286 w 89188"/>
                <a:gd name="connsiteY37" fmla="*/ 102299 h 139057"/>
                <a:gd name="connsiteX38" fmla="*/ 3682 w 89188"/>
                <a:gd name="connsiteY38" fmla="*/ 102299 h 139057"/>
                <a:gd name="connsiteX39" fmla="*/ 719 w 89188"/>
                <a:gd name="connsiteY39" fmla="*/ 105252 h 139057"/>
                <a:gd name="connsiteX40" fmla="*/ 719 w 89188"/>
                <a:gd name="connsiteY40" fmla="*/ 112666 h 139057"/>
                <a:gd name="connsiteX41" fmla="*/ 3050 w 89188"/>
                <a:gd name="connsiteY41" fmla="*/ 115476 h 139057"/>
                <a:gd name="connsiteX42" fmla="*/ 65203 w 89188"/>
                <a:gd name="connsiteY42" fmla="*/ 124787 h 139057"/>
                <a:gd name="connsiteX43" fmla="*/ 65203 w 89188"/>
                <a:gd name="connsiteY43" fmla="*/ 122256 h 139057"/>
                <a:gd name="connsiteX44" fmla="*/ 69932 w 89188"/>
                <a:gd name="connsiteY44" fmla="*/ 122256 h 139057"/>
                <a:gd name="connsiteX45" fmla="*/ 69932 w 89188"/>
                <a:gd name="connsiteY45" fmla="*/ 124787 h 139057"/>
                <a:gd name="connsiteX46" fmla="*/ 65203 w 89188"/>
                <a:gd name="connsiteY46" fmla="*/ 132460 h 139057"/>
                <a:gd name="connsiteX47" fmla="*/ 65203 w 89188"/>
                <a:gd name="connsiteY47" fmla="*/ 130743 h 139057"/>
                <a:gd name="connsiteX48" fmla="*/ 69932 w 89188"/>
                <a:gd name="connsiteY48" fmla="*/ 130743 h 139057"/>
                <a:gd name="connsiteX49" fmla="*/ 69932 w 89188"/>
                <a:gd name="connsiteY49" fmla="*/ 132460 h 139057"/>
                <a:gd name="connsiteX50" fmla="*/ 14289 w 89188"/>
                <a:gd name="connsiteY50" fmla="*/ 124787 h 139057"/>
                <a:gd name="connsiteX51" fmla="*/ 14289 w 89188"/>
                <a:gd name="connsiteY51" fmla="*/ 122256 h 139057"/>
                <a:gd name="connsiteX52" fmla="*/ 19027 w 89188"/>
                <a:gd name="connsiteY52" fmla="*/ 122256 h 139057"/>
                <a:gd name="connsiteX53" fmla="*/ 19027 w 89188"/>
                <a:gd name="connsiteY53" fmla="*/ 124787 h 139057"/>
                <a:gd name="connsiteX54" fmla="*/ 14289 w 89188"/>
                <a:gd name="connsiteY54" fmla="*/ 132460 h 139057"/>
                <a:gd name="connsiteX55" fmla="*/ 14289 w 89188"/>
                <a:gd name="connsiteY55" fmla="*/ 130743 h 139057"/>
                <a:gd name="connsiteX56" fmla="*/ 19027 w 89188"/>
                <a:gd name="connsiteY56" fmla="*/ 130743 h 139057"/>
                <a:gd name="connsiteX57" fmla="*/ 19027 w 89188"/>
                <a:gd name="connsiteY57" fmla="*/ 132460 h 139057"/>
                <a:gd name="connsiteX58" fmla="*/ 79646 w 89188"/>
                <a:gd name="connsiteY58" fmla="*/ 115581 h 139057"/>
                <a:gd name="connsiteX59" fmla="*/ 79646 w 89188"/>
                <a:gd name="connsiteY59" fmla="*/ 116377 h 139057"/>
                <a:gd name="connsiteX60" fmla="*/ 8966 w 89188"/>
                <a:gd name="connsiteY60" fmla="*/ 116377 h 139057"/>
                <a:gd name="connsiteX61" fmla="*/ 8966 w 89188"/>
                <a:gd name="connsiteY61" fmla="*/ 115581 h 139057"/>
                <a:gd name="connsiteX62" fmla="*/ 75714 w 89188"/>
                <a:gd name="connsiteY62" fmla="*/ 8171 h 139057"/>
                <a:gd name="connsiteX63" fmla="*/ 75714 w 89188"/>
                <a:gd name="connsiteY63" fmla="*/ 26555 h 139057"/>
                <a:gd name="connsiteX64" fmla="*/ 73518 w 89188"/>
                <a:gd name="connsiteY64" fmla="*/ 28790 h 139057"/>
                <a:gd name="connsiteX65" fmla="*/ 71446 w 89188"/>
                <a:gd name="connsiteY65" fmla="*/ 29749 h 139057"/>
                <a:gd name="connsiteX66" fmla="*/ 71447 w 89188"/>
                <a:gd name="connsiteY66" fmla="*/ 11527 h 139057"/>
                <a:gd name="connsiteX67" fmla="*/ 70411 w 89188"/>
                <a:gd name="connsiteY67" fmla="*/ 9283 h 139057"/>
                <a:gd name="connsiteX68" fmla="*/ 73470 w 89188"/>
                <a:gd name="connsiteY68" fmla="*/ 9283 h 139057"/>
                <a:gd name="connsiteX69" fmla="*/ 75714 w 89188"/>
                <a:gd name="connsiteY69" fmla="*/ 8200 h 139057"/>
                <a:gd name="connsiteX70" fmla="*/ 19554 w 89188"/>
                <a:gd name="connsiteY70" fmla="*/ 47203 h 139057"/>
                <a:gd name="connsiteX71" fmla="*/ 19554 w 89188"/>
                <a:gd name="connsiteY71" fmla="*/ 14414 h 139057"/>
                <a:gd name="connsiteX72" fmla="*/ 39579 w 89188"/>
                <a:gd name="connsiteY72" fmla="*/ 14414 h 139057"/>
                <a:gd name="connsiteX73" fmla="*/ 39579 w 89188"/>
                <a:gd name="connsiteY73" fmla="*/ 47203 h 139057"/>
                <a:gd name="connsiteX74" fmla="*/ 19554 w 89188"/>
                <a:gd name="connsiteY74" fmla="*/ 102222 h 139057"/>
                <a:gd name="connsiteX75" fmla="*/ 19554 w 89188"/>
                <a:gd name="connsiteY75" fmla="*/ 53120 h 139057"/>
                <a:gd name="connsiteX76" fmla="*/ 39579 w 89188"/>
                <a:gd name="connsiteY76" fmla="*/ 53120 h 139057"/>
                <a:gd name="connsiteX77" fmla="*/ 39579 w 89188"/>
                <a:gd name="connsiteY77" fmla="*/ 102183 h 139057"/>
                <a:gd name="connsiteX78" fmla="*/ 45505 w 89188"/>
                <a:gd name="connsiteY78" fmla="*/ 47203 h 139057"/>
                <a:gd name="connsiteX79" fmla="*/ 45505 w 89188"/>
                <a:gd name="connsiteY79" fmla="*/ 14414 h 139057"/>
                <a:gd name="connsiteX80" fmla="*/ 65530 w 89188"/>
                <a:gd name="connsiteY80" fmla="*/ 14414 h 139057"/>
                <a:gd name="connsiteX81" fmla="*/ 65530 w 89188"/>
                <a:gd name="connsiteY81" fmla="*/ 47203 h 139057"/>
                <a:gd name="connsiteX82" fmla="*/ 45505 w 89188"/>
                <a:gd name="connsiteY82" fmla="*/ 102222 h 139057"/>
                <a:gd name="connsiteX83" fmla="*/ 45505 w 89188"/>
                <a:gd name="connsiteY83" fmla="*/ 53120 h 139057"/>
                <a:gd name="connsiteX84" fmla="*/ 65530 w 89188"/>
                <a:gd name="connsiteY84" fmla="*/ 53120 h 139057"/>
                <a:gd name="connsiteX85" fmla="*/ 65530 w 89188"/>
                <a:gd name="connsiteY85" fmla="*/ 102183 h 139057"/>
                <a:gd name="connsiteX86" fmla="*/ 82773 w 89188"/>
                <a:gd name="connsiteY86" fmla="*/ 108139 h 139057"/>
                <a:gd name="connsiteX87" fmla="*/ 82773 w 89188"/>
                <a:gd name="connsiteY87" fmla="*/ 109625 h 139057"/>
                <a:gd name="connsiteX88" fmla="*/ 6646 w 89188"/>
                <a:gd name="connsiteY88" fmla="*/ 109625 h 139057"/>
                <a:gd name="connsiteX89" fmla="*/ 6646 w 89188"/>
                <a:gd name="connsiteY89" fmla="*/ 108139 h 139057"/>
                <a:gd name="connsiteX90" fmla="*/ 13637 w 89188"/>
                <a:gd name="connsiteY90" fmla="*/ 11451 h 139057"/>
                <a:gd name="connsiteX91" fmla="*/ 13637 w 89188"/>
                <a:gd name="connsiteY91" fmla="*/ 30056 h 139057"/>
                <a:gd name="connsiteX92" fmla="*/ 11211 w 89188"/>
                <a:gd name="connsiteY92" fmla="*/ 28799 h 139057"/>
                <a:gd name="connsiteX93" fmla="*/ 8967 w 89188"/>
                <a:gd name="connsiteY93" fmla="*/ 26555 h 139057"/>
                <a:gd name="connsiteX94" fmla="*/ 8966 w 89188"/>
                <a:gd name="connsiteY94" fmla="*/ 8200 h 139057"/>
                <a:gd name="connsiteX95" fmla="*/ 11210 w 89188"/>
                <a:gd name="connsiteY95" fmla="*/ 9235 h 139057"/>
                <a:gd name="connsiteX96" fmla="*/ 14673 w 89188"/>
                <a:gd name="connsiteY96" fmla="*/ 9235 h 139057"/>
                <a:gd name="connsiteX97" fmla="*/ 13637 w 89188"/>
                <a:gd name="connsiteY97" fmla="*/ 11451 h 13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9188" h="139057">
                  <a:moveTo>
                    <a:pt x="3049" y="115475"/>
                  </a:moveTo>
                  <a:lnTo>
                    <a:pt x="3049" y="119311"/>
                  </a:lnTo>
                  <a:cubicBezTo>
                    <a:pt x="3049" y="120944"/>
                    <a:pt x="4370" y="122270"/>
                    <a:pt x="6003" y="122275"/>
                  </a:cubicBezTo>
                  <a:lnTo>
                    <a:pt x="8372" y="122275"/>
                  </a:lnTo>
                  <a:lnTo>
                    <a:pt x="8372" y="135404"/>
                  </a:lnTo>
                  <a:cubicBezTo>
                    <a:pt x="8372" y="137035"/>
                    <a:pt x="9695" y="138358"/>
                    <a:pt x="11326" y="138358"/>
                  </a:cubicBezTo>
                  <a:lnTo>
                    <a:pt x="21971" y="138358"/>
                  </a:lnTo>
                  <a:cubicBezTo>
                    <a:pt x="23604" y="138358"/>
                    <a:pt x="24929" y="137037"/>
                    <a:pt x="24934" y="135404"/>
                  </a:cubicBezTo>
                  <a:lnTo>
                    <a:pt x="24934" y="122275"/>
                  </a:lnTo>
                  <a:lnTo>
                    <a:pt x="59306" y="122275"/>
                  </a:lnTo>
                  <a:lnTo>
                    <a:pt x="59306" y="135404"/>
                  </a:lnTo>
                  <a:cubicBezTo>
                    <a:pt x="59306" y="137035"/>
                    <a:pt x="60628" y="138358"/>
                    <a:pt x="62259" y="138358"/>
                  </a:cubicBezTo>
                  <a:lnTo>
                    <a:pt x="72905" y="138358"/>
                  </a:lnTo>
                  <a:cubicBezTo>
                    <a:pt x="74537" y="138358"/>
                    <a:pt x="75863" y="137037"/>
                    <a:pt x="75868" y="135404"/>
                  </a:cubicBezTo>
                  <a:lnTo>
                    <a:pt x="75868" y="122275"/>
                  </a:lnTo>
                  <a:lnTo>
                    <a:pt x="82629" y="122275"/>
                  </a:lnTo>
                  <a:cubicBezTo>
                    <a:pt x="84262" y="122270"/>
                    <a:pt x="85583" y="120944"/>
                    <a:pt x="85583" y="119311"/>
                  </a:cubicBezTo>
                  <a:lnTo>
                    <a:pt x="85583" y="115562"/>
                  </a:lnTo>
                  <a:lnTo>
                    <a:pt x="85755" y="115562"/>
                  </a:lnTo>
                  <a:cubicBezTo>
                    <a:pt x="87387" y="115562"/>
                    <a:pt x="88709" y="114239"/>
                    <a:pt x="88709" y="112608"/>
                  </a:cubicBezTo>
                  <a:lnTo>
                    <a:pt x="88709" y="105195"/>
                  </a:lnTo>
                  <a:cubicBezTo>
                    <a:pt x="88709" y="103563"/>
                    <a:pt x="87387" y="102241"/>
                    <a:pt x="85755" y="102241"/>
                  </a:cubicBezTo>
                  <a:lnTo>
                    <a:pt x="76568" y="102241"/>
                  </a:lnTo>
                  <a:lnTo>
                    <a:pt x="76568" y="34151"/>
                  </a:lnTo>
                  <a:cubicBezTo>
                    <a:pt x="79641" y="32898"/>
                    <a:pt x="81653" y="29912"/>
                    <a:pt x="81660" y="26594"/>
                  </a:cubicBezTo>
                  <a:lnTo>
                    <a:pt x="81660" y="3683"/>
                  </a:lnTo>
                  <a:cubicBezTo>
                    <a:pt x="81665" y="2051"/>
                    <a:pt x="80347" y="725"/>
                    <a:pt x="78716" y="719"/>
                  </a:cubicBezTo>
                  <a:cubicBezTo>
                    <a:pt x="78713" y="719"/>
                    <a:pt x="78710" y="719"/>
                    <a:pt x="78706" y="719"/>
                  </a:cubicBezTo>
                  <a:lnTo>
                    <a:pt x="73499" y="719"/>
                  </a:lnTo>
                  <a:cubicBezTo>
                    <a:pt x="72000" y="722"/>
                    <a:pt x="70738" y="1841"/>
                    <a:pt x="70555" y="3328"/>
                  </a:cubicBezTo>
                  <a:lnTo>
                    <a:pt x="14184" y="3328"/>
                  </a:lnTo>
                  <a:cubicBezTo>
                    <a:pt x="14000" y="1841"/>
                    <a:pt x="12738" y="723"/>
                    <a:pt x="11240" y="719"/>
                  </a:cubicBezTo>
                  <a:lnTo>
                    <a:pt x="6032" y="719"/>
                  </a:lnTo>
                  <a:cubicBezTo>
                    <a:pt x="4401" y="719"/>
                    <a:pt x="3078" y="2042"/>
                    <a:pt x="3078" y="3673"/>
                  </a:cubicBezTo>
                  <a:cubicBezTo>
                    <a:pt x="3078" y="3676"/>
                    <a:pt x="3078" y="3679"/>
                    <a:pt x="3078" y="3683"/>
                  </a:cubicBezTo>
                  <a:lnTo>
                    <a:pt x="3078" y="26594"/>
                  </a:lnTo>
                  <a:cubicBezTo>
                    <a:pt x="3070" y="29965"/>
                    <a:pt x="5141" y="32993"/>
                    <a:pt x="8286" y="34208"/>
                  </a:cubicBezTo>
                  <a:lnTo>
                    <a:pt x="8286" y="102299"/>
                  </a:lnTo>
                  <a:lnTo>
                    <a:pt x="3682" y="102299"/>
                  </a:lnTo>
                  <a:cubicBezTo>
                    <a:pt x="2050" y="102299"/>
                    <a:pt x="724" y="103619"/>
                    <a:pt x="719" y="105252"/>
                  </a:cubicBezTo>
                  <a:lnTo>
                    <a:pt x="719" y="112666"/>
                  </a:lnTo>
                  <a:cubicBezTo>
                    <a:pt x="762" y="114025"/>
                    <a:pt x="1721" y="115182"/>
                    <a:pt x="3050" y="115476"/>
                  </a:cubicBezTo>
                  <a:close/>
                  <a:moveTo>
                    <a:pt x="65203" y="124787"/>
                  </a:moveTo>
                  <a:lnTo>
                    <a:pt x="65203" y="122256"/>
                  </a:lnTo>
                  <a:lnTo>
                    <a:pt x="69932" y="122256"/>
                  </a:lnTo>
                  <a:lnTo>
                    <a:pt x="69932" y="124787"/>
                  </a:lnTo>
                  <a:close/>
                  <a:moveTo>
                    <a:pt x="65203" y="132460"/>
                  </a:moveTo>
                  <a:lnTo>
                    <a:pt x="65203" y="130743"/>
                  </a:lnTo>
                  <a:lnTo>
                    <a:pt x="69932" y="130743"/>
                  </a:lnTo>
                  <a:lnTo>
                    <a:pt x="69932" y="132460"/>
                  </a:lnTo>
                  <a:close/>
                  <a:moveTo>
                    <a:pt x="14289" y="124787"/>
                  </a:moveTo>
                  <a:lnTo>
                    <a:pt x="14289" y="122256"/>
                  </a:lnTo>
                  <a:lnTo>
                    <a:pt x="19027" y="122256"/>
                  </a:lnTo>
                  <a:lnTo>
                    <a:pt x="19027" y="124787"/>
                  </a:lnTo>
                  <a:close/>
                  <a:moveTo>
                    <a:pt x="14289" y="132460"/>
                  </a:moveTo>
                  <a:lnTo>
                    <a:pt x="14289" y="130743"/>
                  </a:lnTo>
                  <a:lnTo>
                    <a:pt x="19027" y="130743"/>
                  </a:lnTo>
                  <a:lnTo>
                    <a:pt x="19027" y="132460"/>
                  </a:lnTo>
                  <a:close/>
                  <a:moveTo>
                    <a:pt x="79646" y="115581"/>
                  </a:moveTo>
                  <a:lnTo>
                    <a:pt x="79646" y="116377"/>
                  </a:lnTo>
                  <a:lnTo>
                    <a:pt x="8966" y="116377"/>
                  </a:lnTo>
                  <a:lnTo>
                    <a:pt x="8966" y="115581"/>
                  </a:lnTo>
                  <a:close/>
                  <a:moveTo>
                    <a:pt x="75714" y="8171"/>
                  </a:moveTo>
                  <a:lnTo>
                    <a:pt x="75714" y="26555"/>
                  </a:lnTo>
                  <a:cubicBezTo>
                    <a:pt x="75709" y="27772"/>
                    <a:pt x="74735" y="28764"/>
                    <a:pt x="73518" y="28790"/>
                  </a:cubicBezTo>
                  <a:cubicBezTo>
                    <a:pt x="72728" y="28823"/>
                    <a:pt x="71983" y="29168"/>
                    <a:pt x="71446" y="29749"/>
                  </a:cubicBezTo>
                  <a:lnTo>
                    <a:pt x="71447" y="11527"/>
                  </a:lnTo>
                  <a:cubicBezTo>
                    <a:pt x="71449" y="10663"/>
                    <a:pt x="71070" y="9842"/>
                    <a:pt x="70411" y="9283"/>
                  </a:cubicBezTo>
                  <a:lnTo>
                    <a:pt x="73470" y="9283"/>
                  </a:lnTo>
                  <a:cubicBezTo>
                    <a:pt x="74341" y="9270"/>
                    <a:pt x="75162" y="8873"/>
                    <a:pt x="75714" y="8200"/>
                  </a:cubicBezTo>
                  <a:close/>
                  <a:moveTo>
                    <a:pt x="19554" y="47203"/>
                  </a:moveTo>
                  <a:lnTo>
                    <a:pt x="19554" y="14414"/>
                  </a:lnTo>
                  <a:lnTo>
                    <a:pt x="39579" y="14414"/>
                  </a:lnTo>
                  <a:lnTo>
                    <a:pt x="39579" y="47203"/>
                  </a:lnTo>
                  <a:close/>
                  <a:moveTo>
                    <a:pt x="19554" y="102222"/>
                  </a:moveTo>
                  <a:lnTo>
                    <a:pt x="19554" y="53120"/>
                  </a:lnTo>
                  <a:lnTo>
                    <a:pt x="39579" y="53120"/>
                  </a:lnTo>
                  <a:lnTo>
                    <a:pt x="39579" y="102183"/>
                  </a:lnTo>
                  <a:close/>
                  <a:moveTo>
                    <a:pt x="45505" y="47203"/>
                  </a:moveTo>
                  <a:lnTo>
                    <a:pt x="45505" y="14414"/>
                  </a:lnTo>
                  <a:lnTo>
                    <a:pt x="65530" y="14414"/>
                  </a:lnTo>
                  <a:lnTo>
                    <a:pt x="65530" y="47203"/>
                  </a:lnTo>
                  <a:close/>
                  <a:moveTo>
                    <a:pt x="45505" y="102222"/>
                  </a:moveTo>
                  <a:lnTo>
                    <a:pt x="45505" y="53120"/>
                  </a:lnTo>
                  <a:lnTo>
                    <a:pt x="65530" y="53120"/>
                  </a:lnTo>
                  <a:lnTo>
                    <a:pt x="65530" y="102183"/>
                  </a:lnTo>
                  <a:close/>
                  <a:moveTo>
                    <a:pt x="82773" y="108139"/>
                  </a:moveTo>
                  <a:lnTo>
                    <a:pt x="82773" y="109625"/>
                  </a:lnTo>
                  <a:lnTo>
                    <a:pt x="6646" y="109625"/>
                  </a:lnTo>
                  <a:lnTo>
                    <a:pt x="6646" y="108139"/>
                  </a:lnTo>
                  <a:close/>
                  <a:moveTo>
                    <a:pt x="13637" y="11451"/>
                  </a:moveTo>
                  <a:lnTo>
                    <a:pt x="13637" y="30056"/>
                  </a:lnTo>
                  <a:cubicBezTo>
                    <a:pt x="13079" y="29269"/>
                    <a:pt x="12175" y="28801"/>
                    <a:pt x="11211" y="28799"/>
                  </a:cubicBezTo>
                  <a:cubicBezTo>
                    <a:pt x="9971" y="28799"/>
                    <a:pt x="8967" y="27795"/>
                    <a:pt x="8967" y="26555"/>
                  </a:cubicBezTo>
                  <a:lnTo>
                    <a:pt x="8966" y="8200"/>
                  </a:lnTo>
                  <a:cubicBezTo>
                    <a:pt x="9526" y="8858"/>
                    <a:pt x="10346" y="9237"/>
                    <a:pt x="11210" y="9235"/>
                  </a:cubicBezTo>
                  <a:lnTo>
                    <a:pt x="14673" y="9235"/>
                  </a:lnTo>
                  <a:cubicBezTo>
                    <a:pt x="14021" y="9788"/>
                    <a:pt x="13644" y="10597"/>
                    <a:pt x="13637" y="1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 : forme 606">
              <a:extLst>
                <a:ext uri="{FF2B5EF4-FFF2-40B4-BE49-F238E27FC236}">
                  <a16:creationId xmlns:a16="http://schemas.microsoft.com/office/drawing/2014/main" id="{7464C512-A4F4-214A-B674-3A8EDE87F1AD}"/>
                </a:ext>
              </a:extLst>
            </p:cNvPr>
            <p:cNvSpPr/>
            <p:nvPr/>
          </p:nvSpPr>
          <p:spPr>
            <a:xfrm>
              <a:off x="5205705" y="1292597"/>
              <a:ext cx="89189" cy="139058"/>
            </a:xfrm>
            <a:custGeom>
              <a:avLst/>
              <a:gdLst>
                <a:gd name="connsiteX0" fmla="*/ 3049 w 89188"/>
                <a:gd name="connsiteY0" fmla="*/ 115504 h 139057"/>
                <a:gd name="connsiteX1" fmla="*/ 3049 w 89188"/>
                <a:gd name="connsiteY1" fmla="*/ 119340 h 139057"/>
                <a:gd name="connsiteX2" fmla="*/ 5993 w 89188"/>
                <a:gd name="connsiteY2" fmla="*/ 122304 h 139057"/>
                <a:gd name="connsiteX3" fmla="*/ 6003 w 89188"/>
                <a:gd name="connsiteY3" fmla="*/ 122304 h 139057"/>
                <a:gd name="connsiteX4" fmla="*/ 8372 w 89188"/>
                <a:gd name="connsiteY4" fmla="*/ 122304 h 139057"/>
                <a:gd name="connsiteX5" fmla="*/ 8372 w 89188"/>
                <a:gd name="connsiteY5" fmla="*/ 135433 h 139057"/>
                <a:gd name="connsiteX6" fmla="*/ 11326 w 89188"/>
                <a:gd name="connsiteY6" fmla="*/ 138386 h 139057"/>
                <a:gd name="connsiteX7" fmla="*/ 21971 w 89188"/>
                <a:gd name="connsiteY7" fmla="*/ 138386 h 139057"/>
                <a:gd name="connsiteX8" fmla="*/ 24934 w 89188"/>
                <a:gd name="connsiteY8" fmla="*/ 135433 h 139057"/>
                <a:gd name="connsiteX9" fmla="*/ 24934 w 89188"/>
                <a:gd name="connsiteY9" fmla="*/ 122275 h 139057"/>
                <a:gd name="connsiteX10" fmla="*/ 59306 w 89188"/>
                <a:gd name="connsiteY10" fmla="*/ 122275 h 139057"/>
                <a:gd name="connsiteX11" fmla="*/ 59306 w 89188"/>
                <a:gd name="connsiteY11" fmla="*/ 135404 h 139057"/>
                <a:gd name="connsiteX12" fmla="*/ 62259 w 89188"/>
                <a:gd name="connsiteY12" fmla="*/ 138357 h 139057"/>
                <a:gd name="connsiteX13" fmla="*/ 72905 w 89188"/>
                <a:gd name="connsiteY13" fmla="*/ 138358 h 139057"/>
                <a:gd name="connsiteX14" fmla="*/ 75868 w 89188"/>
                <a:gd name="connsiteY14" fmla="*/ 135404 h 139057"/>
                <a:gd name="connsiteX15" fmla="*/ 75868 w 89188"/>
                <a:gd name="connsiteY15" fmla="*/ 122275 h 139057"/>
                <a:gd name="connsiteX16" fmla="*/ 82629 w 89188"/>
                <a:gd name="connsiteY16" fmla="*/ 122275 h 139057"/>
                <a:gd name="connsiteX17" fmla="*/ 85583 w 89188"/>
                <a:gd name="connsiteY17" fmla="*/ 119321 h 139057"/>
                <a:gd name="connsiteX18" fmla="*/ 85583 w 89188"/>
                <a:gd name="connsiteY18" fmla="*/ 119311 h 139057"/>
                <a:gd name="connsiteX19" fmla="*/ 85583 w 89188"/>
                <a:gd name="connsiteY19" fmla="*/ 115562 h 139057"/>
                <a:gd name="connsiteX20" fmla="*/ 85755 w 89188"/>
                <a:gd name="connsiteY20" fmla="*/ 115562 h 139057"/>
                <a:gd name="connsiteX21" fmla="*/ 88709 w 89188"/>
                <a:gd name="connsiteY21" fmla="*/ 112608 h 139057"/>
                <a:gd name="connsiteX22" fmla="*/ 88709 w 89188"/>
                <a:gd name="connsiteY22" fmla="*/ 105195 h 139057"/>
                <a:gd name="connsiteX23" fmla="*/ 85755 w 89188"/>
                <a:gd name="connsiteY23" fmla="*/ 102241 h 139057"/>
                <a:gd name="connsiteX24" fmla="*/ 76568 w 89188"/>
                <a:gd name="connsiteY24" fmla="*/ 102241 h 139057"/>
                <a:gd name="connsiteX25" fmla="*/ 76568 w 89188"/>
                <a:gd name="connsiteY25" fmla="*/ 34151 h 139057"/>
                <a:gd name="connsiteX26" fmla="*/ 81660 w 89188"/>
                <a:gd name="connsiteY26" fmla="*/ 26594 h 139057"/>
                <a:gd name="connsiteX27" fmla="*/ 81660 w 89188"/>
                <a:gd name="connsiteY27" fmla="*/ 3683 h 139057"/>
                <a:gd name="connsiteX28" fmla="*/ 78706 w 89188"/>
                <a:gd name="connsiteY28" fmla="*/ 719 h 139057"/>
                <a:gd name="connsiteX29" fmla="*/ 73499 w 89188"/>
                <a:gd name="connsiteY29" fmla="*/ 719 h 139057"/>
                <a:gd name="connsiteX30" fmla="*/ 70555 w 89188"/>
                <a:gd name="connsiteY30" fmla="*/ 3328 h 139057"/>
                <a:gd name="connsiteX31" fmla="*/ 14184 w 89188"/>
                <a:gd name="connsiteY31" fmla="*/ 3328 h 139057"/>
                <a:gd name="connsiteX32" fmla="*/ 11240 w 89188"/>
                <a:gd name="connsiteY32" fmla="*/ 719 h 139057"/>
                <a:gd name="connsiteX33" fmla="*/ 6032 w 89188"/>
                <a:gd name="connsiteY33" fmla="*/ 719 h 139057"/>
                <a:gd name="connsiteX34" fmla="*/ 3078 w 89188"/>
                <a:gd name="connsiteY34" fmla="*/ 3683 h 139057"/>
                <a:gd name="connsiteX35" fmla="*/ 3078 w 89188"/>
                <a:gd name="connsiteY35" fmla="*/ 26594 h 139057"/>
                <a:gd name="connsiteX36" fmla="*/ 8286 w 89188"/>
                <a:gd name="connsiteY36" fmla="*/ 34208 h 139057"/>
                <a:gd name="connsiteX37" fmla="*/ 8286 w 89188"/>
                <a:gd name="connsiteY37" fmla="*/ 102299 h 139057"/>
                <a:gd name="connsiteX38" fmla="*/ 3682 w 89188"/>
                <a:gd name="connsiteY38" fmla="*/ 102299 h 139057"/>
                <a:gd name="connsiteX39" fmla="*/ 719 w 89188"/>
                <a:gd name="connsiteY39" fmla="*/ 105252 h 139057"/>
                <a:gd name="connsiteX40" fmla="*/ 719 w 89188"/>
                <a:gd name="connsiteY40" fmla="*/ 112665 h 139057"/>
                <a:gd name="connsiteX41" fmla="*/ 3050 w 89188"/>
                <a:gd name="connsiteY41" fmla="*/ 115504 h 139057"/>
                <a:gd name="connsiteX42" fmla="*/ 65203 w 89188"/>
                <a:gd name="connsiteY42" fmla="*/ 124816 h 139057"/>
                <a:gd name="connsiteX43" fmla="*/ 65203 w 89188"/>
                <a:gd name="connsiteY43" fmla="*/ 122275 h 139057"/>
                <a:gd name="connsiteX44" fmla="*/ 69932 w 89188"/>
                <a:gd name="connsiteY44" fmla="*/ 122275 h 139057"/>
                <a:gd name="connsiteX45" fmla="*/ 69932 w 89188"/>
                <a:gd name="connsiteY45" fmla="*/ 124807 h 139057"/>
                <a:gd name="connsiteX46" fmla="*/ 65203 w 89188"/>
                <a:gd name="connsiteY46" fmla="*/ 132488 h 139057"/>
                <a:gd name="connsiteX47" fmla="*/ 65203 w 89188"/>
                <a:gd name="connsiteY47" fmla="*/ 130772 h 139057"/>
                <a:gd name="connsiteX48" fmla="*/ 69932 w 89188"/>
                <a:gd name="connsiteY48" fmla="*/ 130772 h 139057"/>
                <a:gd name="connsiteX49" fmla="*/ 69932 w 89188"/>
                <a:gd name="connsiteY49" fmla="*/ 132488 h 139057"/>
                <a:gd name="connsiteX50" fmla="*/ 14289 w 89188"/>
                <a:gd name="connsiteY50" fmla="*/ 124816 h 139057"/>
                <a:gd name="connsiteX51" fmla="*/ 14289 w 89188"/>
                <a:gd name="connsiteY51" fmla="*/ 122275 h 139057"/>
                <a:gd name="connsiteX52" fmla="*/ 19027 w 89188"/>
                <a:gd name="connsiteY52" fmla="*/ 122275 h 139057"/>
                <a:gd name="connsiteX53" fmla="*/ 19027 w 89188"/>
                <a:gd name="connsiteY53" fmla="*/ 124807 h 139057"/>
                <a:gd name="connsiteX54" fmla="*/ 14289 w 89188"/>
                <a:gd name="connsiteY54" fmla="*/ 132488 h 139057"/>
                <a:gd name="connsiteX55" fmla="*/ 14289 w 89188"/>
                <a:gd name="connsiteY55" fmla="*/ 130772 h 139057"/>
                <a:gd name="connsiteX56" fmla="*/ 19027 w 89188"/>
                <a:gd name="connsiteY56" fmla="*/ 130772 h 139057"/>
                <a:gd name="connsiteX57" fmla="*/ 19027 w 89188"/>
                <a:gd name="connsiteY57" fmla="*/ 132488 h 139057"/>
                <a:gd name="connsiteX58" fmla="*/ 79646 w 89188"/>
                <a:gd name="connsiteY58" fmla="*/ 115610 h 139057"/>
                <a:gd name="connsiteX59" fmla="*/ 79646 w 89188"/>
                <a:gd name="connsiteY59" fmla="*/ 116406 h 139057"/>
                <a:gd name="connsiteX60" fmla="*/ 8966 w 89188"/>
                <a:gd name="connsiteY60" fmla="*/ 116406 h 139057"/>
                <a:gd name="connsiteX61" fmla="*/ 8966 w 89188"/>
                <a:gd name="connsiteY61" fmla="*/ 115562 h 139057"/>
                <a:gd name="connsiteX62" fmla="*/ 75714 w 89188"/>
                <a:gd name="connsiteY62" fmla="*/ 8200 h 139057"/>
                <a:gd name="connsiteX63" fmla="*/ 75714 w 89188"/>
                <a:gd name="connsiteY63" fmla="*/ 26584 h 139057"/>
                <a:gd name="connsiteX64" fmla="*/ 73518 w 89188"/>
                <a:gd name="connsiteY64" fmla="*/ 28818 h 139057"/>
                <a:gd name="connsiteX65" fmla="*/ 71446 w 89188"/>
                <a:gd name="connsiteY65" fmla="*/ 29777 h 139057"/>
                <a:gd name="connsiteX66" fmla="*/ 71447 w 89188"/>
                <a:gd name="connsiteY66" fmla="*/ 11556 h 139057"/>
                <a:gd name="connsiteX67" fmla="*/ 70411 w 89188"/>
                <a:gd name="connsiteY67" fmla="*/ 9312 h 139057"/>
                <a:gd name="connsiteX68" fmla="*/ 73470 w 89188"/>
                <a:gd name="connsiteY68" fmla="*/ 9312 h 139057"/>
                <a:gd name="connsiteX69" fmla="*/ 75714 w 89188"/>
                <a:gd name="connsiteY69" fmla="*/ 8200 h 139057"/>
                <a:gd name="connsiteX70" fmla="*/ 19554 w 89188"/>
                <a:gd name="connsiteY70" fmla="*/ 47232 h 139057"/>
                <a:gd name="connsiteX71" fmla="*/ 19554 w 89188"/>
                <a:gd name="connsiteY71" fmla="*/ 14443 h 139057"/>
                <a:gd name="connsiteX72" fmla="*/ 39579 w 89188"/>
                <a:gd name="connsiteY72" fmla="*/ 14443 h 139057"/>
                <a:gd name="connsiteX73" fmla="*/ 39579 w 89188"/>
                <a:gd name="connsiteY73" fmla="*/ 47232 h 139057"/>
                <a:gd name="connsiteX74" fmla="*/ 19554 w 89188"/>
                <a:gd name="connsiteY74" fmla="*/ 102251 h 139057"/>
                <a:gd name="connsiteX75" fmla="*/ 19554 w 89188"/>
                <a:gd name="connsiteY75" fmla="*/ 53149 h 139057"/>
                <a:gd name="connsiteX76" fmla="*/ 39579 w 89188"/>
                <a:gd name="connsiteY76" fmla="*/ 53149 h 139057"/>
                <a:gd name="connsiteX77" fmla="*/ 39579 w 89188"/>
                <a:gd name="connsiteY77" fmla="*/ 102251 h 139057"/>
                <a:gd name="connsiteX78" fmla="*/ 45505 w 89188"/>
                <a:gd name="connsiteY78" fmla="*/ 47232 h 139057"/>
                <a:gd name="connsiteX79" fmla="*/ 45505 w 89188"/>
                <a:gd name="connsiteY79" fmla="*/ 14443 h 139057"/>
                <a:gd name="connsiteX80" fmla="*/ 65530 w 89188"/>
                <a:gd name="connsiteY80" fmla="*/ 14443 h 139057"/>
                <a:gd name="connsiteX81" fmla="*/ 65530 w 89188"/>
                <a:gd name="connsiteY81" fmla="*/ 47232 h 139057"/>
                <a:gd name="connsiteX82" fmla="*/ 45505 w 89188"/>
                <a:gd name="connsiteY82" fmla="*/ 102251 h 139057"/>
                <a:gd name="connsiteX83" fmla="*/ 45505 w 89188"/>
                <a:gd name="connsiteY83" fmla="*/ 53149 h 139057"/>
                <a:gd name="connsiteX84" fmla="*/ 65530 w 89188"/>
                <a:gd name="connsiteY84" fmla="*/ 53149 h 139057"/>
                <a:gd name="connsiteX85" fmla="*/ 65530 w 89188"/>
                <a:gd name="connsiteY85" fmla="*/ 102251 h 139057"/>
                <a:gd name="connsiteX86" fmla="*/ 82773 w 89188"/>
                <a:gd name="connsiteY86" fmla="*/ 108168 h 139057"/>
                <a:gd name="connsiteX87" fmla="*/ 82773 w 89188"/>
                <a:gd name="connsiteY87" fmla="*/ 109654 h 139057"/>
                <a:gd name="connsiteX88" fmla="*/ 6646 w 89188"/>
                <a:gd name="connsiteY88" fmla="*/ 109654 h 139057"/>
                <a:gd name="connsiteX89" fmla="*/ 6646 w 89188"/>
                <a:gd name="connsiteY89" fmla="*/ 108168 h 139057"/>
                <a:gd name="connsiteX90" fmla="*/ 13637 w 89188"/>
                <a:gd name="connsiteY90" fmla="*/ 11479 h 139057"/>
                <a:gd name="connsiteX91" fmla="*/ 13637 w 89188"/>
                <a:gd name="connsiteY91" fmla="*/ 30084 h 139057"/>
                <a:gd name="connsiteX92" fmla="*/ 11211 w 89188"/>
                <a:gd name="connsiteY92" fmla="*/ 28828 h 139057"/>
                <a:gd name="connsiteX93" fmla="*/ 8967 w 89188"/>
                <a:gd name="connsiteY93" fmla="*/ 26584 h 139057"/>
                <a:gd name="connsiteX94" fmla="*/ 8966 w 89188"/>
                <a:gd name="connsiteY94" fmla="*/ 8200 h 139057"/>
                <a:gd name="connsiteX95" fmla="*/ 11210 w 89188"/>
                <a:gd name="connsiteY95" fmla="*/ 9235 h 139057"/>
                <a:gd name="connsiteX96" fmla="*/ 14673 w 89188"/>
                <a:gd name="connsiteY96" fmla="*/ 9235 h 139057"/>
                <a:gd name="connsiteX97" fmla="*/ 13637 w 89188"/>
                <a:gd name="connsiteY97" fmla="*/ 11479 h 13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9188" h="139057">
                  <a:moveTo>
                    <a:pt x="3049" y="115504"/>
                  </a:moveTo>
                  <a:lnTo>
                    <a:pt x="3049" y="119340"/>
                  </a:lnTo>
                  <a:cubicBezTo>
                    <a:pt x="3044" y="120972"/>
                    <a:pt x="4362" y="122298"/>
                    <a:pt x="5993" y="122304"/>
                  </a:cubicBezTo>
                  <a:cubicBezTo>
                    <a:pt x="5997" y="122304"/>
                    <a:pt x="6000" y="122304"/>
                    <a:pt x="6003" y="122304"/>
                  </a:cubicBezTo>
                  <a:lnTo>
                    <a:pt x="8372" y="122304"/>
                  </a:lnTo>
                  <a:lnTo>
                    <a:pt x="8372" y="135433"/>
                  </a:lnTo>
                  <a:cubicBezTo>
                    <a:pt x="8372" y="137064"/>
                    <a:pt x="9695" y="138386"/>
                    <a:pt x="11326" y="138386"/>
                  </a:cubicBezTo>
                  <a:lnTo>
                    <a:pt x="21971" y="138386"/>
                  </a:lnTo>
                  <a:cubicBezTo>
                    <a:pt x="23604" y="138386"/>
                    <a:pt x="24929" y="137066"/>
                    <a:pt x="24934" y="135433"/>
                  </a:cubicBezTo>
                  <a:lnTo>
                    <a:pt x="24934" y="122275"/>
                  </a:lnTo>
                  <a:lnTo>
                    <a:pt x="59306" y="122275"/>
                  </a:lnTo>
                  <a:lnTo>
                    <a:pt x="59306" y="135404"/>
                  </a:lnTo>
                  <a:cubicBezTo>
                    <a:pt x="59306" y="137035"/>
                    <a:pt x="60628" y="138357"/>
                    <a:pt x="62259" y="138357"/>
                  </a:cubicBezTo>
                  <a:lnTo>
                    <a:pt x="72905" y="138358"/>
                  </a:lnTo>
                  <a:cubicBezTo>
                    <a:pt x="74537" y="138358"/>
                    <a:pt x="75863" y="137037"/>
                    <a:pt x="75868" y="135404"/>
                  </a:cubicBezTo>
                  <a:lnTo>
                    <a:pt x="75868" y="122275"/>
                  </a:lnTo>
                  <a:lnTo>
                    <a:pt x="82629" y="122275"/>
                  </a:lnTo>
                  <a:cubicBezTo>
                    <a:pt x="84260" y="122275"/>
                    <a:pt x="85583" y="120952"/>
                    <a:pt x="85583" y="119321"/>
                  </a:cubicBezTo>
                  <a:cubicBezTo>
                    <a:pt x="85583" y="119318"/>
                    <a:pt x="85583" y="119315"/>
                    <a:pt x="85583" y="119311"/>
                  </a:cubicBezTo>
                  <a:lnTo>
                    <a:pt x="85583" y="115562"/>
                  </a:lnTo>
                  <a:lnTo>
                    <a:pt x="85755" y="115562"/>
                  </a:lnTo>
                  <a:cubicBezTo>
                    <a:pt x="87387" y="115562"/>
                    <a:pt x="88709" y="114239"/>
                    <a:pt x="88709" y="112608"/>
                  </a:cubicBezTo>
                  <a:lnTo>
                    <a:pt x="88709" y="105195"/>
                  </a:lnTo>
                  <a:cubicBezTo>
                    <a:pt x="88709" y="103563"/>
                    <a:pt x="87387" y="102241"/>
                    <a:pt x="85755" y="102241"/>
                  </a:cubicBezTo>
                  <a:lnTo>
                    <a:pt x="76568" y="102241"/>
                  </a:lnTo>
                  <a:lnTo>
                    <a:pt x="76568" y="34151"/>
                  </a:lnTo>
                  <a:cubicBezTo>
                    <a:pt x="79641" y="32898"/>
                    <a:pt x="81653" y="29912"/>
                    <a:pt x="81660" y="26594"/>
                  </a:cubicBezTo>
                  <a:lnTo>
                    <a:pt x="81660" y="3683"/>
                  </a:lnTo>
                  <a:cubicBezTo>
                    <a:pt x="81660" y="2050"/>
                    <a:pt x="80339" y="725"/>
                    <a:pt x="78706" y="719"/>
                  </a:cubicBezTo>
                  <a:lnTo>
                    <a:pt x="73499" y="719"/>
                  </a:lnTo>
                  <a:cubicBezTo>
                    <a:pt x="72000" y="722"/>
                    <a:pt x="70738" y="1841"/>
                    <a:pt x="70555" y="3328"/>
                  </a:cubicBezTo>
                  <a:lnTo>
                    <a:pt x="14184" y="3328"/>
                  </a:lnTo>
                  <a:cubicBezTo>
                    <a:pt x="14000" y="1841"/>
                    <a:pt x="12738" y="722"/>
                    <a:pt x="11240" y="719"/>
                  </a:cubicBezTo>
                  <a:lnTo>
                    <a:pt x="6032" y="719"/>
                  </a:lnTo>
                  <a:cubicBezTo>
                    <a:pt x="4399" y="725"/>
                    <a:pt x="3078" y="2050"/>
                    <a:pt x="3078" y="3683"/>
                  </a:cubicBezTo>
                  <a:lnTo>
                    <a:pt x="3078" y="26594"/>
                  </a:lnTo>
                  <a:cubicBezTo>
                    <a:pt x="3070" y="29965"/>
                    <a:pt x="5141" y="32993"/>
                    <a:pt x="8286" y="34208"/>
                  </a:cubicBezTo>
                  <a:lnTo>
                    <a:pt x="8286" y="102299"/>
                  </a:lnTo>
                  <a:lnTo>
                    <a:pt x="3682" y="102299"/>
                  </a:lnTo>
                  <a:cubicBezTo>
                    <a:pt x="2050" y="102299"/>
                    <a:pt x="724" y="103619"/>
                    <a:pt x="719" y="105252"/>
                  </a:cubicBezTo>
                  <a:lnTo>
                    <a:pt x="719" y="112665"/>
                  </a:lnTo>
                  <a:cubicBezTo>
                    <a:pt x="749" y="114036"/>
                    <a:pt x="1712" y="115208"/>
                    <a:pt x="3050" y="115504"/>
                  </a:cubicBezTo>
                  <a:close/>
                  <a:moveTo>
                    <a:pt x="65203" y="124816"/>
                  </a:moveTo>
                  <a:lnTo>
                    <a:pt x="65203" y="122275"/>
                  </a:lnTo>
                  <a:lnTo>
                    <a:pt x="69932" y="122275"/>
                  </a:lnTo>
                  <a:lnTo>
                    <a:pt x="69932" y="124807"/>
                  </a:lnTo>
                  <a:close/>
                  <a:moveTo>
                    <a:pt x="65203" y="132488"/>
                  </a:moveTo>
                  <a:lnTo>
                    <a:pt x="65203" y="130772"/>
                  </a:lnTo>
                  <a:lnTo>
                    <a:pt x="69932" y="130772"/>
                  </a:lnTo>
                  <a:lnTo>
                    <a:pt x="69932" y="132488"/>
                  </a:lnTo>
                  <a:close/>
                  <a:moveTo>
                    <a:pt x="14289" y="124816"/>
                  </a:moveTo>
                  <a:lnTo>
                    <a:pt x="14289" y="122275"/>
                  </a:lnTo>
                  <a:lnTo>
                    <a:pt x="19027" y="122275"/>
                  </a:lnTo>
                  <a:lnTo>
                    <a:pt x="19027" y="124807"/>
                  </a:lnTo>
                  <a:close/>
                  <a:moveTo>
                    <a:pt x="14289" y="132488"/>
                  </a:moveTo>
                  <a:lnTo>
                    <a:pt x="14289" y="130772"/>
                  </a:lnTo>
                  <a:lnTo>
                    <a:pt x="19027" y="130772"/>
                  </a:lnTo>
                  <a:lnTo>
                    <a:pt x="19027" y="132488"/>
                  </a:lnTo>
                  <a:close/>
                  <a:moveTo>
                    <a:pt x="79646" y="115610"/>
                  </a:moveTo>
                  <a:lnTo>
                    <a:pt x="79646" y="116406"/>
                  </a:lnTo>
                  <a:lnTo>
                    <a:pt x="8966" y="116406"/>
                  </a:lnTo>
                  <a:lnTo>
                    <a:pt x="8966" y="115562"/>
                  </a:lnTo>
                  <a:close/>
                  <a:moveTo>
                    <a:pt x="75714" y="8200"/>
                  </a:moveTo>
                  <a:lnTo>
                    <a:pt x="75714" y="26584"/>
                  </a:lnTo>
                  <a:cubicBezTo>
                    <a:pt x="75709" y="27801"/>
                    <a:pt x="74735" y="28792"/>
                    <a:pt x="73518" y="28818"/>
                  </a:cubicBezTo>
                  <a:cubicBezTo>
                    <a:pt x="72728" y="28852"/>
                    <a:pt x="71983" y="29197"/>
                    <a:pt x="71446" y="29777"/>
                  </a:cubicBezTo>
                  <a:lnTo>
                    <a:pt x="71447" y="11556"/>
                  </a:lnTo>
                  <a:cubicBezTo>
                    <a:pt x="71449" y="10692"/>
                    <a:pt x="71070" y="9871"/>
                    <a:pt x="70411" y="9312"/>
                  </a:cubicBezTo>
                  <a:lnTo>
                    <a:pt x="73470" y="9312"/>
                  </a:lnTo>
                  <a:cubicBezTo>
                    <a:pt x="74346" y="9291"/>
                    <a:pt x="75168" y="8884"/>
                    <a:pt x="75714" y="8200"/>
                  </a:cubicBezTo>
                  <a:close/>
                  <a:moveTo>
                    <a:pt x="19554" y="47232"/>
                  </a:moveTo>
                  <a:lnTo>
                    <a:pt x="19554" y="14443"/>
                  </a:lnTo>
                  <a:lnTo>
                    <a:pt x="39579" y="14443"/>
                  </a:lnTo>
                  <a:lnTo>
                    <a:pt x="39579" y="47232"/>
                  </a:lnTo>
                  <a:close/>
                  <a:moveTo>
                    <a:pt x="19554" y="102251"/>
                  </a:moveTo>
                  <a:lnTo>
                    <a:pt x="19554" y="53149"/>
                  </a:lnTo>
                  <a:lnTo>
                    <a:pt x="39579" y="53149"/>
                  </a:lnTo>
                  <a:lnTo>
                    <a:pt x="39579" y="102251"/>
                  </a:lnTo>
                  <a:close/>
                  <a:moveTo>
                    <a:pt x="45505" y="47232"/>
                  </a:moveTo>
                  <a:lnTo>
                    <a:pt x="45505" y="14443"/>
                  </a:lnTo>
                  <a:lnTo>
                    <a:pt x="65530" y="14443"/>
                  </a:lnTo>
                  <a:lnTo>
                    <a:pt x="65530" y="47232"/>
                  </a:lnTo>
                  <a:close/>
                  <a:moveTo>
                    <a:pt x="45505" y="102251"/>
                  </a:moveTo>
                  <a:lnTo>
                    <a:pt x="45505" y="53149"/>
                  </a:lnTo>
                  <a:lnTo>
                    <a:pt x="65530" y="53149"/>
                  </a:lnTo>
                  <a:lnTo>
                    <a:pt x="65530" y="102251"/>
                  </a:lnTo>
                  <a:close/>
                  <a:moveTo>
                    <a:pt x="82773" y="108168"/>
                  </a:moveTo>
                  <a:lnTo>
                    <a:pt x="82773" y="109654"/>
                  </a:lnTo>
                  <a:lnTo>
                    <a:pt x="6646" y="109654"/>
                  </a:lnTo>
                  <a:lnTo>
                    <a:pt x="6646" y="108168"/>
                  </a:lnTo>
                  <a:close/>
                  <a:moveTo>
                    <a:pt x="13637" y="11479"/>
                  </a:moveTo>
                  <a:lnTo>
                    <a:pt x="13637" y="30084"/>
                  </a:lnTo>
                  <a:cubicBezTo>
                    <a:pt x="13079" y="29298"/>
                    <a:pt x="12175" y="28830"/>
                    <a:pt x="11211" y="28828"/>
                  </a:cubicBezTo>
                  <a:cubicBezTo>
                    <a:pt x="9971" y="28828"/>
                    <a:pt x="8967" y="27823"/>
                    <a:pt x="8967" y="26584"/>
                  </a:cubicBezTo>
                  <a:lnTo>
                    <a:pt x="8966" y="8200"/>
                  </a:lnTo>
                  <a:cubicBezTo>
                    <a:pt x="9526" y="8858"/>
                    <a:pt x="10346" y="9237"/>
                    <a:pt x="11210" y="9235"/>
                  </a:cubicBezTo>
                  <a:lnTo>
                    <a:pt x="14673" y="9235"/>
                  </a:lnTo>
                  <a:cubicBezTo>
                    <a:pt x="14014" y="9794"/>
                    <a:pt x="13635" y="10615"/>
                    <a:pt x="13637" y="114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 : forme 607">
              <a:extLst>
                <a:ext uri="{FF2B5EF4-FFF2-40B4-BE49-F238E27FC236}">
                  <a16:creationId xmlns:a16="http://schemas.microsoft.com/office/drawing/2014/main" id="{8ED3577B-28B3-3044-A20F-9608AC24AEB7}"/>
                </a:ext>
              </a:extLst>
            </p:cNvPr>
            <p:cNvSpPr/>
            <p:nvPr/>
          </p:nvSpPr>
          <p:spPr>
            <a:xfrm>
              <a:off x="1930734" y="116325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 : forme 608">
              <a:extLst>
                <a:ext uri="{FF2B5EF4-FFF2-40B4-BE49-F238E27FC236}">
                  <a16:creationId xmlns:a16="http://schemas.microsoft.com/office/drawing/2014/main" id="{8FDB5E29-01B2-6F45-8C7A-1BDC1DDA2C80}"/>
                </a:ext>
              </a:extLst>
            </p:cNvPr>
            <p:cNvSpPr/>
            <p:nvPr/>
          </p:nvSpPr>
          <p:spPr>
            <a:xfrm>
              <a:off x="1930744" y="1194537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596 h 28770"/>
                <a:gd name="connsiteX3" fmla="*/ 719 w 92065"/>
                <a:gd name="connsiteY3" fmla="*/ 25817 h 28770"/>
                <a:gd name="connsiteX4" fmla="*/ 3673 w 92065"/>
                <a:gd name="connsiteY4" fmla="*/ 28771 h 28770"/>
                <a:gd name="connsiteX5" fmla="*/ 3683 w 92065"/>
                <a:gd name="connsiteY5" fmla="*/ 28771 h 28770"/>
                <a:gd name="connsiteX6" fmla="*/ 88728 w 92065"/>
                <a:gd name="connsiteY6" fmla="*/ 28771 h 28770"/>
                <a:gd name="connsiteX7" fmla="*/ 91692 w 92065"/>
                <a:gd name="connsiteY7" fmla="*/ 25817 h 28770"/>
                <a:gd name="connsiteX8" fmla="*/ 91692 w 92065"/>
                <a:gd name="connsiteY8" fmla="*/ 3596 h 28770"/>
                <a:gd name="connsiteX9" fmla="*/ 88719 w 92065"/>
                <a:gd name="connsiteY9" fmla="*/ 719 h 28770"/>
                <a:gd name="connsiteX10" fmla="*/ 6627 w 92065"/>
                <a:gd name="connsiteY10" fmla="*/ 22930 h 28770"/>
                <a:gd name="connsiteX11" fmla="*/ 6627 w 92065"/>
                <a:gd name="connsiteY11" fmla="*/ 6627 h 28770"/>
                <a:gd name="connsiteX12" fmla="*/ 85755 w 92065"/>
                <a:gd name="connsiteY12" fmla="*/ 6627 h 28770"/>
                <a:gd name="connsiteX13" fmla="*/ 8575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71" y="719"/>
                    <a:pt x="761" y="1995"/>
                    <a:pt x="719" y="3596"/>
                  </a:cubicBezTo>
                  <a:lnTo>
                    <a:pt x="719" y="25817"/>
                  </a:lnTo>
                  <a:cubicBezTo>
                    <a:pt x="719" y="27448"/>
                    <a:pt x="2042" y="28771"/>
                    <a:pt x="3673" y="28771"/>
                  </a:cubicBezTo>
                  <a:cubicBezTo>
                    <a:pt x="3676" y="28771"/>
                    <a:pt x="3679" y="28771"/>
                    <a:pt x="3683" y="28771"/>
                  </a:cubicBezTo>
                  <a:lnTo>
                    <a:pt x="88728" y="28771"/>
                  </a:lnTo>
                  <a:cubicBezTo>
                    <a:pt x="90361" y="28771"/>
                    <a:pt x="91686" y="27450"/>
                    <a:pt x="91692" y="25817"/>
                  </a:cubicBezTo>
                  <a:lnTo>
                    <a:pt x="91692" y="3596"/>
                  </a:lnTo>
                  <a:cubicBezTo>
                    <a:pt x="91645" y="1990"/>
                    <a:pt x="90326" y="713"/>
                    <a:pt x="88719" y="719"/>
                  </a:cubicBezTo>
                  <a:close/>
                  <a:moveTo>
                    <a:pt x="6627" y="22930"/>
                  </a:moveTo>
                  <a:lnTo>
                    <a:pt x="6627" y="6627"/>
                  </a:lnTo>
                  <a:lnTo>
                    <a:pt x="85755" y="6627"/>
                  </a:lnTo>
                  <a:lnTo>
                    <a:pt x="8575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 : forme 609">
              <a:extLst>
                <a:ext uri="{FF2B5EF4-FFF2-40B4-BE49-F238E27FC236}">
                  <a16:creationId xmlns:a16="http://schemas.microsoft.com/office/drawing/2014/main" id="{473D4E51-0EA0-9C42-9EE9-498438006E79}"/>
                </a:ext>
              </a:extLst>
            </p:cNvPr>
            <p:cNvSpPr/>
            <p:nvPr/>
          </p:nvSpPr>
          <p:spPr>
            <a:xfrm>
              <a:off x="1930734" y="122573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 : forme 610">
              <a:extLst>
                <a:ext uri="{FF2B5EF4-FFF2-40B4-BE49-F238E27FC236}">
                  <a16:creationId xmlns:a16="http://schemas.microsoft.com/office/drawing/2014/main" id="{4E41AC63-9657-9E4D-B221-84F010DE6E55}"/>
                </a:ext>
              </a:extLst>
            </p:cNvPr>
            <p:cNvSpPr/>
            <p:nvPr/>
          </p:nvSpPr>
          <p:spPr>
            <a:xfrm>
              <a:off x="1930734" y="125697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5" y="28857"/>
                    <a:pt x="91692" y="27530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 : forme 611">
              <a:extLst>
                <a:ext uri="{FF2B5EF4-FFF2-40B4-BE49-F238E27FC236}">
                  <a16:creationId xmlns:a16="http://schemas.microsoft.com/office/drawing/2014/main" id="{57AB4FCF-1823-3747-8190-283C02BDF3C7}"/>
                </a:ext>
              </a:extLst>
            </p:cNvPr>
            <p:cNvSpPr/>
            <p:nvPr/>
          </p:nvSpPr>
          <p:spPr>
            <a:xfrm>
              <a:off x="1930734" y="128822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4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 : forme 612">
              <a:extLst>
                <a:ext uri="{FF2B5EF4-FFF2-40B4-BE49-F238E27FC236}">
                  <a16:creationId xmlns:a16="http://schemas.microsoft.com/office/drawing/2014/main" id="{CDD4135C-B36E-1742-B404-0F01C329E53D}"/>
                </a:ext>
              </a:extLst>
            </p:cNvPr>
            <p:cNvSpPr/>
            <p:nvPr/>
          </p:nvSpPr>
          <p:spPr>
            <a:xfrm>
              <a:off x="1930734" y="131946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 : forme 613">
              <a:extLst>
                <a:ext uri="{FF2B5EF4-FFF2-40B4-BE49-F238E27FC236}">
                  <a16:creationId xmlns:a16="http://schemas.microsoft.com/office/drawing/2014/main" id="{20125E6C-C2FF-6143-9718-21C5215DB5D7}"/>
                </a:ext>
              </a:extLst>
            </p:cNvPr>
            <p:cNvSpPr/>
            <p:nvPr/>
          </p:nvSpPr>
          <p:spPr>
            <a:xfrm>
              <a:off x="1930734" y="1350713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 : forme 614">
              <a:extLst>
                <a:ext uri="{FF2B5EF4-FFF2-40B4-BE49-F238E27FC236}">
                  <a16:creationId xmlns:a16="http://schemas.microsoft.com/office/drawing/2014/main" id="{EB6A354E-87B9-6449-8F88-8CF027E7CAC9}"/>
                </a:ext>
              </a:extLst>
            </p:cNvPr>
            <p:cNvSpPr/>
            <p:nvPr/>
          </p:nvSpPr>
          <p:spPr>
            <a:xfrm>
              <a:off x="1930744" y="889570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596 h 28770"/>
                <a:gd name="connsiteX3" fmla="*/ 719 w 92065"/>
                <a:gd name="connsiteY3" fmla="*/ 25817 h 28770"/>
                <a:gd name="connsiteX4" fmla="*/ 3673 w 92065"/>
                <a:gd name="connsiteY4" fmla="*/ 28771 h 28770"/>
                <a:gd name="connsiteX5" fmla="*/ 3683 w 92065"/>
                <a:gd name="connsiteY5" fmla="*/ 28771 h 28770"/>
                <a:gd name="connsiteX6" fmla="*/ 88728 w 92065"/>
                <a:gd name="connsiteY6" fmla="*/ 28771 h 28770"/>
                <a:gd name="connsiteX7" fmla="*/ 91692 w 92065"/>
                <a:gd name="connsiteY7" fmla="*/ 25817 h 28770"/>
                <a:gd name="connsiteX8" fmla="*/ 91692 w 92065"/>
                <a:gd name="connsiteY8" fmla="*/ 3596 h 28770"/>
                <a:gd name="connsiteX9" fmla="*/ 88719 w 92065"/>
                <a:gd name="connsiteY9" fmla="*/ 719 h 28770"/>
                <a:gd name="connsiteX10" fmla="*/ 6627 w 92065"/>
                <a:gd name="connsiteY10" fmla="*/ 22930 h 28770"/>
                <a:gd name="connsiteX11" fmla="*/ 6627 w 92065"/>
                <a:gd name="connsiteY11" fmla="*/ 6627 h 28770"/>
                <a:gd name="connsiteX12" fmla="*/ 85755 w 92065"/>
                <a:gd name="connsiteY12" fmla="*/ 6627 h 28770"/>
                <a:gd name="connsiteX13" fmla="*/ 8575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71" y="719"/>
                    <a:pt x="761" y="1995"/>
                    <a:pt x="719" y="3596"/>
                  </a:cubicBezTo>
                  <a:lnTo>
                    <a:pt x="719" y="25817"/>
                  </a:lnTo>
                  <a:cubicBezTo>
                    <a:pt x="719" y="27448"/>
                    <a:pt x="2042" y="28771"/>
                    <a:pt x="3673" y="28771"/>
                  </a:cubicBezTo>
                  <a:cubicBezTo>
                    <a:pt x="3676" y="28771"/>
                    <a:pt x="3679" y="28771"/>
                    <a:pt x="3683" y="28771"/>
                  </a:cubicBezTo>
                  <a:lnTo>
                    <a:pt x="88728" y="28771"/>
                  </a:lnTo>
                  <a:cubicBezTo>
                    <a:pt x="90361" y="28771"/>
                    <a:pt x="91686" y="27450"/>
                    <a:pt x="91692" y="25817"/>
                  </a:cubicBezTo>
                  <a:lnTo>
                    <a:pt x="91692" y="3596"/>
                  </a:lnTo>
                  <a:cubicBezTo>
                    <a:pt x="91645" y="1990"/>
                    <a:pt x="90326" y="713"/>
                    <a:pt x="88719" y="719"/>
                  </a:cubicBezTo>
                  <a:close/>
                  <a:moveTo>
                    <a:pt x="6627" y="22930"/>
                  </a:moveTo>
                  <a:lnTo>
                    <a:pt x="6627" y="6627"/>
                  </a:lnTo>
                  <a:lnTo>
                    <a:pt x="85755" y="6627"/>
                  </a:lnTo>
                  <a:lnTo>
                    <a:pt x="8575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 : forme 615">
              <a:extLst>
                <a:ext uri="{FF2B5EF4-FFF2-40B4-BE49-F238E27FC236}">
                  <a16:creationId xmlns:a16="http://schemas.microsoft.com/office/drawing/2014/main" id="{BE826BC3-9F4A-784F-814F-218C6407D071}"/>
                </a:ext>
              </a:extLst>
            </p:cNvPr>
            <p:cNvSpPr/>
            <p:nvPr/>
          </p:nvSpPr>
          <p:spPr>
            <a:xfrm>
              <a:off x="1930734" y="920757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 : forme 616">
              <a:extLst>
                <a:ext uri="{FF2B5EF4-FFF2-40B4-BE49-F238E27FC236}">
                  <a16:creationId xmlns:a16="http://schemas.microsoft.com/office/drawing/2014/main" id="{EB71E9AC-3D32-5641-B361-378089A59010}"/>
                </a:ext>
              </a:extLst>
            </p:cNvPr>
            <p:cNvSpPr/>
            <p:nvPr/>
          </p:nvSpPr>
          <p:spPr>
            <a:xfrm>
              <a:off x="1930734" y="952002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 : forme 617">
              <a:extLst>
                <a:ext uri="{FF2B5EF4-FFF2-40B4-BE49-F238E27FC236}">
                  <a16:creationId xmlns:a16="http://schemas.microsoft.com/office/drawing/2014/main" id="{93D88333-E160-9842-8D9C-02FA753046C6}"/>
                </a:ext>
              </a:extLst>
            </p:cNvPr>
            <p:cNvSpPr/>
            <p:nvPr/>
          </p:nvSpPr>
          <p:spPr>
            <a:xfrm>
              <a:off x="1930734" y="983247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92" y="2046"/>
                    <a:pt x="90365" y="719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 : forme 618">
              <a:extLst>
                <a:ext uri="{FF2B5EF4-FFF2-40B4-BE49-F238E27FC236}">
                  <a16:creationId xmlns:a16="http://schemas.microsoft.com/office/drawing/2014/main" id="{97D4FC8C-C29D-6D4A-B312-20A7F4B206FC}"/>
                </a:ext>
              </a:extLst>
            </p:cNvPr>
            <p:cNvSpPr/>
            <p:nvPr/>
          </p:nvSpPr>
          <p:spPr>
            <a:xfrm>
              <a:off x="1930734" y="1014491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 : forme 619">
              <a:extLst>
                <a:ext uri="{FF2B5EF4-FFF2-40B4-BE49-F238E27FC236}">
                  <a16:creationId xmlns:a16="http://schemas.microsoft.com/office/drawing/2014/main" id="{2F4CD239-513A-DD49-A739-2E2F419685D2}"/>
                </a:ext>
              </a:extLst>
            </p:cNvPr>
            <p:cNvSpPr/>
            <p:nvPr/>
          </p:nvSpPr>
          <p:spPr>
            <a:xfrm>
              <a:off x="1930734" y="1045726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 : forme 620">
              <a:extLst>
                <a:ext uri="{FF2B5EF4-FFF2-40B4-BE49-F238E27FC236}">
                  <a16:creationId xmlns:a16="http://schemas.microsoft.com/office/drawing/2014/main" id="{23F826E7-7904-1B4F-800D-6D1D749FB240}"/>
                </a:ext>
              </a:extLst>
            </p:cNvPr>
            <p:cNvSpPr/>
            <p:nvPr/>
          </p:nvSpPr>
          <p:spPr>
            <a:xfrm>
              <a:off x="1930734" y="1076971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 : forme 621">
              <a:extLst>
                <a:ext uri="{FF2B5EF4-FFF2-40B4-BE49-F238E27FC236}">
                  <a16:creationId xmlns:a16="http://schemas.microsoft.com/office/drawing/2014/main" id="{92296DC8-8F36-BE4F-8FC9-DA92E3513FF0}"/>
                </a:ext>
              </a:extLst>
            </p:cNvPr>
            <p:cNvSpPr/>
            <p:nvPr/>
          </p:nvSpPr>
          <p:spPr>
            <a:xfrm>
              <a:off x="1930734" y="616825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 : forme 622">
              <a:extLst>
                <a:ext uri="{FF2B5EF4-FFF2-40B4-BE49-F238E27FC236}">
                  <a16:creationId xmlns:a16="http://schemas.microsoft.com/office/drawing/2014/main" id="{68A04F6D-CCD5-9E45-8DEB-D197E8DE4715}"/>
                </a:ext>
              </a:extLst>
            </p:cNvPr>
            <p:cNvSpPr/>
            <p:nvPr/>
          </p:nvSpPr>
          <p:spPr>
            <a:xfrm>
              <a:off x="1930734" y="648070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 : forme 623">
              <a:extLst>
                <a:ext uri="{FF2B5EF4-FFF2-40B4-BE49-F238E27FC236}">
                  <a16:creationId xmlns:a16="http://schemas.microsoft.com/office/drawing/2014/main" id="{7EE936F0-3F26-4E4F-BA54-EDB35D732453}"/>
                </a:ext>
              </a:extLst>
            </p:cNvPr>
            <p:cNvSpPr/>
            <p:nvPr/>
          </p:nvSpPr>
          <p:spPr>
            <a:xfrm>
              <a:off x="1930734" y="679305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73 w 92065"/>
                <a:gd name="connsiteY4" fmla="*/ 28847 h 28770"/>
                <a:gd name="connsiteX5" fmla="*/ 3683 w 92065"/>
                <a:gd name="connsiteY5" fmla="*/ 28847 h 28770"/>
                <a:gd name="connsiteX6" fmla="*/ 88728 w 92065"/>
                <a:gd name="connsiteY6" fmla="*/ 28847 h 28770"/>
                <a:gd name="connsiteX7" fmla="*/ 91692 w 92065"/>
                <a:gd name="connsiteY7" fmla="*/ 2589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 : forme 624">
              <a:extLst>
                <a:ext uri="{FF2B5EF4-FFF2-40B4-BE49-F238E27FC236}">
                  <a16:creationId xmlns:a16="http://schemas.microsoft.com/office/drawing/2014/main" id="{0B6A98F9-3FA0-AC48-A848-9BDD247AAC82}"/>
                </a:ext>
              </a:extLst>
            </p:cNvPr>
            <p:cNvSpPr/>
            <p:nvPr/>
          </p:nvSpPr>
          <p:spPr>
            <a:xfrm>
              <a:off x="1930734" y="710550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4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5" y="28857"/>
                    <a:pt x="91692" y="27530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 : forme 625">
              <a:extLst>
                <a:ext uri="{FF2B5EF4-FFF2-40B4-BE49-F238E27FC236}">
                  <a16:creationId xmlns:a16="http://schemas.microsoft.com/office/drawing/2014/main" id="{22B6CDA9-71BE-304D-BC3C-B08AD6BDEA09}"/>
                </a:ext>
              </a:extLst>
            </p:cNvPr>
            <p:cNvSpPr/>
            <p:nvPr/>
          </p:nvSpPr>
          <p:spPr>
            <a:xfrm>
              <a:off x="1930744" y="741794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88719 w 92065"/>
                <a:gd name="connsiteY9" fmla="*/ 719 h 28770"/>
                <a:gd name="connsiteX10" fmla="*/ 6627 w 92065"/>
                <a:gd name="connsiteY10" fmla="*/ 22940 h 28770"/>
                <a:gd name="connsiteX11" fmla="*/ 6627 w 92065"/>
                <a:gd name="connsiteY11" fmla="*/ 6636 h 28770"/>
                <a:gd name="connsiteX12" fmla="*/ 85755 w 92065"/>
                <a:gd name="connsiteY12" fmla="*/ 6636 h 28770"/>
                <a:gd name="connsiteX13" fmla="*/ 8575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92" y="2046"/>
                    <a:pt x="90365" y="719"/>
                    <a:pt x="88728" y="719"/>
                  </a:cubicBezTo>
                  <a:cubicBezTo>
                    <a:pt x="88725" y="719"/>
                    <a:pt x="88722" y="719"/>
                    <a:pt x="88719" y="719"/>
                  </a:cubicBezTo>
                  <a:close/>
                  <a:moveTo>
                    <a:pt x="6627" y="22940"/>
                  </a:moveTo>
                  <a:lnTo>
                    <a:pt x="6627" y="6636"/>
                  </a:lnTo>
                  <a:lnTo>
                    <a:pt x="85755" y="6636"/>
                  </a:lnTo>
                  <a:lnTo>
                    <a:pt x="8575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3" name="Forme libre : forme 626">
              <a:extLst>
                <a:ext uri="{FF2B5EF4-FFF2-40B4-BE49-F238E27FC236}">
                  <a16:creationId xmlns:a16="http://schemas.microsoft.com/office/drawing/2014/main" id="{2EB4A022-B207-0648-8ACA-946C83C4AFE7}"/>
                </a:ext>
              </a:extLst>
            </p:cNvPr>
            <p:cNvSpPr/>
            <p:nvPr/>
          </p:nvSpPr>
          <p:spPr>
            <a:xfrm>
              <a:off x="1930734" y="77303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4" name="Forme libre : forme 627">
              <a:extLst>
                <a:ext uri="{FF2B5EF4-FFF2-40B4-BE49-F238E27FC236}">
                  <a16:creationId xmlns:a16="http://schemas.microsoft.com/office/drawing/2014/main" id="{C9627FAF-CCE3-0E4B-90D1-4A529F9D4805}"/>
                </a:ext>
              </a:extLst>
            </p:cNvPr>
            <p:cNvSpPr/>
            <p:nvPr/>
          </p:nvSpPr>
          <p:spPr>
            <a:xfrm>
              <a:off x="1930734" y="80428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5" name="Forme libre : forme 628">
              <a:extLst>
                <a:ext uri="{FF2B5EF4-FFF2-40B4-BE49-F238E27FC236}">
                  <a16:creationId xmlns:a16="http://schemas.microsoft.com/office/drawing/2014/main" id="{D2F45B78-9EC9-0D4F-A611-90B88DD3BE68}"/>
                </a:ext>
              </a:extLst>
            </p:cNvPr>
            <p:cNvSpPr/>
            <p:nvPr/>
          </p:nvSpPr>
          <p:spPr>
            <a:xfrm>
              <a:off x="1084458" y="1253306"/>
              <a:ext cx="72885" cy="62336"/>
            </a:xfrm>
            <a:custGeom>
              <a:avLst/>
              <a:gdLst>
                <a:gd name="connsiteX0" fmla="*/ 3673 w 72885"/>
                <a:gd name="connsiteY0" fmla="*/ 62528 h 62336"/>
                <a:gd name="connsiteX1" fmla="*/ 69634 w 72885"/>
                <a:gd name="connsiteY1" fmla="*/ 62528 h 62336"/>
                <a:gd name="connsiteX2" fmla="*/ 72588 w 72885"/>
                <a:gd name="connsiteY2" fmla="*/ 59565 h 62336"/>
                <a:gd name="connsiteX3" fmla="*/ 72588 w 72885"/>
                <a:gd name="connsiteY3" fmla="*/ 3673 h 62336"/>
                <a:gd name="connsiteX4" fmla="*/ 69634 w 72885"/>
                <a:gd name="connsiteY4" fmla="*/ 719 h 62336"/>
                <a:gd name="connsiteX5" fmla="*/ 367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73 w 72885"/>
                <a:gd name="connsiteY8" fmla="*/ 62528 h 62336"/>
                <a:gd name="connsiteX9" fmla="*/ 66671 w 72885"/>
                <a:gd name="connsiteY9" fmla="*/ 18787 h 62336"/>
                <a:gd name="connsiteX10" fmla="*/ 66671 w 72885"/>
                <a:gd name="connsiteY10" fmla="*/ 56611 h 62336"/>
                <a:gd name="connsiteX11" fmla="*/ 6636 w 72885"/>
                <a:gd name="connsiteY11" fmla="*/ 56611 h 62336"/>
                <a:gd name="connsiteX12" fmla="*/ 6636 w 72885"/>
                <a:gd name="connsiteY12" fmla="*/ 18787 h 62336"/>
                <a:gd name="connsiteX13" fmla="*/ 66671 w 72885"/>
                <a:gd name="connsiteY13" fmla="*/ 6636 h 62336"/>
                <a:gd name="connsiteX14" fmla="*/ 66671 w 72885"/>
                <a:gd name="connsiteY14" fmla="*/ 12870 h 62336"/>
                <a:gd name="connsiteX15" fmla="*/ 6636 w 72885"/>
                <a:gd name="connsiteY15" fmla="*/ 12870 h 62336"/>
                <a:gd name="connsiteX16" fmla="*/ 6636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73" y="62528"/>
                  </a:moveTo>
                  <a:lnTo>
                    <a:pt x="69634" y="62528"/>
                  </a:lnTo>
                  <a:cubicBezTo>
                    <a:pt x="71267" y="62523"/>
                    <a:pt x="72588" y="61197"/>
                    <a:pt x="72588" y="59565"/>
                  </a:cubicBezTo>
                  <a:lnTo>
                    <a:pt x="72588" y="3673"/>
                  </a:lnTo>
                  <a:cubicBezTo>
                    <a:pt x="72588" y="2042"/>
                    <a:pt x="71266" y="719"/>
                    <a:pt x="69634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59565"/>
                  </a:lnTo>
                  <a:cubicBezTo>
                    <a:pt x="719" y="61197"/>
                    <a:pt x="2040" y="62523"/>
                    <a:pt x="3673" y="62528"/>
                  </a:cubicBezTo>
                  <a:close/>
                  <a:moveTo>
                    <a:pt x="66671" y="18787"/>
                  </a:moveTo>
                  <a:lnTo>
                    <a:pt x="6667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71" y="6636"/>
                  </a:moveTo>
                  <a:lnTo>
                    <a:pt x="6667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6" name="Forme libre : forme 629">
              <a:extLst>
                <a:ext uri="{FF2B5EF4-FFF2-40B4-BE49-F238E27FC236}">
                  <a16:creationId xmlns:a16="http://schemas.microsoft.com/office/drawing/2014/main" id="{33943E01-22AD-8E4B-8694-D33D35ECCE50}"/>
                </a:ext>
              </a:extLst>
            </p:cNvPr>
            <p:cNvSpPr/>
            <p:nvPr/>
          </p:nvSpPr>
          <p:spPr>
            <a:xfrm>
              <a:off x="992459" y="1253306"/>
              <a:ext cx="72885" cy="62336"/>
            </a:xfrm>
            <a:custGeom>
              <a:avLst/>
              <a:gdLst>
                <a:gd name="connsiteX0" fmla="*/ 3683 w 72885"/>
                <a:gd name="connsiteY0" fmla="*/ 62528 h 62336"/>
                <a:gd name="connsiteX1" fmla="*/ 69634 w 72885"/>
                <a:gd name="connsiteY1" fmla="*/ 62528 h 62336"/>
                <a:gd name="connsiteX2" fmla="*/ 72598 w 72885"/>
                <a:gd name="connsiteY2" fmla="*/ 59565 h 62336"/>
                <a:gd name="connsiteX3" fmla="*/ 72598 w 72885"/>
                <a:gd name="connsiteY3" fmla="*/ 3673 h 62336"/>
                <a:gd name="connsiteX4" fmla="*/ 69634 w 72885"/>
                <a:gd name="connsiteY4" fmla="*/ 719 h 62336"/>
                <a:gd name="connsiteX5" fmla="*/ 368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83 w 72885"/>
                <a:gd name="connsiteY8" fmla="*/ 62528 h 62336"/>
                <a:gd name="connsiteX9" fmla="*/ 66681 w 72885"/>
                <a:gd name="connsiteY9" fmla="*/ 18787 h 62336"/>
                <a:gd name="connsiteX10" fmla="*/ 66681 w 72885"/>
                <a:gd name="connsiteY10" fmla="*/ 56611 h 62336"/>
                <a:gd name="connsiteX11" fmla="*/ 6636 w 72885"/>
                <a:gd name="connsiteY11" fmla="*/ 56611 h 62336"/>
                <a:gd name="connsiteX12" fmla="*/ 6636 w 72885"/>
                <a:gd name="connsiteY12" fmla="*/ 18787 h 62336"/>
                <a:gd name="connsiteX13" fmla="*/ 66681 w 72885"/>
                <a:gd name="connsiteY13" fmla="*/ 6636 h 62336"/>
                <a:gd name="connsiteX14" fmla="*/ 66681 w 72885"/>
                <a:gd name="connsiteY14" fmla="*/ 12870 h 62336"/>
                <a:gd name="connsiteX15" fmla="*/ 6636 w 72885"/>
                <a:gd name="connsiteY15" fmla="*/ 12870 h 62336"/>
                <a:gd name="connsiteX16" fmla="*/ 6636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83" y="62528"/>
                  </a:moveTo>
                  <a:lnTo>
                    <a:pt x="69634" y="62528"/>
                  </a:lnTo>
                  <a:cubicBezTo>
                    <a:pt x="71269" y="62523"/>
                    <a:pt x="72592" y="61199"/>
                    <a:pt x="72598" y="59565"/>
                  </a:cubicBezTo>
                  <a:lnTo>
                    <a:pt x="72598" y="3673"/>
                  </a:lnTo>
                  <a:cubicBezTo>
                    <a:pt x="72592" y="2040"/>
                    <a:pt x="71267" y="719"/>
                    <a:pt x="69634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59565"/>
                  </a:lnTo>
                  <a:cubicBezTo>
                    <a:pt x="725" y="61199"/>
                    <a:pt x="2048" y="62523"/>
                    <a:pt x="3683" y="62528"/>
                  </a:cubicBezTo>
                  <a:close/>
                  <a:moveTo>
                    <a:pt x="66681" y="18787"/>
                  </a:moveTo>
                  <a:lnTo>
                    <a:pt x="6668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81" y="6636"/>
                  </a:moveTo>
                  <a:lnTo>
                    <a:pt x="6668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7" name="Forme libre : forme 630">
              <a:extLst>
                <a:ext uri="{FF2B5EF4-FFF2-40B4-BE49-F238E27FC236}">
                  <a16:creationId xmlns:a16="http://schemas.microsoft.com/office/drawing/2014/main" id="{8E69DFAE-98DF-DF47-8A88-69596C1B06FF}"/>
                </a:ext>
              </a:extLst>
            </p:cNvPr>
            <p:cNvSpPr/>
            <p:nvPr/>
          </p:nvSpPr>
          <p:spPr>
            <a:xfrm>
              <a:off x="1177723" y="1253306"/>
              <a:ext cx="72885" cy="62336"/>
            </a:xfrm>
            <a:custGeom>
              <a:avLst/>
              <a:gdLst>
                <a:gd name="connsiteX0" fmla="*/ 3673 w 72885"/>
                <a:gd name="connsiteY0" fmla="*/ 62528 h 62336"/>
                <a:gd name="connsiteX1" fmla="*/ 69634 w 72885"/>
                <a:gd name="connsiteY1" fmla="*/ 62528 h 62336"/>
                <a:gd name="connsiteX2" fmla="*/ 72588 w 72885"/>
                <a:gd name="connsiteY2" fmla="*/ 59565 h 62336"/>
                <a:gd name="connsiteX3" fmla="*/ 72588 w 72885"/>
                <a:gd name="connsiteY3" fmla="*/ 3673 h 62336"/>
                <a:gd name="connsiteX4" fmla="*/ 69634 w 72885"/>
                <a:gd name="connsiteY4" fmla="*/ 719 h 62336"/>
                <a:gd name="connsiteX5" fmla="*/ 367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73 w 72885"/>
                <a:gd name="connsiteY8" fmla="*/ 62528 h 62336"/>
                <a:gd name="connsiteX9" fmla="*/ 66671 w 72885"/>
                <a:gd name="connsiteY9" fmla="*/ 18787 h 62336"/>
                <a:gd name="connsiteX10" fmla="*/ 66671 w 72885"/>
                <a:gd name="connsiteY10" fmla="*/ 56611 h 62336"/>
                <a:gd name="connsiteX11" fmla="*/ 6665 w 72885"/>
                <a:gd name="connsiteY11" fmla="*/ 56611 h 62336"/>
                <a:gd name="connsiteX12" fmla="*/ 6665 w 72885"/>
                <a:gd name="connsiteY12" fmla="*/ 18787 h 62336"/>
                <a:gd name="connsiteX13" fmla="*/ 66671 w 72885"/>
                <a:gd name="connsiteY13" fmla="*/ 6636 h 62336"/>
                <a:gd name="connsiteX14" fmla="*/ 66671 w 72885"/>
                <a:gd name="connsiteY14" fmla="*/ 12870 h 62336"/>
                <a:gd name="connsiteX15" fmla="*/ 6665 w 72885"/>
                <a:gd name="connsiteY15" fmla="*/ 12870 h 62336"/>
                <a:gd name="connsiteX16" fmla="*/ 6665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73" y="62528"/>
                  </a:moveTo>
                  <a:lnTo>
                    <a:pt x="69634" y="62528"/>
                  </a:lnTo>
                  <a:cubicBezTo>
                    <a:pt x="71267" y="62523"/>
                    <a:pt x="72588" y="61197"/>
                    <a:pt x="72588" y="59565"/>
                  </a:cubicBezTo>
                  <a:lnTo>
                    <a:pt x="72588" y="3673"/>
                  </a:lnTo>
                  <a:cubicBezTo>
                    <a:pt x="72588" y="2042"/>
                    <a:pt x="71266" y="719"/>
                    <a:pt x="69634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59565"/>
                  </a:lnTo>
                  <a:cubicBezTo>
                    <a:pt x="719" y="61197"/>
                    <a:pt x="2040" y="62523"/>
                    <a:pt x="3673" y="62528"/>
                  </a:cubicBezTo>
                  <a:close/>
                  <a:moveTo>
                    <a:pt x="66671" y="18787"/>
                  </a:moveTo>
                  <a:lnTo>
                    <a:pt x="66671" y="56611"/>
                  </a:lnTo>
                  <a:lnTo>
                    <a:pt x="6665" y="56611"/>
                  </a:lnTo>
                  <a:lnTo>
                    <a:pt x="6665" y="18787"/>
                  </a:lnTo>
                  <a:close/>
                  <a:moveTo>
                    <a:pt x="66671" y="6636"/>
                  </a:moveTo>
                  <a:lnTo>
                    <a:pt x="66671" y="12870"/>
                  </a:lnTo>
                  <a:lnTo>
                    <a:pt x="6665" y="12870"/>
                  </a:lnTo>
                  <a:lnTo>
                    <a:pt x="6665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8" name="Forme libre : forme 631">
              <a:extLst>
                <a:ext uri="{FF2B5EF4-FFF2-40B4-BE49-F238E27FC236}">
                  <a16:creationId xmlns:a16="http://schemas.microsoft.com/office/drawing/2014/main" id="{5C874501-F952-C944-B188-5927EF7735BB}"/>
                </a:ext>
              </a:extLst>
            </p:cNvPr>
            <p:cNvSpPr/>
            <p:nvPr/>
          </p:nvSpPr>
          <p:spPr>
            <a:xfrm>
              <a:off x="1270287" y="1253306"/>
              <a:ext cx="72885" cy="62336"/>
            </a:xfrm>
            <a:custGeom>
              <a:avLst/>
              <a:gdLst>
                <a:gd name="connsiteX0" fmla="*/ 3683 w 72885"/>
                <a:gd name="connsiteY0" fmla="*/ 62528 h 62336"/>
                <a:gd name="connsiteX1" fmla="*/ 69634 w 72885"/>
                <a:gd name="connsiteY1" fmla="*/ 62528 h 62336"/>
                <a:gd name="connsiteX2" fmla="*/ 72598 w 72885"/>
                <a:gd name="connsiteY2" fmla="*/ 59565 h 62336"/>
                <a:gd name="connsiteX3" fmla="*/ 72598 w 72885"/>
                <a:gd name="connsiteY3" fmla="*/ 3673 h 62336"/>
                <a:gd name="connsiteX4" fmla="*/ 69644 w 72885"/>
                <a:gd name="connsiteY4" fmla="*/ 719 h 62336"/>
                <a:gd name="connsiteX5" fmla="*/ 69634 w 72885"/>
                <a:gd name="connsiteY5" fmla="*/ 719 h 62336"/>
                <a:gd name="connsiteX6" fmla="*/ 3683 w 72885"/>
                <a:gd name="connsiteY6" fmla="*/ 719 h 62336"/>
                <a:gd name="connsiteX7" fmla="*/ 719 w 72885"/>
                <a:gd name="connsiteY7" fmla="*/ 3673 h 62336"/>
                <a:gd name="connsiteX8" fmla="*/ 719 w 72885"/>
                <a:gd name="connsiteY8" fmla="*/ 59565 h 62336"/>
                <a:gd name="connsiteX9" fmla="*/ 3683 w 72885"/>
                <a:gd name="connsiteY9" fmla="*/ 62528 h 62336"/>
                <a:gd name="connsiteX10" fmla="*/ 66681 w 72885"/>
                <a:gd name="connsiteY10" fmla="*/ 18787 h 62336"/>
                <a:gd name="connsiteX11" fmla="*/ 66681 w 72885"/>
                <a:gd name="connsiteY11" fmla="*/ 56611 h 62336"/>
                <a:gd name="connsiteX12" fmla="*/ 6636 w 72885"/>
                <a:gd name="connsiteY12" fmla="*/ 56611 h 62336"/>
                <a:gd name="connsiteX13" fmla="*/ 6636 w 72885"/>
                <a:gd name="connsiteY13" fmla="*/ 18787 h 62336"/>
                <a:gd name="connsiteX14" fmla="*/ 66681 w 72885"/>
                <a:gd name="connsiteY14" fmla="*/ 6636 h 62336"/>
                <a:gd name="connsiteX15" fmla="*/ 66681 w 72885"/>
                <a:gd name="connsiteY15" fmla="*/ 12870 h 62336"/>
                <a:gd name="connsiteX16" fmla="*/ 6636 w 72885"/>
                <a:gd name="connsiteY16" fmla="*/ 12870 h 62336"/>
                <a:gd name="connsiteX17" fmla="*/ 6636 w 72885"/>
                <a:gd name="connsiteY17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885" h="62336">
                  <a:moveTo>
                    <a:pt x="3683" y="62528"/>
                  </a:moveTo>
                  <a:lnTo>
                    <a:pt x="69634" y="62528"/>
                  </a:lnTo>
                  <a:cubicBezTo>
                    <a:pt x="71271" y="62528"/>
                    <a:pt x="72598" y="61201"/>
                    <a:pt x="72598" y="59565"/>
                  </a:cubicBezTo>
                  <a:lnTo>
                    <a:pt x="72598" y="3673"/>
                  </a:lnTo>
                  <a:cubicBezTo>
                    <a:pt x="72598" y="2042"/>
                    <a:pt x="71275" y="719"/>
                    <a:pt x="69644" y="719"/>
                  </a:cubicBezTo>
                  <a:cubicBezTo>
                    <a:pt x="69641" y="719"/>
                    <a:pt x="69638" y="719"/>
                    <a:pt x="69634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59565"/>
                  </a:lnTo>
                  <a:cubicBezTo>
                    <a:pt x="725" y="61199"/>
                    <a:pt x="2048" y="62523"/>
                    <a:pt x="3683" y="62528"/>
                  </a:cubicBezTo>
                  <a:close/>
                  <a:moveTo>
                    <a:pt x="66681" y="18787"/>
                  </a:moveTo>
                  <a:lnTo>
                    <a:pt x="6668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81" y="6636"/>
                  </a:moveTo>
                  <a:lnTo>
                    <a:pt x="6668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9" name="Forme libre : forme 632">
              <a:extLst>
                <a:ext uri="{FF2B5EF4-FFF2-40B4-BE49-F238E27FC236}">
                  <a16:creationId xmlns:a16="http://schemas.microsoft.com/office/drawing/2014/main" id="{527E0E15-7230-CE4E-B9FE-2C1E8C0AFAEF}"/>
                </a:ext>
              </a:extLst>
            </p:cNvPr>
            <p:cNvSpPr/>
            <p:nvPr/>
          </p:nvSpPr>
          <p:spPr>
            <a:xfrm>
              <a:off x="3659077" y="1237194"/>
              <a:ext cx="109328" cy="202353"/>
            </a:xfrm>
            <a:custGeom>
              <a:avLst/>
              <a:gdLst>
                <a:gd name="connsiteX0" fmla="*/ 105732 w 109328"/>
                <a:gd name="connsiteY0" fmla="*/ 719 h 202352"/>
                <a:gd name="connsiteX1" fmla="*/ 3673 w 109328"/>
                <a:gd name="connsiteY1" fmla="*/ 719 h 202352"/>
                <a:gd name="connsiteX2" fmla="*/ 719 w 109328"/>
                <a:gd name="connsiteY2" fmla="*/ 3683 h 202352"/>
                <a:gd name="connsiteX3" fmla="*/ 719 w 109328"/>
                <a:gd name="connsiteY3" fmla="*/ 199121 h 202352"/>
                <a:gd name="connsiteX4" fmla="*/ 3673 w 109328"/>
                <a:gd name="connsiteY4" fmla="*/ 202084 h 202352"/>
                <a:gd name="connsiteX5" fmla="*/ 105732 w 109328"/>
                <a:gd name="connsiteY5" fmla="*/ 202084 h 202352"/>
                <a:gd name="connsiteX6" fmla="*/ 108695 w 109328"/>
                <a:gd name="connsiteY6" fmla="*/ 199121 h 202352"/>
                <a:gd name="connsiteX7" fmla="*/ 108695 w 109328"/>
                <a:gd name="connsiteY7" fmla="*/ 3683 h 202352"/>
                <a:gd name="connsiteX8" fmla="*/ 105732 w 109328"/>
                <a:gd name="connsiteY8" fmla="*/ 719 h 202352"/>
                <a:gd name="connsiteX9" fmla="*/ 6637 w 109328"/>
                <a:gd name="connsiteY9" fmla="*/ 18768 h 202352"/>
                <a:gd name="connsiteX10" fmla="*/ 6637 w 109328"/>
                <a:gd name="connsiteY10" fmla="*/ 6636 h 202352"/>
                <a:gd name="connsiteX11" fmla="*/ 102778 w 109328"/>
                <a:gd name="connsiteY11" fmla="*/ 6636 h 202352"/>
                <a:gd name="connsiteX12" fmla="*/ 102778 w 109328"/>
                <a:gd name="connsiteY12" fmla="*/ 18768 h 202352"/>
                <a:gd name="connsiteX13" fmla="*/ 6637 w 109328"/>
                <a:gd name="connsiteY13" fmla="*/ 196186 h 202352"/>
                <a:gd name="connsiteX14" fmla="*/ 6637 w 109328"/>
                <a:gd name="connsiteY14" fmla="*/ 24695 h 202352"/>
                <a:gd name="connsiteX15" fmla="*/ 102778 w 109328"/>
                <a:gd name="connsiteY15" fmla="*/ 24695 h 202352"/>
                <a:gd name="connsiteX16" fmla="*/ 102778 w 109328"/>
                <a:gd name="connsiteY16" fmla="*/ 196158 h 20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28" h="202352">
                  <a:moveTo>
                    <a:pt x="105732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199121"/>
                  </a:lnTo>
                  <a:cubicBezTo>
                    <a:pt x="719" y="200754"/>
                    <a:pt x="2040" y="202079"/>
                    <a:pt x="3673" y="202084"/>
                  </a:cubicBezTo>
                  <a:lnTo>
                    <a:pt x="105732" y="202084"/>
                  </a:lnTo>
                  <a:cubicBezTo>
                    <a:pt x="107366" y="202079"/>
                    <a:pt x="108690" y="200755"/>
                    <a:pt x="108695" y="199121"/>
                  </a:cubicBezTo>
                  <a:lnTo>
                    <a:pt x="108695" y="3683"/>
                  </a:lnTo>
                  <a:cubicBezTo>
                    <a:pt x="108690" y="2048"/>
                    <a:pt x="107366" y="725"/>
                    <a:pt x="105732" y="719"/>
                  </a:cubicBezTo>
                  <a:close/>
                  <a:moveTo>
                    <a:pt x="6637" y="18768"/>
                  </a:moveTo>
                  <a:lnTo>
                    <a:pt x="6637" y="6636"/>
                  </a:lnTo>
                  <a:lnTo>
                    <a:pt x="102778" y="6636"/>
                  </a:lnTo>
                  <a:lnTo>
                    <a:pt x="102778" y="18768"/>
                  </a:lnTo>
                  <a:close/>
                  <a:moveTo>
                    <a:pt x="6637" y="196186"/>
                  </a:moveTo>
                  <a:lnTo>
                    <a:pt x="6637" y="24695"/>
                  </a:lnTo>
                  <a:lnTo>
                    <a:pt x="102778" y="24695"/>
                  </a:lnTo>
                  <a:lnTo>
                    <a:pt x="102778" y="1961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0" name="Forme libre : forme 633">
              <a:extLst>
                <a:ext uri="{FF2B5EF4-FFF2-40B4-BE49-F238E27FC236}">
                  <a16:creationId xmlns:a16="http://schemas.microsoft.com/office/drawing/2014/main" id="{F12D154E-4198-6A43-93E8-446A4C3E1EAA}"/>
                </a:ext>
              </a:extLst>
            </p:cNvPr>
            <p:cNvSpPr/>
            <p:nvPr/>
          </p:nvSpPr>
          <p:spPr>
            <a:xfrm>
              <a:off x="3780230" y="1237194"/>
              <a:ext cx="109328" cy="202353"/>
            </a:xfrm>
            <a:custGeom>
              <a:avLst/>
              <a:gdLst>
                <a:gd name="connsiteX0" fmla="*/ 105713 w 109328"/>
                <a:gd name="connsiteY0" fmla="*/ 719 h 202352"/>
                <a:gd name="connsiteX1" fmla="*/ 3673 w 109328"/>
                <a:gd name="connsiteY1" fmla="*/ 719 h 202352"/>
                <a:gd name="connsiteX2" fmla="*/ 719 w 109328"/>
                <a:gd name="connsiteY2" fmla="*/ 3683 h 202352"/>
                <a:gd name="connsiteX3" fmla="*/ 719 w 109328"/>
                <a:gd name="connsiteY3" fmla="*/ 199121 h 202352"/>
                <a:gd name="connsiteX4" fmla="*/ 3673 w 109328"/>
                <a:gd name="connsiteY4" fmla="*/ 202084 h 202352"/>
                <a:gd name="connsiteX5" fmla="*/ 105713 w 109328"/>
                <a:gd name="connsiteY5" fmla="*/ 202084 h 202352"/>
                <a:gd name="connsiteX6" fmla="*/ 108676 w 109328"/>
                <a:gd name="connsiteY6" fmla="*/ 199121 h 202352"/>
                <a:gd name="connsiteX7" fmla="*/ 108676 w 109328"/>
                <a:gd name="connsiteY7" fmla="*/ 3683 h 202352"/>
                <a:gd name="connsiteX8" fmla="*/ 105713 w 109328"/>
                <a:gd name="connsiteY8" fmla="*/ 719 h 202352"/>
                <a:gd name="connsiteX9" fmla="*/ 6617 w 109328"/>
                <a:gd name="connsiteY9" fmla="*/ 18768 h 202352"/>
                <a:gd name="connsiteX10" fmla="*/ 6617 w 109328"/>
                <a:gd name="connsiteY10" fmla="*/ 6636 h 202352"/>
                <a:gd name="connsiteX11" fmla="*/ 102759 w 109328"/>
                <a:gd name="connsiteY11" fmla="*/ 6636 h 202352"/>
                <a:gd name="connsiteX12" fmla="*/ 102759 w 109328"/>
                <a:gd name="connsiteY12" fmla="*/ 18768 h 202352"/>
                <a:gd name="connsiteX13" fmla="*/ 6617 w 109328"/>
                <a:gd name="connsiteY13" fmla="*/ 196186 h 202352"/>
                <a:gd name="connsiteX14" fmla="*/ 6617 w 109328"/>
                <a:gd name="connsiteY14" fmla="*/ 24695 h 202352"/>
                <a:gd name="connsiteX15" fmla="*/ 102759 w 109328"/>
                <a:gd name="connsiteY15" fmla="*/ 24695 h 202352"/>
                <a:gd name="connsiteX16" fmla="*/ 102759 w 109328"/>
                <a:gd name="connsiteY16" fmla="*/ 196158 h 20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28" h="202352">
                  <a:moveTo>
                    <a:pt x="105713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199121"/>
                  </a:lnTo>
                  <a:cubicBezTo>
                    <a:pt x="719" y="200754"/>
                    <a:pt x="2040" y="202079"/>
                    <a:pt x="3673" y="202084"/>
                  </a:cubicBezTo>
                  <a:lnTo>
                    <a:pt x="105713" y="202084"/>
                  </a:lnTo>
                  <a:cubicBezTo>
                    <a:pt x="107347" y="202079"/>
                    <a:pt x="108671" y="200755"/>
                    <a:pt x="108676" y="199121"/>
                  </a:cubicBezTo>
                  <a:lnTo>
                    <a:pt x="108676" y="3683"/>
                  </a:lnTo>
                  <a:cubicBezTo>
                    <a:pt x="108671" y="2048"/>
                    <a:pt x="107347" y="725"/>
                    <a:pt x="105713" y="719"/>
                  </a:cubicBezTo>
                  <a:close/>
                  <a:moveTo>
                    <a:pt x="6617" y="18768"/>
                  </a:moveTo>
                  <a:lnTo>
                    <a:pt x="6617" y="6636"/>
                  </a:lnTo>
                  <a:lnTo>
                    <a:pt x="102759" y="6636"/>
                  </a:lnTo>
                  <a:lnTo>
                    <a:pt x="102759" y="18768"/>
                  </a:lnTo>
                  <a:close/>
                  <a:moveTo>
                    <a:pt x="6617" y="196186"/>
                  </a:moveTo>
                  <a:lnTo>
                    <a:pt x="6617" y="24695"/>
                  </a:lnTo>
                  <a:lnTo>
                    <a:pt x="102759" y="24695"/>
                  </a:lnTo>
                  <a:lnTo>
                    <a:pt x="102759" y="1961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1" name="Forme libre : forme 634">
              <a:extLst>
                <a:ext uri="{FF2B5EF4-FFF2-40B4-BE49-F238E27FC236}">
                  <a16:creationId xmlns:a16="http://schemas.microsoft.com/office/drawing/2014/main" id="{69D9D5E9-5926-4A47-A369-86A5A1D04EFF}"/>
                </a:ext>
              </a:extLst>
            </p:cNvPr>
            <p:cNvSpPr/>
            <p:nvPr/>
          </p:nvSpPr>
          <p:spPr>
            <a:xfrm>
              <a:off x="3619684" y="1120899"/>
              <a:ext cx="289624" cy="6713"/>
            </a:xfrm>
            <a:custGeom>
              <a:avLst/>
              <a:gdLst>
                <a:gd name="connsiteX0" fmla="*/ 286762 w 289623"/>
                <a:gd name="connsiteY0" fmla="*/ 724 h 6713"/>
                <a:gd name="connsiteX1" fmla="*/ 3851 w 289623"/>
                <a:gd name="connsiteY1" fmla="*/ 724 h 6713"/>
                <a:gd name="connsiteX2" fmla="*/ 724 w 289623"/>
                <a:gd name="connsiteY2" fmla="*/ 3514 h 6713"/>
                <a:gd name="connsiteX3" fmla="*/ 3514 w 289623"/>
                <a:gd name="connsiteY3" fmla="*/ 6641 h 6713"/>
                <a:gd name="connsiteX4" fmla="*/ 3851 w 289623"/>
                <a:gd name="connsiteY4" fmla="*/ 6641 h 6713"/>
                <a:gd name="connsiteX5" fmla="*/ 286762 w 289623"/>
                <a:gd name="connsiteY5" fmla="*/ 6641 h 6713"/>
                <a:gd name="connsiteX6" fmla="*/ 289552 w 289623"/>
                <a:gd name="connsiteY6" fmla="*/ 3514 h 6713"/>
                <a:gd name="connsiteX7" fmla="*/ 286762 w 289623"/>
                <a:gd name="connsiteY7" fmla="*/ 724 h 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623" h="6713">
                  <a:moveTo>
                    <a:pt x="286762" y="724"/>
                  </a:moveTo>
                  <a:lnTo>
                    <a:pt x="3851" y="724"/>
                  </a:lnTo>
                  <a:cubicBezTo>
                    <a:pt x="2217" y="631"/>
                    <a:pt x="817" y="1880"/>
                    <a:pt x="724" y="3514"/>
                  </a:cubicBezTo>
                  <a:cubicBezTo>
                    <a:pt x="631" y="5148"/>
                    <a:pt x="1880" y="6548"/>
                    <a:pt x="3514" y="6641"/>
                  </a:cubicBezTo>
                  <a:cubicBezTo>
                    <a:pt x="3626" y="6648"/>
                    <a:pt x="3739" y="6648"/>
                    <a:pt x="3851" y="6641"/>
                  </a:cubicBezTo>
                  <a:lnTo>
                    <a:pt x="286762" y="6641"/>
                  </a:lnTo>
                  <a:cubicBezTo>
                    <a:pt x="288396" y="6548"/>
                    <a:pt x="289645" y="5148"/>
                    <a:pt x="289552" y="3514"/>
                  </a:cubicBezTo>
                  <a:cubicBezTo>
                    <a:pt x="289466" y="2010"/>
                    <a:pt x="288266" y="810"/>
                    <a:pt x="286762" y="7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2" name="Forme libre : forme 635">
              <a:extLst>
                <a:ext uri="{FF2B5EF4-FFF2-40B4-BE49-F238E27FC236}">
                  <a16:creationId xmlns:a16="http://schemas.microsoft.com/office/drawing/2014/main" id="{35CD5A40-8EF5-4B43-961A-57A59767B6E3}"/>
                </a:ext>
              </a:extLst>
            </p:cNvPr>
            <p:cNvSpPr/>
            <p:nvPr/>
          </p:nvSpPr>
          <p:spPr>
            <a:xfrm>
              <a:off x="3618923" y="1031226"/>
              <a:ext cx="47951" cy="85353"/>
            </a:xfrm>
            <a:custGeom>
              <a:avLst/>
              <a:gdLst>
                <a:gd name="connsiteX0" fmla="*/ 3673 w 47950"/>
                <a:gd name="connsiteY0" fmla="*/ 85094 h 85352"/>
                <a:gd name="connsiteX1" fmla="*/ 44412 w 47950"/>
                <a:gd name="connsiteY1" fmla="*/ 85094 h 85352"/>
                <a:gd name="connsiteX2" fmla="*/ 47366 w 47950"/>
                <a:gd name="connsiteY2" fmla="*/ 82130 h 85352"/>
                <a:gd name="connsiteX3" fmla="*/ 47366 w 47950"/>
                <a:gd name="connsiteY3" fmla="*/ 3673 h 85352"/>
                <a:gd name="connsiteX4" fmla="*/ 44412 w 47950"/>
                <a:gd name="connsiteY4" fmla="*/ 719 h 85352"/>
                <a:gd name="connsiteX5" fmla="*/ 3673 w 47950"/>
                <a:gd name="connsiteY5" fmla="*/ 719 h 85352"/>
                <a:gd name="connsiteX6" fmla="*/ 719 w 47950"/>
                <a:gd name="connsiteY6" fmla="*/ 3673 h 85352"/>
                <a:gd name="connsiteX7" fmla="*/ 719 w 47950"/>
                <a:gd name="connsiteY7" fmla="*/ 82130 h 85352"/>
                <a:gd name="connsiteX8" fmla="*/ 3673 w 47950"/>
                <a:gd name="connsiteY8" fmla="*/ 85094 h 85352"/>
                <a:gd name="connsiteX9" fmla="*/ 41449 w 47950"/>
                <a:gd name="connsiteY9" fmla="*/ 27696 h 85352"/>
                <a:gd name="connsiteX10" fmla="*/ 41449 w 47950"/>
                <a:gd name="connsiteY10" fmla="*/ 79177 h 85352"/>
                <a:gd name="connsiteX11" fmla="*/ 6637 w 47950"/>
                <a:gd name="connsiteY11" fmla="*/ 79177 h 85352"/>
                <a:gd name="connsiteX12" fmla="*/ 6637 w 47950"/>
                <a:gd name="connsiteY12" fmla="*/ 27696 h 85352"/>
                <a:gd name="connsiteX13" fmla="*/ 41449 w 47950"/>
                <a:gd name="connsiteY13" fmla="*/ 6598 h 85352"/>
                <a:gd name="connsiteX14" fmla="*/ 41449 w 47950"/>
                <a:gd name="connsiteY14" fmla="*/ 21741 h 85352"/>
                <a:gd name="connsiteX15" fmla="*/ 6637 w 47950"/>
                <a:gd name="connsiteY15" fmla="*/ 21741 h 85352"/>
                <a:gd name="connsiteX16" fmla="*/ 6637 w 47950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50" h="85352">
                  <a:moveTo>
                    <a:pt x="3673" y="85094"/>
                  </a:moveTo>
                  <a:lnTo>
                    <a:pt x="44412" y="85094"/>
                  </a:lnTo>
                  <a:cubicBezTo>
                    <a:pt x="46045" y="85088"/>
                    <a:pt x="47366" y="83763"/>
                    <a:pt x="47366" y="82130"/>
                  </a:cubicBezTo>
                  <a:lnTo>
                    <a:pt x="47366" y="3673"/>
                  </a:lnTo>
                  <a:cubicBezTo>
                    <a:pt x="47366" y="2042"/>
                    <a:pt x="46044" y="719"/>
                    <a:pt x="44412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82130"/>
                  </a:lnTo>
                  <a:cubicBezTo>
                    <a:pt x="719" y="83763"/>
                    <a:pt x="2040" y="85088"/>
                    <a:pt x="3673" y="85094"/>
                  </a:cubicBezTo>
                  <a:close/>
                  <a:moveTo>
                    <a:pt x="41449" y="27696"/>
                  </a:moveTo>
                  <a:lnTo>
                    <a:pt x="41449" y="79177"/>
                  </a:lnTo>
                  <a:lnTo>
                    <a:pt x="6637" y="79177"/>
                  </a:lnTo>
                  <a:lnTo>
                    <a:pt x="6637" y="27696"/>
                  </a:lnTo>
                  <a:close/>
                  <a:moveTo>
                    <a:pt x="41449" y="6598"/>
                  </a:moveTo>
                  <a:lnTo>
                    <a:pt x="41449" y="21741"/>
                  </a:lnTo>
                  <a:lnTo>
                    <a:pt x="6637" y="21741"/>
                  </a:lnTo>
                  <a:lnTo>
                    <a:pt x="6637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3" name="Forme libre : forme 636">
              <a:extLst>
                <a:ext uri="{FF2B5EF4-FFF2-40B4-BE49-F238E27FC236}">
                  <a16:creationId xmlns:a16="http://schemas.microsoft.com/office/drawing/2014/main" id="{98883791-D0B2-A34B-BC36-CC9A5A034973}"/>
                </a:ext>
              </a:extLst>
            </p:cNvPr>
            <p:cNvSpPr/>
            <p:nvPr/>
          </p:nvSpPr>
          <p:spPr>
            <a:xfrm>
              <a:off x="3862034" y="1031226"/>
              <a:ext cx="47951" cy="85353"/>
            </a:xfrm>
            <a:custGeom>
              <a:avLst/>
              <a:gdLst>
                <a:gd name="connsiteX0" fmla="*/ 44412 w 47950"/>
                <a:gd name="connsiteY0" fmla="*/ 719 h 85352"/>
                <a:gd name="connsiteX1" fmla="*/ 3683 w 47950"/>
                <a:gd name="connsiteY1" fmla="*/ 719 h 85352"/>
                <a:gd name="connsiteX2" fmla="*/ 719 w 47950"/>
                <a:gd name="connsiteY2" fmla="*/ 3673 h 85352"/>
                <a:gd name="connsiteX3" fmla="*/ 719 w 47950"/>
                <a:gd name="connsiteY3" fmla="*/ 82130 h 85352"/>
                <a:gd name="connsiteX4" fmla="*/ 3683 w 47950"/>
                <a:gd name="connsiteY4" fmla="*/ 85094 h 85352"/>
                <a:gd name="connsiteX5" fmla="*/ 44412 w 47950"/>
                <a:gd name="connsiteY5" fmla="*/ 85094 h 85352"/>
                <a:gd name="connsiteX6" fmla="*/ 47366 w 47950"/>
                <a:gd name="connsiteY6" fmla="*/ 82130 h 85352"/>
                <a:gd name="connsiteX7" fmla="*/ 47366 w 47950"/>
                <a:gd name="connsiteY7" fmla="*/ 3673 h 85352"/>
                <a:gd name="connsiteX8" fmla="*/ 44412 w 47950"/>
                <a:gd name="connsiteY8" fmla="*/ 719 h 85352"/>
                <a:gd name="connsiteX9" fmla="*/ 6637 w 47950"/>
                <a:gd name="connsiteY9" fmla="*/ 21818 h 85352"/>
                <a:gd name="connsiteX10" fmla="*/ 6637 w 47950"/>
                <a:gd name="connsiteY10" fmla="*/ 7605 h 85352"/>
                <a:gd name="connsiteX11" fmla="*/ 41449 w 47950"/>
                <a:gd name="connsiteY11" fmla="*/ 7605 h 85352"/>
                <a:gd name="connsiteX12" fmla="*/ 41449 w 47950"/>
                <a:gd name="connsiteY12" fmla="*/ 21818 h 85352"/>
                <a:gd name="connsiteX13" fmla="*/ 6637 w 47950"/>
                <a:gd name="connsiteY13" fmla="*/ 79215 h 85352"/>
                <a:gd name="connsiteX14" fmla="*/ 6637 w 47950"/>
                <a:gd name="connsiteY14" fmla="*/ 27735 h 85352"/>
                <a:gd name="connsiteX15" fmla="*/ 41449 w 47950"/>
                <a:gd name="connsiteY15" fmla="*/ 27735 h 85352"/>
                <a:gd name="connsiteX16" fmla="*/ 41449 w 47950"/>
                <a:gd name="connsiteY16" fmla="*/ 79215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50" h="85352">
                  <a:moveTo>
                    <a:pt x="44412" y="719"/>
                  </a:move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82130"/>
                  </a:lnTo>
                  <a:cubicBezTo>
                    <a:pt x="725" y="83765"/>
                    <a:pt x="2048" y="85088"/>
                    <a:pt x="3683" y="85094"/>
                  </a:cubicBezTo>
                  <a:lnTo>
                    <a:pt x="44412" y="85094"/>
                  </a:lnTo>
                  <a:cubicBezTo>
                    <a:pt x="46045" y="85088"/>
                    <a:pt x="47366" y="83763"/>
                    <a:pt x="47366" y="82130"/>
                  </a:cubicBezTo>
                  <a:lnTo>
                    <a:pt x="47366" y="3673"/>
                  </a:lnTo>
                  <a:cubicBezTo>
                    <a:pt x="47366" y="2042"/>
                    <a:pt x="46044" y="719"/>
                    <a:pt x="44412" y="719"/>
                  </a:cubicBezTo>
                  <a:close/>
                  <a:moveTo>
                    <a:pt x="6637" y="21818"/>
                  </a:moveTo>
                  <a:lnTo>
                    <a:pt x="6637" y="7605"/>
                  </a:lnTo>
                  <a:lnTo>
                    <a:pt x="41449" y="7605"/>
                  </a:lnTo>
                  <a:lnTo>
                    <a:pt x="41449" y="21818"/>
                  </a:lnTo>
                  <a:close/>
                  <a:moveTo>
                    <a:pt x="6637" y="79215"/>
                  </a:moveTo>
                  <a:lnTo>
                    <a:pt x="6637" y="27735"/>
                  </a:lnTo>
                  <a:lnTo>
                    <a:pt x="41449" y="27735"/>
                  </a:lnTo>
                  <a:lnTo>
                    <a:pt x="41449" y="792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4" name="Forme libre : forme 637">
              <a:extLst>
                <a:ext uri="{FF2B5EF4-FFF2-40B4-BE49-F238E27FC236}">
                  <a16:creationId xmlns:a16="http://schemas.microsoft.com/office/drawing/2014/main" id="{857D5AC2-1C98-DF42-9F47-D086F4D8816E}"/>
                </a:ext>
              </a:extLst>
            </p:cNvPr>
            <p:cNvSpPr/>
            <p:nvPr/>
          </p:nvSpPr>
          <p:spPr>
            <a:xfrm>
              <a:off x="3666596" y="1031226"/>
              <a:ext cx="65213" cy="85353"/>
            </a:xfrm>
            <a:custGeom>
              <a:avLst/>
              <a:gdLst>
                <a:gd name="connsiteX0" fmla="*/ 61531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61531 w 65213"/>
                <a:gd name="connsiteY4" fmla="*/ 719 h 85352"/>
                <a:gd name="connsiteX5" fmla="*/ 3673 w 65213"/>
                <a:gd name="connsiteY5" fmla="*/ 719 h 85352"/>
                <a:gd name="connsiteX6" fmla="*/ 719 w 65213"/>
                <a:gd name="connsiteY6" fmla="*/ 3673 h 85352"/>
                <a:gd name="connsiteX7" fmla="*/ 719 w 65213"/>
                <a:gd name="connsiteY7" fmla="*/ 82130 h 85352"/>
                <a:gd name="connsiteX8" fmla="*/ 3673 w 65213"/>
                <a:gd name="connsiteY8" fmla="*/ 85094 h 85352"/>
                <a:gd name="connsiteX9" fmla="*/ 58577 w 65213"/>
                <a:gd name="connsiteY9" fmla="*/ 27696 h 85352"/>
                <a:gd name="connsiteX10" fmla="*/ 58577 w 65213"/>
                <a:gd name="connsiteY10" fmla="*/ 79177 h 85352"/>
                <a:gd name="connsiteX11" fmla="*/ 6636 w 65213"/>
                <a:gd name="connsiteY11" fmla="*/ 79177 h 85352"/>
                <a:gd name="connsiteX12" fmla="*/ 6636 w 65213"/>
                <a:gd name="connsiteY12" fmla="*/ 27696 h 85352"/>
                <a:gd name="connsiteX13" fmla="*/ 58577 w 65213"/>
                <a:gd name="connsiteY13" fmla="*/ 6598 h 85352"/>
                <a:gd name="connsiteX14" fmla="*/ 58577 w 65213"/>
                <a:gd name="connsiteY14" fmla="*/ 21741 h 85352"/>
                <a:gd name="connsiteX15" fmla="*/ 6636 w 65213"/>
                <a:gd name="connsiteY15" fmla="*/ 21741 h 85352"/>
                <a:gd name="connsiteX16" fmla="*/ 6636 w 65213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213" h="85352">
                  <a:moveTo>
                    <a:pt x="61531" y="85094"/>
                  </a:moveTo>
                  <a:cubicBezTo>
                    <a:pt x="63167" y="85094"/>
                    <a:pt x="64494" y="83767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cubicBezTo>
                    <a:pt x="61537" y="719"/>
                    <a:pt x="61534" y="719"/>
                    <a:pt x="61531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82130"/>
                  </a:lnTo>
                  <a:cubicBezTo>
                    <a:pt x="719" y="83763"/>
                    <a:pt x="2040" y="85088"/>
                    <a:pt x="367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36" y="79177"/>
                  </a:lnTo>
                  <a:lnTo>
                    <a:pt x="6636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36" y="21741"/>
                  </a:lnTo>
                  <a:lnTo>
                    <a:pt x="6636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5" name="Forme libre : forme 638">
              <a:extLst>
                <a:ext uri="{FF2B5EF4-FFF2-40B4-BE49-F238E27FC236}">
                  <a16:creationId xmlns:a16="http://schemas.microsoft.com/office/drawing/2014/main" id="{93E1A0AE-0683-AD44-A543-6898B69D414B}"/>
                </a:ext>
              </a:extLst>
            </p:cNvPr>
            <p:cNvSpPr/>
            <p:nvPr/>
          </p:nvSpPr>
          <p:spPr>
            <a:xfrm>
              <a:off x="3731914" y="1031226"/>
              <a:ext cx="65213" cy="85353"/>
            </a:xfrm>
            <a:custGeom>
              <a:avLst/>
              <a:gdLst>
                <a:gd name="connsiteX0" fmla="*/ 61540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3683 w 65213"/>
                <a:gd name="connsiteY4" fmla="*/ 719 h 85352"/>
                <a:gd name="connsiteX5" fmla="*/ 719 w 65213"/>
                <a:gd name="connsiteY5" fmla="*/ 3663 h 85352"/>
                <a:gd name="connsiteX6" fmla="*/ 719 w 65213"/>
                <a:gd name="connsiteY6" fmla="*/ 3673 h 85352"/>
                <a:gd name="connsiteX7" fmla="*/ 719 w 65213"/>
                <a:gd name="connsiteY7" fmla="*/ 82130 h 85352"/>
                <a:gd name="connsiteX8" fmla="*/ 3683 w 65213"/>
                <a:gd name="connsiteY8" fmla="*/ 85094 h 85352"/>
                <a:gd name="connsiteX9" fmla="*/ 58577 w 65213"/>
                <a:gd name="connsiteY9" fmla="*/ 27696 h 85352"/>
                <a:gd name="connsiteX10" fmla="*/ 58577 w 65213"/>
                <a:gd name="connsiteY10" fmla="*/ 79177 h 85352"/>
                <a:gd name="connsiteX11" fmla="*/ 6637 w 65213"/>
                <a:gd name="connsiteY11" fmla="*/ 79177 h 85352"/>
                <a:gd name="connsiteX12" fmla="*/ 6637 w 65213"/>
                <a:gd name="connsiteY12" fmla="*/ 27696 h 85352"/>
                <a:gd name="connsiteX13" fmla="*/ 58577 w 65213"/>
                <a:gd name="connsiteY13" fmla="*/ 6598 h 85352"/>
                <a:gd name="connsiteX14" fmla="*/ 58577 w 65213"/>
                <a:gd name="connsiteY14" fmla="*/ 21741 h 85352"/>
                <a:gd name="connsiteX15" fmla="*/ 6637 w 65213"/>
                <a:gd name="connsiteY15" fmla="*/ 21741 h 85352"/>
                <a:gd name="connsiteX16" fmla="*/ 6637 w 65213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213" h="85352">
                  <a:moveTo>
                    <a:pt x="61540" y="85094"/>
                  </a:moveTo>
                  <a:cubicBezTo>
                    <a:pt x="63173" y="85088"/>
                    <a:pt x="64494" y="83763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82130"/>
                  </a:lnTo>
                  <a:cubicBezTo>
                    <a:pt x="719" y="83767"/>
                    <a:pt x="2046" y="85094"/>
                    <a:pt x="368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37" y="79177"/>
                  </a:lnTo>
                  <a:lnTo>
                    <a:pt x="6637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37" y="21741"/>
                  </a:lnTo>
                  <a:lnTo>
                    <a:pt x="6637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6" name="Forme libre : forme 639">
              <a:extLst>
                <a:ext uri="{FF2B5EF4-FFF2-40B4-BE49-F238E27FC236}">
                  <a16:creationId xmlns:a16="http://schemas.microsoft.com/office/drawing/2014/main" id="{D0686645-E158-8F4E-BC46-7B0D03A86BD3}"/>
                </a:ext>
              </a:extLst>
            </p:cNvPr>
            <p:cNvSpPr/>
            <p:nvPr/>
          </p:nvSpPr>
          <p:spPr>
            <a:xfrm>
              <a:off x="3795727" y="1031226"/>
              <a:ext cx="65213" cy="85353"/>
            </a:xfrm>
            <a:custGeom>
              <a:avLst/>
              <a:gdLst>
                <a:gd name="connsiteX0" fmla="*/ 61540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3683 w 65213"/>
                <a:gd name="connsiteY4" fmla="*/ 719 h 85352"/>
                <a:gd name="connsiteX5" fmla="*/ 719 w 65213"/>
                <a:gd name="connsiteY5" fmla="*/ 3673 h 85352"/>
                <a:gd name="connsiteX6" fmla="*/ 719 w 65213"/>
                <a:gd name="connsiteY6" fmla="*/ 82130 h 85352"/>
                <a:gd name="connsiteX7" fmla="*/ 3683 w 65213"/>
                <a:gd name="connsiteY7" fmla="*/ 85094 h 85352"/>
                <a:gd name="connsiteX8" fmla="*/ 58577 w 65213"/>
                <a:gd name="connsiteY8" fmla="*/ 27696 h 85352"/>
                <a:gd name="connsiteX9" fmla="*/ 58577 w 65213"/>
                <a:gd name="connsiteY9" fmla="*/ 79177 h 85352"/>
                <a:gd name="connsiteX10" fmla="*/ 6646 w 65213"/>
                <a:gd name="connsiteY10" fmla="*/ 79177 h 85352"/>
                <a:gd name="connsiteX11" fmla="*/ 6646 w 65213"/>
                <a:gd name="connsiteY11" fmla="*/ 27696 h 85352"/>
                <a:gd name="connsiteX12" fmla="*/ 58577 w 65213"/>
                <a:gd name="connsiteY12" fmla="*/ 6598 h 85352"/>
                <a:gd name="connsiteX13" fmla="*/ 58577 w 65213"/>
                <a:gd name="connsiteY13" fmla="*/ 21741 h 85352"/>
                <a:gd name="connsiteX14" fmla="*/ 6646 w 65213"/>
                <a:gd name="connsiteY14" fmla="*/ 21741 h 85352"/>
                <a:gd name="connsiteX15" fmla="*/ 6646 w 65213"/>
                <a:gd name="connsiteY15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213" h="85352">
                  <a:moveTo>
                    <a:pt x="61540" y="85094"/>
                  </a:moveTo>
                  <a:cubicBezTo>
                    <a:pt x="63173" y="85088"/>
                    <a:pt x="64494" y="83763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82130"/>
                  </a:lnTo>
                  <a:cubicBezTo>
                    <a:pt x="724" y="83765"/>
                    <a:pt x="2048" y="85088"/>
                    <a:pt x="368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46" y="79177"/>
                  </a:lnTo>
                  <a:lnTo>
                    <a:pt x="6646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46" y="21741"/>
                  </a:lnTo>
                  <a:lnTo>
                    <a:pt x="6646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7" name="Forme libre : forme 640">
              <a:extLst>
                <a:ext uri="{FF2B5EF4-FFF2-40B4-BE49-F238E27FC236}">
                  <a16:creationId xmlns:a16="http://schemas.microsoft.com/office/drawing/2014/main" id="{2A7AAA2F-0F13-8D42-940C-D895B3CFB796}"/>
                </a:ext>
              </a:extLst>
            </p:cNvPr>
            <p:cNvSpPr/>
            <p:nvPr/>
          </p:nvSpPr>
          <p:spPr>
            <a:xfrm>
              <a:off x="3618923" y="1016189"/>
              <a:ext cx="290583" cy="14385"/>
            </a:xfrm>
            <a:custGeom>
              <a:avLst/>
              <a:gdLst>
                <a:gd name="connsiteX0" fmla="*/ 3673 w 290582"/>
                <a:gd name="connsiteY0" fmla="*/ 13810 h 14385"/>
                <a:gd name="connsiteX1" fmla="*/ 287543 w 290582"/>
                <a:gd name="connsiteY1" fmla="*/ 13810 h 14385"/>
                <a:gd name="connsiteX2" fmla="*/ 290496 w 290582"/>
                <a:gd name="connsiteY2" fmla="*/ 10847 h 14385"/>
                <a:gd name="connsiteX3" fmla="*/ 290496 w 290582"/>
                <a:gd name="connsiteY3" fmla="*/ 3673 h 14385"/>
                <a:gd name="connsiteX4" fmla="*/ 287543 w 290582"/>
                <a:gd name="connsiteY4" fmla="*/ 719 h 14385"/>
                <a:gd name="connsiteX5" fmla="*/ 3673 w 290582"/>
                <a:gd name="connsiteY5" fmla="*/ 719 h 14385"/>
                <a:gd name="connsiteX6" fmla="*/ 719 w 290582"/>
                <a:gd name="connsiteY6" fmla="*/ 3673 h 14385"/>
                <a:gd name="connsiteX7" fmla="*/ 719 w 290582"/>
                <a:gd name="connsiteY7" fmla="*/ 10846 h 14385"/>
                <a:gd name="connsiteX8" fmla="*/ 3673 w 290582"/>
                <a:gd name="connsiteY8" fmla="*/ 13810 h 14385"/>
                <a:gd name="connsiteX9" fmla="*/ 284560 w 290582"/>
                <a:gd name="connsiteY9" fmla="*/ 6636 h 14385"/>
                <a:gd name="connsiteX10" fmla="*/ 284560 w 290582"/>
                <a:gd name="connsiteY10" fmla="*/ 7883 h 14385"/>
                <a:gd name="connsiteX11" fmla="*/ 6637 w 290582"/>
                <a:gd name="connsiteY11" fmla="*/ 7883 h 14385"/>
                <a:gd name="connsiteX12" fmla="*/ 6637 w 290582"/>
                <a:gd name="connsiteY12" fmla="*/ 6636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582" h="14385">
                  <a:moveTo>
                    <a:pt x="3673" y="13810"/>
                  </a:moveTo>
                  <a:lnTo>
                    <a:pt x="287543" y="13810"/>
                  </a:lnTo>
                  <a:cubicBezTo>
                    <a:pt x="289175" y="13805"/>
                    <a:pt x="290496" y="12479"/>
                    <a:pt x="290496" y="10847"/>
                  </a:cubicBezTo>
                  <a:lnTo>
                    <a:pt x="290496" y="3673"/>
                  </a:lnTo>
                  <a:cubicBezTo>
                    <a:pt x="290496" y="2042"/>
                    <a:pt x="289174" y="719"/>
                    <a:pt x="287543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10846"/>
                  </a:lnTo>
                  <a:cubicBezTo>
                    <a:pt x="719" y="12479"/>
                    <a:pt x="2040" y="13805"/>
                    <a:pt x="3673" y="13810"/>
                  </a:cubicBezTo>
                  <a:close/>
                  <a:moveTo>
                    <a:pt x="284560" y="6636"/>
                  </a:moveTo>
                  <a:lnTo>
                    <a:pt x="284560" y="7883"/>
                  </a:lnTo>
                  <a:lnTo>
                    <a:pt x="6637" y="7883"/>
                  </a:lnTo>
                  <a:lnTo>
                    <a:pt x="6637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8" name="Forme libre : forme 641">
              <a:extLst>
                <a:ext uri="{FF2B5EF4-FFF2-40B4-BE49-F238E27FC236}">
                  <a16:creationId xmlns:a16="http://schemas.microsoft.com/office/drawing/2014/main" id="{BA077063-737F-294E-BF3D-3142FDFC099B}"/>
                </a:ext>
              </a:extLst>
            </p:cNvPr>
            <p:cNvSpPr/>
            <p:nvPr/>
          </p:nvSpPr>
          <p:spPr>
            <a:xfrm>
              <a:off x="3683244" y="797619"/>
              <a:ext cx="179336" cy="179336"/>
            </a:xfrm>
            <a:custGeom>
              <a:avLst/>
              <a:gdLst>
                <a:gd name="connsiteX0" fmla="*/ 89831 w 179336"/>
                <a:gd name="connsiteY0" fmla="*/ 719 h 179336"/>
                <a:gd name="connsiteX1" fmla="*/ 719 w 179336"/>
                <a:gd name="connsiteY1" fmla="*/ 89812 h 179336"/>
                <a:gd name="connsiteX2" fmla="*/ 89812 w 179336"/>
                <a:gd name="connsiteY2" fmla="*/ 178924 h 179336"/>
                <a:gd name="connsiteX3" fmla="*/ 178924 w 179336"/>
                <a:gd name="connsiteY3" fmla="*/ 89831 h 179336"/>
                <a:gd name="connsiteX4" fmla="*/ 178924 w 179336"/>
                <a:gd name="connsiteY4" fmla="*/ 89822 h 179336"/>
                <a:gd name="connsiteX5" fmla="*/ 89831 w 179336"/>
                <a:gd name="connsiteY5" fmla="*/ 719 h 179336"/>
                <a:gd name="connsiteX6" fmla="*/ 89831 w 179336"/>
                <a:gd name="connsiteY6" fmla="*/ 6636 h 179336"/>
                <a:gd name="connsiteX7" fmla="*/ 173026 w 179336"/>
                <a:gd name="connsiteY7" fmla="*/ 89812 h 179336"/>
                <a:gd name="connsiteX8" fmla="*/ 89850 w 179336"/>
                <a:gd name="connsiteY8" fmla="*/ 173007 h 179336"/>
                <a:gd name="connsiteX9" fmla="*/ 6656 w 179336"/>
                <a:gd name="connsiteY9" fmla="*/ 89831 h 179336"/>
                <a:gd name="connsiteX10" fmla="*/ 6656 w 179336"/>
                <a:gd name="connsiteY10" fmla="*/ 89822 h 179336"/>
                <a:gd name="connsiteX11" fmla="*/ 89831 w 179336"/>
                <a:gd name="connsiteY11" fmla="*/ 6636 h 17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36" h="179336">
                  <a:moveTo>
                    <a:pt x="89831" y="719"/>
                  </a:moveTo>
                  <a:cubicBezTo>
                    <a:pt x="40621" y="714"/>
                    <a:pt x="724" y="40602"/>
                    <a:pt x="719" y="89812"/>
                  </a:cubicBezTo>
                  <a:cubicBezTo>
                    <a:pt x="714" y="139022"/>
                    <a:pt x="40602" y="178919"/>
                    <a:pt x="89812" y="178924"/>
                  </a:cubicBezTo>
                  <a:cubicBezTo>
                    <a:pt x="139022" y="178929"/>
                    <a:pt x="178919" y="139041"/>
                    <a:pt x="178924" y="89831"/>
                  </a:cubicBezTo>
                  <a:cubicBezTo>
                    <a:pt x="178924" y="89828"/>
                    <a:pt x="178924" y="89825"/>
                    <a:pt x="178924" y="89822"/>
                  </a:cubicBezTo>
                  <a:cubicBezTo>
                    <a:pt x="178876" y="40635"/>
                    <a:pt x="139018" y="772"/>
                    <a:pt x="89831" y="719"/>
                  </a:cubicBezTo>
                  <a:close/>
                  <a:moveTo>
                    <a:pt x="89831" y="6636"/>
                  </a:moveTo>
                  <a:cubicBezTo>
                    <a:pt x="135773" y="6631"/>
                    <a:pt x="173021" y="43870"/>
                    <a:pt x="173026" y="89812"/>
                  </a:cubicBezTo>
                  <a:cubicBezTo>
                    <a:pt x="173031" y="135754"/>
                    <a:pt x="135792" y="173002"/>
                    <a:pt x="89850" y="173007"/>
                  </a:cubicBezTo>
                  <a:cubicBezTo>
                    <a:pt x="43908" y="173012"/>
                    <a:pt x="6661" y="135773"/>
                    <a:pt x="6656" y="89831"/>
                  </a:cubicBezTo>
                  <a:cubicBezTo>
                    <a:pt x="6656" y="89828"/>
                    <a:pt x="6656" y="89825"/>
                    <a:pt x="6656" y="89822"/>
                  </a:cubicBezTo>
                  <a:cubicBezTo>
                    <a:pt x="6703" y="43903"/>
                    <a:pt x="43913" y="6689"/>
                    <a:pt x="89831" y="66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9" name="Forme libre : forme 642">
              <a:extLst>
                <a:ext uri="{FF2B5EF4-FFF2-40B4-BE49-F238E27FC236}">
                  <a16:creationId xmlns:a16="http://schemas.microsoft.com/office/drawing/2014/main" id="{1D6A3ADF-F51B-DD4B-A155-34EE4D5A378A}"/>
                </a:ext>
              </a:extLst>
            </p:cNvPr>
            <p:cNvSpPr/>
            <p:nvPr/>
          </p:nvSpPr>
          <p:spPr>
            <a:xfrm>
              <a:off x="3304643" y="1312506"/>
              <a:ext cx="55623" cy="85353"/>
            </a:xfrm>
            <a:custGeom>
              <a:avLst/>
              <a:gdLst>
                <a:gd name="connsiteX0" fmla="*/ 3673 w 55623"/>
                <a:gd name="connsiteY0" fmla="*/ 85103 h 85352"/>
                <a:gd name="connsiteX1" fmla="*/ 52506 w 55623"/>
                <a:gd name="connsiteY1" fmla="*/ 85103 h 85352"/>
                <a:gd name="connsiteX2" fmla="*/ 55470 w 55623"/>
                <a:gd name="connsiteY2" fmla="*/ 82140 h 85352"/>
                <a:gd name="connsiteX3" fmla="*/ 55470 w 55623"/>
                <a:gd name="connsiteY3" fmla="*/ 3683 h 85352"/>
                <a:gd name="connsiteX4" fmla="*/ 52506 w 55623"/>
                <a:gd name="connsiteY4" fmla="*/ 719 h 85352"/>
                <a:gd name="connsiteX5" fmla="*/ 3673 w 55623"/>
                <a:gd name="connsiteY5" fmla="*/ 719 h 85352"/>
                <a:gd name="connsiteX6" fmla="*/ 719 w 55623"/>
                <a:gd name="connsiteY6" fmla="*/ 3683 h 85352"/>
                <a:gd name="connsiteX7" fmla="*/ 719 w 55623"/>
                <a:gd name="connsiteY7" fmla="*/ 82140 h 85352"/>
                <a:gd name="connsiteX8" fmla="*/ 3673 w 55623"/>
                <a:gd name="connsiteY8" fmla="*/ 85103 h 85352"/>
                <a:gd name="connsiteX9" fmla="*/ 49553 w 55623"/>
                <a:gd name="connsiteY9" fmla="*/ 28080 h 85352"/>
                <a:gd name="connsiteX10" fmla="*/ 49553 w 55623"/>
                <a:gd name="connsiteY10" fmla="*/ 79186 h 85352"/>
                <a:gd name="connsiteX11" fmla="*/ 6637 w 55623"/>
                <a:gd name="connsiteY11" fmla="*/ 79186 h 85352"/>
                <a:gd name="connsiteX12" fmla="*/ 6637 w 55623"/>
                <a:gd name="connsiteY12" fmla="*/ 28080 h 85352"/>
                <a:gd name="connsiteX13" fmla="*/ 49553 w 55623"/>
                <a:gd name="connsiteY13" fmla="*/ 6646 h 85352"/>
                <a:gd name="connsiteX14" fmla="*/ 49553 w 55623"/>
                <a:gd name="connsiteY14" fmla="*/ 22163 h 85352"/>
                <a:gd name="connsiteX15" fmla="*/ 6637 w 55623"/>
                <a:gd name="connsiteY15" fmla="*/ 22163 h 85352"/>
                <a:gd name="connsiteX16" fmla="*/ 6637 w 55623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23" h="85352">
                  <a:moveTo>
                    <a:pt x="3673" y="85103"/>
                  </a:moveTo>
                  <a:lnTo>
                    <a:pt x="52506" y="85103"/>
                  </a:lnTo>
                  <a:cubicBezTo>
                    <a:pt x="54141" y="85098"/>
                    <a:pt x="55465" y="83774"/>
                    <a:pt x="55470" y="82140"/>
                  </a:cubicBezTo>
                  <a:lnTo>
                    <a:pt x="55470" y="3683"/>
                  </a:lnTo>
                  <a:cubicBezTo>
                    <a:pt x="55465" y="2048"/>
                    <a:pt x="54141" y="725"/>
                    <a:pt x="52506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close/>
                  <a:moveTo>
                    <a:pt x="49553" y="28080"/>
                  </a:moveTo>
                  <a:lnTo>
                    <a:pt x="49553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49553" y="6646"/>
                  </a:moveTo>
                  <a:lnTo>
                    <a:pt x="49553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0" name="Forme libre : forme 643">
              <a:extLst>
                <a:ext uri="{FF2B5EF4-FFF2-40B4-BE49-F238E27FC236}">
                  <a16:creationId xmlns:a16="http://schemas.microsoft.com/office/drawing/2014/main" id="{D189B27A-0F50-FF4C-8C78-1814B34736AF}"/>
                </a:ext>
              </a:extLst>
            </p:cNvPr>
            <p:cNvSpPr/>
            <p:nvPr/>
          </p:nvSpPr>
          <p:spPr>
            <a:xfrm>
              <a:off x="3360180" y="1312506"/>
              <a:ext cx="64254" cy="85353"/>
            </a:xfrm>
            <a:custGeom>
              <a:avLst/>
              <a:gdLst>
                <a:gd name="connsiteX0" fmla="*/ 3683 w 64254"/>
                <a:gd name="connsiteY0" fmla="*/ 85103 h 85352"/>
                <a:gd name="connsiteX1" fmla="*/ 61080 w 64254"/>
                <a:gd name="connsiteY1" fmla="*/ 85103 h 85352"/>
                <a:gd name="connsiteX2" fmla="*/ 64034 w 64254"/>
                <a:gd name="connsiteY2" fmla="*/ 82140 h 85352"/>
                <a:gd name="connsiteX3" fmla="*/ 64034 w 64254"/>
                <a:gd name="connsiteY3" fmla="*/ 3683 h 85352"/>
                <a:gd name="connsiteX4" fmla="*/ 61080 w 64254"/>
                <a:gd name="connsiteY4" fmla="*/ 719 h 85352"/>
                <a:gd name="connsiteX5" fmla="*/ 368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83 w 64254"/>
                <a:gd name="connsiteY8" fmla="*/ 85103 h 85352"/>
                <a:gd name="connsiteX9" fmla="*/ 58117 w 64254"/>
                <a:gd name="connsiteY9" fmla="*/ 28080 h 85352"/>
                <a:gd name="connsiteX10" fmla="*/ 58117 w 64254"/>
                <a:gd name="connsiteY10" fmla="*/ 79186 h 85352"/>
                <a:gd name="connsiteX11" fmla="*/ 6646 w 64254"/>
                <a:gd name="connsiteY11" fmla="*/ 79186 h 85352"/>
                <a:gd name="connsiteX12" fmla="*/ 6646 w 64254"/>
                <a:gd name="connsiteY12" fmla="*/ 28080 h 85352"/>
                <a:gd name="connsiteX13" fmla="*/ 58117 w 64254"/>
                <a:gd name="connsiteY13" fmla="*/ 6646 h 85352"/>
                <a:gd name="connsiteX14" fmla="*/ 58117 w 64254"/>
                <a:gd name="connsiteY14" fmla="*/ 22163 h 85352"/>
                <a:gd name="connsiteX15" fmla="*/ 6646 w 64254"/>
                <a:gd name="connsiteY15" fmla="*/ 22163 h 85352"/>
                <a:gd name="connsiteX16" fmla="*/ 6646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83" y="85103"/>
                  </a:moveTo>
                  <a:lnTo>
                    <a:pt x="61080" y="85103"/>
                  </a:lnTo>
                  <a:cubicBezTo>
                    <a:pt x="62713" y="85098"/>
                    <a:pt x="64034" y="83773"/>
                    <a:pt x="64034" y="82140"/>
                  </a:cubicBezTo>
                  <a:lnTo>
                    <a:pt x="64034" y="3683"/>
                  </a:lnTo>
                  <a:cubicBezTo>
                    <a:pt x="64034" y="2050"/>
                    <a:pt x="62713" y="725"/>
                    <a:pt x="61080" y="719"/>
                  </a:cubicBezTo>
                  <a:lnTo>
                    <a:pt x="3683" y="719"/>
                  </a:lnTo>
                  <a:cubicBezTo>
                    <a:pt x="2048" y="725"/>
                    <a:pt x="725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3" y="85103"/>
                  </a:cubicBezTo>
                  <a:close/>
                  <a:moveTo>
                    <a:pt x="58117" y="28080"/>
                  </a:moveTo>
                  <a:lnTo>
                    <a:pt x="58117" y="79186"/>
                  </a:lnTo>
                  <a:lnTo>
                    <a:pt x="6646" y="79186"/>
                  </a:lnTo>
                  <a:lnTo>
                    <a:pt x="6646" y="28080"/>
                  </a:lnTo>
                  <a:close/>
                  <a:moveTo>
                    <a:pt x="58117" y="6646"/>
                  </a:moveTo>
                  <a:lnTo>
                    <a:pt x="58117" y="22163"/>
                  </a:lnTo>
                  <a:lnTo>
                    <a:pt x="6646" y="22163"/>
                  </a:lnTo>
                  <a:lnTo>
                    <a:pt x="6646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1" name="Forme libre : forme 644">
              <a:extLst>
                <a:ext uri="{FF2B5EF4-FFF2-40B4-BE49-F238E27FC236}">
                  <a16:creationId xmlns:a16="http://schemas.microsoft.com/office/drawing/2014/main" id="{AF320517-82D1-054C-A7F2-A685FE2FB161}"/>
                </a:ext>
              </a:extLst>
            </p:cNvPr>
            <p:cNvSpPr/>
            <p:nvPr/>
          </p:nvSpPr>
          <p:spPr>
            <a:xfrm>
              <a:off x="3425450" y="1312506"/>
              <a:ext cx="64254" cy="85353"/>
            </a:xfrm>
            <a:custGeom>
              <a:avLst/>
              <a:gdLst>
                <a:gd name="connsiteX0" fmla="*/ 3673 w 64254"/>
                <a:gd name="connsiteY0" fmla="*/ 85103 h 85352"/>
                <a:gd name="connsiteX1" fmla="*/ 61070 w 64254"/>
                <a:gd name="connsiteY1" fmla="*/ 85103 h 85352"/>
                <a:gd name="connsiteX2" fmla="*/ 64024 w 64254"/>
                <a:gd name="connsiteY2" fmla="*/ 82140 h 85352"/>
                <a:gd name="connsiteX3" fmla="*/ 64024 w 64254"/>
                <a:gd name="connsiteY3" fmla="*/ 3683 h 85352"/>
                <a:gd name="connsiteX4" fmla="*/ 61070 w 64254"/>
                <a:gd name="connsiteY4" fmla="*/ 719 h 85352"/>
                <a:gd name="connsiteX5" fmla="*/ 367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73 w 64254"/>
                <a:gd name="connsiteY8" fmla="*/ 85103 h 85352"/>
                <a:gd name="connsiteX9" fmla="*/ 58107 w 64254"/>
                <a:gd name="connsiteY9" fmla="*/ 28080 h 85352"/>
                <a:gd name="connsiteX10" fmla="*/ 58107 w 64254"/>
                <a:gd name="connsiteY10" fmla="*/ 79186 h 85352"/>
                <a:gd name="connsiteX11" fmla="*/ 6637 w 64254"/>
                <a:gd name="connsiteY11" fmla="*/ 79186 h 85352"/>
                <a:gd name="connsiteX12" fmla="*/ 6637 w 64254"/>
                <a:gd name="connsiteY12" fmla="*/ 28080 h 85352"/>
                <a:gd name="connsiteX13" fmla="*/ 58107 w 64254"/>
                <a:gd name="connsiteY13" fmla="*/ 6646 h 85352"/>
                <a:gd name="connsiteX14" fmla="*/ 58107 w 64254"/>
                <a:gd name="connsiteY14" fmla="*/ 22163 h 85352"/>
                <a:gd name="connsiteX15" fmla="*/ 6637 w 64254"/>
                <a:gd name="connsiteY15" fmla="*/ 22163 h 85352"/>
                <a:gd name="connsiteX16" fmla="*/ 6637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73" y="85103"/>
                  </a:moveTo>
                  <a:lnTo>
                    <a:pt x="61070" y="85103"/>
                  </a:lnTo>
                  <a:cubicBezTo>
                    <a:pt x="62703" y="85098"/>
                    <a:pt x="64024" y="83773"/>
                    <a:pt x="64024" y="82140"/>
                  </a:cubicBezTo>
                  <a:lnTo>
                    <a:pt x="64024" y="3683"/>
                  </a:lnTo>
                  <a:cubicBezTo>
                    <a:pt x="64024" y="2050"/>
                    <a:pt x="62703" y="725"/>
                    <a:pt x="61070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close/>
                  <a:moveTo>
                    <a:pt x="58107" y="28080"/>
                  </a:moveTo>
                  <a:lnTo>
                    <a:pt x="58107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58107" y="6646"/>
                  </a:moveTo>
                  <a:lnTo>
                    <a:pt x="58107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2" name="Forme libre : forme 645">
              <a:extLst>
                <a:ext uri="{FF2B5EF4-FFF2-40B4-BE49-F238E27FC236}">
                  <a16:creationId xmlns:a16="http://schemas.microsoft.com/office/drawing/2014/main" id="{FC00F971-94F8-AE40-ABD8-23D932032013}"/>
                </a:ext>
              </a:extLst>
            </p:cNvPr>
            <p:cNvSpPr/>
            <p:nvPr/>
          </p:nvSpPr>
          <p:spPr>
            <a:xfrm>
              <a:off x="3489551" y="1312506"/>
              <a:ext cx="64254" cy="85353"/>
            </a:xfrm>
            <a:custGeom>
              <a:avLst/>
              <a:gdLst>
                <a:gd name="connsiteX0" fmla="*/ 3683 w 64254"/>
                <a:gd name="connsiteY0" fmla="*/ 85103 h 85352"/>
                <a:gd name="connsiteX1" fmla="*/ 61070 w 64254"/>
                <a:gd name="connsiteY1" fmla="*/ 85103 h 85352"/>
                <a:gd name="connsiteX2" fmla="*/ 64034 w 64254"/>
                <a:gd name="connsiteY2" fmla="*/ 82140 h 85352"/>
                <a:gd name="connsiteX3" fmla="*/ 64034 w 64254"/>
                <a:gd name="connsiteY3" fmla="*/ 3683 h 85352"/>
                <a:gd name="connsiteX4" fmla="*/ 61070 w 64254"/>
                <a:gd name="connsiteY4" fmla="*/ 719 h 85352"/>
                <a:gd name="connsiteX5" fmla="*/ 368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83 w 64254"/>
                <a:gd name="connsiteY8" fmla="*/ 85103 h 85352"/>
                <a:gd name="connsiteX9" fmla="*/ 58117 w 64254"/>
                <a:gd name="connsiteY9" fmla="*/ 28080 h 85352"/>
                <a:gd name="connsiteX10" fmla="*/ 58117 w 64254"/>
                <a:gd name="connsiteY10" fmla="*/ 79186 h 85352"/>
                <a:gd name="connsiteX11" fmla="*/ 6637 w 64254"/>
                <a:gd name="connsiteY11" fmla="*/ 79186 h 85352"/>
                <a:gd name="connsiteX12" fmla="*/ 6637 w 64254"/>
                <a:gd name="connsiteY12" fmla="*/ 28080 h 85352"/>
                <a:gd name="connsiteX13" fmla="*/ 58117 w 64254"/>
                <a:gd name="connsiteY13" fmla="*/ 6646 h 85352"/>
                <a:gd name="connsiteX14" fmla="*/ 58117 w 64254"/>
                <a:gd name="connsiteY14" fmla="*/ 22163 h 85352"/>
                <a:gd name="connsiteX15" fmla="*/ 6637 w 64254"/>
                <a:gd name="connsiteY15" fmla="*/ 22163 h 85352"/>
                <a:gd name="connsiteX16" fmla="*/ 6637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83" y="85103"/>
                  </a:moveTo>
                  <a:lnTo>
                    <a:pt x="61070" y="85103"/>
                  </a:lnTo>
                  <a:cubicBezTo>
                    <a:pt x="62707" y="85103"/>
                    <a:pt x="64034" y="83777"/>
                    <a:pt x="64034" y="82140"/>
                  </a:cubicBezTo>
                  <a:lnTo>
                    <a:pt x="64034" y="3683"/>
                  </a:lnTo>
                  <a:cubicBezTo>
                    <a:pt x="64034" y="2046"/>
                    <a:pt x="62707" y="719"/>
                    <a:pt x="61070" y="719"/>
                  </a:cubicBezTo>
                  <a:lnTo>
                    <a:pt x="3683" y="719"/>
                  </a:lnTo>
                  <a:cubicBezTo>
                    <a:pt x="2048" y="725"/>
                    <a:pt x="725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3" y="85103"/>
                  </a:cubicBezTo>
                  <a:close/>
                  <a:moveTo>
                    <a:pt x="58117" y="28080"/>
                  </a:moveTo>
                  <a:lnTo>
                    <a:pt x="58117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58117" y="6646"/>
                  </a:moveTo>
                  <a:lnTo>
                    <a:pt x="58117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3" name="Forme libre : forme 646">
              <a:extLst>
                <a:ext uri="{FF2B5EF4-FFF2-40B4-BE49-F238E27FC236}">
                  <a16:creationId xmlns:a16="http://schemas.microsoft.com/office/drawing/2014/main" id="{65B9AD21-7386-9F44-B473-DA0E1812A41A}"/>
                </a:ext>
              </a:extLst>
            </p:cNvPr>
            <p:cNvSpPr/>
            <p:nvPr/>
          </p:nvSpPr>
          <p:spPr>
            <a:xfrm>
              <a:off x="4179038" y="1312497"/>
              <a:ext cx="55623" cy="85353"/>
            </a:xfrm>
            <a:custGeom>
              <a:avLst/>
              <a:gdLst>
                <a:gd name="connsiteX0" fmla="*/ 52506 w 55623"/>
                <a:gd name="connsiteY0" fmla="*/ 719 h 85352"/>
                <a:gd name="connsiteX1" fmla="*/ 3673 w 55623"/>
                <a:gd name="connsiteY1" fmla="*/ 719 h 85352"/>
                <a:gd name="connsiteX2" fmla="*/ 719 w 55623"/>
                <a:gd name="connsiteY2" fmla="*/ 3683 h 85352"/>
                <a:gd name="connsiteX3" fmla="*/ 719 w 55623"/>
                <a:gd name="connsiteY3" fmla="*/ 82140 h 85352"/>
                <a:gd name="connsiteX4" fmla="*/ 3673 w 55623"/>
                <a:gd name="connsiteY4" fmla="*/ 85103 h 85352"/>
                <a:gd name="connsiteX5" fmla="*/ 52506 w 55623"/>
                <a:gd name="connsiteY5" fmla="*/ 85103 h 85352"/>
                <a:gd name="connsiteX6" fmla="*/ 55460 w 55623"/>
                <a:gd name="connsiteY6" fmla="*/ 82140 h 85352"/>
                <a:gd name="connsiteX7" fmla="*/ 55460 w 55623"/>
                <a:gd name="connsiteY7" fmla="*/ 3683 h 85352"/>
                <a:gd name="connsiteX8" fmla="*/ 52506 w 55623"/>
                <a:gd name="connsiteY8" fmla="*/ 719 h 85352"/>
                <a:gd name="connsiteX9" fmla="*/ 6636 w 55623"/>
                <a:gd name="connsiteY9" fmla="*/ 22163 h 85352"/>
                <a:gd name="connsiteX10" fmla="*/ 6636 w 55623"/>
                <a:gd name="connsiteY10" fmla="*/ 6665 h 85352"/>
                <a:gd name="connsiteX11" fmla="*/ 49543 w 55623"/>
                <a:gd name="connsiteY11" fmla="*/ 6665 h 85352"/>
                <a:gd name="connsiteX12" fmla="*/ 49543 w 55623"/>
                <a:gd name="connsiteY12" fmla="*/ 22182 h 85352"/>
                <a:gd name="connsiteX13" fmla="*/ 6636 w 55623"/>
                <a:gd name="connsiteY13" fmla="*/ 79186 h 85352"/>
                <a:gd name="connsiteX14" fmla="*/ 6636 w 55623"/>
                <a:gd name="connsiteY14" fmla="*/ 28080 h 85352"/>
                <a:gd name="connsiteX15" fmla="*/ 49543 w 55623"/>
                <a:gd name="connsiteY15" fmla="*/ 28080 h 85352"/>
                <a:gd name="connsiteX16" fmla="*/ 49543 w 55623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23" h="85352">
                  <a:moveTo>
                    <a:pt x="52506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lnTo>
                    <a:pt x="52506" y="85103"/>
                  </a:lnTo>
                  <a:cubicBezTo>
                    <a:pt x="54139" y="85098"/>
                    <a:pt x="55460" y="83773"/>
                    <a:pt x="55460" y="82140"/>
                  </a:cubicBezTo>
                  <a:lnTo>
                    <a:pt x="55460" y="3683"/>
                  </a:lnTo>
                  <a:cubicBezTo>
                    <a:pt x="55460" y="2050"/>
                    <a:pt x="54139" y="725"/>
                    <a:pt x="52506" y="719"/>
                  </a:cubicBezTo>
                  <a:close/>
                  <a:moveTo>
                    <a:pt x="6636" y="22163"/>
                  </a:moveTo>
                  <a:lnTo>
                    <a:pt x="6636" y="6665"/>
                  </a:lnTo>
                  <a:lnTo>
                    <a:pt x="49543" y="6665"/>
                  </a:lnTo>
                  <a:lnTo>
                    <a:pt x="49543" y="22182"/>
                  </a:lnTo>
                  <a:close/>
                  <a:moveTo>
                    <a:pt x="6636" y="79186"/>
                  </a:moveTo>
                  <a:lnTo>
                    <a:pt x="6636" y="28080"/>
                  </a:lnTo>
                  <a:lnTo>
                    <a:pt x="49543" y="28080"/>
                  </a:lnTo>
                  <a:lnTo>
                    <a:pt x="49543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4" name="Forme libre : forme 647">
              <a:extLst>
                <a:ext uri="{FF2B5EF4-FFF2-40B4-BE49-F238E27FC236}">
                  <a16:creationId xmlns:a16="http://schemas.microsoft.com/office/drawing/2014/main" id="{DAA69B57-0E5D-3647-98DB-6EB6AD84E010}"/>
                </a:ext>
              </a:extLst>
            </p:cNvPr>
            <p:cNvSpPr/>
            <p:nvPr/>
          </p:nvSpPr>
          <p:spPr>
            <a:xfrm>
              <a:off x="4114927" y="1312497"/>
              <a:ext cx="64254" cy="85353"/>
            </a:xfrm>
            <a:custGeom>
              <a:avLst/>
              <a:gdLst>
                <a:gd name="connsiteX0" fmla="*/ 61070 w 64254"/>
                <a:gd name="connsiteY0" fmla="*/ 719 h 85352"/>
                <a:gd name="connsiteX1" fmla="*/ 3682 w 64254"/>
                <a:gd name="connsiteY1" fmla="*/ 719 h 85352"/>
                <a:gd name="connsiteX2" fmla="*/ 719 w 64254"/>
                <a:gd name="connsiteY2" fmla="*/ 3683 h 85352"/>
                <a:gd name="connsiteX3" fmla="*/ 719 w 64254"/>
                <a:gd name="connsiteY3" fmla="*/ 82140 h 85352"/>
                <a:gd name="connsiteX4" fmla="*/ 3682 w 64254"/>
                <a:gd name="connsiteY4" fmla="*/ 85103 h 85352"/>
                <a:gd name="connsiteX5" fmla="*/ 6107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70 w 64254"/>
                <a:gd name="connsiteY8" fmla="*/ 719 h 85352"/>
                <a:gd name="connsiteX9" fmla="*/ 6636 w 64254"/>
                <a:gd name="connsiteY9" fmla="*/ 22163 h 85352"/>
                <a:gd name="connsiteX10" fmla="*/ 6636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36 w 64254"/>
                <a:gd name="connsiteY13" fmla="*/ 79186 h 85352"/>
                <a:gd name="connsiteX14" fmla="*/ 6636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70" y="719"/>
                  </a:moveTo>
                  <a:lnTo>
                    <a:pt x="3682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82140"/>
                  </a:lnTo>
                  <a:cubicBezTo>
                    <a:pt x="719" y="83777"/>
                    <a:pt x="2046" y="85103"/>
                    <a:pt x="3682" y="85103"/>
                  </a:cubicBezTo>
                  <a:lnTo>
                    <a:pt x="61070" y="85103"/>
                  </a:lnTo>
                  <a:cubicBezTo>
                    <a:pt x="62705" y="85098"/>
                    <a:pt x="64029" y="83774"/>
                    <a:pt x="64034" y="82140"/>
                  </a:cubicBezTo>
                  <a:lnTo>
                    <a:pt x="64034" y="3683"/>
                  </a:lnTo>
                  <a:cubicBezTo>
                    <a:pt x="64029" y="2048"/>
                    <a:pt x="62705" y="725"/>
                    <a:pt x="61070" y="719"/>
                  </a:cubicBezTo>
                  <a:close/>
                  <a:moveTo>
                    <a:pt x="6636" y="22163"/>
                  </a:moveTo>
                  <a:lnTo>
                    <a:pt x="6636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36" y="79186"/>
                  </a:moveTo>
                  <a:lnTo>
                    <a:pt x="6636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5" name="Forme libre : forme 648">
              <a:extLst>
                <a:ext uri="{FF2B5EF4-FFF2-40B4-BE49-F238E27FC236}">
                  <a16:creationId xmlns:a16="http://schemas.microsoft.com/office/drawing/2014/main" id="{AE872792-B2A6-2B4E-A4BB-5ED80754C019}"/>
                </a:ext>
              </a:extLst>
            </p:cNvPr>
            <p:cNvSpPr/>
            <p:nvPr/>
          </p:nvSpPr>
          <p:spPr>
            <a:xfrm>
              <a:off x="4049666" y="1312497"/>
              <a:ext cx="64254" cy="85353"/>
            </a:xfrm>
            <a:custGeom>
              <a:avLst/>
              <a:gdLst>
                <a:gd name="connsiteX0" fmla="*/ 61070 w 64254"/>
                <a:gd name="connsiteY0" fmla="*/ 719 h 85352"/>
                <a:gd name="connsiteX1" fmla="*/ 3673 w 64254"/>
                <a:gd name="connsiteY1" fmla="*/ 719 h 85352"/>
                <a:gd name="connsiteX2" fmla="*/ 719 w 64254"/>
                <a:gd name="connsiteY2" fmla="*/ 3683 h 85352"/>
                <a:gd name="connsiteX3" fmla="*/ 720 w 64254"/>
                <a:gd name="connsiteY3" fmla="*/ 82140 h 85352"/>
                <a:gd name="connsiteX4" fmla="*/ 3674 w 64254"/>
                <a:gd name="connsiteY4" fmla="*/ 85103 h 85352"/>
                <a:gd name="connsiteX5" fmla="*/ 6107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71 w 64254"/>
                <a:gd name="connsiteY8" fmla="*/ 719 h 85352"/>
                <a:gd name="connsiteX9" fmla="*/ 6637 w 64254"/>
                <a:gd name="connsiteY9" fmla="*/ 22163 h 85352"/>
                <a:gd name="connsiteX10" fmla="*/ 6637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37 w 64254"/>
                <a:gd name="connsiteY13" fmla="*/ 79186 h 85352"/>
                <a:gd name="connsiteX14" fmla="*/ 6637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70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82140"/>
                  </a:lnTo>
                  <a:cubicBezTo>
                    <a:pt x="720" y="83773"/>
                    <a:pt x="2041" y="85098"/>
                    <a:pt x="3674" y="85103"/>
                  </a:cubicBezTo>
                  <a:lnTo>
                    <a:pt x="61070" y="85103"/>
                  </a:lnTo>
                  <a:cubicBezTo>
                    <a:pt x="62705" y="85098"/>
                    <a:pt x="64029" y="83774"/>
                    <a:pt x="64034" y="82140"/>
                  </a:cubicBezTo>
                  <a:lnTo>
                    <a:pt x="64034" y="3683"/>
                  </a:lnTo>
                  <a:cubicBezTo>
                    <a:pt x="64029" y="2048"/>
                    <a:pt x="62705" y="725"/>
                    <a:pt x="61071" y="719"/>
                  </a:cubicBezTo>
                  <a:close/>
                  <a:moveTo>
                    <a:pt x="6637" y="22163"/>
                  </a:moveTo>
                  <a:lnTo>
                    <a:pt x="6637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37" y="79186"/>
                  </a:moveTo>
                  <a:lnTo>
                    <a:pt x="6637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6" name="Forme libre : forme 649">
              <a:extLst>
                <a:ext uri="{FF2B5EF4-FFF2-40B4-BE49-F238E27FC236}">
                  <a16:creationId xmlns:a16="http://schemas.microsoft.com/office/drawing/2014/main" id="{B2ED3DEF-7487-9C43-B4D8-33DD9C98C572}"/>
                </a:ext>
              </a:extLst>
            </p:cNvPr>
            <p:cNvSpPr/>
            <p:nvPr/>
          </p:nvSpPr>
          <p:spPr>
            <a:xfrm>
              <a:off x="3985556" y="1312497"/>
              <a:ext cx="64254" cy="85353"/>
            </a:xfrm>
            <a:custGeom>
              <a:avLst/>
              <a:gdLst>
                <a:gd name="connsiteX0" fmla="*/ 61080 w 64254"/>
                <a:gd name="connsiteY0" fmla="*/ 719 h 85352"/>
                <a:gd name="connsiteX1" fmla="*/ 3682 w 64254"/>
                <a:gd name="connsiteY1" fmla="*/ 719 h 85352"/>
                <a:gd name="connsiteX2" fmla="*/ 719 w 64254"/>
                <a:gd name="connsiteY2" fmla="*/ 3683 h 85352"/>
                <a:gd name="connsiteX3" fmla="*/ 719 w 64254"/>
                <a:gd name="connsiteY3" fmla="*/ 82140 h 85352"/>
                <a:gd name="connsiteX4" fmla="*/ 3682 w 64254"/>
                <a:gd name="connsiteY4" fmla="*/ 85103 h 85352"/>
                <a:gd name="connsiteX5" fmla="*/ 6108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80 w 64254"/>
                <a:gd name="connsiteY8" fmla="*/ 719 h 85352"/>
                <a:gd name="connsiteX9" fmla="*/ 6646 w 64254"/>
                <a:gd name="connsiteY9" fmla="*/ 22163 h 85352"/>
                <a:gd name="connsiteX10" fmla="*/ 6646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46 w 64254"/>
                <a:gd name="connsiteY13" fmla="*/ 79186 h 85352"/>
                <a:gd name="connsiteX14" fmla="*/ 6646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80" y="719"/>
                  </a:moveTo>
                  <a:lnTo>
                    <a:pt x="3682" y="719"/>
                  </a:lnTo>
                  <a:cubicBezTo>
                    <a:pt x="2048" y="725"/>
                    <a:pt x="724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2" y="85103"/>
                  </a:cubicBezTo>
                  <a:lnTo>
                    <a:pt x="61080" y="85103"/>
                  </a:lnTo>
                  <a:cubicBezTo>
                    <a:pt x="62713" y="85098"/>
                    <a:pt x="64034" y="83773"/>
                    <a:pt x="64034" y="82140"/>
                  </a:cubicBezTo>
                  <a:lnTo>
                    <a:pt x="64034" y="3683"/>
                  </a:lnTo>
                  <a:cubicBezTo>
                    <a:pt x="64034" y="2050"/>
                    <a:pt x="62713" y="725"/>
                    <a:pt x="61080" y="719"/>
                  </a:cubicBezTo>
                  <a:close/>
                  <a:moveTo>
                    <a:pt x="6646" y="22163"/>
                  </a:moveTo>
                  <a:lnTo>
                    <a:pt x="6646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46" y="79186"/>
                  </a:moveTo>
                  <a:lnTo>
                    <a:pt x="6646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7" name="Forme libre : forme 650">
              <a:extLst>
                <a:ext uri="{FF2B5EF4-FFF2-40B4-BE49-F238E27FC236}">
                  <a16:creationId xmlns:a16="http://schemas.microsoft.com/office/drawing/2014/main" id="{EC57859C-5DA8-2F4C-BA10-7A08CC66AA9B}"/>
                </a:ext>
              </a:extLst>
            </p:cNvPr>
            <p:cNvSpPr/>
            <p:nvPr/>
          </p:nvSpPr>
          <p:spPr>
            <a:xfrm>
              <a:off x="4400062" y="1316131"/>
              <a:ext cx="54664" cy="81517"/>
            </a:xfrm>
            <a:custGeom>
              <a:avLst/>
              <a:gdLst>
                <a:gd name="connsiteX0" fmla="*/ 719 w 54664"/>
                <a:gd name="connsiteY0" fmla="*/ 3673 h 81516"/>
                <a:gd name="connsiteX1" fmla="*/ 719 w 54664"/>
                <a:gd name="connsiteY1" fmla="*/ 78697 h 81516"/>
                <a:gd name="connsiteX2" fmla="*/ 3673 w 54664"/>
                <a:gd name="connsiteY2" fmla="*/ 81660 h 81516"/>
                <a:gd name="connsiteX3" fmla="*/ 51106 w 54664"/>
                <a:gd name="connsiteY3" fmla="*/ 81660 h 81516"/>
                <a:gd name="connsiteX4" fmla="*/ 54069 w 54664"/>
                <a:gd name="connsiteY4" fmla="*/ 78697 h 81516"/>
                <a:gd name="connsiteX5" fmla="*/ 54070 w 54664"/>
                <a:gd name="connsiteY5" fmla="*/ 3673 h 81516"/>
                <a:gd name="connsiteX6" fmla="*/ 51107 w 54664"/>
                <a:gd name="connsiteY6" fmla="*/ 719 h 81516"/>
                <a:gd name="connsiteX7" fmla="*/ 3673 w 54664"/>
                <a:gd name="connsiteY7" fmla="*/ 719 h 81516"/>
                <a:gd name="connsiteX8" fmla="*/ 719 w 54664"/>
                <a:gd name="connsiteY8" fmla="*/ 3673 h 81516"/>
                <a:gd name="connsiteX9" fmla="*/ 6646 w 54664"/>
                <a:gd name="connsiteY9" fmla="*/ 19017 h 81516"/>
                <a:gd name="connsiteX10" fmla="*/ 6646 w 54664"/>
                <a:gd name="connsiteY10" fmla="*/ 6675 h 81516"/>
                <a:gd name="connsiteX11" fmla="*/ 48162 w 54664"/>
                <a:gd name="connsiteY11" fmla="*/ 6675 h 81516"/>
                <a:gd name="connsiteX12" fmla="*/ 48162 w 54664"/>
                <a:gd name="connsiteY12" fmla="*/ 19075 h 81516"/>
                <a:gd name="connsiteX13" fmla="*/ 48162 w 54664"/>
                <a:gd name="connsiteY13" fmla="*/ 24944 h 81516"/>
                <a:gd name="connsiteX14" fmla="*/ 48162 w 54664"/>
                <a:gd name="connsiteY14" fmla="*/ 75772 h 81516"/>
                <a:gd name="connsiteX15" fmla="*/ 6627 w 54664"/>
                <a:gd name="connsiteY15" fmla="*/ 75772 h 81516"/>
                <a:gd name="connsiteX16" fmla="*/ 6627 w 54664"/>
                <a:gd name="connsiteY16" fmla="*/ 24944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664" h="81516">
                  <a:moveTo>
                    <a:pt x="719" y="3673"/>
                  </a:moveTo>
                  <a:lnTo>
                    <a:pt x="719" y="78697"/>
                  </a:lnTo>
                  <a:cubicBezTo>
                    <a:pt x="719" y="80330"/>
                    <a:pt x="2040" y="81655"/>
                    <a:pt x="3673" y="81660"/>
                  </a:cubicBezTo>
                  <a:lnTo>
                    <a:pt x="51106" y="81660"/>
                  </a:lnTo>
                  <a:cubicBezTo>
                    <a:pt x="52740" y="81655"/>
                    <a:pt x="54064" y="80331"/>
                    <a:pt x="54069" y="78697"/>
                  </a:cubicBezTo>
                  <a:lnTo>
                    <a:pt x="54070" y="3673"/>
                  </a:lnTo>
                  <a:cubicBezTo>
                    <a:pt x="54065" y="2040"/>
                    <a:pt x="52739" y="719"/>
                    <a:pt x="51107" y="719"/>
                  </a:cubicBezTo>
                  <a:lnTo>
                    <a:pt x="3673" y="719"/>
                  </a:lnTo>
                  <a:cubicBezTo>
                    <a:pt x="2044" y="725"/>
                    <a:pt x="724" y="2044"/>
                    <a:pt x="719" y="3673"/>
                  </a:cubicBezTo>
                  <a:close/>
                  <a:moveTo>
                    <a:pt x="6646" y="19017"/>
                  </a:moveTo>
                  <a:lnTo>
                    <a:pt x="6646" y="6675"/>
                  </a:lnTo>
                  <a:lnTo>
                    <a:pt x="48162" y="6675"/>
                  </a:lnTo>
                  <a:lnTo>
                    <a:pt x="48162" y="19075"/>
                  </a:lnTo>
                  <a:close/>
                  <a:moveTo>
                    <a:pt x="48162" y="24944"/>
                  </a:moveTo>
                  <a:lnTo>
                    <a:pt x="48162" y="75772"/>
                  </a:lnTo>
                  <a:lnTo>
                    <a:pt x="6627" y="75772"/>
                  </a:lnTo>
                  <a:lnTo>
                    <a:pt x="6627" y="249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8" name="Forme libre : forme 651">
              <a:extLst>
                <a:ext uri="{FF2B5EF4-FFF2-40B4-BE49-F238E27FC236}">
                  <a16:creationId xmlns:a16="http://schemas.microsoft.com/office/drawing/2014/main" id="{D9D01FD1-2091-2949-84FD-D93724F426DB}"/>
                </a:ext>
              </a:extLst>
            </p:cNvPr>
            <p:cNvSpPr/>
            <p:nvPr/>
          </p:nvSpPr>
          <p:spPr>
            <a:xfrm>
              <a:off x="4337793" y="1316131"/>
              <a:ext cx="62336" cy="81517"/>
            </a:xfrm>
            <a:custGeom>
              <a:avLst/>
              <a:gdLst>
                <a:gd name="connsiteX0" fmla="*/ 59430 w 62336"/>
                <a:gd name="connsiteY0" fmla="*/ 719 h 81516"/>
                <a:gd name="connsiteX1" fmla="*/ 3682 w 62336"/>
                <a:gd name="connsiteY1" fmla="*/ 719 h 81516"/>
                <a:gd name="connsiteX2" fmla="*/ 719 w 62336"/>
                <a:gd name="connsiteY2" fmla="*/ 3673 h 81516"/>
                <a:gd name="connsiteX3" fmla="*/ 719 w 62336"/>
                <a:gd name="connsiteY3" fmla="*/ 78697 h 81516"/>
                <a:gd name="connsiteX4" fmla="*/ 3682 w 62336"/>
                <a:gd name="connsiteY4" fmla="*/ 81660 h 81516"/>
                <a:gd name="connsiteX5" fmla="*/ 59430 w 62336"/>
                <a:gd name="connsiteY5" fmla="*/ 81660 h 81516"/>
                <a:gd name="connsiteX6" fmla="*/ 62393 w 62336"/>
                <a:gd name="connsiteY6" fmla="*/ 78697 h 81516"/>
                <a:gd name="connsiteX7" fmla="*/ 62394 w 62336"/>
                <a:gd name="connsiteY7" fmla="*/ 3673 h 81516"/>
                <a:gd name="connsiteX8" fmla="*/ 59431 w 62336"/>
                <a:gd name="connsiteY8" fmla="*/ 719 h 81516"/>
                <a:gd name="connsiteX9" fmla="*/ 6636 w 62336"/>
                <a:gd name="connsiteY9" fmla="*/ 19036 h 81516"/>
                <a:gd name="connsiteX10" fmla="*/ 6636 w 62336"/>
                <a:gd name="connsiteY10" fmla="*/ 6675 h 81516"/>
                <a:gd name="connsiteX11" fmla="*/ 56505 w 62336"/>
                <a:gd name="connsiteY11" fmla="*/ 6675 h 81516"/>
                <a:gd name="connsiteX12" fmla="*/ 56505 w 62336"/>
                <a:gd name="connsiteY12" fmla="*/ 19075 h 81516"/>
                <a:gd name="connsiteX13" fmla="*/ 56505 w 62336"/>
                <a:gd name="connsiteY13" fmla="*/ 24963 h 81516"/>
                <a:gd name="connsiteX14" fmla="*/ 56505 w 62336"/>
                <a:gd name="connsiteY14" fmla="*/ 75791 h 81516"/>
                <a:gd name="connsiteX15" fmla="*/ 6636 w 62336"/>
                <a:gd name="connsiteY15" fmla="*/ 75791 h 81516"/>
                <a:gd name="connsiteX16" fmla="*/ 6636 w 62336"/>
                <a:gd name="connsiteY16" fmla="*/ 24963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336" h="81516">
                  <a:moveTo>
                    <a:pt x="59430" y="719"/>
                  </a:move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78697"/>
                  </a:lnTo>
                  <a:cubicBezTo>
                    <a:pt x="724" y="80331"/>
                    <a:pt x="2048" y="81655"/>
                    <a:pt x="3682" y="81660"/>
                  </a:cubicBezTo>
                  <a:lnTo>
                    <a:pt x="59430" y="81660"/>
                  </a:lnTo>
                  <a:cubicBezTo>
                    <a:pt x="61064" y="81655"/>
                    <a:pt x="62388" y="80331"/>
                    <a:pt x="62393" y="78697"/>
                  </a:cubicBezTo>
                  <a:lnTo>
                    <a:pt x="62394" y="3673"/>
                  </a:lnTo>
                  <a:cubicBezTo>
                    <a:pt x="62389" y="2040"/>
                    <a:pt x="61063" y="719"/>
                    <a:pt x="59431" y="719"/>
                  </a:cubicBezTo>
                  <a:close/>
                  <a:moveTo>
                    <a:pt x="6636" y="19036"/>
                  </a:moveTo>
                  <a:lnTo>
                    <a:pt x="6636" y="6675"/>
                  </a:lnTo>
                  <a:lnTo>
                    <a:pt x="56505" y="6675"/>
                  </a:lnTo>
                  <a:lnTo>
                    <a:pt x="56505" y="19075"/>
                  </a:lnTo>
                  <a:close/>
                  <a:moveTo>
                    <a:pt x="56505" y="24963"/>
                  </a:moveTo>
                  <a:lnTo>
                    <a:pt x="56505" y="75791"/>
                  </a:lnTo>
                  <a:lnTo>
                    <a:pt x="6636" y="75791"/>
                  </a:lnTo>
                  <a:lnTo>
                    <a:pt x="6636" y="249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9" name="Forme libre : forme 652">
              <a:extLst>
                <a:ext uri="{FF2B5EF4-FFF2-40B4-BE49-F238E27FC236}">
                  <a16:creationId xmlns:a16="http://schemas.microsoft.com/office/drawing/2014/main" id="{ED1709C9-77A1-1E40-939F-E8C187B5D373}"/>
                </a:ext>
              </a:extLst>
            </p:cNvPr>
            <p:cNvSpPr/>
            <p:nvPr/>
          </p:nvSpPr>
          <p:spPr>
            <a:xfrm>
              <a:off x="4274373" y="1316131"/>
              <a:ext cx="62336" cy="81517"/>
            </a:xfrm>
            <a:custGeom>
              <a:avLst/>
              <a:gdLst>
                <a:gd name="connsiteX0" fmla="*/ 59431 w 62336"/>
                <a:gd name="connsiteY0" fmla="*/ 719 h 81516"/>
                <a:gd name="connsiteX1" fmla="*/ 3673 w 62336"/>
                <a:gd name="connsiteY1" fmla="*/ 719 h 81516"/>
                <a:gd name="connsiteX2" fmla="*/ 719 w 62336"/>
                <a:gd name="connsiteY2" fmla="*/ 3673 h 81516"/>
                <a:gd name="connsiteX3" fmla="*/ 719 w 62336"/>
                <a:gd name="connsiteY3" fmla="*/ 78697 h 81516"/>
                <a:gd name="connsiteX4" fmla="*/ 3673 w 62336"/>
                <a:gd name="connsiteY4" fmla="*/ 81660 h 81516"/>
                <a:gd name="connsiteX5" fmla="*/ 59431 w 62336"/>
                <a:gd name="connsiteY5" fmla="*/ 81660 h 81516"/>
                <a:gd name="connsiteX6" fmla="*/ 62384 w 62336"/>
                <a:gd name="connsiteY6" fmla="*/ 78697 h 81516"/>
                <a:gd name="connsiteX7" fmla="*/ 62384 w 62336"/>
                <a:gd name="connsiteY7" fmla="*/ 3673 h 81516"/>
                <a:gd name="connsiteX8" fmla="*/ 59431 w 62336"/>
                <a:gd name="connsiteY8" fmla="*/ 719 h 81516"/>
                <a:gd name="connsiteX9" fmla="*/ 6637 w 62336"/>
                <a:gd name="connsiteY9" fmla="*/ 19036 h 81516"/>
                <a:gd name="connsiteX10" fmla="*/ 6637 w 62336"/>
                <a:gd name="connsiteY10" fmla="*/ 6675 h 81516"/>
                <a:gd name="connsiteX11" fmla="*/ 56506 w 62336"/>
                <a:gd name="connsiteY11" fmla="*/ 6675 h 81516"/>
                <a:gd name="connsiteX12" fmla="*/ 56506 w 62336"/>
                <a:gd name="connsiteY12" fmla="*/ 19075 h 81516"/>
                <a:gd name="connsiteX13" fmla="*/ 56506 w 62336"/>
                <a:gd name="connsiteY13" fmla="*/ 24963 h 81516"/>
                <a:gd name="connsiteX14" fmla="*/ 56506 w 62336"/>
                <a:gd name="connsiteY14" fmla="*/ 75791 h 81516"/>
                <a:gd name="connsiteX15" fmla="*/ 6637 w 62336"/>
                <a:gd name="connsiteY15" fmla="*/ 75791 h 81516"/>
                <a:gd name="connsiteX16" fmla="*/ 6637 w 62336"/>
                <a:gd name="connsiteY16" fmla="*/ 24963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336" h="81516">
                  <a:moveTo>
                    <a:pt x="59431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78697"/>
                  </a:lnTo>
                  <a:cubicBezTo>
                    <a:pt x="719" y="80330"/>
                    <a:pt x="2040" y="81655"/>
                    <a:pt x="3673" y="81660"/>
                  </a:cubicBezTo>
                  <a:lnTo>
                    <a:pt x="59431" y="81660"/>
                  </a:lnTo>
                  <a:cubicBezTo>
                    <a:pt x="61063" y="81655"/>
                    <a:pt x="62384" y="80330"/>
                    <a:pt x="62384" y="78697"/>
                  </a:cubicBezTo>
                  <a:lnTo>
                    <a:pt x="62384" y="3673"/>
                  </a:lnTo>
                  <a:cubicBezTo>
                    <a:pt x="62384" y="2042"/>
                    <a:pt x="61062" y="719"/>
                    <a:pt x="59431" y="719"/>
                  </a:cubicBezTo>
                  <a:close/>
                  <a:moveTo>
                    <a:pt x="6637" y="19036"/>
                  </a:moveTo>
                  <a:lnTo>
                    <a:pt x="6637" y="6675"/>
                  </a:lnTo>
                  <a:lnTo>
                    <a:pt x="56506" y="6675"/>
                  </a:lnTo>
                  <a:lnTo>
                    <a:pt x="56506" y="19075"/>
                  </a:lnTo>
                  <a:close/>
                  <a:moveTo>
                    <a:pt x="56506" y="24963"/>
                  </a:moveTo>
                  <a:lnTo>
                    <a:pt x="56506" y="75791"/>
                  </a:lnTo>
                  <a:lnTo>
                    <a:pt x="6637" y="75791"/>
                  </a:lnTo>
                  <a:lnTo>
                    <a:pt x="6637" y="249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0" name="Forme libre : forme 653">
              <a:extLst>
                <a:ext uri="{FF2B5EF4-FFF2-40B4-BE49-F238E27FC236}">
                  <a16:creationId xmlns:a16="http://schemas.microsoft.com/office/drawing/2014/main" id="{8424177B-E49E-364E-86E6-7CF2E5E4A9CF}"/>
                </a:ext>
              </a:extLst>
            </p:cNvPr>
            <p:cNvSpPr/>
            <p:nvPr/>
          </p:nvSpPr>
          <p:spPr>
            <a:xfrm>
              <a:off x="7586285" y="1221016"/>
              <a:ext cx="53705" cy="31648"/>
            </a:xfrm>
            <a:custGeom>
              <a:avLst/>
              <a:gdLst>
                <a:gd name="connsiteX0" fmla="*/ 19871 w 53705"/>
                <a:gd name="connsiteY0" fmla="*/ 16016 h 31647"/>
                <a:gd name="connsiteX1" fmla="*/ 17953 w 53705"/>
                <a:gd name="connsiteY1" fmla="*/ 18787 h 31647"/>
                <a:gd name="connsiteX2" fmla="*/ 17953 w 53705"/>
                <a:gd name="connsiteY2" fmla="*/ 28157 h 31647"/>
                <a:gd name="connsiteX3" fmla="*/ 20907 w 53705"/>
                <a:gd name="connsiteY3" fmla="*/ 31110 h 31647"/>
                <a:gd name="connsiteX4" fmla="*/ 41046 w 53705"/>
                <a:gd name="connsiteY4" fmla="*/ 31111 h 31647"/>
                <a:gd name="connsiteX5" fmla="*/ 44000 w 53705"/>
                <a:gd name="connsiteY5" fmla="*/ 28157 h 31647"/>
                <a:gd name="connsiteX6" fmla="*/ 44000 w 53705"/>
                <a:gd name="connsiteY6" fmla="*/ 18787 h 31647"/>
                <a:gd name="connsiteX7" fmla="*/ 42082 w 53705"/>
                <a:gd name="connsiteY7" fmla="*/ 16016 h 31647"/>
                <a:gd name="connsiteX8" fmla="*/ 50953 w 53705"/>
                <a:gd name="connsiteY8" fmla="*/ 16016 h 31647"/>
                <a:gd name="connsiteX9" fmla="*/ 53916 w 53705"/>
                <a:gd name="connsiteY9" fmla="*/ 13052 h 31647"/>
                <a:gd name="connsiteX10" fmla="*/ 53916 w 53705"/>
                <a:gd name="connsiteY10" fmla="*/ 3683 h 31647"/>
                <a:gd name="connsiteX11" fmla="*/ 50953 w 53705"/>
                <a:gd name="connsiteY11" fmla="*/ 719 h 31647"/>
                <a:gd name="connsiteX12" fmla="*/ 30814 w 53705"/>
                <a:gd name="connsiteY12" fmla="*/ 719 h 31647"/>
                <a:gd name="connsiteX13" fmla="*/ 27850 w 53705"/>
                <a:gd name="connsiteY13" fmla="*/ 3683 h 31647"/>
                <a:gd name="connsiteX14" fmla="*/ 27850 w 53705"/>
                <a:gd name="connsiteY14" fmla="*/ 13052 h 31647"/>
                <a:gd name="connsiteX15" fmla="*/ 29768 w 53705"/>
                <a:gd name="connsiteY15" fmla="*/ 15824 h 31647"/>
                <a:gd name="connsiteX16" fmla="*/ 24858 w 53705"/>
                <a:gd name="connsiteY16" fmla="*/ 15824 h 31647"/>
                <a:gd name="connsiteX17" fmla="*/ 26776 w 53705"/>
                <a:gd name="connsiteY17" fmla="*/ 13052 h 31647"/>
                <a:gd name="connsiteX18" fmla="*/ 26776 w 53705"/>
                <a:gd name="connsiteY18" fmla="*/ 3683 h 31647"/>
                <a:gd name="connsiteX19" fmla="*/ 23813 w 53705"/>
                <a:gd name="connsiteY19" fmla="*/ 719 h 31647"/>
                <a:gd name="connsiteX20" fmla="*/ 3673 w 53705"/>
                <a:gd name="connsiteY20" fmla="*/ 719 h 31647"/>
                <a:gd name="connsiteX21" fmla="*/ 719 w 53705"/>
                <a:gd name="connsiteY21" fmla="*/ 3683 h 31647"/>
                <a:gd name="connsiteX22" fmla="*/ 720 w 53705"/>
                <a:gd name="connsiteY22" fmla="*/ 13052 h 31647"/>
                <a:gd name="connsiteX23" fmla="*/ 3674 w 53705"/>
                <a:gd name="connsiteY23" fmla="*/ 16016 h 31647"/>
                <a:gd name="connsiteX24" fmla="*/ 20878 w 53705"/>
                <a:gd name="connsiteY24" fmla="*/ 6646 h 31647"/>
                <a:gd name="connsiteX25" fmla="*/ 20878 w 53705"/>
                <a:gd name="connsiteY25" fmla="*/ 10098 h 31647"/>
                <a:gd name="connsiteX26" fmla="*/ 6665 w 53705"/>
                <a:gd name="connsiteY26" fmla="*/ 10098 h 31647"/>
                <a:gd name="connsiteX27" fmla="*/ 6665 w 53705"/>
                <a:gd name="connsiteY27" fmla="*/ 6646 h 31647"/>
                <a:gd name="connsiteX28" fmla="*/ 23851 w 53705"/>
                <a:gd name="connsiteY28" fmla="*/ 25193 h 31647"/>
                <a:gd name="connsiteX29" fmla="*/ 23851 w 53705"/>
                <a:gd name="connsiteY29" fmla="*/ 21741 h 31647"/>
                <a:gd name="connsiteX30" fmla="*/ 38064 w 53705"/>
                <a:gd name="connsiteY30" fmla="*/ 21741 h 31647"/>
                <a:gd name="connsiteX31" fmla="*/ 38064 w 53705"/>
                <a:gd name="connsiteY31" fmla="*/ 25193 h 31647"/>
                <a:gd name="connsiteX32" fmla="*/ 47961 w 53705"/>
                <a:gd name="connsiteY32" fmla="*/ 6646 h 31647"/>
                <a:gd name="connsiteX33" fmla="*/ 47961 w 53705"/>
                <a:gd name="connsiteY33" fmla="*/ 10098 h 31647"/>
                <a:gd name="connsiteX34" fmla="*/ 33748 w 53705"/>
                <a:gd name="connsiteY34" fmla="*/ 10098 h 31647"/>
                <a:gd name="connsiteX35" fmla="*/ 33748 w 53705"/>
                <a:gd name="connsiteY35" fmla="*/ 6646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705" h="31647">
                  <a:moveTo>
                    <a:pt x="19871" y="16016"/>
                  </a:moveTo>
                  <a:cubicBezTo>
                    <a:pt x="18714" y="16446"/>
                    <a:pt x="17948" y="17553"/>
                    <a:pt x="17953" y="18787"/>
                  </a:cubicBezTo>
                  <a:lnTo>
                    <a:pt x="17953" y="28157"/>
                  </a:lnTo>
                  <a:cubicBezTo>
                    <a:pt x="17953" y="29788"/>
                    <a:pt x="19275" y="31110"/>
                    <a:pt x="20907" y="31110"/>
                  </a:cubicBezTo>
                  <a:lnTo>
                    <a:pt x="41046" y="31111"/>
                  </a:lnTo>
                  <a:cubicBezTo>
                    <a:pt x="42678" y="31111"/>
                    <a:pt x="44000" y="29788"/>
                    <a:pt x="44000" y="28157"/>
                  </a:cubicBezTo>
                  <a:lnTo>
                    <a:pt x="44000" y="18787"/>
                  </a:lnTo>
                  <a:cubicBezTo>
                    <a:pt x="44005" y="17553"/>
                    <a:pt x="43239" y="16446"/>
                    <a:pt x="42082" y="16016"/>
                  </a:cubicBezTo>
                  <a:lnTo>
                    <a:pt x="50953" y="16016"/>
                  </a:lnTo>
                  <a:cubicBezTo>
                    <a:pt x="52587" y="16010"/>
                    <a:pt x="53911" y="14687"/>
                    <a:pt x="53916" y="13052"/>
                  </a:cubicBezTo>
                  <a:lnTo>
                    <a:pt x="53916" y="3683"/>
                  </a:lnTo>
                  <a:cubicBezTo>
                    <a:pt x="53911" y="2048"/>
                    <a:pt x="52587" y="725"/>
                    <a:pt x="50953" y="719"/>
                  </a:cubicBezTo>
                  <a:lnTo>
                    <a:pt x="30814" y="719"/>
                  </a:lnTo>
                  <a:cubicBezTo>
                    <a:pt x="29179" y="725"/>
                    <a:pt x="27856" y="2048"/>
                    <a:pt x="27850" y="3683"/>
                  </a:cubicBezTo>
                  <a:lnTo>
                    <a:pt x="27850" y="13052"/>
                  </a:lnTo>
                  <a:cubicBezTo>
                    <a:pt x="27850" y="14285"/>
                    <a:pt x="28614" y="15389"/>
                    <a:pt x="29768" y="15824"/>
                  </a:cubicBezTo>
                  <a:lnTo>
                    <a:pt x="24858" y="15824"/>
                  </a:lnTo>
                  <a:cubicBezTo>
                    <a:pt x="26012" y="15389"/>
                    <a:pt x="26776" y="14285"/>
                    <a:pt x="26776" y="13052"/>
                  </a:cubicBezTo>
                  <a:lnTo>
                    <a:pt x="26776" y="3683"/>
                  </a:lnTo>
                  <a:cubicBezTo>
                    <a:pt x="26771" y="2048"/>
                    <a:pt x="25447" y="725"/>
                    <a:pt x="23813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13052"/>
                  </a:lnTo>
                  <a:cubicBezTo>
                    <a:pt x="720" y="14685"/>
                    <a:pt x="2041" y="16010"/>
                    <a:pt x="3674" y="16016"/>
                  </a:cubicBezTo>
                  <a:close/>
                  <a:moveTo>
                    <a:pt x="20878" y="6646"/>
                  </a:moveTo>
                  <a:lnTo>
                    <a:pt x="20878" y="10098"/>
                  </a:lnTo>
                  <a:lnTo>
                    <a:pt x="6665" y="10098"/>
                  </a:lnTo>
                  <a:lnTo>
                    <a:pt x="6665" y="6646"/>
                  </a:lnTo>
                  <a:close/>
                  <a:moveTo>
                    <a:pt x="23851" y="25193"/>
                  </a:moveTo>
                  <a:lnTo>
                    <a:pt x="23851" y="21741"/>
                  </a:lnTo>
                  <a:lnTo>
                    <a:pt x="38064" y="21741"/>
                  </a:lnTo>
                  <a:lnTo>
                    <a:pt x="38064" y="25193"/>
                  </a:lnTo>
                  <a:close/>
                  <a:moveTo>
                    <a:pt x="47961" y="6646"/>
                  </a:moveTo>
                  <a:lnTo>
                    <a:pt x="47961" y="10098"/>
                  </a:lnTo>
                  <a:lnTo>
                    <a:pt x="33748" y="10098"/>
                  </a:lnTo>
                  <a:lnTo>
                    <a:pt x="33748" y="66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1" name="Forme libre : forme 654">
              <a:extLst>
                <a:ext uri="{FF2B5EF4-FFF2-40B4-BE49-F238E27FC236}">
                  <a16:creationId xmlns:a16="http://schemas.microsoft.com/office/drawing/2014/main" id="{7250E265-DAC2-D045-8562-29709DF7596E}"/>
                </a:ext>
              </a:extLst>
            </p:cNvPr>
            <p:cNvSpPr/>
            <p:nvPr/>
          </p:nvSpPr>
          <p:spPr>
            <a:xfrm>
              <a:off x="7627025" y="1267279"/>
              <a:ext cx="70967" cy="31648"/>
            </a:xfrm>
            <a:custGeom>
              <a:avLst/>
              <a:gdLst>
                <a:gd name="connsiteX0" fmla="*/ 71111 w 70967"/>
                <a:gd name="connsiteY0" fmla="*/ 28147 h 31647"/>
                <a:gd name="connsiteX1" fmla="*/ 71111 w 70967"/>
                <a:gd name="connsiteY1" fmla="*/ 18778 h 31647"/>
                <a:gd name="connsiteX2" fmla="*/ 68148 w 70967"/>
                <a:gd name="connsiteY2" fmla="*/ 15814 h 31647"/>
                <a:gd name="connsiteX3" fmla="*/ 51988 w 70967"/>
                <a:gd name="connsiteY3" fmla="*/ 15814 h 31647"/>
                <a:gd name="connsiteX4" fmla="*/ 53906 w 70967"/>
                <a:gd name="connsiteY4" fmla="*/ 13052 h 31647"/>
                <a:gd name="connsiteX5" fmla="*/ 53906 w 70967"/>
                <a:gd name="connsiteY5" fmla="*/ 3673 h 31647"/>
                <a:gd name="connsiteX6" fmla="*/ 50953 w 70967"/>
                <a:gd name="connsiteY6" fmla="*/ 719 h 31647"/>
                <a:gd name="connsiteX7" fmla="*/ 30813 w 70967"/>
                <a:gd name="connsiteY7" fmla="*/ 719 h 31647"/>
                <a:gd name="connsiteX8" fmla="*/ 27859 w 70967"/>
                <a:gd name="connsiteY8" fmla="*/ 3673 h 31647"/>
                <a:gd name="connsiteX9" fmla="*/ 27859 w 70967"/>
                <a:gd name="connsiteY9" fmla="*/ 13052 h 31647"/>
                <a:gd name="connsiteX10" fmla="*/ 29777 w 70967"/>
                <a:gd name="connsiteY10" fmla="*/ 15814 h 31647"/>
                <a:gd name="connsiteX11" fmla="*/ 24867 w 70967"/>
                <a:gd name="connsiteY11" fmla="*/ 15814 h 31647"/>
                <a:gd name="connsiteX12" fmla="*/ 26785 w 70967"/>
                <a:gd name="connsiteY12" fmla="*/ 13052 h 31647"/>
                <a:gd name="connsiteX13" fmla="*/ 26785 w 70967"/>
                <a:gd name="connsiteY13" fmla="*/ 3673 h 31647"/>
                <a:gd name="connsiteX14" fmla="*/ 23822 w 70967"/>
                <a:gd name="connsiteY14" fmla="*/ 719 h 31647"/>
                <a:gd name="connsiteX15" fmla="*/ 3682 w 70967"/>
                <a:gd name="connsiteY15" fmla="*/ 719 h 31647"/>
                <a:gd name="connsiteX16" fmla="*/ 719 w 70967"/>
                <a:gd name="connsiteY16" fmla="*/ 3673 h 31647"/>
                <a:gd name="connsiteX17" fmla="*/ 719 w 70967"/>
                <a:gd name="connsiteY17" fmla="*/ 13052 h 31647"/>
                <a:gd name="connsiteX18" fmla="*/ 3682 w 70967"/>
                <a:gd name="connsiteY18" fmla="*/ 16006 h 31647"/>
                <a:gd name="connsiteX19" fmla="*/ 19851 w 70967"/>
                <a:gd name="connsiteY19" fmla="*/ 16006 h 31647"/>
                <a:gd name="connsiteX20" fmla="*/ 17933 w 70967"/>
                <a:gd name="connsiteY20" fmla="*/ 18778 h 31647"/>
                <a:gd name="connsiteX21" fmla="*/ 17933 w 70967"/>
                <a:gd name="connsiteY21" fmla="*/ 28147 h 31647"/>
                <a:gd name="connsiteX22" fmla="*/ 20897 w 70967"/>
                <a:gd name="connsiteY22" fmla="*/ 31110 h 31647"/>
                <a:gd name="connsiteX23" fmla="*/ 41036 w 70967"/>
                <a:gd name="connsiteY23" fmla="*/ 31111 h 31647"/>
                <a:gd name="connsiteX24" fmla="*/ 44000 w 70967"/>
                <a:gd name="connsiteY24" fmla="*/ 28147 h 31647"/>
                <a:gd name="connsiteX25" fmla="*/ 44000 w 70967"/>
                <a:gd name="connsiteY25" fmla="*/ 18778 h 31647"/>
                <a:gd name="connsiteX26" fmla="*/ 42082 w 70967"/>
                <a:gd name="connsiteY26" fmla="*/ 16006 h 31647"/>
                <a:gd name="connsiteX27" fmla="*/ 47040 w 70967"/>
                <a:gd name="connsiteY27" fmla="*/ 16006 h 31647"/>
                <a:gd name="connsiteX28" fmla="*/ 45122 w 70967"/>
                <a:gd name="connsiteY28" fmla="*/ 18778 h 31647"/>
                <a:gd name="connsiteX29" fmla="*/ 45122 w 70967"/>
                <a:gd name="connsiteY29" fmla="*/ 28147 h 31647"/>
                <a:gd name="connsiteX30" fmla="*/ 48085 w 70967"/>
                <a:gd name="connsiteY30" fmla="*/ 31110 h 31647"/>
                <a:gd name="connsiteX31" fmla="*/ 68224 w 70967"/>
                <a:gd name="connsiteY31" fmla="*/ 31111 h 31647"/>
                <a:gd name="connsiteX32" fmla="*/ 71111 w 70967"/>
                <a:gd name="connsiteY32" fmla="*/ 28147 h 31647"/>
                <a:gd name="connsiteX33" fmla="*/ 65194 w 70967"/>
                <a:gd name="connsiteY33" fmla="*/ 21731 h 31647"/>
                <a:gd name="connsiteX34" fmla="*/ 65194 w 70967"/>
                <a:gd name="connsiteY34" fmla="*/ 25193 h 31647"/>
                <a:gd name="connsiteX35" fmla="*/ 50972 w 70967"/>
                <a:gd name="connsiteY35" fmla="*/ 25193 h 31647"/>
                <a:gd name="connsiteX36" fmla="*/ 50972 w 70967"/>
                <a:gd name="connsiteY36" fmla="*/ 21731 h 31647"/>
                <a:gd name="connsiteX37" fmla="*/ 47999 w 70967"/>
                <a:gd name="connsiteY37" fmla="*/ 6617 h 31647"/>
                <a:gd name="connsiteX38" fmla="*/ 47999 w 70967"/>
                <a:gd name="connsiteY38" fmla="*/ 10070 h 31647"/>
                <a:gd name="connsiteX39" fmla="*/ 33786 w 70967"/>
                <a:gd name="connsiteY39" fmla="*/ 10070 h 31647"/>
                <a:gd name="connsiteX40" fmla="*/ 33786 w 70967"/>
                <a:gd name="connsiteY40" fmla="*/ 6617 h 31647"/>
                <a:gd name="connsiteX41" fmla="*/ 20926 w 70967"/>
                <a:gd name="connsiteY41" fmla="*/ 6617 h 31647"/>
                <a:gd name="connsiteX42" fmla="*/ 20926 w 70967"/>
                <a:gd name="connsiteY42" fmla="*/ 10070 h 31647"/>
                <a:gd name="connsiteX43" fmla="*/ 6761 w 70967"/>
                <a:gd name="connsiteY43" fmla="*/ 10070 h 31647"/>
                <a:gd name="connsiteX44" fmla="*/ 6761 w 70967"/>
                <a:gd name="connsiteY44" fmla="*/ 6617 h 31647"/>
                <a:gd name="connsiteX45" fmla="*/ 23889 w 70967"/>
                <a:gd name="connsiteY45" fmla="*/ 25174 h 31647"/>
                <a:gd name="connsiteX46" fmla="*/ 23889 w 70967"/>
                <a:gd name="connsiteY46" fmla="*/ 21712 h 31647"/>
                <a:gd name="connsiteX47" fmla="*/ 38102 w 70967"/>
                <a:gd name="connsiteY47" fmla="*/ 21712 h 31647"/>
                <a:gd name="connsiteX48" fmla="*/ 38102 w 70967"/>
                <a:gd name="connsiteY48" fmla="*/ 25174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0967" h="31647">
                  <a:moveTo>
                    <a:pt x="71111" y="28147"/>
                  </a:moveTo>
                  <a:lnTo>
                    <a:pt x="71111" y="18778"/>
                  </a:lnTo>
                  <a:cubicBezTo>
                    <a:pt x="71106" y="17143"/>
                    <a:pt x="69782" y="15820"/>
                    <a:pt x="68148" y="15814"/>
                  </a:cubicBezTo>
                  <a:lnTo>
                    <a:pt x="51988" y="15814"/>
                  </a:lnTo>
                  <a:cubicBezTo>
                    <a:pt x="53140" y="15383"/>
                    <a:pt x="53905" y="14282"/>
                    <a:pt x="53906" y="13052"/>
                  </a:cubicBezTo>
                  <a:lnTo>
                    <a:pt x="53906" y="3673"/>
                  </a:lnTo>
                  <a:cubicBezTo>
                    <a:pt x="53906" y="2042"/>
                    <a:pt x="52584" y="719"/>
                    <a:pt x="50953" y="719"/>
                  </a:cubicBez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lnTo>
                    <a:pt x="27859" y="13052"/>
                  </a:lnTo>
                  <a:cubicBezTo>
                    <a:pt x="27858" y="14283"/>
                    <a:pt x="28624" y="15385"/>
                    <a:pt x="29777" y="15814"/>
                  </a:cubicBezTo>
                  <a:lnTo>
                    <a:pt x="24867" y="15814"/>
                  </a:lnTo>
                  <a:cubicBezTo>
                    <a:pt x="26019" y="15383"/>
                    <a:pt x="26783" y="14282"/>
                    <a:pt x="26785" y="13052"/>
                  </a:cubicBezTo>
                  <a:lnTo>
                    <a:pt x="26785" y="3673"/>
                  </a:lnTo>
                  <a:cubicBezTo>
                    <a:pt x="26780" y="2040"/>
                    <a:pt x="25455" y="719"/>
                    <a:pt x="23822" y="719"/>
                  </a:cubicBez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13052"/>
                  </a:lnTo>
                  <a:cubicBezTo>
                    <a:pt x="724" y="14685"/>
                    <a:pt x="2050" y="16006"/>
                    <a:pt x="3682" y="16006"/>
                  </a:cubicBezTo>
                  <a:lnTo>
                    <a:pt x="19851" y="16006"/>
                  </a:lnTo>
                  <a:cubicBezTo>
                    <a:pt x="18698" y="16441"/>
                    <a:pt x="17934" y="17545"/>
                    <a:pt x="17933" y="18778"/>
                  </a:cubicBezTo>
                  <a:lnTo>
                    <a:pt x="17933" y="28147"/>
                  </a:lnTo>
                  <a:cubicBezTo>
                    <a:pt x="17933" y="29784"/>
                    <a:pt x="19260" y="31110"/>
                    <a:pt x="20897" y="31110"/>
                  </a:cubicBezTo>
                  <a:lnTo>
                    <a:pt x="41036" y="31111"/>
                  </a:lnTo>
                  <a:cubicBezTo>
                    <a:pt x="42671" y="31105"/>
                    <a:pt x="43994" y="29782"/>
                    <a:pt x="44000" y="28147"/>
                  </a:cubicBezTo>
                  <a:lnTo>
                    <a:pt x="44000" y="18778"/>
                  </a:lnTo>
                  <a:cubicBezTo>
                    <a:pt x="43999" y="17545"/>
                    <a:pt x="43235" y="16441"/>
                    <a:pt x="42082" y="16006"/>
                  </a:cubicBezTo>
                  <a:lnTo>
                    <a:pt x="47040" y="16006"/>
                  </a:lnTo>
                  <a:cubicBezTo>
                    <a:pt x="45886" y="16441"/>
                    <a:pt x="45122" y="17545"/>
                    <a:pt x="45122" y="18778"/>
                  </a:cubicBezTo>
                  <a:lnTo>
                    <a:pt x="45122" y="28147"/>
                  </a:lnTo>
                  <a:cubicBezTo>
                    <a:pt x="45127" y="29782"/>
                    <a:pt x="46451" y="31105"/>
                    <a:pt x="48085" y="31110"/>
                  </a:cubicBezTo>
                  <a:lnTo>
                    <a:pt x="68224" y="31111"/>
                  </a:lnTo>
                  <a:cubicBezTo>
                    <a:pt x="69829" y="31064"/>
                    <a:pt x="71106" y="29752"/>
                    <a:pt x="71111" y="28147"/>
                  </a:cubicBezTo>
                  <a:close/>
                  <a:moveTo>
                    <a:pt x="65194" y="21731"/>
                  </a:moveTo>
                  <a:lnTo>
                    <a:pt x="65194" y="25193"/>
                  </a:lnTo>
                  <a:lnTo>
                    <a:pt x="50972" y="25193"/>
                  </a:lnTo>
                  <a:lnTo>
                    <a:pt x="50972" y="21731"/>
                  </a:lnTo>
                  <a:close/>
                  <a:moveTo>
                    <a:pt x="47999" y="6617"/>
                  </a:moveTo>
                  <a:lnTo>
                    <a:pt x="47999" y="10070"/>
                  </a:lnTo>
                  <a:lnTo>
                    <a:pt x="33786" y="10070"/>
                  </a:lnTo>
                  <a:lnTo>
                    <a:pt x="33786" y="6617"/>
                  </a:lnTo>
                  <a:close/>
                  <a:moveTo>
                    <a:pt x="20926" y="6617"/>
                  </a:moveTo>
                  <a:lnTo>
                    <a:pt x="20926" y="10070"/>
                  </a:lnTo>
                  <a:lnTo>
                    <a:pt x="6761" y="10070"/>
                  </a:lnTo>
                  <a:lnTo>
                    <a:pt x="6761" y="6617"/>
                  </a:lnTo>
                  <a:close/>
                  <a:moveTo>
                    <a:pt x="23889" y="25174"/>
                  </a:moveTo>
                  <a:lnTo>
                    <a:pt x="23889" y="21712"/>
                  </a:lnTo>
                  <a:lnTo>
                    <a:pt x="38102" y="21712"/>
                  </a:lnTo>
                  <a:lnTo>
                    <a:pt x="38102" y="251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2" name="Forme libre : forme 655">
              <a:extLst>
                <a:ext uri="{FF2B5EF4-FFF2-40B4-BE49-F238E27FC236}">
                  <a16:creationId xmlns:a16="http://schemas.microsoft.com/office/drawing/2014/main" id="{EB8C954A-1EEE-834C-9E50-AC331BE6D24B}"/>
                </a:ext>
              </a:extLst>
            </p:cNvPr>
            <p:cNvSpPr/>
            <p:nvPr/>
          </p:nvSpPr>
          <p:spPr>
            <a:xfrm>
              <a:off x="7592002" y="1312487"/>
              <a:ext cx="70967" cy="46033"/>
            </a:xfrm>
            <a:custGeom>
              <a:avLst/>
              <a:gdLst>
                <a:gd name="connsiteX0" fmla="*/ 44000 w 70967"/>
                <a:gd name="connsiteY0" fmla="*/ 13052 h 46032"/>
                <a:gd name="connsiteX1" fmla="*/ 44000 w 70967"/>
                <a:gd name="connsiteY1" fmla="*/ 3683 h 46032"/>
                <a:gd name="connsiteX2" fmla="*/ 41036 w 70967"/>
                <a:gd name="connsiteY2" fmla="*/ 719 h 46032"/>
                <a:gd name="connsiteX3" fmla="*/ 20897 w 70967"/>
                <a:gd name="connsiteY3" fmla="*/ 719 h 46032"/>
                <a:gd name="connsiteX4" fmla="*/ 17934 w 70967"/>
                <a:gd name="connsiteY4" fmla="*/ 3683 h 46032"/>
                <a:gd name="connsiteX5" fmla="*/ 17933 w 70967"/>
                <a:gd name="connsiteY5" fmla="*/ 13052 h 46032"/>
                <a:gd name="connsiteX6" fmla="*/ 19851 w 70967"/>
                <a:gd name="connsiteY6" fmla="*/ 15824 h 46032"/>
                <a:gd name="connsiteX7" fmla="*/ 3682 w 70967"/>
                <a:gd name="connsiteY7" fmla="*/ 15824 h 46032"/>
                <a:gd name="connsiteX8" fmla="*/ 719 w 70967"/>
                <a:gd name="connsiteY8" fmla="*/ 18787 h 46032"/>
                <a:gd name="connsiteX9" fmla="*/ 719 w 70967"/>
                <a:gd name="connsiteY9" fmla="*/ 28157 h 46032"/>
                <a:gd name="connsiteX10" fmla="*/ 3682 w 70967"/>
                <a:gd name="connsiteY10" fmla="*/ 31120 h 46032"/>
                <a:gd name="connsiteX11" fmla="*/ 19851 w 70967"/>
                <a:gd name="connsiteY11" fmla="*/ 31120 h 46032"/>
                <a:gd name="connsiteX12" fmla="*/ 17933 w 70967"/>
                <a:gd name="connsiteY12" fmla="*/ 33882 h 46032"/>
                <a:gd name="connsiteX13" fmla="*/ 17933 w 70967"/>
                <a:gd name="connsiteY13" fmla="*/ 43261 h 46032"/>
                <a:gd name="connsiteX14" fmla="*/ 20887 w 70967"/>
                <a:gd name="connsiteY14" fmla="*/ 46215 h 46032"/>
                <a:gd name="connsiteX15" fmla="*/ 20897 w 70967"/>
                <a:gd name="connsiteY15" fmla="*/ 46215 h 46032"/>
                <a:gd name="connsiteX16" fmla="*/ 41036 w 70967"/>
                <a:gd name="connsiteY16" fmla="*/ 46215 h 46032"/>
                <a:gd name="connsiteX17" fmla="*/ 44000 w 70967"/>
                <a:gd name="connsiteY17" fmla="*/ 43261 h 46032"/>
                <a:gd name="connsiteX18" fmla="*/ 44000 w 70967"/>
                <a:gd name="connsiteY18" fmla="*/ 33882 h 46032"/>
                <a:gd name="connsiteX19" fmla="*/ 42082 w 70967"/>
                <a:gd name="connsiteY19" fmla="*/ 31120 h 46032"/>
                <a:gd name="connsiteX20" fmla="*/ 46992 w 70967"/>
                <a:gd name="connsiteY20" fmla="*/ 31120 h 46032"/>
                <a:gd name="connsiteX21" fmla="*/ 45074 w 70967"/>
                <a:gd name="connsiteY21" fmla="*/ 33882 h 46032"/>
                <a:gd name="connsiteX22" fmla="*/ 45074 w 70967"/>
                <a:gd name="connsiteY22" fmla="*/ 43261 h 46032"/>
                <a:gd name="connsiteX23" fmla="*/ 48037 w 70967"/>
                <a:gd name="connsiteY23" fmla="*/ 46215 h 46032"/>
                <a:gd name="connsiteX24" fmla="*/ 68176 w 70967"/>
                <a:gd name="connsiteY24" fmla="*/ 46215 h 46032"/>
                <a:gd name="connsiteX25" fmla="*/ 71140 w 70967"/>
                <a:gd name="connsiteY25" fmla="*/ 43271 h 46032"/>
                <a:gd name="connsiteX26" fmla="*/ 71140 w 70967"/>
                <a:gd name="connsiteY26" fmla="*/ 43261 h 46032"/>
                <a:gd name="connsiteX27" fmla="*/ 71140 w 70967"/>
                <a:gd name="connsiteY27" fmla="*/ 33882 h 46032"/>
                <a:gd name="connsiteX28" fmla="*/ 68186 w 70967"/>
                <a:gd name="connsiteY28" fmla="*/ 30928 h 46032"/>
                <a:gd name="connsiteX29" fmla="*/ 68176 w 70967"/>
                <a:gd name="connsiteY29" fmla="*/ 30928 h 46032"/>
                <a:gd name="connsiteX30" fmla="*/ 51950 w 70967"/>
                <a:gd name="connsiteY30" fmla="*/ 30928 h 46032"/>
                <a:gd name="connsiteX31" fmla="*/ 53868 w 70967"/>
                <a:gd name="connsiteY31" fmla="*/ 28157 h 46032"/>
                <a:gd name="connsiteX32" fmla="*/ 53868 w 70967"/>
                <a:gd name="connsiteY32" fmla="*/ 18787 h 46032"/>
                <a:gd name="connsiteX33" fmla="*/ 50914 w 70967"/>
                <a:gd name="connsiteY33" fmla="*/ 15824 h 46032"/>
                <a:gd name="connsiteX34" fmla="*/ 42033 w 70967"/>
                <a:gd name="connsiteY34" fmla="*/ 15824 h 46032"/>
                <a:gd name="connsiteX35" fmla="*/ 43999 w 70967"/>
                <a:gd name="connsiteY35" fmla="*/ 13052 h 46032"/>
                <a:gd name="connsiteX36" fmla="*/ 38073 w 70967"/>
                <a:gd name="connsiteY36" fmla="*/ 6646 h 46032"/>
                <a:gd name="connsiteX37" fmla="*/ 38073 w 70967"/>
                <a:gd name="connsiteY37" fmla="*/ 10098 h 46032"/>
                <a:gd name="connsiteX38" fmla="*/ 23860 w 70967"/>
                <a:gd name="connsiteY38" fmla="*/ 10098 h 46032"/>
                <a:gd name="connsiteX39" fmla="*/ 23860 w 70967"/>
                <a:gd name="connsiteY39" fmla="*/ 6646 h 46032"/>
                <a:gd name="connsiteX40" fmla="*/ 33757 w 70967"/>
                <a:gd name="connsiteY40" fmla="*/ 25193 h 46032"/>
                <a:gd name="connsiteX41" fmla="*/ 33757 w 70967"/>
                <a:gd name="connsiteY41" fmla="*/ 21741 h 46032"/>
                <a:gd name="connsiteX42" fmla="*/ 47970 w 70967"/>
                <a:gd name="connsiteY42" fmla="*/ 21741 h 46032"/>
                <a:gd name="connsiteX43" fmla="*/ 47970 w 70967"/>
                <a:gd name="connsiteY43" fmla="*/ 25193 h 46032"/>
                <a:gd name="connsiteX44" fmla="*/ 27840 w 70967"/>
                <a:gd name="connsiteY44" fmla="*/ 18787 h 46032"/>
                <a:gd name="connsiteX45" fmla="*/ 27840 w 70967"/>
                <a:gd name="connsiteY45" fmla="*/ 28157 h 46032"/>
                <a:gd name="connsiteX46" fmla="*/ 29758 w 70967"/>
                <a:gd name="connsiteY46" fmla="*/ 30928 h 46032"/>
                <a:gd name="connsiteX47" fmla="*/ 24848 w 70967"/>
                <a:gd name="connsiteY47" fmla="*/ 30928 h 46032"/>
                <a:gd name="connsiteX48" fmla="*/ 26766 w 70967"/>
                <a:gd name="connsiteY48" fmla="*/ 28157 h 46032"/>
                <a:gd name="connsiteX49" fmla="*/ 26766 w 70967"/>
                <a:gd name="connsiteY49" fmla="*/ 18787 h 46032"/>
                <a:gd name="connsiteX50" fmla="*/ 24848 w 70967"/>
                <a:gd name="connsiteY50" fmla="*/ 16016 h 46032"/>
                <a:gd name="connsiteX51" fmla="*/ 29758 w 70967"/>
                <a:gd name="connsiteY51" fmla="*/ 16016 h 46032"/>
                <a:gd name="connsiteX52" fmla="*/ 27840 w 70967"/>
                <a:gd name="connsiteY52" fmla="*/ 18787 h 46032"/>
                <a:gd name="connsiteX53" fmla="*/ 20897 w 70967"/>
                <a:gd name="connsiteY53" fmla="*/ 21741 h 46032"/>
                <a:gd name="connsiteX54" fmla="*/ 20897 w 70967"/>
                <a:gd name="connsiteY54" fmla="*/ 25193 h 46032"/>
                <a:gd name="connsiteX55" fmla="*/ 6675 w 70967"/>
                <a:gd name="connsiteY55" fmla="*/ 25193 h 46032"/>
                <a:gd name="connsiteX56" fmla="*/ 6675 w 70967"/>
                <a:gd name="connsiteY56" fmla="*/ 21741 h 46032"/>
                <a:gd name="connsiteX57" fmla="*/ 23860 w 70967"/>
                <a:gd name="connsiteY57" fmla="*/ 40298 h 46032"/>
                <a:gd name="connsiteX58" fmla="*/ 23860 w 70967"/>
                <a:gd name="connsiteY58" fmla="*/ 36846 h 46032"/>
                <a:gd name="connsiteX59" fmla="*/ 38073 w 70967"/>
                <a:gd name="connsiteY59" fmla="*/ 36846 h 46032"/>
                <a:gd name="connsiteX60" fmla="*/ 38073 w 70967"/>
                <a:gd name="connsiteY60" fmla="*/ 40298 h 46032"/>
                <a:gd name="connsiteX61" fmla="*/ 50943 w 70967"/>
                <a:gd name="connsiteY61" fmla="*/ 40298 h 46032"/>
                <a:gd name="connsiteX62" fmla="*/ 50943 w 70967"/>
                <a:gd name="connsiteY62" fmla="*/ 36846 h 46032"/>
                <a:gd name="connsiteX63" fmla="*/ 65156 w 70967"/>
                <a:gd name="connsiteY63" fmla="*/ 36846 h 46032"/>
                <a:gd name="connsiteX64" fmla="*/ 65156 w 70967"/>
                <a:gd name="connsiteY64" fmla="*/ 4029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0967" h="46032">
                  <a:moveTo>
                    <a:pt x="44000" y="13052"/>
                  </a:moveTo>
                  <a:lnTo>
                    <a:pt x="44000" y="3683"/>
                  </a:lnTo>
                  <a:cubicBezTo>
                    <a:pt x="43994" y="2048"/>
                    <a:pt x="42671" y="725"/>
                    <a:pt x="41036" y="719"/>
                  </a:cubicBezTo>
                  <a:lnTo>
                    <a:pt x="20897" y="719"/>
                  </a:lnTo>
                  <a:cubicBezTo>
                    <a:pt x="19260" y="719"/>
                    <a:pt x="17934" y="2046"/>
                    <a:pt x="17934" y="3683"/>
                  </a:cubicBezTo>
                  <a:lnTo>
                    <a:pt x="17933" y="13052"/>
                  </a:lnTo>
                  <a:cubicBezTo>
                    <a:pt x="17931" y="14286"/>
                    <a:pt x="18696" y="15391"/>
                    <a:pt x="19851" y="15824"/>
                  </a:cubicBezTo>
                  <a:lnTo>
                    <a:pt x="3682" y="15824"/>
                  </a:lnTo>
                  <a:cubicBezTo>
                    <a:pt x="2048" y="15829"/>
                    <a:pt x="724" y="17153"/>
                    <a:pt x="719" y="18787"/>
                  </a:cubicBezTo>
                  <a:lnTo>
                    <a:pt x="719" y="28157"/>
                  </a:lnTo>
                  <a:cubicBezTo>
                    <a:pt x="724" y="29791"/>
                    <a:pt x="2048" y="31115"/>
                    <a:pt x="3682" y="31120"/>
                  </a:cubicBezTo>
                  <a:lnTo>
                    <a:pt x="19851" y="31120"/>
                  </a:lnTo>
                  <a:cubicBezTo>
                    <a:pt x="18698" y="31549"/>
                    <a:pt x="17932" y="32651"/>
                    <a:pt x="17933" y="33882"/>
                  </a:cubicBezTo>
                  <a:lnTo>
                    <a:pt x="17933" y="43261"/>
                  </a:lnTo>
                  <a:cubicBezTo>
                    <a:pt x="17933" y="44893"/>
                    <a:pt x="19256" y="46215"/>
                    <a:pt x="20887" y="46215"/>
                  </a:cubicBezTo>
                  <a:cubicBezTo>
                    <a:pt x="20890" y="46215"/>
                    <a:pt x="20894" y="46215"/>
                    <a:pt x="20897" y="46215"/>
                  </a:cubicBezTo>
                  <a:lnTo>
                    <a:pt x="41036" y="46215"/>
                  </a:lnTo>
                  <a:cubicBezTo>
                    <a:pt x="42669" y="46215"/>
                    <a:pt x="43994" y="44894"/>
                    <a:pt x="44000" y="43261"/>
                  </a:cubicBezTo>
                  <a:lnTo>
                    <a:pt x="44000" y="33882"/>
                  </a:lnTo>
                  <a:cubicBezTo>
                    <a:pt x="44001" y="32651"/>
                    <a:pt x="43235" y="31549"/>
                    <a:pt x="42082" y="31120"/>
                  </a:cubicBezTo>
                  <a:lnTo>
                    <a:pt x="46992" y="31120"/>
                  </a:lnTo>
                  <a:cubicBezTo>
                    <a:pt x="45838" y="31549"/>
                    <a:pt x="45073" y="32651"/>
                    <a:pt x="45074" y="33882"/>
                  </a:cubicBezTo>
                  <a:lnTo>
                    <a:pt x="45074" y="43261"/>
                  </a:lnTo>
                  <a:cubicBezTo>
                    <a:pt x="45079" y="44894"/>
                    <a:pt x="46404" y="46215"/>
                    <a:pt x="48037" y="46215"/>
                  </a:cubicBezTo>
                  <a:lnTo>
                    <a:pt x="68176" y="46215"/>
                  </a:lnTo>
                  <a:cubicBezTo>
                    <a:pt x="69808" y="46220"/>
                    <a:pt x="71135" y="44902"/>
                    <a:pt x="71140" y="43271"/>
                  </a:cubicBezTo>
                  <a:cubicBezTo>
                    <a:pt x="71140" y="43268"/>
                    <a:pt x="71140" y="43265"/>
                    <a:pt x="71140" y="43261"/>
                  </a:cubicBezTo>
                  <a:lnTo>
                    <a:pt x="71140" y="33882"/>
                  </a:lnTo>
                  <a:cubicBezTo>
                    <a:pt x="71140" y="32251"/>
                    <a:pt x="69817" y="30928"/>
                    <a:pt x="68186" y="30928"/>
                  </a:cubicBezTo>
                  <a:cubicBezTo>
                    <a:pt x="68183" y="30928"/>
                    <a:pt x="68179" y="30928"/>
                    <a:pt x="68176" y="30928"/>
                  </a:cubicBezTo>
                  <a:lnTo>
                    <a:pt x="51950" y="30928"/>
                  </a:lnTo>
                  <a:cubicBezTo>
                    <a:pt x="53102" y="30491"/>
                    <a:pt x="53865" y="29389"/>
                    <a:pt x="53868" y="28157"/>
                  </a:cubicBezTo>
                  <a:lnTo>
                    <a:pt x="53868" y="18787"/>
                  </a:lnTo>
                  <a:cubicBezTo>
                    <a:pt x="53868" y="17154"/>
                    <a:pt x="52547" y="15829"/>
                    <a:pt x="50914" y="15824"/>
                  </a:cubicBezTo>
                  <a:lnTo>
                    <a:pt x="42033" y="15824"/>
                  </a:lnTo>
                  <a:cubicBezTo>
                    <a:pt x="43208" y="15407"/>
                    <a:pt x="43994" y="14298"/>
                    <a:pt x="43999" y="13052"/>
                  </a:cubicBezTo>
                  <a:close/>
                  <a:moveTo>
                    <a:pt x="38073" y="6646"/>
                  </a:moveTo>
                  <a:lnTo>
                    <a:pt x="38073" y="10098"/>
                  </a:lnTo>
                  <a:lnTo>
                    <a:pt x="23860" y="10098"/>
                  </a:lnTo>
                  <a:lnTo>
                    <a:pt x="23860" y="6646"/>
                  </a:lnTo>
                  <a:close/>
                  <a:moveTo>
                    <a:pt x="33757" y="25193"/>
                  </a:moveTo>
                  <a:lnTo>
                    <a:pt x="33757" y="21741"/>
                  </a:lnTo>
                  <a:lnTo>
                    <a:pt x="47970" y="21741"/>
                  </a:lnTo>
                  <a:lnTo>
                    <a:pt x="47970" y="25193"/>
                  </a:lnTo>
                  <a:close/>
                  <a:moveTo>
                    <a:pt x="27840" y="18787"/>
                  </a:moveTo>
                  <a:lnTo>
                    <a:pt x="27840" y="28157"/>
                  </a:lnTo>
                  <a:cubicBezTo>
                    <a:pt x="27838" y="29391"/>
                    <a:pt x="28603" y="30496"/>
                    <a:pt x="29758" y="30928"/>
                  </a:cubicBezTo>
                  <a:lnTo>
                    <a:pt x="24848" y="30928"/>
                  </a:lnTo>
                  <a:cubicBezTo>
                    <a:pt x="26002" y="30493"/>
                    <a:pt x="26765" y="29390"/>
                    <a:pt x="26766" y="28157"/>
                  </a:cubicBezTo>
                  <a:lnTo>
                    <a:pt x="26766" y="18787"/>
                  </a:lnTo>
                  <a:cubicBezTo>
                    <a:pt x="26768" y="17553"/>
                    <a:pt x="26003" y="16448"/>
                    <a:pt x="24848" y="16016"/>
                  </a:cubicBezTo>
                  <a:lnTo>
                    <a:pt x="29758" y="16016"/>
                  </a:lnTo>
                  <a:cubicBezTo>
                    <a:pt x="28601" y="16446"/>
                    <a:pt x="27835" y="17553"/>
                    <a:pt x="27840" y="18787"/>
                  </a:cubicBezTo>
                  <a:close/>
                  <a:moveTo>
                    <a:pt x="20897" y="21741"/>
                  </a:moveTo>
                  <a:lnTo>
                    <a:pt x="20897" y="25193"/>
                  </a:lnTo>
                  <a:lnTo>
                    <a:pt x="6675" y="25193"/>
                  </a:lnTo>
                  <a:lnTo>
                    <a:pt x="6675" y="21741"/>
                  </a:lnTo>
                  <a:close/>
                  <a:moveTo>
                    <a:pt x="23860" y="40298"/>
                  </a:moveTo>
                  <a:lnTo>
                    <a:pt x="23860" y="36846"/>
                  </a:lnTo>
                  <a:lnTo>
                    <a:pt x="38073" y="36846"/>
                  </a:lnTo>
                  <a:lnTo>
                    <a:pt x="38073" y="40298"/>
                  </a:lnTo>
                  <a:close/>
                  <a:moveTo>
                    <a:pt x="50943" y="40298"/>
                  </a:moveTo>
                  <a:lnTo>
                    <a:pt x="50943" y="36846"/>
                  </a:lnTo>
                  <a:lnTo>
                    <a:pt x="65156" y="36846"/>
                  </a:lnTo>
                  <a:lnTo>
                    <a:pt x="65156" y="402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3" name="Forme libre : forme 656">
              <a:extLst>
                <a:ext uri="{FF2B5EF4-FFF2-40B4-BE49-F238E27FC236}">
                  <a16:creationId xmlns:a16="http://schemas.microsoft.com/office/drawing/2014/main" id="{1342D96C-4A36-814D-993E-8363B487EC62}"/>
                </a:ext>
              </a:extLst>
            </p:cNvPr>
            <p:cNvSpPr/>
            <p:nvPr/>
          </p:nvSpPr>
          <p:spPr>
            <a:xfrm>
              <a:off x="7589029" y="1368906"/>
              <a:ext cx="53705" cy="31648"/>
            </a:xfrm>
            <a:custGeom>
              <a:avLst/>
              <a:gdLst>
                <a:gd name="connsiteX0" fmla="*/ 50953 w 53705"/>
                <a:gd name="connsiteY0" fmla="*/ 719 h 31647"/>
                <a:gd name="connsiteX1" fmla="*/ 30813 w 53705"/>
                <a:gd name="connsiteY1" fmla="*/ 719 h 31647"/>
                <a:gd name="connsiteX2" fmla="*/ 27859 w 53705"/>
                <a:gd name="connsiteY2" fmla="*/ 3673 h 31647"/>
                <a:gd name="connsiteX3" fmla="*/ 27859 w 53705"/>
                <a:gd name="connsiteY3" fmla="*/ 13043 h 31647"/>
                <a:gd name="connsiteX4" fmla="*/ 29777 w 53705"/>
                <a:gd name="connsiteY4" fmla="*/ 15814 h 31647"/>
                <a:gd name="connsiteX5" fmla="*/ 24858 w 53705"/>
                <a:gd name="connsiteY5" fmla="*/ 15814 h 31647"/>
                <a:gd name="connsiteX6" fmla="*/ 26776 w 53705"/>
                <a:gd name="connsiteY6" fmla="*/ 13043 h 31647"/>
                <a:gd name="connsiteX7" fmla="*/ 26776 w 53705"/>
                <a:gd name="connsiteY7" fmla="*/ 3673 h 31647"/>
                <a:gd name="connsiteX8" fmla="*/ 23822 w 53705"/>
                <a:gd name="connsiteY8" fmla="*/ 719 h 31647"/>
                <a:gd name="connsiteX9" fmla="*/ 3682 w 53705"/>
                <a:gd name="connsiteY9" fmla="*/ 719 h 31647"/>
                <a:gd name="connsiteX10" fmla="*/ 719 w 53705"/>
                <a:gd name="connsiteY10" fmla="*/ 3673 h 31647"/>
                <a:gd name="connsiteX11" fmla="*/ 719 w 53705"/>
                <a:gd name="connsiteY11" fmla="*/ 13043 h 31647"/>
                <a:gd name="connsiteX12" fmla="*/ 3682 w 53705"/>
                <a:gd name="connsiteY12" fmla="*/ 16006 h 31647"/>
                <a:gd name="connsiteX13" fmla="*/ 19851 w 53705"/>
                <a:gd name="connsiteY13" fmla="*/ 16006 h 31647"/>
                <a:gd name="connsiteX14" fmla="*/ 17933 w 53705"/>
                <a:gd name="connsiteY14" fmla="*/ 18778 h 31647"/>
                <a:gd name="connsiteX15" fmla="*/ 17933 w 53705"/>
                <a:gd name="connsiteY15" fmla="*/ 28147 h 31647"/>
                <a:gd name="connsiteX16" fmla="*/ 20897 w 53705"/>
                <a:gd name="connsiteY16" fmla="*/ 31111 h 31647"/>
                <a:gd name="connsiteX17" fmla="*/ 41036 w 53705"/>
                <a:gd name="connsiteY17" fmla="*/ 31111 h 31647"/>
                <a:gd name="connsiteX18" fmla="*/ 44000 w 53705"/>
                <a:gd name="connsiteY18" fmla="*/ 28147 h 31647"/>
                <a:gd name="connsiteX19" fmla="*/ 44000 w 53705"/>
                <a:gd name="connsiteY19" fmla="*/ 18778 h 31647"/>
                <a:gd name="connsiteX20" fmla="*/ 42082 w 53705"/>
                <a:gd name="connsiteY20" fmla="*/ 16006 h 31647"/>
                <a:gd name="connsiteX21" fmla="*/ 50962 w 53705"/>
                <a:gd name="connsiteY21" fmla="*/ 16006 h 31647"/>
                <a:gd name="connsiteX22" fmla="*/ 53926 w 53705"/>
                <a:gd name="connsiteY22" fmla="*/ 13043 h 31647"/>
                <a:gd name="connsiteX23" fmla="*/ 53926 w 53705"/>
                <a:gd name="connsiteY23" fmla="*/ 3673 h 31647"/>
                <a:gd name="connsiteX24" fmla="*/ 50953 w 53705"/>
                <a:gd name="connsiteY24" fmla="*/ 719 h 31647"/>
                <a:gd name="connsiteX25" fmla="*/ 50953 w 53705"/>
                <a:gd name="connsiteY25" fmla="*/ 719 h 31647"/>
                <a:gd name="connsiteX26" fmla="*/ 33776 w 53705"/>
                <a:gd name="connsiteY26" fmla="*/ 10089 h 31647"/>
                <a:gd name="connsiteX27" fmla="*/ 33776 w 53705"/>
                <a:gd name="connsiteY27" fmla="*/ 6646 h 31647"/>
                <a:gd name="connsiteX28" fmla="*/ 47989 w 53705"/>
                <a:gd name="connsiteY28" fmla="*/ 6646 h 31647"/>
                <a:gd name="connsiteX29" fmla="*/ 47989 w 53705"/>
                <a:gd name="connsiteY29" fmla="*/ 10098 h 31647"/>
                <a:gd name="connsiteX30" fmla="*/ 20916 w 53705"/>
                <a:gd name="connsiteY30" fmla="*/ 6636 h 31647"/>
                <a:gd name="connsiteX31" fmla="*/ 20916 w 53705"/>
                <a:gd name="connsiteY31" fmla="*/ 10089 h 31647"/>
                <a:gd name="connsiteX32" fmla="*/ 6703 w 53705"/>
                <a:gd name="connsiteY32" fmla="*/ 10089 h 31647"/>
                <a:gd name="connsiteX33" fmla="*/ 6703 w 53705"/>
                <a:gd name="connsiteY33" fmla="*/ 6646 h 31647"/>
                <a:gd name="connsiteX34" fmla="*/ 23879 w 53705"/>
                <a:gd name="connsiteY34" fmla="*/ 25184 h 31647"/>
                <a:gd name="connsiteX35" fmla="*/ 23879 w 53705"/>
                <a:gd name="connsiteY35" fmla="*/ 21731 h 31647"/>
                <a:gd name="connsiteX36" fmla="*/ 38102 w 53705"/>
                <a:gd name="connsiteY36" fmla="*/ 21731 h 31647"/>
                <a:gd name="connsiteX37" fmla="*/ 38102 w 53705"/>
                <a:gd name="connsiteY37" fmla="*/ 25184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705" h="31647">
                  <a:moveTo>
                    <a:pt x="50953" y="719"/>
                  </a:move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lnTo>
                    <a:pt x="27859" y="13043"/>
                  </a:lnTo>
                  <a:cubicBezTo>
                    <a:pt x="27857" y="14277"/>
                    <a:pt x="28622" y="15382"/>
                    <a:pt x="29777" y="15814"/>
                  </a:cubicBezTo>
                  <a:lnTo>
                    <a:pt x="24858" y="15814"/>
                  </a:lnTo>
                  <a:cubicBezTo>
                    <a:pt x="26013" y="15382"/>
                    <a:pt x="26778" y="14277"/>
                    <a:pt x="26776" y="13043"/>
                  </a:cubicBezTo>
                  <a:lnTo>
                    <a:pt x="26776" y="3673"/>
                  </a:lnTo>
                  <a:cubicBezTo>
                    <a:pt x="26776" y="2042"/>
                    <a:pt x="25453" y="719"/>
                    <a:pt x="23822" y="719"/>
                  </a:cubicBez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13043"/>
                  </a:lnTo>
                  <a:cubicBezTo>
                    <a:pt x="719" y="14679"/>
                    <a:pt x="2046" y="16006"/>
                    <a:pt x="3682" y="16006"/>
                  </a:cubicBezTo>
                  <a:lnTo>
                    <a:pt x="19851" y="16006"/>
                  </a:lnTo>
                  <a:cubicBezTo>
                    <a:pt x="18698" y="16441"/>
                    <a:pt x="17934" y="17545"/>
                    <a:pt x="17933" y="18778"/>
                  </a:cubicBezTo>
                  <a:lnTo>
                    <a:pt x="17933" y="28147"/>
                  </a:lnTo>
                  <a:cubicBezTo>
                    <a:pt x="17939" y="29782"/>
                    <a:pt x="19262" y="31105"/>
                    <a:pt x="20897" y="31111"/>
                  </a:cubicBezTo>
                  <a:lnTo>
                    <a:pt x="41036" y="31111"/>
                  </a:lnTo>
                  <a:cubicBezTo>
                    <a:pt x="42671" y="31105"/>
                    <a:pt x="43994" y="29782"/>
                    <a:pt x="44000" y="28147"/>
                  </a:cubicBezTo>
                  <a:lnTo>
                    <a:pt x="44000" y="18778"/>
                  </a:lnTo>
                  <a:cubicBezTo>
                    <a:pt x="43999" y="17545"/>
                    <a:pt x="43235" y="16441"/>
                    <a:pt x="42082" y="16006"/>
                  </a:cubicBezTo>
                  <a:lnTo>
                    <a:pt x="50962" y="16006"/>
                  </a:lnTo>
                  <a:cubicBezTo>
                    <a:pt x="52599" y="16006"/>
                    <a:pt x="53926" y="14679"/>
                    <a:pt x="53926" y="13043"/>
                  </a:cubicBezTo>
                  <a:lnTo>
                    <a:pt x="53926" y="3673"/>
                  </a:lnTo>
                  <a:cubicBezTo>
                    <a:pt x="53920" y="2037"/>
                    <a:pt x="52589" y="714"/>
                    <a:pt x="50953" y="719"/>
                  </a:cubicBezTo>
                  <a:cubicBezTo>
                    <a:pt x="50953" y="719"/>
                    <a:pt x="50953" y="719"/>
                    <a:pt x="50953" y="719"/>
                  </a:cubicBezTo>
                  <a:close/>
                  <a:moveTo>
                    <a:pt x="33776" y="10089"/>
                  </a:moveTo>
                  <a:lnTo>
                    <a:pt x="33776" y="6646"/>
                  </a:lnTo>
                  <a:lnTo>
                    <a:pt x="47989" y="6646"/>
                  </a:lnTo>
                  <a:lnTo>
                    <a:pt x="47989" y="10098"/>
                  </a:lnTo>
                  <a:close/>
                  <a:moveTo>
                    <a:pt x="20916" y="6636"/>
                  </a:moveTo>
                  <a:lnTo>
                    <a:pt x="20916" y="10089"/>
                  </a:lnTo>
                  <a:lnTo>
                    <a:pt x="6703" y="10089"/>
                  </a:lnTo>
                  <a:lnTo>
                    <a:pt x="6703" y="6646"/>
                  </a:lnTo>
                  <a:close/>
                  <a:moveTo>
                    <a:pt x="23879" y="25184"/>
                  </a:moveTo>
                  <a:lnTo>
                    <a:pt x="23879" y="21731"/>
                  </a:lnTo>
                  <a:lnTo>
                    <a:pt x="38102" y="21731"/>
                  </a:lnTo>
                  <a:lnTo>
                    <a:pt x="38102" y="25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4" name="Forme libre : forme 657">
              <a:extLst>
                <a:ext uri="{FF2B5EF4-FFF2-40B4-BE49-F238E27FC236}">
                  <a16:creationId xmlns:a16="http://schemas.microsoft.com/office/drawing/2014/main" id="{DDA34A1C-3857-9749-938F-E675D7D23A96}"/>
                </a:ext>
              </a:extLst>
            </p:cNvPr>
            <p:cNvSpPr/>
            <p:nvPr/>
          </p:nvSpPr>
          <p:spPr>
            <a:xfrm>
              <a:off x="7643021" y="1409741"/>
              <a:ext cx="53705" cy="46033"/>
            </a:xfrm>
            <a:custGeom>
              <a:avLst/>
              <a:gdLst>
                <a:gd name="connsiteX0" fmla="*/ 27850 w 53705"/>
                <a:gd name="connsiteY0" fmla="*/ 13004 h 46032"/>
                <a:gd name="connsiteX1" fmla="*/ 29768 w 53705"/>
                <a:gd name="connsiteY1" fmla="*/ 15766 h 46032"/>
                <a:gd name="connsiteX2" fmla="*/ 13599 w 53705"/>
                <a:gd name="connsiteY2" fmla="*/ 15766 h 46032"/>
                <a:gd name="connsiteX3" fmla="*/ 10645 w 53705"/>
                <a:gd name="connsiteY3" fmla="*/ 18730 h 46032"/>
                <a:gd name="connsiteX4" fmla="*/ 10645 w 53705"/>
                <a:gd name="connsiteY4" fmla="*/ 28147 h 46032"/>
                <a:gd name="connsiteX5" fmla="*/ 12563 w 53705"/>
                <a:gd name="connsiteY5" fmla="*/ 30919 h 46032"/>
                <a:gd name="connsiteX6" fmla="*/ 3683 w 53705"/>
                <a:gd name="connsiteY6" fmla="*/ 30919 h 46032"/>
                <a:gd name="connsiteX7" fmla="*/ 720 w 53705"/>
                <a:gd name="connsiteY7" fmla="*/ 33872 h 46032"/>
                <a:gd name="connsiteX8" fmla="*/ 719 w 53705"/>
                <a:gd name="connsiteY8" fmla="*/ 43252 h 46032"/>
                <a:gd name="connsiteX9" fmla="*/ 3682 w 53705"/>
                <a:gd name="connsiteY9" fmla="*/ 46205 h 46032"/>
                <a:gd name="connsiteX10" fmla="*/ 23822 w 53705"/>
                <a:gd name="connsiteY10" fmla="*/ 46205 h 46032"/>
                <a:gd name="connsiteX11" fmla="*/ 26786 w 53705"/>
                <a:gd name="connsiteY11" fmla="*/ 43252 h 46032"/>
                <a:gd name="connsiteX12" fmla="*/ 26786 w 53705"/>
                <a:gd name="connsiteY12" fmla="*/ 33872 h 46032"/>
                <a:gd name="connsiteX13" fmla="*/ 24868 w 53705"/>
                <a:gd name="connsiteY13" fmla="*/ 31110 h 46032"/>
                <a:gd name="connsiteX14" fmla="*/ 29778 w 53705"/>
                <a:gd name="connsiteY14" fmla="*/ 31110 h 46032"/>
                <a:gd name="connsiteX15" fmla="*/ 27860 w 53705"/>
                <a:gd name="connsiteY15" fmla="*/ 33872 h 46032"/>
                <a:gd name="connsiteX16" fmla="*/ 27860 w 53705"/>
                <a:gd name="connsiteY16" fmla="*/ 43252 h 46032"/>
                <a:gd name="connsiteX17" fmla="*/ 30814 w 53705"/>
                <a:gd name="connsiteY17" fmla="*/ 46205 h 46032"/>
                <a:gd name="connsiteX18" fmla="*/ 50953 w 53705"/>
                <a:gd name="connsiteY18" fmla="*/ 46205 h 46032"/>
                <a:gd name="connsiteX19" fmla="*/ 53906 w 53705"/>
                <a:gd name="connsiteY19" fmla="*/ 43252 h 46032"/>
                <a:gd name="connsiteX20" fmla="*/ 53906 w 53705"/>
                <a:gd name="connsiteY20" fmla="*/ 33872 h 46032"/>
                <a:gd name="connsiteX21" fmla="*/ 50953 w 53705"/>
                <a:gd name="connsiteY21" fmla="*/ 30919 h 46032"/>
                <a:gd name="connsiteX22" fmla="*/ 34784 w 53705"/>
                <a:gd name="connsiteY22" fmla="*/ 30919 h 46032"/>
                <a:gd name="connsiteX23" fmla="*/ 36702 w 53705"/>
                <a:gd name="connsiteY23" fmla="*/ 28147 h 46032"/>
                <a:gd name="connsiteX24" fmla="*/ 36702 w 53705"/>
                <a:gd name="connsiteY24" fmla="*/ 18778 h 46032"/>
                <a:gd name="connsiteX25" fmla="*/ 34784 w 53705"/>
                <a:gd name="connsiteY25" fmla="*/ 16006 h 46032"/>
                <a:gd name="connsiteX26" fmla="*/ 50953 w 53705"/>
                <a:gd name="connsiteY26" fmla="*/ 16006 h 46032"/>
                <a:gd name="connsiteX27" fmla="*/ 53906 w 53705"/>
                <a:gd name="connsiteY27" fmla="*/ 13052 h 46032"/>
                <a:gd name="connsiteX28" fmla="*/ 53906 w 53705"/>
                <a:gd name="connsiteY28" fmla="*/ 3673 h 46032"/>
                <a:gd name="connsiteX29" fmla="*/ 50953 w 53705"/>
                <a:gd name="connsiteY29" fmla="*/ 719 h 46032"/>
                <a:gd name="connsiteX30" fmla="*/ 30813 w 53705"/>
                <a:gd name="connsiteY30" fmla="*/ 719 h 46032"/>
                <a:gd name="connsiteX31" fmla="*/ 27859 w 53705"/>
                <a:gd name="connsiteY31" fmla="*/ 3673 h 46032"/>
                <a:gd name="connsiteX32" fmla="*/ 47989 w 53705"/>
                <a:gd name="connsiteY32" fmla="*/ 6588 h 46032"/>
                <a:gd name="connsiteX33" fmla="*/ 47989 w 53705"/>
                <a:gd name="connsiteY33" fmla="*/ 10041 h 46032"/>
                <a:gd name="connsiteX34" fmla="*/ 33777 w 53705"/>
                <a:gd name="connsiteY34" fmla="*/ 10041 h 46032"/>
                <a:gd name="connsiteX35" fmla="*/ 33777 w 53705"/>
                <a:gd name="connsiteY35" fmla="*/ 6588 h 46032"/>
                <a:gd name="connsiteX36" fmla="*/ 16591 w 53705"/>
                <a:gd name="connsiteY36" fmla="*/ 25145 h 46032"/>
                <a:gd name="connsiteX37" fmla="*/ 16591 w 53705"/>
                <a:gd name="connsiteY37" fmla="*/ 21693 h 46032"/>
                <a:gd name="connsiteX38" fmla="*/ 30804 w 53705"/>
                <a:gd name="connsiteY38" fmla="*/ 21693 h 46032"/>
                <a:gd name="connsiteX39" fmla="*/ 30804 w 53705"/>
                <a:gd name="connsiteY39" fmla="*/ 25145 h 46032"/>
                <a:gd name="connsiteX40" fmla="*/ 6694 w 53705"/>
                <a:gd name="connsiteY40" fmla="*/ 40240 h 46032"/>
                <a:gd name="connsiteX41" fmla="*/ 6694 w 53705"/>
                <a:gd name="connsiteY41" fmla="*/ 36778 h 46032"/>
                <a:gd name="connsiteX42" fmla="*/ 20916 w 53705"/>
                <a:gd name="connsiteY42" fmla="*/ 36778 h 46032"/>
                <a:gd name="connsiteX43" fmla="*/ 20916 w 53705"/>
                <a:gd name="connsiteY43" fmla="*/ 40231 h 46032"/>
                <a:gd name="connsiteX44" fmla="*/ 33777 w 53705"/>
                <a:gd name="connsiteY44" fmla="*/ 40240 h 46032"/>
                <a:gd name="connsiteX45" fmla="*/ 33777 w 53705"/>
                <a:gd name="connsiteY45" fmla="*/ 36778 h 46032"/>
                <a:gd name="connsiteX46" fmla="*/ 47989 w 53705"/>
                <a:gd name="connsiteY46" fmla="*/ 36778 h 46032"/>
                <a:gd name="connsiteX47" fmla="*/ 47989 w 53705"/>
                <a:gd name="connsiteY47" fmla="*/ 40231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705" h="46032">
                  <a:moveTo>
                    <a:pt x="27850" y="13004"/>
                  </a:moveTo>
                  <a:cubicBezTo>
                    <a:pt x="27849" y="14235"/>
                    <a:pt x="28614" y="15337"/>
                    <a:pt x="29768" y="15766"/>
                  </a:cubicBezTo>
                  <a:lnTo>
                    <a:pt x="13599" y="15766"/>
                  </a:lnTo>
                  <a:cubicBezTo>
                    <a:pt x="11966" y="15771"/>
                    <a:pt x="10645" y="17097"/>
                    <a:pt x="10645" y="18730"/>
                  </a:cubicBezTo>
                  <a:lnTo>
                    <a:pt x="10645" y="28147"/>
                  </a:lnTo>
                  <a:cubicBezTo>
                    <a:pt x="10646" y="29380"/>
                    <a:pt x="11409" y="30484"/>
                    <a:pt x="12563" y="30919"/>
                  </a:cubicBezTo>
                  <a:lnTo>
                    <a:pt x="3683" y="30919"/>
                  </a:lnTo>
                  <a:cubicBezTo>
                    <a:pt x="2050" y="30919"/>
                    <a:pt x="725" y="32240"/>
                    <a:pt x="720" y="33872"/>
                  </a:cubicBezTo>
                  <a:lnTo>
                    <a:pt x="719" y="43252"/>
                  </a:lnTo>
                  <a:cubicBezTo>
                    <a:pt x="724" y="44885"/>
                    <a:pt x="2050" y="46205"/>
                    <a:pt x="3682" y="46205"/>
                  </a:cubicBezTo>
                  <a:lnTo>
                    <a:pt x="23822" y="46205"/>
                  </a:lnTo>
                  <a:cubicBezTo>
                    <a:pt x="25455" y="46205"/>
                    <a:pt x="26780" y="44885"/>
                    <a:pt x="26786" y="43252"/>
                  </a:cubicBezTo>
                  <a:lnTo>
                    <a:pt x="26786" y="33872"/>
                  </a:lnTo>
                  <a:cubicBezTo>
                    <a:pt x="26784" y="32642"/>
                    <a:pt x="26019" y="31542"/>
                    <a:pt x="24868" y="31110"/>
                  </a:cubicBezTo>
                  <a:lnTo>
                    <a:pt x="29778" y="31110"/>
                  </a:lnTo>
                  <a:cubicBezTo>
                    <a:pt x="28624" y="31540"/>
                    <a:pt x="27859" y="32641"/>
                    <a:pt x="27860" y="33872"/>
                  </a:cubicBezTo>
                  <a:lnTo>
                    <a:pt x="27860" y="43252"/>
                  </a:lnTo>
                  <a:cubicBezTo>
                    <a:pt x="27860" y="44883"/>
                    <a:pt x="29182" y="46205"/>
                    <a:pt x="30814" y="46205"/>
                  </a:cubicBezTo>
                  <a:lnTo>
                    <a:pt x="50953" y="46205"/>
                  </a:lnTo>
                  <a:cubicBezTo>
                    <a:pt x="52584" y="46205"/>
                    <a:pt x="53906" y="44883"/>
                    <a:pt x="53906" y="43252"/>
                  </a:cubicBezTo>
                  <a:lnTo>
                    <a:pt x="53906" y="33872"/>
                  </a:lnTo>
                  <a:cubicBezTo>
                    <a:pt x="53906" y="32241"/>
                    <a:pt x="52584" y="30919"/>
                    <a:pt x="50953" y="30919"/>
                  </a:cubicBezTo>
                  <a:lnTo>
                    <a:pt x="34784" y="30919"/>
                  </a:lnTo>
                  <a:cubicBezTo>
                    <a:pt x="35937" y="30484"/>
                    <a:pt x="36701" y="29380"/>
                    <a:pt x="36702" y="28147"/>
                  </a:cubicBezTo>
                  <a:lnTo>
                    <a:pt x="36702" y="18778"/>
                  </a:lnTo>
                  <a:cubicBezTo>
                    <a:pt x="36701" y="17545"/>
                    <a:pt x="35937" y="16441"/>
                    <a:pt x="34784" y="16006"/>
                  </a:cubicBezTo>
                  <a:lnTo>
                    <a:pt x="50953" y="16006"/>
                  </a:lnTo>
                  <a:cubicBezTo>
                    <a:pt x="52584" y="16006"/>
                    <a:pt x="53906" y="14684"/>
                    <a:pt x="53906" y="13052"/>
                  </a:cubicBezTo>
                  <a:lnTo>
                    <a:pt x="53906" y="3673"/>
                  </a:lnTo>
                  <a:cubicBezTo>
                    <a:pt x="53906" y="2042"/>
                    <a:pt x="52584" y="719"/>
                    <a:pt x="50953" y="719"/>
                  </a:cubicBez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close/>
                  <a:moveTo>
                    <a:pt x="47989" y="6588"/>
                  </a:moveTo>
                  <a:lnTo>
                    <a:pt x="47989" y="10041"/>
                  </a:lnTo>
                  <a:lnTo>
                    <a:pt x="33777" y="10041"/>
                  </a:lnTo>
                  <a:lnTo>
                    <a:pt x="33777" y="6588"/>
                  </a:lnTo>
                  <a:close/>
                  <a:moveTo>
                    <a:pt x="16591" y="25145"/>
                  </a:moveTo>
                  <a:lnTo>
                    <a:pt x="16591" y="21693"/>
                  </a:lnTo>
                  <a:lnTo>
                    <a:pt x="30804" y="21693"/>
                  </a:lnTo>
                  <a:lnTo>
                    <a:pt x="30804" y="25145"/>
                  </a:lnTo>
                  <a:close/>
                  <a:moveTo>
                    <a:pt x="6694" y="40240"/>
                  </a:moveTo>
                  <a:lnTo>
                    <a:pt x="6694" y="36778"/>
                  </a:lnTo>
                  <a:lnTo>
                    <a:pt x="20916" y="36778"/>
                  </a:lnTo>
                  <a:lnTo>
                    <a:pt x="20916" y="40231"/>
                  </a:lnTo>
                  <a:close/>
                  <a:moveTo>
                    <a:pt x="33777" y="40240"/>
                  </a:moveTo>
                  <a:lnTo>
                    <a:pt x="33777" y="36778"/>
                  </a:lnTo>
                  <a:lnTo>
                    <a:pt x="47989" y="36778"/>
                  </a:lnTo>
                  <a:lnTo>
                    <a:pt x="47989" y="4023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5" name="Forme libre : forme 658">
              <a:extLst>
                <a:ext uri="{FF2B5EF4-FFF2-40B4-BE49-F238E27FC236}">
                  <a16:creationId xmlns:a16="http://schemas.microsoft.com/office/drawing/2014/main" id="{B4C2133C-A69E-9A4F-9692-B819DDEEF627}"/>
                </a:ext>
              </a:extLst>
            </p:cNvPr>
            <p:cNvSpPr/>
            <p:nvPr/>
          </p:nvSpPr>
          <p:spPr>
            <a:xfrm>
              <a:off x="7108992" y="1308843"/>
              <a:ext cx="262771" cy="67131"/>
            </a:xfrm>
            <a:custGeom>
              <a:avLst/>
              <a:gdLst>
                <a:gd name="connsiteX0" fmla="*/ 719 w 262771"/>
                <a:gd name="connsiteY0" fmla="*/ 3683 h 67131"/>
                <a:gd name="connsiteX1" fmla="*/ 719 w 262771"/>
                <a:gd name="connsiteY1" fmla="*/ 64101 h 67131"/>
                <a:gd name="connsiteX2" fmla="*/ 3682 w 262771"/>
                <a:gd name="connsiteY2" fmla="*/ 67064 h 67131"/>
                <a:gd name="connsiteX3" fmla="*/ 259741 w 262771"/>
                <a:gd name="connsiteY3" fmla="*/ 67064 h 67131"/>
                <a:gd name="connsiteX4" fmla="*/ 262695 w 262771"/>
                <a:gd name="connsiteY4" fmla="*/ 64101 h 67131"/>
                <a:gd name="connsiteX5" fmla="*/ 262695 w 262771"/>
                <a:gd name="connsiteY5" fmla="*/ 3683 h 67131"/>
                <a:gd name="connsiteX6" fmla="*/ 259741 w 262771"/>
                <a:gd name="connsiteY6" fmla="*/ 719 h 67131"/>
                <a:gd name="connsiteX7" fmla="*/ 3683 w 262771"/>
                <a:gd name="connsiteY7" fmla="*/ 719 h 67131"/>
                <a:gd name="connsiteX8" fmla="*/ 720 w 262771"/>
                <a:gd name="connsiteY8" fmla="*/ 3683 h 67131"/>
                <a:gd name="connsiteX9" fmla="*/ 256777 w 262771"/>
                <a:gd name="connsiteY9" fmla="*/ 6646 h 67131"/>
                <a:gd name="connsiteX10" fmla="*/ 256777 w 262771"/>
                <a:gd name="connsiteY10" fmla="*/ 61128 h 67131"/>
                <a:gd name="connsiteX11" fmla="*/ 6637 w 262771"/>
                <a:gd name="connsiteY11" fmla="*/ 61128 h 67131"/>
                <a:gd name="connsiteX12" fmla="*/ 6637 w 262771"/>
                <a:gd name="connsiteY12" fmla="*/ 6646 h 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771" h="67131">
                  <a:moveTo>
                    <a:pt x="719" y="3683"/>
                  </a:moveTo>
                  <a:lnTo>
                    <a:pt x="719" y="64101"/>
                  </a:lnTo>
                  <a:cubicBezTo>
                    <a:pt x="724" y="65735"/>
                    <a:pt x="2048" y="67059"/>
                    <a:pt x="3682" y="67064"/>
                  </a:cubicBezTo>
                  <a:lnTo>
                    <a:pt x="259741" y="67064"/>
                  </a:lnTo>
                  <a:cubicBezTo>
                    <a:pt x="261374" y="67059"/>
                    <a:pt x="262695" y="65734"/>
                    <a:pt x="262695" y="64101"/>
                  </a:cubicBezTo>
                  <a:lnTo>
                    <a:pt x="262695" y="3683"/>
                  </a:lnTo>
                  <a:cubicBezTo>
                    <a:pt x="262695" y="2050"/>
                    <a:pt x="261374" y="725"/>
                    <a:pt x="259741" y="719"/>
                  </a:cubicBezTo>
                  <a:lnTo>
                    <a:pt x="3683" y="719"/>
                  </a:lnTo>
                  <a:cubicBezTo>
                    <a:pt x="2049" y="725"/>
                    <a:pt x="725" y="2048"/>
                    <a:pt x="720" y="3683"/>
                  </a:cubicBezTo>
                  <a:close/>
                  <a:moveTo>
                    <a:pt x="256777" y="6646"/>
                  </a:moveTo>
                  <a:lnTo>
                    <a:pt x="256777" y="61128"/>
                  </a:lnTo>
                  <a:lnTo>
                    <a:pt x="6637" y="61128"/>
                  </a:lnTo>
                  <a:lnTo>
                    <a:pt x="6637" y="66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6" name="Forme libre : forme 659">
              <a:extLst>
                <a:ext uri="{FF2B5EF4-FFF2-40B4-BE49-F238E27FC236}">
                  <a16:creationId xmlns:a16="http://schemas.microsoft.com/office/drawing/2014/main" id="{E8FF65DD-794D-9846-A552-D9E49AD61F08}"/>
                </a:ext>
              </a:extLst>
            </p:cNvPr>
            <p:cNvSpPr/>
            <p:nvPr/>
          </p:nvSpPr>
          <p:spPr>
            <a:xfrm>
              <a:off x="8006643" y="1153098"/>
              <a:ext cx="328943" cy="64254"/>
            </a:xfrm>
            <a:custGeom>
              <a:avLst/>
              <a:gdLst>
                <a:gd name="connsiteX0" fmla="*/ 325826 w 328943"/>
                <a:gd name="connsiteY0" fmla="*/ 719 h 64254"/>
                <a:gd name="connsiteX1" fmla="*/ 3682 w 328943"/>
                <a:gd name="connsiteY1" fmla="*/ 719 h 64254"/>
                <a:gd name="connsiteX2" fmla="*/ 719 w 328943"/>
                <a:gd name="connsiteY2" fmla="*/ 3673 h 64254"/>
                <a:gd name="connsiteX3" fmla="*/ 719 w 328943"/>
                <a:gd name="connsiteY3" fmla="*/ 60610 h 64254"/>
                <a:gd name="connsiteX4" fmla="*/ 3682 w 328943"/>
                <a:gd name="connsiteY4" fmla="*/ 63564 h 64254"/>
                <a:gd name="connsiteX5" fmla="*/ 325826 w 328943"/>
                <a:gd name="connsiteY5" fmla="*/ 63564 h 64254"/>
                <a:gd name="connsiteX6" fmla="*/ 328790 w 328943"/>
                <a:gd name="connsiteY6" fmla="*/ 60610 h 64254"/>
                <a:gd name="connsiteX7" fmla="*/ 328790 w 328943"/>
                <a:gd name="connsiteY7" fmla="*/ 3673 h 64254"/>
                <a:gd name="connsiteX8" fmla="*/ 325826 w 328943"/>
                <a:gd name="connsiteY8" fmla="*/ 719 h 64254"/>
                <a:gd name="connsiteX9" fmla="*/ 6636 w 328943"/>
                <a:gd name="connsiteY9" fmla="*/ 57647 h 64254"/>
                <a:gd name="connsiteX10" fmla="*/ 6636 w 328943"/>
                <a:gd name="connsiteY10" fmla="*/ 6675 h 64254"/>
                <a:gd name="connsiteX11" fmla="*/ 7874 w 328943"/>
                <a:gd name="connsiteY11" fmla="*/ 6675 h 64254"/>
                <a:gd name="connsiteX12" fmla="*/ 7874 w 328943"/>
                <a:gd name="connsiteY12" fmla="*/ 57685 h 64254"/>
                <a:gd name="connsiteX13" fmla="*/ 13810 w 328943"/>
                <a:gd name="connsiteY13" fmla="*/ 9043 h 64254"/>
                <a:gd name="connsiteX14" fmla="*/ 13810 w 328943"/>
                <a:gd name="connsiteY14" fmla="*/ 6675 h 64254"/>
                <a:gd name="connsiteX15" fmla="*/ 322873 w 328943"/>
                <a:gd name="connsiteY15" fmla="*/ 6675 h 64254"/>
                <a:gd name="connsiteX16" fmla="*/ 322873 w 328943"/>
                <a:gd name="connsiteY16" fmla="*/ 9082 h 64254"/>
                <a:gd name="connsiteX17" fmla="*/ 13810 w 328943"/>
                <a:gd name="connsiteY17" fmla="*/ 57647 h 64254"/>
                <a:gd name="connsiteX18" fmla="*/ 13810 w 328943"/>
                <a:gd name="connsiteY18" fmla="*/ 14970 h 64254"/>
                <a:gd name="connsiteX19" fmla="*/ 322873 w 328943"/>
                <a:gd name="connsiteY19" fmla="*/ 14970 h 64254"/>
                <a:gd name="connsiteX20" fmla="*/ 322873 w 328943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943" h="64254">
                  <a:moveTo>
                    <a:pt x="325826" y="719"/>
                  </a:moveTo>
                  <a:lnTo>
                    <a:pt x="3682" y="719"/>
                  </a:lnTo>
                  <a:cubicBezTo>
                    <a:pt x="2049" y="719"/>
                    <a:pt x="724" y="2040"/>
                    <a:pt x="719" y="3673"/>
                  </a:cubicBezTo>
                  <a:lnTo>
                    <a:pt x="719" y="60610"/>
                  </a:lnTo>
                  <a:cubicBezTo>
                    <a:pt x="725" y="62243"/>
                    <a:pt x="2050" y="63564"/>
                    <a:pt x="3682" y="63564"/>
                  </a:cubicBezTo>
                  <a:lnTo>
                    <a:pt x="325826" y="63564"/>
                  </a:lnTo>
                  <a:cubicBezTo>
                    <a:pt x="327460" y="63564"/>
                    <a:pt x="328785" y="62243"/>
                    <a:pt x="328790" y="60610"/>
                  </a:cubicBezTo>
                  <a:lnTo>
                    <a:pt x="328790" y="3673"/>
                  </a:lnTo>
                  <a:cubicBezTo>
                    <a:pt x="328784" y="2040"/>
                    <a:pt x="327459" y="719"/>
                    <a:pt x="325826" y="719"/>
                  </a:cubicBezTo>
                  <a:close/>
                  <a:moveTo>
                    <a:pt x="6636" y="57647"/>
                  </a:moveTo>
                  <a:lnTo>
                    <a:pt x="6636" y="6675"/>
                  </a:lnTo>
                  <a:lnTo>
                    <a:pt x="7874" y="6675"/>
                  </a:lnTo>
                  <a:lnTo>
                    <a:pt x="7874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322873" y="6675"/>
                  </a:lnTo>
                  <a:lnTo>
                    <a:pt x="322873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322873" y="14970"/>
                  </a:lnTo>
                  <a:lnTo>
                    <a:pt x="322873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7" name="Forme libre : forme 660">
              <a:extLst>
                <a:ext uri="{FF2B5EF4-FFF2-40B4-BE49-F238E27FC236}">
                  <a16:creationId xmlns:a16="http://schemas.microsoft.com/office/drawing/2014/main" id="{91289290-C2D4-FD4B-9AB2-DFE5FF3B0363}"/>
                </a:ext>
              </a:extLst>
            </p:cNvPr>
            <p:cNvSpPr/>
            <p:nvPr/>
          </p:nvSpPr>
          <p:spPr>
            <a:xfrm>
              <a:off x="8353903" y="1153098"/>
              <a:ext cx="328943" cy="64254"/>
            </a:xfrm>
            <a:custGeom>
              <a:avLst/>
              <a:gdLst>
                <a:gd name="connsiteX0" fmla="*/ 325826 w 328943"/>
                <a:gd name="connsiteY0" fmla="*/ 719 h 64254"/>
                <a:gd name="connsiteX1" fmla="*/ 3673 w 328943"/>
                <a:gd name="connsiteY1" fmla="*/ 719 h 64254"/>
                <a:gd name="connsiteX2" fmla="*/ 719 w 328943"/>
                <a:gd name="connsiteY2" fmla="*/ 3673 h 64254"/>
                <a:gd name="connsiteX3" fmla="*/ 719 w 328943"/>
                <a:gd name="connsiteY3" fmla="*/ 60610 h 64254"/>
                <a:gd name="connsiteX4" fmla="*/ 3673 w 328943"/>
                <a:gd name="connsiteY4" fmla="*/ 63564 h 64254"/>
                <a:gd name="connsiteX5" fmla="*/ 325826 w 328943"/>
                <a:gd name="connsiteY5" fmla="*/ 63564 h 64254"/>
                <a:gd name="connsiteX6" fmla="*/ 328780 w 328943"/>
                <a:gd name="connsiteY6" fmla="*/ 60610 h 64254"/>
                <a:gd name="connsiteX7" fmla="*/ 328780 w 328943"/>
                <a:gd name="connsiteY7" fmla="*/ 3673 h 64254"/>
                <a:gd name="connsiteX8" fmla="*/ 325826 w 328943"/>
                <a:gd name="connsiteY8" fmla="*/ 719 h 64254"/>
                <a:gd name="connsiteX9" fmla="*/ 6636 w 328943"/>
                <a:gd name="connsiteY9" fmla="*/ 57647 h 64254"/>
                <a:gd name="connsiteX10" fmla="*/ 6636 w 328943"/>
                <a:gd name="connsiteY10" fmla="*/ 6675 h 64254"/>
                <a:gd name="connsiteX11" fmla="*/ 7893 w 328943"/>
                <a:gd name="connsiteY11" fmla="*/ 6675 h 64254"/>
                <a:gd name="connsiteX12" fmla="*/ 7893 w 328943"/>
                <a:gd name="connsiteY12" fmla="*/ 57685 h 64254"/>
                <a:gd name="connsiteX13" fmla="*/ 13810 w 328943"/>
                <a:gd name="connsiteY13" fmla="*/ 9043 h 64254"/>
                <a:gd name="connsiteX14" fmla="*/ 13810 w 328943"/>
                <a:gd name="connsiteY14" fmla="*/ 6675 h 64254"/>
                <a:gd name="connsiteX15" fmla="*/ 322863 w 328943"/>
                <a:gd name="connsiteY15" fmla="*/ 6675 h 64254"/>
                <a:gd name="connsiteX16" fmla="*/ 322863 w 328943"/>
                <a:gd name="connsiteY16" fmla="*/ 9082 h 64254"/>
                <a:gd name="connsiteX17" fmla="*/ 13810 w 328943"/>
                <a:gd name="connsiteY17" fmla="*/ 57647 h 64254"/>
                <a:gd name="connsiteX18" fmla="*/ 13810 w 328943"/>
                <a:gd name="connsiteY18" fmla="*/ 14970 h 64254"/>
                <a:gd name="connsiteX19" fmla="*/ 322863 w 328943"/>
                <a:gd name="connsiteY19" fmla="*/ 14970 h 64254"/>
                <a:gd name="connsiteX20" fmla="*/ 322863 w 328943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943" h="64254">
                  <a:moveTo>
                    <a:pt x="325826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60610"/>
                  </a:lnTo>
                  <a:cubicBezTo>
                    <a:pt x="719" y="62241"/>
                    <a:pt x="2042" y="63564"/>
                    <a:pt x="3673" y="63564"/>
                  </a:cubicBezTo>
                  <a:lnTo>
                    <a:pt x="325826" y="63564"/>
                  </a:lnTo>
                  <a:cubicBezTo>
                    <a:pt x="327458" y="63564"/>
                    <a:pt x="328780" y="62241"/>
                    <a:pt x="328780" y="60610"/>
                  </a:cubicBezTo>
                  <a:lnTo>
                    <a:pt x="328780" y="3673"/>
                  </a:lnTo>
                  <a:cubicBezTo>
                    <a:pt x="328780" y="2042"/>
                    <a:pt x="327458" y="719"/>
                    <a:pt x="325826" y="719"/>
                  </a:cubicBezTo>
                  <a:close/>
                  <a:moveTo>
                    <a:pt x="6636" y="57647"/>
                  </a:moveTo>
                  <a:lnTo>
                    <a:pt x="6636" y="6675"/>
                  </a:lnTo>
                  <a:lnTo>
                    <a:pt x="7893" y="6675"/>
                  </a:lnTo>
                  <a:lnTo>
                    <a:pt x="7893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322863" y="6675"/>
                  </a:lnTo>
                  <a:lnTo>
                    <a:pt x="322863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322863" y="14970"/>
                  </a:lnTo>
                  <a:lnTo>
                    <a:pt x="322863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8" name="Forme libre : forme 661">
              <a:extLst>
                <a:ext uri="{FF2B5EF4-FFF2-40B4-BE49-F238E27FC236}">
                  <a16:creationId xmlns:a16="http://schemas.microsoft.com/office/drawing/2014/main" id="{1DBA6961-43A7-074B-8EF9-93BE82884F4D}"/>
                </a:ext>
              </a:extLst>
            </p:cNvPr>
            <p:cNvSpPr/>
            <p:nvPr/>
          </p:nvSpPr>
          <p:spPr>
            <a:xfrm>
              <a:off x="7726503" y="1153098"/>
              <a:ext cx="261812" cy="64254"/>
            </a:xfrm>
            <a:custGeom>
              <a:avLst/>
              <a:gdLst>
                <a:gd name="connsiteX0" fmla="*/ 259060 w 261812"/>
                <a:gd name="connsiteY0" fmla="*/ 719 h 64254"/>
                <a:gd name="connsiteX1" fmla="*/ 3673 w 261812"/>
                <a:gd name="connsiteY1" fmla="*/ 719 h 64254"/>
                <a:gd name="connsiteX2" fmla="*/ 719 w 261812"/>
                <a:gd name="connsiteY2" fmla="*/ 3673 h 64254"/>
                <a:gd name="connsiteX3" fmla="*/ 720 w 261812"/>
                <a:gd name="connsiteY3" fmla="*/ 60610 h 64254"/>
                <a:gd name="connsiteX4" fmla="*/ 3674 w 261812"/>
                <a:gd name="connsiteY4" fmla="*/ 63564 h 64254"/>
                <a:gd name="connsiteX5" fmla="*/ 259060 w 261812"/>
                <a:gd name="connsiteY5" fmla="*/ 63564 h 64254"/>
                <a:gd name="connsiteX6" fmla="*/ 262013 w 261812"/>
                <a:gd name="connsiteY6" fmla="*/ 60610 h 64254"/>
                <a:gd name="connsiteX7" fmla="*/ 262013 w 261812"/>
                <a:gd name="connsiteY7" fmla="*/ 3673 h 64254"/>
                <a:gd name="connsiteX8" fmla="*/ 259060 w 261812"/>
                <a:gd name="connsiteY8" fmla="*/ 719 h 64254"/>
                <a:gd name="connsiteX9" fmla="*/ 6637 w 261812"/>
                <a:gd name="connsiteY9" fmla="*/ 57647 h 64254"/>
                <a:gd name="connsiteX10" fmla="*/ 6637 w 261812"/>
                <a:gd name="connsiteY10" fmla="*/ 6675 h 64254"/>
                <a:gd name="connsiteX11" fmla="*/ 7893 w 261812"/>
                <a:gd name="connsiteY11" fmla="*/ 6675 h 64254"/>
                <a:gd name="connsiteX12" fmla="*/ 7893 w 261812"/>
                <a:gd name="connsiteY12" fmla="*/ 57685 h 64254"/>
                <a:gd name="connsiteX13" fmla="*/ 13810 w 261812"/>
                <a:gd name="connsiteY13" fmla="*/ 9043 h 64254"/>
                <a:gd name="connsiteX14" fmla="*/ 13810 w 261812"/>
                <a:gd name="connsiteY14" fmla="*/ 6675 h 64254"/>
                <a:gd name="connsiteX15" fmla="*/ 256096 w 261812"/>
                <a:gd name="connsiteY15" fmla="*/ 6675 h 64254"/>
                <a:gd name="connsiteX16" fmla="*/ 256096 w 261812"/>
                <a:gd name="connsiteY16" fmla="*/ 9082 h 64254"/>
                <a:gd name="connsiteX17" fmla="*/ 13810 w 261812"/>
                <a:gd name="connsiteY17" fmla="*/ 57647 h 64254"/>
                <a:gd name="connsiteX18" fmla="*/ 13810 w 261812"/>
                <a:gd name="connsiteY18" fmla="*/ 14970 h 64254"/>
                <a:gd name="connsiteX19" fmla="*/ 256096 w 261812"/>
                <a:gd name="connsiteY19" fmla="*/ 14970 h 64254"/>
                <a:gd name="connsiteX20" fmla="*/ 256096 w 261812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1812" h="64254">
                  <a:moveTo>
                    <a:pt x="259060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20" y="60610"/>
                  </a:lnTo>
                  <a:cubicBezTo>
                    <a:pt x="720" y="62241"/>
                    <a:pt x="2042" y="63564"/>
                    <a:pt x="3674" y="63564"/>
                  </a:cubicBezTo>
                  <a:lnTo>
                    <a:pt x="259060" y="63564"/>
                  </a:lnTo>
                  <a:cubicBezTo>
                    <a:pt x="260691" y="63564"/>
                    <a:pt x="262013" y="62241"/>
                    <a:pt x="262013" y="60610"/>
                  </a:cubicBezTo>
                  <a:lnTo>
                    <a:pt x="262013" y="3673"/>
                  </a:lnTo>
                  <a:cubicBezTo>
                    <a:pt x="262013" y="2042"/>
                    <a:pt x="260691" y="719"/>
                    <a:pt x="259060" y="719"/>
                  </a:cubicBezTo>
                  <a:close/>
                  <a:moveTo>
                    <a:pt x="6637" y="57647"/>
                  </a:moveTo>
                  <a:lnTo>
                    <a:pt x="6637" y="6675"/>
                  </a:lnTo>
                  <a:lnTo>
                    <a:pt x="7893" y="6675"/>
                  </a:lnTo>
                  <a:lnTo>
                    <a:pt x="7893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256096" y="6675"/>
                  </a:lnTo>
                  <a:lnTo>
                    <a:pt x="256096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256096" y="14970"/>
                  </a:lnTo>
                  <a:lnTo>
                    <a:pt x="256096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9" name="Forme libre : forme 662">
              <a:extLst>
                <a:ext uri="{FF2B5EF4-FFF2-40B4-BE49-F238E27FC236}">
                  <a16:creationId xmlns:a16="http://schemas.microsoft.com/office/drawing/2014/main" id="{B6410F47-1AB1-E549-8741-2BCC81DEB0D1}"/>
                </a:ext>
              </a:extLst>
            </p:cNvPr>
            <p:cNvSpPr/>
            <p:nvPr/>
          </p:nvSpPr>
          <p:spPr>
            <a:xfrm>
              <a:off x="5912588" y="899687"/>
              <a:ext cx="86312" cy="86312"/>
            </a:xfrm>
            <a:custGeom>
              <a:avLst/>
              <a:gdLst>
                <a:gd name="connsiteX0" fmla="*/ 43329 w 86311"/>
                <a:gd name="connsiteY0" fmla="*/ 85899 h 86311"/>
                <a:gd name="connsiteX1" fmla="*/ 85900 w 86311"/>
                <a:gd name="connsiteY1" fmla="*/ 43290 h 86311"/>
                <a:gd name="connsiteX2" fmla="*/ 43290 w 86311"/>
                <a:gd name="connsiteY2" fmla="*/ 719 h 86311"/>
                <a:gd name="connsiteX3" fmla="*/ 719 w 86311"/>
                <a:gd name="connsiteY3" fmla="*/ 43329 h 86311"/>
                <a:gd name="connsiteX4" fmla="*/ 719 w 86311"/>
                <a:gd name="connsiteY4" fmla="*/ 43348 h 86311"/>
                <a:gd name="connsiteX5" fmla="*/ 43329 w 86311"/>
                <a:gd name="connsiteY5" fmla="*/ 85899 h 86311"/>
                <a:gd name="connsiteX6" fmla="*/ 43329 w 86311"/>
                <a:gd name="connsiteY6" fmla="*/ 6646 h 86311"/>
                <a:gd name="connsiteX7" fmla="*/ 80002 w 86311"/>
                <a:gd name="connsiteY7" fmla="*/ 43319 h 86311"/>
                <a:gd name="connsiteX8" fmla="*/ 43329 w 86311"/>
                <a:gd name="connsiteY8" fmla="*/ 79992 h 86311"/>
                <a:gd name="connsiteX9" fmla="*/ 6656 w 86311"/>
                <a:gd name="connsiteY9" fmla="*/ 43319 h 86311"/>
                <a:gd name="connsiteX10" fmla="*/ 43329 w 86311"/>
                <a:gd name="connsiteY10" fmla="*/ 6646 h 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11" h="86311">
                  <a:moveTo>
                    <a:pt x="43329" y="85899"/>
                  </a:moveTo>
                  <a:cubicBezTo>
                    <a:pt x="66850" y="85889"/>
                    <a:pt x="85910" y="66812"/>
                    <a:pt x="85900" y="43290"/>
                  </a:cubicBezTo>
                  <a:cubicBezTo>
                    <a:pt x="85889" y="19768"/>
                    <a:pt x="66812" y="709"/>
                    <a:pt x="43290" y="719"/>
                  </a:cubicBezTo>
                  <a:cubicBezTo>
                    <a:pt x="19769" y="730"/>
                    <a:pt x="709" y="19807"/>
                    <a:pt x="719" y="43329"/>
                  </a:cubicBezTo>
                  <a:cubicBezTo>
                    <a:pt x="719" y="43335"/>
                    <a:pt x="719" y="43341"/>
                    <a:pt x="719" y="43348"/>
                  </a:cubicBezTo>
                  <a:cubicBezTo>
                    <a:pt x="767" y="66851"/>
                    <a:pt x="19825" y="85884"/>
                    <a:pt x="43329" y="85899"/>
                  </a:cubicBezTo>
                  <a:close/>
                  <a:moveTo>
                    <a:pt x="43329" y="6646"/>
                  </a:moveTo>
                  <a:cubicBezTo>
                    <a:pt x="63582" y="6646"/>
                    <a:pt x="80002" y="23065"/>
                    <a:pt x="80002" y="43319"/>
                  </a:cubicBezTo>
                  <a:cubicBezTo>
                    <a:pt x="80002" y="63573"/>
                    <a:pt x="63583" y="79992"/>
                    <a:pt x="43329" y="79992"/>
                  </a:cubicBezTo>
                  <a:cubicBezTo>
                    <a:pt x="23075" y="79992"/>
                    <a:pt x="6656" y="63573"/>
                    <a:pt x="6656" y="43319"/>
                  </a:cubicBezTo>
                  <a:cubicBezTo>
                    <a:pt x="6677" y="23074"/>
                    <a:pt x="23083" y="6667"/>
                    <a:pt x="43329" y="66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0" name="Forme libre : forme 663">
              <a:extLst>
                <a:ext uri="{FF2B5EF4-FFF2-40B4-BE49-F238E27FC236}">
                  <a16:creationId xmlns:a16="http://schemas.microsoft.com/office/drawing/2014/main" id="{0181D33D-5028-F14D-8D80-C8983D9294A5}"/>
                </a:ext>
              </a:extLst>
            </p:cNvPr>
            <p:cNvSpPr/>
            <p:nvPr/>
          </p:nvSpPr>
          <p:spPr>
            <a:xfrm>
              <a:off x="5936665" y="928365"/>
              <a:ext cx="54664" cy="22057"/>
            </a:xfrm>
            <a:custGeom>
              <a:avLst/>
              <a:gdLst>
                <a:gd name="connsiteX0" fmla="*/ 2018 w 54664"/>
                <a:gd name="connsiteY0" fmla="*/ 6134 h 22057"/>
                <a:gd name="connsiteX1" fmla="*/ 11713 w 54664"/>
                <a:gd name="connsiteY1" fmla="*/ 13365 h 22057"/>
                <a:gd name="connsiteX2" fmla="*/ 11608 w 54664"/>
                <a:gd name="connsiteY2" fmla="*/ 14641 h 22057"/>
                <a:gd name="connsiteX3" fmla="*/ 19418 w 54664"/>
                <a:gd name="connsiteY3" fmla="*/ 22173 h 22057"/>
                <a:gd name="connsiteX4" fmla="*/ 26300 w 54664"/>
                <a:gd name="connsiteY4" fmla="*/ 17594 h 22057"/>
                <a:gd name="connsiteX5" fmla="*/ 51542 w 54664"/>
                <a:gd name="connsiteY5" fmla="*/ 17594 h 22057"/>
                <a:gd name="connsiteX6" fmla="*/ 54332 w 54664"/>
                <a:gd name="connsiteY6" fmla="*/ 14467 h 22057"/>
                <a:gd name="connsiteX7" fmla="*/ 51542 w 54664"/>
                <a:gd name="connsiteY7" fmla="*/ 11677 h 22057"/>
                <a:gd name="connsiteX8" fmla="*/ 26300 w 54664"/>
                <a:gd name="connsiteY8" fmla="*/ 11677 h 22057"/>
                <a:gd name="connsiteX9" fmla="*/ 16345 w 54664"/>
                <a:gd name="connsiteY9" fmla="*/ 7569 h 22057"/>
                <a:gd name="connsiteX10" fmla="*/ 14906 w 54664"/>
                <a:gd name="connsiteY10" fmla="*/ 8359 h 22057"/>
                <a:gd name="connsiteX11" fmla="*/ 5557 w 54664"/>
                <a:gd name="connsiteY11" fmla="*/ 1387 h 22057"/>
                <a:gd name="connsiteX12" fmla="*/ 1387 w 54664"/>
                <a:gd name="connsiteY12" fmla="*/ 1809 h 22057"/>
                <a:gd name="connsiteX13" fmla="*/ 1809 w 54664"/>
                <a:gd name="connsiteY13" fmla="*/ 5979 h 22057"/>
                <a:gd name="connsiteX14" fmla="*/ 2018 w 54664"/>
                <a:gd name="connsiteY14" fmla="*/ 6134 h 22057"/>
                <a:gd name="connsiteX15" fmla="*/ 19280 w 54664"/>
                <a:gd name="connsiteY15" fmla="*/ 16367 h 22057"/>
                <a:gd name="connsiteX16" fmla="*/ 17554 w 54664"/>
                <a:gd name="connsiteY16" fmla="*/ 14641 h 22057"/>
                <a:gd name="connsiteX17" fmla="*/ 19280 w 54664"/>
                <a:gd name="connsiteY17" fmla="*/ 12914 h 22057"/>
                <a:gd name="connsiteX18" fmla="*/ 21006 w 54664"/>
                <a:gd name="connsiteY18" fmla="*/ 14641 h 22057"/>
                <a:gd name="connsiteX19" fmla="*/ 19261 w 54664"/>
                <a:gd name="connsiteY19" fmla="*/ 16367 h 22057"/>
                <a:gd name="connsiteX20" fmla="*/ 19251 w 54664"/>
                <a:gd name="connsiteY20" fmla="*/ 16367 h 2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64" h="22057">
                  <a:moveTo>
                    <a:pt x="2018" y="6134"/>
                  </a:moveTo>
                  <a:lnTo>
                    <a:pt x="11713" y="13365"/>
                  </a:lnTo>
                  <a:cubicBezTo>
                    <a:pt x="11644" y="13787"/>
                    <a:pt x="11609" y="14213"/>
                    <a:pt x="11608" y="14641"/>
                  </a:cubicBezTo>
                  <a:cubicBezTo>
                    <a:pt x="11685" y="18877"/>
                    <a:pt x="15181" y="22249"/>
                    <a:pt x="19418" y="22173"/>
                  </a:cubicBezTo>
                  <a:cubicBezTo>
                    <a:pt x="22408" y="22119"/>
                    <a:pt x="25095" y="20332"/>
                    <a:pt x="26300" y="17594"/>
                  </a:cubicBezTo>
                  <a:lnTo>
                    <a:pt x="51542" y="17594"/>
                  </a:lnTo>
                  <a:cubicBezTo>
                    <a:pt x="53175" y="17501"/>
                    <a:pt x="54425" y="16101"/>
                    <a:pt x="54332" y="14467"/>
                  </a:cubicBezTo>
                  <a:cubicBezTo>
                    <a:pt x="54246" y="12963"/>
                    <a:pt x="53046" y="11763"/>
                    <a:pt x="51542" y="11677"/>
                  </a:cubicBezTo>
                  <a:lnTo>
                    <a:pt x="26300" y="11677"/>
                  </a:lnTo>
                  <a:cubicBezTo>
                    <a:pt x="24685" y="7794"/>
                    <a:pt x="20229" y="5955"/>
                    <a:pt x="16345" y="7569"/>
                  </a:cubicBezTo>
                  <a:cubicBezTo>
                    <a:pt x="15839" y="7780"/>
                    <a:pt x="15357" y="8045"/>
                    <a:pt x="14906" y="8359"/>
                  </a:cubicBezTo>
                  <a:lnTo>
                    <a:pt x="5557" y="1387"/>
                  </a:lnTo>
                  <a:cubicBezTo>
                    <a:pt x="4288" y="352"/>
                    <a:pt x="2422" y="541"/>
                    <a:pt x="1387" y="1809"/>
                  </a:cubicBezTo>
                  <a:cubicBezTo>
                    <a:pt x="352" y="3077"/>
                    <a:pt x="541" y="4944"/>
                    <a:pt x="1809" y="5979"/>
                  </a:cubicBezTo>
                  <a:cubicBezTo>
                    <a:pt x="1876" y="6033"/>
                    <a:pt x="1946" y="6085"/>
                    <a:pt x="2018" y="6134"/>
                  </a:cubicBezTo>
                  <a:close/>
                  <a:moveTo>
                    <a:pt x="19280" y="16367"/>
                  </a:moveTo>
                  <a:cubicBezTo>
                    <a:pt x="18327" y="16367"/>
                    <a:pt x="17554" y="15594"/>
                    <a:pt x="17554" y="14641"/>
                  </a:cubicBezTo>
                  <a:cubicBezTo>
                    <a:pt x="17554" y="13687"/>
                    <a:pt x="18327" y="12914"/>
                    <a:pt x="19280" y="12914"/>
                  </a:cubicBezTo>
                  <a:cubicBezTo>
                    <a:pt x="20234" y="12914"/>
                    <a:pt x="21006" y="13687"/>
                    <a:pt x="21006" y="14641"/>
                  </a:cubicBezTo>
                  <a:cubicBezTo>
                    <a:pt x="21001" y="15599"/>
                    <a:pt x="20219" y="16372"/>
                    <a:pt x="19261" y="16367"/>
                  </a:cubicBezTo>
                  <a:cubicBezTo>
                    <a:pt x="19258" y="16367"/>
                    <a:pt x="19254" y="16367"/>
                    <a:pt x="19251" y="16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1" name="Forme libre : forme 664">
              <a:extLst>
                <a:ext uri="{FF2B5EF4-FFF2-40B4-BE49-F238E27FC236}">
                  <a16:creationId xmlns:a16="http://schemas.microsoft.com/office/drawing/2014/main" id="{0454C064-C49D-4549-AF93-D5A821B38B52}"/>
                </a:ext>
              </a:extLst>
            </p:cNvPr>
            <p:cNvSpPr/>
            <p:nvPr/>
          </p:nvSpPr>
          <p:spPr>
            <a:xfrm>
              <a:off x="6463496" y="1207072"/>
              <a:ext cx="88230" cy="142894"/>
            </a:xfrm>
            <a:custGeom>
              <a:avLst/>
              <a:gdLst>
                <a:gd name="connsiteX0" fmla="*/ 84682 w 88229"/>
                <a:gd name="connsiteY0" fmla="*/ 719 h 142893"/>
                <a:gd name="connsiteX1" fmla="*/ 3673 w 88229"/>
                <a:gd name="connsiteY1" fmla="*/ 719 h 142893"/>
                <a:gd name="connsiteX2" fmla="*/ 719 w 88229"/>
                <a:gd name="connsiteY2" fmla="*/ 3683 h 142893"/>
                <a:gd name="connsiteX3" fmla="*/ 720 w 88229"/>
                <a:gd name="connsiteY3" fmla="*/ 139988 h 142893"/>
                <a:gd name="connsiteX4" fmla="*/ 3674 w 88229"/>
                <a:gd name="connsiteY4" fmla="*/ 142951 h 142893"/>
                <a:gd name="connsiteX5" fmla="*/ 84682 w 88229"/>
                <a:gd name="connsiteY5" fmla="*/ 142951 h 142893"/>
                <a:gd name="connsiteX6" fmla="*/ 87635 w 88229"/>
                <a:gd name="connsiteY6" fmla="*/ 139988 h 142893"/>
                <a:gd name="connsiteX7" fmla="*/ 87635 w 88229"/>
                <a:gd name="connsiteY7" fmla="*/ 3683 h 142893"/>
                <a:gd name="connsiteX8" fmla="*/ 84682 w 88229"/>
                <a:gd name="connsiteY8" fmla="*/ 719 h 142893"/>
                <a:gd name="connsiteX9" fmla="*/ 81718 w 88229"/>
                <a:gd name="connsiteY9" fmla="*/ 114248 h 142893"/>
                <a:gd name="connsiteX10" fmla="*/ 81718 w 88229"/>
                <a:gd name="connsiteY10" fmla="*/ 123838 h 142893"/>
                <a:gd name="connsiteX11" fmla="*/ 77806 w 88229"/>
                <a:gd name="connsiteY11" fmla="*/ 123838 h 142893"/>
                <a:gd name="connsiteX12" fmla="*/ 77806 w 88229"/>
                <a:gd name="connsiteY12" fmla="*/ 114248 h 142893"/>
                <a:gd name="connsiteX13" fmla="*/ 81718 w 88229"/>
                <a:gd name="connsiteY13" fmla="*/ 98510 h 142893"/>
                <a:gd name="connsiteX14" fmla="*/ 81718 w 88229"/>
                <a:gd name="connsiteY14" fmla="*/ 108331 h 142893"/>
                <a:gd name="connsiteX15" fmla="*/ 77806 w 88229"/>
                <a:gd name="connsiteY15" fmla="*/ 108331 h 142893"/>
                <a:gd name="connsiteX16" fmla="*/ 77806 w 88229"/>
                <a:gd name="connsiteY16" fmla="*/ 98472 h 142893"/>
                <a:gd name="connsiteX17" fmla="*/ 81718 w 88229"/>
                <a:gd name="connsiteY17" fmla="*/ 80932 h 142893"/>
                <a:gd name="connsiteX18" fmla="*/ 81718 w 88229"/>
                <a:gd name="connsiteY18" fmla="*/ 92593 h 142893"/>
                <a:gd name="connsiteX19" fmla="*/ 77806 w 88229"/>
                <a:gd name="connsiteY19" fmla="*/ 92593 h 142893"/>
                <a:gd name="connsiteX20" fmla="*/ 77806 w 88229"/>
                <a:gd name="connsiteY20" fmla="*/ 80932 h 142893"/>
                <a:gd name="connsiteX21" fmla="*/ 81718 w 88229"/>
                <a:gd name="connsiteY21" fmla="*/ 65424 h 142893"/>
                <a:gd name="connsiteX22" fmla="*/ 81718 w 88229"/>
                <a:gd name="connsiteY22" fmla="*/ 75015 h 142893"/>
                <a:gd name="connsiteX23" fmla="*/ 77806 w 88229"/>
                <a:gd name="connsiteY23" fmla="*/ 75015 h 142893"/>
                <a:gd name="connsiteX24" fmla="*/ 77806 w 88229"/>
                <a:gd name="connsiteY24" fmla="*/ 65424 h 142893"/>
                <a:gd name="connsiteX25" fmla="*/ 81718 w 88229"/>
                <a:gd name="connsiteY25" fmla="*/ 49917 h 142893"/>
                <a:gd name="connsiteX26" fmla="*/ 81718 w 88229"/>
                <a:gd name="connsiteY26" fmla="*/ 59507 h 142893"/>
                <a:gd name="connsiteX27" fmla="*/ 77806 w 88229"/>
                <a:gd name="connsiteY27" fmla="*/ 59507 h 142893"/>
                <a:gd name="connsiteX28" fmla="*/ 77806 w 88229"/>
                <a:gd name="connsiteY28" fmla="*/ 49917 h 142893"/>
                <a:gd name="connsiteX29" fmla="*/ 81718 w 88229"/>
                <a:gd name="connsiteY29" fmla="*/ 34410 h 142893"/>
                <a:gd name="connsiteX30" fmla="*/ 81718 w 88229"/>
                <a:gd name="connsiteY30" fmla="*/ 44000 h 142893"/>
                <a:gd name="connsiteX31" fmla="*/ 77806 w 88229"/>
                <a:gd name="connsiteY31" fmla="*/ 44000 h 142893"/>
                <a:gd name="connsiteX32" fmla="*/ 77806 w 88229"/>
                <a:gd name="connsiteY32" fmla="*/ 34410 h 142893"/>
                <a:gd name="connsiteX33" fmla="*/ 81718 w 88229"/>
                <a:gd name="connsiteY33" fmla="*/ 19065 h 142893"/>
                <a:gd name="connsiteX34" fmla="*/ 81718 w 88229"/>
                <a:gd name="connsiteY34" fmla="*/ 28464 h 142893"/>
                <a:gd name="connsiteX35" fmla="*/ 77806 w 88229"/>
                <a:gd name="connsiteY35" fmla="*/ 28464 h 142893"/>
                <a:gd name="connsiteX36" fmla="*/ 77806 w 88229"/>
                <a:gd name="connsiteY36" fmla="*/ 18998 h 142893"/>
                <a:gd name="connsiteX37" fmla="*/ 71879 w 88229"/>
                <a:gd name="connsiteY37" fmla="*/ 103363 h 142893"/>
                <a:gd name="connsiteX38" fmla="*/ 71879 w 88229"/>
                <a:gd name="connsiteY38" fmla="*/ 123186 h 142893"/>
                <a:gd name="connsiteX39" fmla="*/ 49821 w 88229"/>
                <a:gd name="connsiteY39" fmla="*/ 123186 h 142893"/>
                <a:gd name="connsiteX40" fmla="*/ 49821 w 88229"/>
                <a:gd name="connsiteY40" fmla="*/ 103363 h 142893"/>
                <a:gd name="connsiteX41" fmla="*/ 6665 w 88229"/>
                <a:gd name="connsiteY41" fmla="*/ 13148 h 142893"/>
                <a:gd name="connsiteX42" fmla="*/ 6665 w 88229"/>
                <a:gd name="connsiteY42" fmla="*/ 6675 h 142893"/>
                <a:gd name="connsiteX43" fmla="*/ 81747 w 88229"/>
                <a:gd name="connsiteY43" fmla="*/ 6675 h 142893"/>
                <a:gd name="connsiteX44" fmla="*/ 81747 w 88229"/>
                <a:gd name="connsiteY44" fmla="*/ 13119 h 142893"/>
                <a:gd name="connsiteX45" fmla="*/ 44201 w 88229"/>
                <a:gd name="connsiteY45" fmla="*/ 53312 h 142893"/>
                <a:gd name="connsiteX46" fmla="*/ 42638 w 88229"/>
                <a:gd name="connsiteY46" fmla="*/ 51854 h 142893"/>
                <a:gd name="connsiteX47" fmla="*/ 44329 w 88229"/>
                <a:gd name="connsiteY47" fmla="*/ 50409 h 142893"/>
                <a:gd name="connsiteX48" fmla="*/ 45774 w 88229"/>
                <a:gd name="connsiteY48" fmla="*/ 51854 h 142893"/>
                <a:gd name="connsiteX49" fmla="*/ 44135 w 88229"/>
                <a:gd name="connsiteY49" fmla="*/ 53274 h 142893"/>
                <a:gd name="connsiteX50" fmla="*/ 45774 w 88229"/>
                <a:gd name="connsiteY50" fmla="*/ 97647 h 142893"/>
                <a:gd name="connsiteX51" fmla="*/ 44083 w 88229"/>
                <a:gd name="connsiteY51" fmla="*/ 99093 h 142893"/>
                <a:gd name="connsiteX52" fmla="*/ 42638 w 88229"/>
                <a:gd name="connsiteY52" fmla="*/ 97647 h 142893"/>
                <a:gd name="connsiteX53" fmla="*/ 44329 w 88229"/>
                <a:gd name="connsiteY53" fmla="*/ 96202 h 142893"/>
                <a:gd name="connsiteX54" fmla="*/ 45774 w 88229"/>
                <a:gd name="connsiteY54" fmla="*/ 97647 h 142893"/>
                <a:gd name="connsiteX55" fmla="*/ 16505 w 88229"/>
                <a:gd name="connsiteY55" fmla="*/ 46148 h 142893"/>
                <a:gd name="connsiteX56" fmla="*/ 16505 w 88229"/>
                <a:gd name="connsiteY56" fmla="*/ 19065 h 142893"/>
                <a:gd name="connsiteX57" fmla="*/ 38563 w 88229"/>
                <a:gd name="connsiteY57" fmla="*/ 19065 h 142893"/>
                <a:gd name="connsiteX58" fmla="*/ 38563 w 88229"/>
                <a:gd name="connsiteY58" fmla="*/ 46148 h 142893"/>
                <a:gd name="connsiteX59" fmla="*/ 16505 w 88229"/>
                <a:gd name="connsiteY59" fmla="*/ 91941 h 142893"/>
                <a:gd name="connsiteX60" fmla="*/ 16505 w 88229"/>
                <a:gd name="connsiteY60" fmla="*/ 57570 h 142893"/>
                <a:gd name="connsiteX61" fmla="*/ 38563 w 88229"/>
                <a:gd name="connsiteY61" fmla="*/ 57570 h 142893"/>
                <a:gd name="connsiteX62" fmla="*/ 38563 w 88229"/>
                <a:gd name="connsiteY62" fmla="*/ 91941 h 142893"/>
                <a:gd name="connsiteX63" fmla="*/ 38563 w 88229"/>
                <a:gd name="connsiteY63" fmla="*/ 103363 h 142893"/>
                <a:gd name="connsiteX64" fmla="*/ 38563 w 88229"/>
                <a:gd name="connsiteY64" fmla="*/ 123186 h 142893"/>
                <a:gd name="connsiteX65" fmla="*/ 16505 w 88229"/>
                <a:gd name="connsiteY65" fmla="*/ 123186 h 142893"/>
                <a:gd name="connsiteX66" fmla="*/ 16505 w 88229"/>
                <a:gd name="connsiteY66" fmla="*/ 103363 h 142893"/>
                <a:gd name="connsiteX67" fmla="*/ 71888 w 88229"/>
                <a:gd name="connsiteY67" fmla="*/ 57570 h 142893"/>
                <a:gd name="connsiteX68" fmla="*/ 71888 w 88229"/>
                <a:gd name="connsiteY68" fmla="*/ 91941 h 142893"/>
                <a:gd name="connsiteX69" fmla="*/ 49831 w 88229"/>
                <a:gd name="connsiteY69" fmla="*/ 91941 h 142893"/>
                <a:gd name="connsiteX70" fmla="*/ 49831 w 88229"/>
                <a:gd name="connsiteY70" fmla="*/ 57570 h 142893"/>
                <a:gd name="connsiteX71" fmla="*/ 71888 w 88229"/>
                <a:gd name="connsiteY71" fmla="*/ 19065 h 142893"/>
                <a:gd name="connsiteX72" fmla="*/ 71888 w 88229"/>
                <a:gd name="connsiteY72" fmla="*/ 46148 h 142893"/>
                <a:gd name="connsiteX73" fmla="*/ 49831 w 88229"/>
                <a:gd name="connsiteY73" fmla="*/ 46148 h 142893"/>
                <a:gd name="connsiteX74" fmla="*/ 49831 w 88229"/>
                <a:gd name="connsiteY74" fmla="*/ 19065 h 142893"/>
                <a:gd name="connsiteX75" fmla="*/ 6675 w 88229"/>
                <a:gd name="connsiteY75" fmla="*/ 28531 h 142893"/>
                <a:gd name="connsiteX76" fmla="*/ 6675 w 88229"/>
                <a:gd name="connsiteY76" fmla="*/ 19065 h 142893"/>
                <a:gd name="connsiteX77" fmla="*/ 10588 w 88229"/>
                <a:gd name="connsiteY77" fmla="*/ 19065 h 142893"/>
                <a:gd name="connsiteX78" fmla="*/ 10588 w 88229"/>
                <a:gd name="connsiteY78" fmla="*/ 28464 h 142893"/>
                <a:gd name="connsiteX79" fmla="*/ 6675 w 88229"/>
                <a:gd name="connsiteY79" fmla="*/ 44038 h 142893"/>
                <a:gd name="connsiteX80" fmla="*/ 6675 w 88229"/>
                <a:gd name="connsiteY80" fmla="*/ 34448 h 142893"/>
                <a:gd name="connsiteX81" fmla="*/ 10588 w 88229"/>
                <a:gd name="connsiteY81" fmla="*/ 34448 h 142893"/>
                <a:gd name="connsiteX82" fmla="*/ 10588 w 88229"/>
                <a:gd name="connsiteY82" fmla="*/ 44038 h 142893"/>
                <a:gd name="connsiteX83" fmla="*/ 6675 w 88229"/>
                <a:gd name="connsiteY83" fmla="*/ 59546 h 142893"/>
                <a:gd name="connsiteX84" fmla="*/ 6675 w 88229"/>
                <a:gd name="connsiteY84" fmla="*/ 49955 h 142893"/>
                <a:gd name="connsiteX85" fmla="*/ 10588 w 88229"/>
                <a:gd name="connsiteY85" fmla="*/ 49955 h 142893"/>
                <a:gd name="connsiteX86" fmla="*/ 10588 w 88229"/>
                <a:gd name="connsiteY86" fmla="*/ 59546 h 142893"/>
                <a:gd name="connsiteX87" fmla="*/ 6675 w 88229"/>
                <a:gd name="connsiteY87" fmla="*/ 75043 h 142893"/>
                <a:gd name="connsiteX88" fmla="*/ 6675 w 88229"/>
                <a:gd name="connsiteY88" fmla="*/ 65453 h 142893"/>
                <a:gd name="connsiteX89" fmla="*/ 10588 w 88229"/>
                <a:gd name="connsiteY89" fmla="*/ 65453 h 142893"/>
                <a:gd name="connsiteX90" fmla="*/ 10588 w 88229"/>
                <a:gd name="connsiteY90" fmla="*/ 75043 h 142893"/>
                <a:gd name="connsiteX91" fmla="*/ 6675 w 88229"/>
                <a:gd name="connsiteY91" fmla="*/ 92632 h 142893"/>
                <a:gd name="connsiteX92" fmla="*/ 6675 w 88229"/>
                <a:gd name="connsiteY92" fmla="*/ 80970 h 142893"/>
                <a:gd name="connsiteX93" fmla="*/ 10588 w 88229"/>
                <a:gd name="connsiteY93" fmla="*/ 80970 h 142893"/>
                <a:gd name="connsiteX94" fmla="*/ 10588 w 88229"/>
                <a:gd name="connsiteY94" fmla="*/ 92632 h 142893"/>
                <a:gd name="connsiteX95" fmla="*/ 6675 w 88229"/>
                <a:gd name="connsiteY95" fmla="*/ 108369 h 142893"/>
                <a:gd name="connsiteX96" fmla="*/ 6675 w 88229"/>
                <a:gd name="connsiteY96" fmla="*/ 98472 h 142893"/>
                <a:gd name="connsiteX97" fmla="*/ 10588 w 88229"/>
                <a:gd name="connsiteY97" fmla="*/ 98472 h 142893"/>
                <a:gd name="connsiteX98" fmla="*/ 10588 w 88229"/>
                <a:gd name="connsiteY98" fmla="*/ 108292 h 142893"/>
                <a:gd name="connsiteX99" fmla="*/ 6675 w 88229"/>
                <a:gd name="connsiteY99" fmla="*/ 123876 h 142893"/>
                <a:gd name="connsiteX100" fmla="*/ 6675 w 88229"/>
                <a:gd name="connsiteY100" fmla="*/ 114286 h 142893"/>
                <a:gd name="connsiteX101" fmla="*/ 10588 w 88229"/>
                <a:gd name="connsiteY101" fmla="*/ 114286 h 142893"/>
                <a:gd name="connsiteX102" fmla="*/ 10588 w 88229"/>
                <a:gd name="connsiteY102" fmla="*/ 123876 h 142893"/>
                <a:gd name="connsiteX103" fmla="*/ 6675 w 88229"/>
                <a:gd name="connsiteY103" fmla="*/ 137073 h 142893"/>
                <a:gd name="connsiteX104" fmla="*/ 6675 w 88229"/>
                <a:gd name="connsiteY104" fmla="*/ 129794 h 142893"/>
                <a:gd name="connsiteX105" fmla="*/ 81757 w 88229"/>
                <a:gd name="connsiteY105" fmla="*/ 129794 h 142893"/>
                <a:gd name="connsiteX106" fmla="*/ 81757 w 88229"/>
                <a:gd name="connsiteY106" fmla="*/ 137073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8229" h="142893">
                  <a:moveTo>
                    <a:pt x="84682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139988"/>
                  </a:lnTo>
                  <a:cubicBezTo>
                    <a:pt x="720" y="141621"/>
                    <a:pt x="2041" y="142946"/>
                    <a:pt x="3674" y="142951"/>
                  </a:cubicBezTo>
                  <a:lnTo>
                    <a:pt x="84682" y="142951"/>
                  </a:lnTo>
                  <a:cubicBezTo>
                    <a:pt x="86314" y="142946"/>
                    <a:pt x="87635" y="141621"/>
                    <a:pt x="87635" y="139988"/>
                  </a:cubicBezTo>
                  <a:lnTo>
                    <a:pt x="87635" y="3683"/>
                  </a:lnTo>
                  <a:cubicBezTo>
                    <a:pt x="87635" y="2050"/>
                    <a:pt x="86314" y="725"/>
                    <a:pt x="84682" y="719"/>
                  </a:cubicBezTo>
                  <a:close/>
                  <a:moveTo>
                    <a:pt x="81718" y="114248"/>
                  </a:moveTo>
                  <a:lnTo>
                    <a:pt x="81718" y="123838"/>
                  </a:lnTo>
                  <a:lnTo>
                    <a:pt x="77806" y="123838"/>
                  </a:lnTo>
                  <a:lnTo>
                    <a:pt x="77806" y="114248"/>
                  </a:lnTo>
                  <a:close/>
                  <a:moveTo>
                    <a:pt x="81718" y="98510"/>
                  </a:moveTo>
                  <a:lnTo>
                    <a:pt x="81718" y="108331"/>
                  </a:lnTo>
                  <a:lnTo>
                    <a:pt x="77806" y="108331"/>
                  </a:lnTo>
                  <a:lnTo>
                    <a:pt x="77806" y="98472"/>
                  </a:lnTo>
                  <a:close/>
                  <a:moveTo>
                    <a:pt x="81718" y="80932"/>
                  </a:moveTo>
                  <a:lnTo>
                    <a:pt x="81718" y="92593"/>
                  </a:lnTo>
                  <a:lnTo>
                    <a:pt x="77806" y="92593"/>
                  </a:lnTo>
                  <a:lnTo>
                    <a:pt x="77806" y="80932"/>
                  </a:lnTo>
                  <a:close/>
                  <a:moveTo>
                    <a:pt x="81718" y="65424"/>
                  </a:moveTo>
                  <a:lnTo>
                    <a:pt x="81718" y="75015"/>
                  </a:lnTo>
                  <a:lnTo>
                    <a:pt x="77806" y="75015"/>
                  </a:lnTo>
                  <a:lnTo>
                    <a:pt x="77806" y="65424"/>
                  </a:lnTo>
                  <a:close/>
                  <a:moveTo>
                    <a:pt x="81718" y="49917"/>
                  </a:moveTo>
                  <a:lnTo>
                    <a:pt x="81718" y="59507"/>
                  </a:lnTo>
                  <a:lnTo>
                    <a:pt x="77806" y="59507"/>
                  </a:lnTo>
                  <a:lnTo>
                    <a:pt x="77806" y="49917"/>
                  </a:lnTo>
                  <a:close/>
                  <a:moveTo>
                    <a:pt x="81718" y="34410"/>
                  </a:moveTo>
                  <a:lnTo>
                    <a:pt x="81718" y="44000"/>
                  </a:lnTo>
                  <a:lnTo>
                    <a:pt x="77806" y="44000"/>
                  </a:lnTo>
                  <a:lnTo>
                    <a:pt x="77806" y="34410"/>
                  </a:lnTo>
                  <a:close/>
                  <a:moveTo>
                    <a:pt x="81718" y="19065"/>
                  </a:moveTo>
                  <a:lnTo>
                    <a:pt x="81718" y="28464"/>
                  </a:lnTo>
                  <a:lnTo>
                    <a:pt x="77806" y="28464"/>
                  </a:lnTo>
                  <a:lnTo>
                    <a:pt x="77806" y="18998"/>
                  </a:lnTo>
                  <a:close/>
                  <a:moveTo>
                    <a:pt x="71879" y="103363"/>
                  </a:moveTo>
                  <a:lnTo>
                    <a:pt x="71879" y="123186"/>
                  </a:lnTo>
                  <a:lnTo>
                    <a:pt x="49821" y="123186"/>
                  </a:lnTo>
                  <a:lnTo>
                    <a:pt x="49821" y="103363"/>
                  </a:lnTo>
                  <a:close/>
                  <a:moveTo>
                    <a:pt x="6665" y="13148"/>
                  </a:moveTo>
                  <a:lnTo>
                    <a:pt x="6665" y="6675"/>
                  </a:lnTo>
                  <a:lnTo>
                    <a:pt x="81747" y="6675"/>
                  </a:lnTo>
                  <a:lnTo>
                    <a:pt x="81747" y="13119"/>
                  </a:lnTo>
                  <a:close/>
                  <a:moveTo>
                    <a:pt x="44201" y="53312"/>
                  </a:moveTo>
                  <a:cubicBezTo>
                    <a:pt x="43879" y="52649"/>
                    <a:pt x="43322" y="52130"/>
                    <a:pt x="42638" y="51854"/>
                  </a:cubicBezTo>
                  <a:cubicBezTo>
                    <a:pt x="42706" y="50988"/>
                    <a:pt x="43463" y="50341"/>
                    <a:pt x="44329" y="50409"/>
                  </a:cubicBezTo>
                  <a:cubicBezTo>
                    <a:pt x="45101" y="50469"/>
                    <a:pt x="45714" y="51082"/>
                    <a:pt x="45774" y="51854"/>
                  </a:cubicBezTo>
                  <a:cubicBezTo>
                    <a:pt x="45070" y="52106"/>
                    <a:pt x="44484" y="52612"/>
                    <a:pt x="44135" y="53274"/>
                  </a:cubicBezTo>
                  <a:close/>
                  <a:moveTo>
                    <a:pt x="45774" y="97647"/>
                  </a:moveTo>
                  <a:cubicBezTo>
                    <a:pt x="45706" y="98513"/>
                    <a:pt x="44950" y="99160"/>
                    <a:pt x="44083" y="99093"/>
                  </a:cubicBezTo>
                  <a:cubicBezTo>
                    <a:pt x="43312" y="99032"/>
                    <a:pt x="42699" y="98419"/>
                    <a:pt x="42638" y="97647"/>
                  </a:cubicBezTo>
                  <a:cubicBezTo>
                    <a:pt x="42706" y="96781"/>
                    <a:pt x="43463" y="96134"/>
                    <a:pt x="44329" y="96202"/>
                  </a:cubicBezTo>
                  <a:cubicBezTo>
                    <a:pt x="45101" y="96262"/>
                    <a:pt x="45714" y="96875"/>
                    <a:pt x="45774" y="97647"/>
                  </a:cubicBezTo>
                  <a:close/>
                  <a:moveTo>
                    <a:pt x="16505" y="46148"/>
                  </a:moveTo>
                  <a:lnTo>
                    <a:pt x="16505" y="19065"/>
                  </a:lnTo>
                  <a:lnTo>
                    <a:pt x="38563" y="19065"/>
                  </a:lnTo>
                  <a:lnTo>
                    <a:pt x="38563" y="46148"/>
                  </a:lnTo>
                  <a:close/>
                  <a:moveTo>
                    <a:pt x="16505" y="91941"/>
                  </a:moveTo>
                  <a:lnTo>
                    <a:pt x="16505" y="57570"/>
                  </a:lnTo>
                  <a:lnTo>
                    <a:pt x="38563" y="57570"/>
                  </a:lnTo>
                  <a:lnTo>
                    <a:pt x="38563" y="91941"/>
                  </a:lnTo>
                  <a:close/>
                  <a:moveTo>
                    <a:pt x="38563" y="103363"/>
                  </a:moveTo>
                  <a:lnTo>
                    <a:pt x="38563" y="123186"/>
                  </a:lnTo>
                  <a:lnTo>
                    <a:pt x="16505" y="123186"/>
                  </a:lnTo>
                  <a:lnTo>
                    <a:pt x="16505" y="103363"/>
                  </a:lnTo>
                  <a:close/>
                  <a:moveTo>
                    <a:pt x="71888" y="57570"/>
                  </a:moveTo>
                  <a:lnTo>
                    <a:pt x="71888" y="91941"/>
                  </a:lnTo>
                  <a:lnTo>
                    <a:pt x="49831" y="91941"/>
                  </a:lnTo>
                  <a:lnTo>
                    <a:pt x="49831" y="57570"/>
                  </a:lnTo>
                  <a:close/>
                  <a:moveTo>
                    <a:pt x="71888" y="19065"/>
                  </a:moveTo>
                  <a:lnTo>
                    <a:pt x="71888" y="46148"/>
                  </a:lnTo>
                  <a:lnTo>
                    <a:pt x="49831" y="46148"/>
                  </a:lnTo>
                  <a:lnTo>
                    <a:pt x="49831" y="19065"/>
                  </a:lnTo>
                  <a:close/>
                  <a:moveTo>
                    <a:pt x="6675" y="28531"/>
                  </a:moveTo>
                  <a:lnTo>
                    <a:pt x="6675" y="19065"/>
                  </a:lnTo>
                  <a:lnTo>
                    <a:pt x="10588" y="19065"/>
                  </a:lnTo>
                  <a:lnTo>
                    <a:pt x="10588" y="28464"/>
                  </a:lnTo>
                  <a:close/>
                  <a:moveTo>
                    <a:pt x="6675" y="44038"/>
                  </a:moveTo>
                  <a:lnTo>
                    <a:pt x="6675" y="34448"/>
                  </a:lnTo>
                  <a:lnTo>
                    <a:pt x="10588" y="34448"/>
                  </a:lnTo>
                  <a:lnTo>
                    <a:pt x="10588" y="44038"/>
                  </a:lnTo>
                  <a:close/>
                  <a:moveTo>
                    <a:pt x="6675" y="59546"/>
                  </a:moveTo>
                  <a:lnTo>
                    <a:pt x="6675" y="49955"/>
                  </a:lnTo>
                  <a:lnTo>
                    <a:pt x="10588" y="49955"/>
                  </a:lnTo>
                  <a:lnTo>
                    <a:pt x="10588" y="59546"/>
                  </a:lnTo>
                  <a:close/>
                  <a:moveTo>
                    <a:pt x="6675" y="75043"/>
                  </a:moveTo>
                  <a:lnTo>
                    <a:pt x="6675" y="65453"/>
                  </a:lnTo>
                  <a:lnTo>
                    <a:pt x="10588" y="65453"/>
                  </a:lnTo>
                  <a:lnTo>
                    <a:pt x="10588" y="75043"/>
                  </a:lnTo>
                  <a:close/>
                  <a:moveTo>
                    <a:pt x="6675" y="92632"/>
                  </a:moveTo>
                  <a:lnTo>
                    <a:pt x="6675" y="80970"/>
                  </a:lnTo>
                  <a:lnTo>
                    <a:pt x="10588" y="80970"/>
                  </a:lnTo>
                  <a:lnTo>
                    <a:pt x="10588" y="92632"/>
                  </a:lnTo>
                  <a:close/>
                  <a:moveTo>
                    <a:pt x="6675" y="108369"/>
                  </a:moveTo>
                  <a:lnTo>
                    <a:pt x="6675" y="98472"/>
                  </a:lnTo>
                  <a:lnTo>
                    <a:pt x="10588" y="98472"/>
                  </a:lnTo>
                  <a:lnTo>
                    <a:pt x="10588" y="108292"/>
                  </a:lnTo>
                  <a:close/>
                  <a:moveTo>
                    <a:pt x="6675" y="123876"/>
                  </a:moveTo>
                  <a:lnTo>
                    <a:pt x="6675" y="114286"/>
                  </a:lnTo>
                  <a:lnTo>
                    <a:pt x="10588" y="114286"/>
                  </a:lnTo>
                  <a:lnTo>
                    <a:pt x="10588" y="123876"/>
                  </a:lnTo>
                  <a:close/>
                  <a:moveTo>
                    <a:pt x="6675" y="137073"/>
                  </a:moveTo>
                  <a:lnTo>
                    <a:pt x="6675" y="129794"/>
                  </a:lnTo>
                  <a:lnTo>
                    <a:pt x="81757" y="129794"/>
                  </a:lnTo>
                  <a:lnTo>
                    <a:pt x="81757" y="1370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2" name="Forme libre : forme 665">
              <a:extLst>
                <a:ext uri="{FF2B5EF4-FFF2-40B4-BE49-F238E27FC236}">
                  <a16:creationId xmlns:a16="http://schemas.microsoft.com/office/drawing/2014/main" id="{0B9BF81F-EB79-BD45-9206-8B059AADD7A9}"/>
                </a:ext>
              </a:extLst>
            </p:cNvPr>
            <p:cNvSpPr/>
            <p:nvPr/>
          </p:nvSpPr>
          <p:spPr>
            <a:xfrm>
              <a:off x="5926244" y="1381901"/>
              <a:ext cx="37402" cy="33566"/>
            </a:xfrm>
            <a:custGeom>
              <a:avLst/>
              <a:gdLst>
                <a:gd name="connsiteX0" fmla="*/ 34362 w 37401"/>
                <a:gd name="connsiteY0" fmla="*/ 719 h 33565"/>
                <a:gd name="connsiteX1" fmla="*/ 3673 w 37401"/>
                <a:gd name="connsiteY1" fmla="*/ 719 h 33565"/>
                <a:gd name="connsiteX2" fmla="*/ 719 w 37401"/>
                <a:gd name="connsiteY2" fmla="*/ 3673 h 33565"/>
                <a:gd name="connsiteX3" fmla="*/ 720 w 37401"/>
                <a:gd name="connsiteY3" fmla="*/ 30727 h 33565"/>
                <a:gd name="connsiteX4" fmla="*/ 3664 w 37401"/>
                <a:gd name="connsiteY4" fmla="*/ 33690 h 33565"/>
                <a:gd name="connsiteX5" fmla="*/ 3674 w 37401"/>
                <a:gd name="connsiteY5" fmla="*/ 33690 h 33565"/>
                <a:gd name="connsiteX6" fmla="*/ 34362 w 37401"/>
                <a:gd name="connsiteY6" fmla="*/ 33690 h 33565"/>
                <a:gd name="connsiteX7" fmla="*/ 37316 w 37401"/>
                <a:gd name="connsiteY7" fmla="*/ 30737 h 33565"/>
                <a:gd name="connsiteX8" fmla="*/ 37316 w 37401"/>
                <a:gd name="connsiteY8" fmla="*/ 30727 h 33565"/>
                <a:gd name="connsiteX9" fmla="*/ 37316 w 37401"/>
                <a:gd name="connsiteY9" fmla="*/ 3673 h 33565"/>
                <a:gd name="connsiteX10" fmla="*/ 34362 w 37401"/>
                <a:gd name="connsiteY10" fmla="*/ 719 h 33565"/>
                <a:gd name="connsiteX11" fmla="*/ 6656 w 37401"/>
                <a:gd name="connsiteY11" fmla="*/ 27773 h 33565"/>
                <a:gd name="connsiteX12" fmla="*/ 6656 w 37401"/>
                <a:gd name="connsiteY12" fmla="*/ 6675 h 33565"/>
                <a:gd name="connsiteX13" fmla="*/ 31398 w 37401"/>
                <a:gd name="connsiteY13" fmla="*/ 6675 h 33565"/>
                <a:gd name="connsiteX14" fmla="*/ 31398 w 37401"/>
                <a:gd name="connsiteY14" fmla="*/ 27773 h 3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401" h="33565">
                  <a:moveTo>
                    <a:pt x="34362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20" y="30727"/>
                  </a:lnTo>
                  <a:cubicBezTo>
                    <a:pt x="715" y="32358"/>
                    <a:pt x="2033" y="33685"/>
                    <a:pt x="3664" y="33690"/>
                  </a:cubicBezTo>
                  <a:cubicBezTo>
                    <a:pt x="3667" y="33690"/>
                    <a:pt x="3670" y="33690"/>
                    <a:pt x="3674" y="33690"/>
                  </a:cubicBezTo>
                  <a:lnTo>
                    <a:pt x="34362" y="33690"/>
                  </a:lnTo>
                  <a:cubicBezTo>
                    <a:pt x="35993" y="33690"/>
                    <a:pt x="37316" y="32368"/>
                    <a:pt x="37316" y="30737"/>
                  </a:cubicBezTo>
                  <a:cubicBezTo>
                    <a:pt x="37316" y="30733"/>
                    <a:pt x="37316" y="30730"/>
                    <a:pt x="37316" y="30727"/>
                  </a:cubicBezTo>
                  <a:lnTo>
                    <a:pt x="37316" y="3673"/>
                  </a:lnTo>
                  <a:cubicBezTo>
                    <a:pt x="37316" y="2042"/>
                    <a:pt x="35993" y="719"/>
                    <a:pt x="34362" y="719"/>
                  </a:cubicBezTo>
                  <a:close/>
                  <a:moveTo>
                    <a:pt x="6656" y="27773"/>
                  </a:moveTo>
                  <a:lnTo>
                    <a:pt x="6656" y="6675"/>
                  </a:lnTo>
                  <a:lnTo>
                    <a:pt x="31398" y="6675"/>
                  </a:lnTo>
                  <a:lnTo>
                    <a:pt x="31398" y="27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3" name="Forme libre : forme 666">
              <a:extLst>
                <a:ext uri="{FF2B5EF4-FFF2-40B4-BE49-F238E27FC236}">
                  <a16:creationId xmlns:a16="http://schemas.microsoft.com/office/drawing/2014/main" id="{45C14DAC-BF9F-554F-8627-F72D54AEE629}"/>
                </a:ext>
              </a:extLst>
            </p:cNvPr>
            <p:cNvSpPr/>
            <p:nvPr/>
          </p:nvSpPr>
          <p:spPr>
            <a:xfrm>
              <a:off x="5966993" y="1381901"/>
              <a:ext cx="38361" cy="33566"/>
            </a:xfrm>
            <a:custGeom>
              <a:avLst/>
              <a:gdLst>
                <a:gd name="connsiteX0" fmla="*/ 35272 w 38360"/>
                <a:gd name="connsiteY0" fmla="*/ 719 h 33565"/>
                <a:gd name="connsiteX1" fmla="*/ 3682 w 38360"/>
                <a:gd name="connsiteY1" fmla="*/ 719 h 33565"/>
                <a:gd name="connsiteX2" fmla="*/ 719 w 38360"/>
                <a:gd name="connsiteY2" fmla="*/ 3663 h 33565"/>
                <a:gd name="connsiteX3" fmla="*/ 719 w 38360"/>
                <a:gd name="connsiteY3" fmla="*/ 3673 h 33565"/>
                <a:gd name="connsiteX4" fmla="*/ 719 w 38360"/>
                <a:gd name="connsiteY4" fmla="*/ 30727 h 33565"/>
                <a:gd name="connsiteX5" fmla="*/ 3682 w 38360"/>
                <a:gd name="connsiteY5" fmla="*/ 33690 h 33565"/>
                <a:gd name="connsiteX6" fmla="*/ 35272 w 38360"/>
                <a:gd name="connsiteY6" fmla="*/ 33690 h 33565"/>
                <a:gd name="connsiteX7" fmla="*/ 38226 w 38360"/>
                <a:gd name="connsiteY7" fmla="*/ 30737 h 33565"/>
                <a:gd name="connsiteX8" fmla="*/ 38226 w 38360"/>
                <a:gd name="connsiteY8" fmla="*/ 30727 h 33565"/>
                <a:gd name="connsiteX9" fmla="*/ 38226 w 38360"/>
                <a:gd name="connsiteY9" fmla="*/ 3673 h 33565"/>
                <a:gd name="connsiteX10" fmla="*/ 35272 w 38360"/>
                <a:gd name="connsiteY10" fmla="*/ 719 h 33565"/>
                <a:gd name="connsiteX11" fmla="*/ 6636 w 38360"/>
                <a:gd name="connsiteY11" fmla="*/ 27773 h 33565"/>
                <a:gd name="connsiteX12" fmla="*/ 6636 w 38360"/>
                <a:gd name="connsiteY12" fmla="*/ 6675 h 33565"/>
                <a:gd name="connsiteX13" fmla="*/ 32309 w 38360"/>
                <a:gd name="connsiteY13" fmla="*/ 6675 h 33565"/>
                <a:gd name="connsiteX14" fmla="*/ 32309 w 38360"/>
                <a:gd name="connsiteY14" fmla="*/ 27773 h 3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60" h="33565">
                  <a:moveTo>
                    <a:pt x="35272" y="719"/>
                  </a:moveTo>
                  <a:lnTo>
                    <a:pt x="3682" y="719"/>
                  </a:lnTo>
                  <a:cubicBezTo>
                    <a:pt x="2051" y="714"/>
                    <a:pt x="724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30727"/>
                  </a:lnTo>
                  <a:cubicBezTo>
                    <a:pt x="719" y="32364"/>
                    <a:pt x="2046" y="33690"/>
                    <a:pt x="3682" y="33690"/>
                  </a:cubicBezTo>
                  <a:lnTo>
                    <a:pt x="35272" y="33690"/>
                  </a:lnTo>
                  <a:cubicBezTo>
                    <a:pt x="36904" y="33690"/>
                    <a:pt x="38226" y="32368"/>
                    <a:pt x="38226" y="30737"/>
                  </a:cubicBezTo>
                  <a:cubicBezTo>
                    <a:pt x="38226" y="30733"/>
                    <a:pt x="38226" y="30730"/>
                    <a:pt x="38226" y="30727"/>
                  </a:cubicBezTo>
                  <a:lnTo>
                    <a:pt x="38226" y="3673"/>
                  </a:lnTo>
                  <a:cubicBezTo>
                    <a:pt x="38226" y="2042"/>
                    <a:pt x="36904" y="719"/>
                    <a:pt x="35272" y="719"/>
                  </a:cubicBezTo>
                  <a:close/>
                  <a:moveTo>
                    <a:pt x="6636" y="27773"/>
                  </a:moveTo>
                  <a:lnTo>
                    <a:pt x="6636" y="6675"/>
                  </a:lnTo>
                  <a:lnTo>
                    <a:pt x="32309" y="6675"/>
                  </a:lnTo>
                  <a:lnTo>
                    <a:pt x="32309" y="27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orme libre : forme 667">
              <a:extLst>
                <a:ext uri="{FF2B5EF4-FFF2-40B4-BE49-F238E27FC236}">
                  <a16:creationId xmlns:a16="http://schemas.microsoft.com/office/drawing/2014/main" id="{CAC50206-922A-8740-98DC-62986F55AD65}"/>
                </a:ext>
              </a:extLst>
            </p:cNvPr>
            <p:cNvSpPr/>
            <p:nvPr/>
          </p:nvSpPr>
          <p:spPr>
            <a:xfrm>
              <a:off x="6618434" y="389110"/>
              <a:ext cx="331820" cy="147689"/>
            </a:xfrm>
            <a:custGeom>
              <a:avLst/>
              <a:gdLst>
                <a:gd name="connsiteX0" fmla="*/ 167828 w 331820"/>
                <a:gd name="connsiteY0" fmla="*/ 1415 h 147688"/>
                <a:gd name="connsiteX1" fmla="*/ 163992 w 331820"/>
                <a:gd name="connsiteY1" fmla="*/ 1415 h 147688"/>
                <a:gd name="connsiteX2" fmla="*/ 1755 w 331820"/>
                <a:gd name="connsiteY2" fmla="*/ 139552 h 147688"/>
                <a:gd name="connsiteX3" fmla="*/ 1420 w 331820"/>
                <a:gd name="connsiteY3" fmla="*/ 143724 h 147688"/>
                <a:gd name="connsiteX4" fmla="*/ 1420 w 331820"/>
                <a:gd name="connsiteY4" fmla="*/ 143724 h 147688"/>
                <a:gd name="connsiteX5" fmla="*/ 3443 w 331820"/>
                <a:gd name="connsiteY5" fmla="*/ 144759 h 147688"/>
                <a:gd name="connsiteX6" fmla="*/ 5601 w 331820"/>
                <a:gd name="connsiteY6" fmla="*/ 144059 h 147688"/>
                <a:gd name="connsiteX7" fmla="*/ 165872 w 331820"/>
                <a:gd name="connsiteY7" fmla="*/ 7553 h 147688"/>
                <a:gd name="connsiteX8" fmla="*/ 326153 w 331820"/>
                <a:gd name="connsiteY8" fmla="*/ 146524 h 147688"/>
                <a:gd name="connsiteX9" fmla="*/ 330341 w 331820"/>
                <a:gd name="connsiteY9" fmla="*/ 146674 h 147688"/>
                <a:gd name="connsiteX10" fmla="*/ 330492 w 331820"/>
                <a:gd name="connsiteY10" fmla="*/ 142486 h 147688"/>
                <a:gd name="connsiteX11" fmla="*/ 329989 w 331820"/>
                <a:gd name="connsiteY11" fmla="*/ 142055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820" h="147688">
                  <a:moveTo>
                    <a:pt x="167828" y="1415"/>
                  </a:moveTo>
                  <a:cubicBezTo>
                    <a:pt x="166718" y="487"/>
                    <a:pt x="165103" y="487"/>
                    <a:pt x="163992" y="1415"/>
                  </a:cubicBezTo>
                  <a:lnTo>
                    <a:pt x="1755" y="139552"/>
                  </a:lnTo>
                  <a:cubicBezTo>
                    <a:pt x="518" y="140615"/>
                    <a:pt x="368" y="142476"/>
                    <a:pt x="1420" y="143724"/>
                  </a:cubicBezTo>
                  <a:lnTo>
                    <a:pt x="1420" y="143724"/>
                  </a:lnTo>
                  <a:cubicBezTo>
                    <a:pt x="1931" y="144322"/>
                    <a:pt x="2659" y="144695"/>
                    <a:pt x="3443" y="144759"/>
                  </a:cubicBezTo>
                  <a:cubicBezTo>
                    <a:pt x="4228" y="144831"/>
                    <a:pt x="5008" y="144578"/>
                    <a:pt x="5601" y="144059"/>
                  </a:cubicBezTo>
                  <a:lnTo>
                    <a:pt x="165872" y="7553"/>
                  </a:lnTo>
                  <a:lnTo>
                    <a:pt x="326153" y="146524"/>
                  </a:lnTo>
                  <a:cubicBezTo>
                    <a:pt x="327268" y="147722"/>
                    <a:pt x="329143" y="147789"/>
                    <a:pt x="330341" y="146674"/>
                  </a:cubicBezTo>
                  <a:cubicBezTo>
                    <a:pt x="331539" y="145559"/>
                    <a:pt x="331607" y="143684"/>
                    <a:pt x="330492" y="142486"/>
                  </a:cubicBezTo>
                  <a:cubicBezTo>
                    <a:pt x="330341" y="142324"/>
                    <a:pt x="330172" y="142179"/>
                    <a:pt x="329989" y="1420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orme libre : forme 668">
              <a:extLst>
                <a:ext uri="{FF2B5EF4-FFF2-40B4-BE49-F238E27FC236}">
                  <a16:creationId xmlns:a16="http://schemas.microsoft.com/office/drawing/2014/main" id="{A17450C4-D928-2F41-8721-9E4CF0C7BC80}"/>
                </a:ext>
              </a:extLst>
            </p:cNvPr>
            <p:cNvSpPr/>
            <p:nvPr/>
          </p:nvSpPr>
          <p:spPr>
            <a:xfrm>
              <a:off x="6748679" y="1275785"/>
              <a:ext cx="66172" cy="72885"/>
            </a:xfrm>
            <a:custGeom>
              <a:avLst/>
              <a:gdLst>
                <a:gd name="connsiteX0" fmla="*/ 62931 w 66172"/>
                <a:gd name="connsiteY0" fmla="*/ 719 h 72885"/>
                <a:gd name="connsiteX1" fmla="*/ 3683 w 66172"/>
                <a:gd name="connsiteY1" fmla="*/ 719 h 72885"/>
                <a:gd name="connsiteX2" fmla="*/ 720 w 66172"/>
                <a:gd name="connsiteY2" fmla="*/ 3683 h 72885"/>
                <a:gd name="connsiteX3" fmla="*/ 719 w 66172"/>
                <a:gd name="connsiteY3" fmla="*/ 69404 h 72885"/>
                <a:gd name="connsiteX4" fmla="*/ 3682 w 66172"/>
                <a:gd name="connsiteY4" fmla="*/ 72367 h 72885"/>
                <a:gd name="connsiteX5" fmla="*/ 62931 w 66172"/>
                <a:gd name="connsiteY5" fmla="*/ 72368 h 72885"/>
                <a:gd name="connsiteX6" fmla="*/ 65885 w 66172"/>
                <a:gd name="connsiteY6" fmla="*/ 69404 h 72885"/>
                <a:gd name="connsiteX7" fmla="*/ 65885 w 66172"/>
                <a:gd name="connsiteY7" fmla="*/ 3683 h 72885"/>
                <a:gd name="connsiteX8" fmla="*/ 62941 w 66172"/>
                <a:gd name="connsiteY8" fmla="*/ 719 h 72885"/>
                <a:gd name="connsiteX9" fmla="*/ 62931 w 66172"/>
                <a:gd name="connsiteY9" fmla="*/ 719 h 72885"/>
                <a:gd name="connsiteX10" fmla="*/ 6646 w 66172"/>
                <a:gd name="connsiteY10" fmla="*/ 66441 h 72885"/>
                <a:gd name="connsiteX11" fmla="*/ 6646 w 66172"/>
                <a:gd name="connsiteY11" fmla="*/ 6636 h 72885"/>
                <a:gd name="connsiteX12" fmla="*/ 59968 w 66172"/>
                <a:gd name="connsiteY12" fmla="*/ 6636 h 72885"/>
                <a:gd name="connsiteX13" fmla="*/ 59968 w 66172"/>
                <a:gd name="connsiteY13" fmla="*/ 66441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2" h="72885">
                  <a:moveTo>
                    <a:pt x="62931" y="719"/>
                  </a:moveTo>
                  <a:lnTo>
                    <a:pt x="3683" y="719"/>
                  </a:lnTo>
                  <a:cubicBezTo>
                    <a:pt x="2046" y="719"/>
                    <a:pt x="720" y="2046"/>
                    <a:pt x="720" y="3683"/>
                  </a:cubicBezTo>
                  <a:lnTo>
                    <a:pt x="719" y="69404"/>
                  </a:lnTo>
                  <a:cubicBezTo>
                    <a:pt x="724" y="71039"/>
                    <a:pt x="2048" y="72362"/>
                    <a:pt x="3682" y="72367"/>
                  </a:cubicBezTo>
                  <a:lnTo>
                    <a:pt x="62931" y="72368"/>
                  </a:lnTo>
                  <a:cubicBezTo>
                    <a:pt x="64564" y="72362"/>
                    <a:pt x="65885" y="71037"/>
                    <a:pt x="65885" y="69404"/>
                  </a:cubicBezTo>
                  <a:lnTo>
                    <a:pt x="65885" y="3683"/>
                  </a:lnTo>
                  <a:cubicBezTo>
                    <a:pt x="65890" y="2051"/>
                    <a:pt x="64572" y="725"/>
                    <a:pt x="62941" y="719"/>
                  </a:cubicBezTo>
                  <a:cubicBezTo>
                    <a:pt x="62937" y="719"/>
                    <a:pt x="62934" y="719"/>
                    <a:pt x="62931" y="719"/>
                  </a:cubicBezTo>
                  <a:close/>
                  <a:moveTo>
                    <a:pt x="6646" y="66441"/>
                  </a:moveTo>
                  <a:lnTo>
                    <a:pt x="6646" y="6636"/>
                  </a:lnTo>
                  <a:lnTo>
                    <a:pt x="59968" y="6636"/>
                  </a:lnTo>
                  <a:lnTo>
                    <a:pt x="59968" y="664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orme libre : forme 669">
              <a:extLst>
                <a:ext uri="{FF2B5EF4-FFF2-40B4-BE49-F238E27FC236}">
                  <a16:creationId xmlns:a16="http://schemas.microsoft.com/office/drawing/2014/main" id="{4B20BCC2-C487-5348-AEF4-B546FD74487F}"/>
                </a:ext>
              </a:extLst>
            </p:cNvPr>
            <p:cNvSpPr/>
            <p:nvPr/>
          </p:nvSpPr>
          <p:spPr>
            <a:xfrm>
              <a:off x="11966276" y="1353629"/>
              <a:ext cx="42197" cy="78639"/>
            </a:xfrm>
            <a:custGeom>
              <a:avLst/>
              <a:gdLst>
                <a:gd name="connsiteX0" fmla="*/ 6713 w 42196"/>
                <a:gd name="connsiteY0" fmla="*/ 78035 h 78639"/>
                <a:gd name="connsiteX1" fmla="*/ 36309 w 42196"/>
                <a:gd name="connsiteY1" fmla="*/ 78035 h 78639"/>
                <a:gd name="connsiteX2" fmla="*/ 42303 w 42196"/>
                <a:gd name="connsiteY2" fmla="*/ 72041 h 78639"/>
                <a:gd name="connsiteX3" fmla="*/ 42303 w 42196"/>
                <a:gd name="connsiteY3" fmla="*/ 6713 h 78639"/>
                <a:gd name="connsiteX4" fmla="*/ 36309 w 42196"/>
                <a:gd name="connsiteY4" fmla="*/ 719 h 78639"/>
                <a:gd name="connsiteX5" fmla="*/ 6713 w 42196"/>
                <a:gd name="connsiteY5" fmla="*/ 719 h 78639"/>
                <a:gd name="connsiteX6" fmla="*/ 719 w 42196"/>
                <a:gd name="connsiteY6" fmla="*/ 6713 h 78639"/>
                <a:gd name="connsiteX7" fmla="*/ 719 w 42196"/>
                <a:gd name="connsiteY7" fmla="*/ 72041 h 78639"/>
                <a:gd name="connsiteX8" fmla="*/ 6713 w 42196"/>
                <a:gd name="connsiteY8" fmla="*/ 78035 h 78639"/>
                <a:gd name="connsiteX9" fmla="*/ 7432 w 42196"/>
                <a:gd name="connsiteY9" fmla="*/ 45525 h 78639"/>
                <a:gd name="connsiteX10" fmla="*/ 15776 w 42196"/>
                <a:gd name="connsiteY10" fmla="*/ 52324 h 78639"/>
                <a:gd name="connsiteX11" fmla="*/ 26382 w 42196"/>
                <a:gd name="connsiteY11" fmla="*/ 52324 h 78639"/>
                <a:gd name="connsiteX12" fmla="*/ 34898 w 42196"/>
                <a:gd name="connsiteY12" fmla="*/ 43808 h 78639"/>
                <a:gd name="connsiteX13" fmla="*/ 34898 w 42196"/>
                <a:gd name="connsiteY13" fmla="*/ 19257 h 78639"/>
                <a:gd name="connsiteX14" fmla="*/ 26382 w 42196"/>
                <a:gd name="connsiteY14" fmla="*/ 10741 h 78639"/>
                <a:gd name="connsiteX15" fmla="*/ 15776 w 42196"/>
                <a:gd name="connsiteY15" fmla="*/ 10741 h 78639"/>
                <a:gd name="connsiteX16" fmla="*/ 7432 w 42196"/>
                <a:gd name="connsiteY16" fmla="*/ 17531 h 78639"/>
                <a:gd name="connsiteX17" fmla="*/ 7432 w 42196"/>
                <a:gd name="connsiteY17" fmla="*/ 7432 h 78639"/>
                <a:gd name="connsiteX18" fmla="*/ 35590 w 42196"/>
                <a:gd name="connsiteY18" fmla="*/ 7432 h 78639"/>
                <a:gd name="connsiteX19" fmla="*/ 35590 w 42196"/>
                <a:gd name="connsiteY19" fmla="*/ 71322 h 78639"/>
                <a:gd name="connsiteX20" fmla="*/ 7432 w 42196"/>
                <a:gd name="connsiteY20" fmla="*/ 71322 h 78639"/>
                <a:gd name="connsiteX21" fmla="*/ 13973 w 42196"/>
                <a:gd name="connsiteY21" fmla="*/ 43808 h 78639"/>
                <a:gd name="connsiteX22" fmla="*/ 13973 w 42196"/>
                <a:gd name="connsiteY22" fmla="*/ 19257 h 78639"/>
                <a:gd name="connsiteX23" fmla="*/ 15776 w 42196"/>
                <a:gd name="connsiteY23" fmla="*/ 17454 h 78639"/>
                <a:gd name="connsiteX24" fmla="*/ 26382 w 42196"/>
                <a:gd name="connsiteY24" fmla="*/ 17454 h 78639"/>
                <a:gd name="connsiteX25" fmla="*/ 28185 w 42196"/>
                <a:gd name="connsiteY25" fmla="*/ 19257 h 78639"/>
                <a:gd name="connsiteX26" fmla="*/ 28185 w 42196"/>
                <a:gd name="connsiteY26" fmla="*/ 43808 h 78639"/>
                <a:gd name="connsiteX27" fmla="*/ 26382 w 42196"/>
                <a:gd name="connsiteY27" fmla="*/ 45611 h 78639"/>
                <a:gd name="connsiteX28" fmla="*/ 15776 w 42196"/>
                <a:gd name="connsiteY28" fmla="*/ 45611 h 78639"/>
                <a:gd name="connsiteX29" fmla="*/ 13973 w 42196"/>
                <a:gd name="connsiteY29" fmla="*/ 43808 h 7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196" h="78639">
                  <a:moveTo>
                    <a:pt x="6713" y="78035"/>
                  </a:moveTo>
                  <a:lnTo>
                    <a:pt x="36309" y="78035"/>
                  </a:lnTo>
                  <a:cubicBezTo>
                    <a:pt x="39619" y="78035"/>
                    <a:pt x="42303" y="75352"/>
                    <a:pt x="42303" y="72041"/>
                  </a:cubicBezTo>
                  <a:lnTo>
                    <a:pt x="42303" y="6713"/>
                  </a:lnTo>
                  <a:cubicBezTo>
                    <a:pt x="42303" y="3403"/>
                    <a:pt x="39619" y="719"/>
                    <a:pt x="36309" y="719"/>
                  </a:cubicBezTo>
                  <a:lnTo>
                    <a:pt x="6713" y="719"/>
                  </a:lnTo>
                  <a:cubicBezTo>
                    <a:pt x="3405" y="725"/>
                    <a:pt x="725" y="3405"/>
                    <a:pt x="719" y="6713"/>
                  </a:cubicBezTo>
                  <a:lnTo>
                    <a:pt x="719" y="72041"/>
                  </a:lnTo>
                  <a:cubicBezTo>
                    <a:pt x="725" y="75350"/>
                    <a:pt x="3405" y="78030"/>
                    <a:pt x="6713" y="78035"/>
                  </a:cubicBezTo>
                  <a:close/>
                  <a:moveTo>
                    <a:pt x="7432" y="45525"/>
                  </a:moveTo>
                  <a:cubicBezTo>
                    <a:pt x="8257" y="49478"/>
                    <a:pt x="11738" y="52314"/>
                    <a:pt x="15776" y="52324"/>
                  </a:cubicBezTo>
                  <a:lnTo>
                    <a:pt x="26382" y="52324"/>
                  </a:lnTo>
                  <a:cubicBezTo>
                    <a:pt x="31081" y="52313"/>
                    <a:pt x="34888" y="48507"/>
                    <a:pt x="34898" y="43808"/>
                  </a:cubicBezTo>
                  <a:lnTo>
                    <a:pt x="34898" y="19257"/>
                  </a:lnTo>
                  <a:cubicBezTo>
                    <a:pt x="34893" y="14556"/>
                    <a:pt x="31084" y="10746"/>
                    <a:pt x="26382" y="10741"/>
                  </a:cubicBezTo>
                  <a:lnTo>
                    <a:pt x="15776" y="10741"/>
                  </a:lnTo>
                  <a:cubicBezTo>
                    <a:pt x="11740" y="10750"/>
                    <a:pt x="8261" y="13581"/>
                    <a:pt x="7432" y="17531"/>
                  </a:cubicBezTo>
                  <a:lnTo>
                    <a:pt x="7432" y="7432"/>
                  </a:lnTo>
                  <a:lnTo>
                    <a:pt x="35590" y="7432"/>
                  </a:lnTo>
                  <a:lnTo>
                    <a:pt x="35590" y="71322"/>
                  </a:lnTo>
                  <a:lnTo>
                    <a:pt x="7432" y="71322"/>
                  </a:lnTo>
                  <a:close/>
                  <a:moveTo>
                    <a:pt x="13973" y="43808"/>
                  </a:moveTo>
                  <a:lnTo>
                    <a:pt x="13973" y="19257"/>
                  </a:lnTo>
                  <a:cubicBezTo>
                    <a:pt x="13973" y="18261"/>
                    <a:pt x="14780" y="17454"/>
                    <a:pt x="15776" y="17454"/>
                  </a:cubicBezTo>
                  <a:lnTo>
                    <a:pt x="26382" y="17454"/>
                  </a:lnTo>
                  <a:cubicBezTo>
                    <a:pt x="27378" y="17454"/>
                    <a:pt x="28185" y="18261"/>
                    <a:pt x="28185" y="19257"/>
                  </a:cubicBezTo>
                  <a:lnTo>
                    <a:pt x="28185" y="43808"/>
                  </a:lnTo>
                  <a:cubicBezTo>
                    <a:pt x="28180" y="44801"/>
                    <a:pt x="27376" y="45606"/>
                    <a:pt x="26382" y="45611"/>
                  </a:cubicBezTo>
                  <a:lnTo>
                    <a:pt x="15776" y="45611"/>
                  </a:lnTo>
                  <a:cubicBezTo>
                    <a:pt x="14780" y="45611"/>
                    <a:pt x="13973" y="44804"/>
                    <a:pt x="13973" y="438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orme libre : forme 670">
              <a:extLst>
                <a:ext uri="{FF2B5EF4-FFF2-40B4-BE49-F238E27FC236}">
                  <a16:creationId xmlns:a16="http://schemas.microsoft.com/office/drawing/2014/main" id="{1598FADA-9A40-6946-980E-67D836634EB4}"/>
                </a:ext>
              </a:extLst>
            </p:cNvPr>
            <p:cNvSpPr/>
            <p:nvPr/>
          </p:nvSpPr>
          <p:spPr>
            <a:xfrm>
              <a:off x="11836837" y="1361886"/>
              <a:ext cx="129467" cy="44115"/>
            </a:xfrm>
            <a:custGeom>
              <a:avLst/>
              <a:gdLst>
                <a:gd name="connsiteX0" fmla="*/ 4076 w 129467"/>
                <a:gd name="connsiteY0" fmla="*/ 44067 h 44114"/>
                <a:gd name="connsiteX1" fmla="*/ 126111 w 129467"/>
                <a:gd name="connsiteY1" fmla="*/ 44067 h 44114"/>
                <a:gd name="connsiteX2" fmla="*/ 129468 w 129467"/>
                <a:gd name="connsiteY2" fmla="*/ 40710 h 44114"/>
                <a:gd name="connsiteX3" fmla="*/ 129468 w 129467"/>
                <a:gd name="connsiteY3" fmla="*/ 4076 h 44114"/>
                <a:gd name="connsiteX4" fmla="*/ 126111 w 129467"/>
                <a:gd name="connsiteY4" fmla="*/ 719 h 44114"/>
                <a:gd name="connsiteX5" fmla="*/ 4076 w 129467"/>
                <a:gd name="connsiteY5" fmla="*/ 719 h 44114"/>
                <a:gd name="connsiteX6" fmla="*/ 719 w 129467"/>
                <a:gd name="connsiteY6" fmla="*/ 4076 h 44114"/>
                <a:gd name="connsiteX7" fmla="*/ 719 w 129467"/>
                <a:gd name="connsiteY7" fmla="*/ 40691 h 44114"/>
                <a:gd name="connsiteX8" fmla="*/ 4056 w 129467"/>
                <a:gd name="connsiteY8" fmla="*/ 44067 h 44114"/>
                <a:gd name="connsiteX9" fmla="*/ 4076 w 129467"/>
                <a:gd name="connsiteY9" fmla="*/ 44067 h 44114"/>
                <a:gd name="connsiteX10" fmla="*/ 122754 w 129467"/>
                <a:gd name="connsiteY10" fmla="*/ 7452 h 44114"/>
                <a:gd name="connsiteX11" fmla="*/ 122754 w 129467"/>
                <a:gd name="connsiteY11" fmla="*/ 37354 h 44114"/>
                <a:gd name="connsiteX12" fmla="*/ 7432 w 129467"/>
                <a:gd name="connsiteY12" fmla="*/ 37354 h 44114"/>
                <a:gd name="connsiteX13" fmla="*/ 7432 w 129467"/>
                <a:gd name="connsiteY13" fmla="*/ 7452 h 4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467" h="44114">
                  <a:moveTo>
                    <a:pt x="4076" y="44067"/>
                  </a:moveTo>
                  <a:lnTo>
                    <a:pt x="126111" y="44067"/>
                  </a:lnTo>
                  <a:cubicBezTo>
                    <a:pt x="127964" y="44067"/>
                    <a:pt x="129468" y="42564"/>
                    <a:pt x="129468" y="40710"/>
                  </a:cubicBezTo>
                  <a:lnTo>
                    <a:pt x="129468" y="4076"/>
                  </a:lnTo>
                  <a:cubicBezTo>
                    <a:pt x="129468" y="2222"/>
                    <a:pt x="127964" y="719"/>
                    <a:pt x="12611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40691"/>
                  </a:lnTo>
                  <a:cubicBezTo>
                    <a:pt x="709" y="42545"/>
                    <a:pt x="2203" y="44056"/>
                    <a:pt x="4056" y="44067"/>
                  </a:cubicBezTo>
                  <a:cubicBezTo>
                    <a:pt x="4063" y="44067"/>
                    <a:pt x="4069" y="44067"/>
                    <a:pt x="4076" y="44067"/>
                  </a:cubicBezTo>
                  <a:close/>
                  <a:moveTo>
                    <a:pt x="122754" y="7452"/>
                  </a:moveTo>
                  <a:lnTo>
                    <a:pt x="122754" y="37354"/>
                  </a:lnTo>
                  <a:lnTo>
                    <a:pt x="7432" y="37354"/>
                  </a:lnTo>
                  <a:lnTo>
                    <a:pt x="7432" y="74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orme libre : forme 671">
              <a:extLst>
                <a:ext uri="{FF2B5EF4-FFF2-40B4-BE49-F238E27FC236}">
                  <a16:creationId xmlns:a16="http://schemas.microsoft.com/office/drawing/2014/main" id="{749ECBC5-A187-1F4E-BF83-247FC8A24AA2}"/>
                </a:ext>
              </a:extLst>
            </p:cNvPr>
            <p:cNvSpPr/>
            <p:nvPr/>
          </p:nvSpPr>
          <p:spPr>
            <a:xfrm>
              <a:off x="-719" y="-151924"/>
              <a:ext cx="12192959" cy="1628413"/>
            </a:xfrm>
            <a:custGeom>
              <a:avLst/>
              <a:gdLst>
                <a:gd name="connsiteX0" fmla="*/ 12191329 w 12192959"/>
                <a:gd name="connsiteY0" fmla="*/ 1567957 h 1628413"/>
                <a:gd name="connsiteX1" fmla="*/ 12191329 w 12192959"/>
                <a:gd name="connsiteY1" fmla="*/ 1567458 h 1628413"/>
                <a:gd name="connsiteX2" fmla="*/ 12191089 w 12192959"/>
                <a:gd name="connsiteY2" fmla="*/ 1567218 h 1628413"/>
                <a:gd name="connsiteX3" fmla="*/ 12187828 w 12192959"/>
                <a:gd name="connsiteY3" fmla="*/ 1559910 h 1628413"/>
                <a:gd name="connsiteX4" fmla="*/ 12187723 w 12192959"/>
                <a:gd name="connsiteY4" fmla="*/ 1559719 h 1628413"/>
                <a:gd name="connsiteX5" fmla="*/ 12091389 w 12192959"/>
                <a:gd name="connsiteY5" fmla="*/ 1496644 h 1628413"/>
                <a:gd name="connsiteX6" fmla="*/ 12091092 w 12192959"/>
                <a:gd name="connsiteY6" fmla="*/ 1496548 h 1628413"/>
                <a:gd name="connsiteX7" fmla="*/ 12091092 w 12192959"/>
                <a:gd name="connsiteY7" fmla="*/ 1496548 h 1628413"/>
                <a:gd name="connsiteX8" fmla="*/ 12030799 w 12192959"/>
                <a:gd name="connsiteY8" fmla="*/ 1484915 h 1628413"/>
                <a:gd name="connsiteX9" fmla="*/ 12020901 w 12192959"/>
                <a:gd name="connsiteY9" fmla="*/ 1484915 h 1628413"/>
                <a:gd name="connsiteX10" fmla="*/ 12006382 w 12192959"/>
                <a:gd name="connsiteY10" fmla="*/ 1479832 h 1628413"/>
                <a:gd name="connsiteX11" fmla="*/ 12000388 w 12192959"/>
                <a:gd name="connsiteY11" fmla="*/ 1478816 h 1628413"/>
                <a:gd name="connsiteX12" fmla="*/ 11962411 w 12192959"/>
                <a:gd name="connsiteY12" fmla="*/ 1478816 h 1628413"/>
                <a:gd name="connsiteX13" fmla="*/ 11955132 w 12192959"/>
                <a:gd name="connsiteY13" fmla="*/ 1480331 h 1628413"/>
                <a:gd name="connsiteX14" fmla="*/ 11944669 w 12192959"/>
                <a:gd name="connsiteY14" fmla="*/ 1484915 h 1628413"/>
                <a:gd name="connsiteX15" fmla="*/ 11917174 w 12192959"/>
                <a:gd name="connsiteY15" fmla="*/ 1484915 h 1628413"/>
                <a:gd name="connsiteX16" fmla="*/ 11902655 w 12192959"/>
                <a:gd name="connsiteY16" fmla="*/ 1479832 h 1628413"/>
                <a:gd name="connsiteX17" fmla="*/ 11896651 w 12192959"/>
                <a:gd name="connsiteY17" fmla="*/ 1478816 h 1628413"/>
                <a:gd name="connsiteX18" fmla="*/ 11858684 w 12192959"/>
                <a:gd name="connsiteY18" fmla="*/ 1478816 h 1628413"/>
                <a:gd name="connsiteX19" fmla="*/ 11851405 w 12192959"/>
                <a:gd name="connsiteY19" fmla="*/ 1480331 h 1628413"/>
                <a:gd name="connsiteX20" fmla="*/ 11840932 w 12192959"/>
                <a:gd name="connsiteY20" fmla="*/ 1484915 h 1628413"/>
                <a:gd name="connsiteX21" fmla="*/ 11820716 w 12192959"/>
                <a:gd name="connsiteY21" fmla="*/ 1484915 h 1628413"/>
                <a:gd name="connsiteX22" fmla="*/ 11817359 w 12192959"/>
                <a:gd name="connsiteY22" fmla="*/ 1488272 h 1628413"/>
                <a:gd name="connsiteX23" fmla="*/ 11817359 w 12192959"/>
                <a:gd name="connsiteY23" fmla="*/ 1489231 h 1628413"/>
                <a:gd name="connsiteX24" fmla="*/ 11813610 w 12192959"/>
                <a:gd name="connsiteY24" fmla="*/ 1489231 h 1628413"/>
                <a:gd name="connsiteX25" fmla="*/ 11813610 w 12192959"/>
                <a:gd name="connsiteY25" fmla="*/ 1488272 h 1628413"/>
                <a:gd name="connsiteX26" fmla="*/ 11810254 w 12192959"/>
                <a:gd name="connsiteY26" fmla="*/ 1484915 h 1628413"/>
                <a:gd name="connsiteX27" fmla="*/ 11786421 w 12192959"/>
                <a:gd name="connsiteY27" fmla="*/ 1484915 h 1628413"/>
                <a:gd name="connsiteX28" fmla="*/ 11771902 w 12192959"/>
                <a:gd name="connsiteY28" fmla="*/ 1479832 h 1628413"/>
                <a:gd name="connsiteX29" fmla="*/ 11765899 w 12192959"/>
                <a:gd name="connsiteY29" fmla="*/ 1478816 h 1628413"/>
                <a:gd name="connsiteX30" fmla="*/ 11727931 w 12192959"/>
                <a:gd name="connsiteY30" fmla="*/ 1478816 h 1628413"/>
                <a:gd name="connsiteX31" fmla="*/ 11720652 w 12192959"/>
                <a:gd name="connsiteY31" fmla="*/ 1480331 h 1628413"/>
                <a:gd name="connsiteX32" fmla="*/ 11710179 w 12192959"/>
                <a:gd name="connsiteY32" fmla="*/ 1484915 h 1628413"/>
                <a:gd name="connsiteX33" fmla="*/ 11708137 w 12192959"/>
                <a:gd name="connsiteY33" fmla="*/ 1484915 h 1628413"/>
                <a:gd name="connsiteX34" fmla="*/ 11708137 w 12192959"/>
                <a:gd name="connsiteY34" fmla="*/ 1413123 h 1628413"/>
                <a:gd name="connsiteX35" fmla="*/ 11704780 w 12192959"/>
                <a:gd name="connsiteY35" fmla="*/ 1409767 h 1628413"/>
                <a:gd name="connsiteX36" fmla="*/ 11554483 w 12192959"/>
                <a:gd name="connsiteY36" fmla="*/ 1409767 h 1628413"/>
                <a:gd name="connsiteX37" fmla="*/ 11554483 w 12192959"/>
                <a:gd name="connsiteY37" fmla="*/ 1317279 h 1628413"/>
                <a:gd name="connsiteX38" fmla="*/ 11570575 w 12192959"/>
                <a:gd name="connsiteY38" fmla="*/ 1317279 h 1628413"/>
                <a:gd name="connsiteX39" fmla="*/ 11573931 w 12192959"/>
                <a:gd name="connsiteY39" fmla="*/ 1313922 h 1628413"/>
                <a:gd name="connsiteX40" fmla="*/ 11573931 w 12192959"/>
                <a:gd name="connsiteY40" fmla="*/ 1245314 h 1628413"/>
                <a:gd name="connsiteX41" fmla="*/ 11582247 w 12192959"/>
                <a:gd name="connsiteY41" fmla="*/ 1245314 h 1628413"/>
                <a:gd name="connsiteX42" fmla="*/ 11585604 w 12192959"/>
                <a:gd name="connsiteY42" fmla="*/ 1241958 h 1628413"/>
                <a:gd name="connsiteX43" fmla="*/ 11585604 w 12192959"/>
                <a:gd name="connsiteY43" fmla="*/ 1224427 h 1628413"/>
                <a:gd name="connsiteX44" fmla="*/ 11582247 w 12192959"/>
                <a:gd name="connsiteY44" fmla="*/ 1221070 h 1628413"/>
                <a:gd name="connsiteX45" fmla="*/ 11433896 w 12192959"/>
                <a:gd name="connsiteY45" fmla="*/ 1221070 h 1628413"/>
                <a:gd name="connsiteX46" fmla="*/ 11433896 w 12192959"/>
                <a:gd name="connsiteY46" fmla="*/ 1149988 h 1628413"/>
                <a:gd name="connsiteX47" fmla="*/ 11440264 w 12192959"/>
                <a:gd name="connsiteY47" fmla="*/ 1149988 h 1628413"/>
                <a:gd name="connsiteX48" fmla="*/ 11443582 w 12192959"/>
                <a:gd name="connsiteY48" fmla="*/ 1147111 h 1628413"/>
                <a:gd name="connsiteX49" fmla="*/ 11455253 w 12192959"/>
                <a:gd name="connsiteY49" fmla="*/ 1071252 h 1628413"/>
                <a:gd name="connsiteX50" fmla="*/ 11452390 w 12192959"/>
                <a:gd name="connsiteY50" fmla="*/ 1067449 h 1628413"/>
                <a:gd name="connsiteX51" fmla="*/ 11451935 w 12192959"/>
                <a:gd name="connsiteY51" fmla="*/ 1067416 h 1628413"/>
                <a:gd name="connsiteX52" fmla="*/ 11437972 w 12192959"/>
                <a:gd name="connsiteY52" fmla="*/ 1067416 h 1628413"/>
                <a:gd name="connsiteX53" fmla="*/ 11445443 w 12192959"/>
                <a:gd name="connsiteY53" fmla="*/ 906857 h 1628413"/>
                <a:gd name="connsiteX54" fmla="*/ 11451964 w 12192959"/>
                <a:gd name="connsiteY54" fmla="*/ 906857 h 1628413"/>
                <a:gd name="connsiteX55" fmla="*/ 11455320 w 12192959"/>
                <a:gd name="connsiteY55" fmla="*/ 903501 h 1628413"/>
                <a:gd name="connsiteX56" fmla="*/ 11455320 w 12192959"/>
                <a:gd name="connsiteY56" fmla="*/ 893239 h 1628413"/>
                <a:gd name="connsiteX57" fmla="*/ 11461689 w 12192959"/>
                <a:gd name="connsiteY57" fmla="*/ 893239 h 1628413"/>
                <a:gd name="connsiteX58" fmla="*/ 11465045 w 12192959"/>
                <a:gd name="connsiteY58" fmla="*/ 889883 h 1628413"/>
                <a:gd name="connsiteX59" fmla="*/ 11465045 w 12192959"/>
                <a:gd name="connsiteY59" fmla="*/ 862685 h 1628413"/>
                <a:gd name="connsiteX60" fmla="*/ 11461689 w 12192959"/>
                <a:gd name="connsiteY60" fmla="*/ 859328 h 1628413"/>
                <a:gd name="connsiteX61" fmla="*/ 11433877 w 12192959"/>
                <a:gd name="connsiteY61" fmla="*/ 859328 h 1628413"/>
                <a:gd name="connsiteX62" fmla="*/ 11433877 w 12192959"/>
                <a:gd name="connsiteY62" fmla="*/ 829599 h 1628413"/>
                <a:gd name="connsiteX63" fmla="*/ 11430521 w 12192959"/>
                <a:gd name="connsiteY63" fmla="*/ 826242 h 1628413"/>
                <a:gd name="connsiteX64" fmla="*/ 11214626 w 12192959"/>
                <a:gd name="connsiteY64" fmla="*/ 826242 h 1628413"/>
                <a:gd name="connsiteX65" fmla="*/ 11211270 w 12192959"/>
                <a:gd name="connsiteY65" fmla="*/ 829599 h 1628413"/>
                <a:gd name="connsiteX66" fmla="*/ 11211270 w 12192959"/>
                <a:gd name="connsiteY66" fmla="*/ 859328 h 1628413"/>
                <a:gd name="connsiteX67" fmla="*/ 11185453 w 12192959"/>
                <a:gd name="connsiteY67" fmla="*/ 859328 h 1628413"/>
                <a:gd name="connsiteX68" fmla="*/ 11182097 w 12192959"/>
                <a:gd name="connsiteY68" fmla="*/ 862685 h 1628413"/>
                <a:gd name="connsiteX69" fmla="*/ 11182097 w 12192959"/>
                <a:gd name="connsiteY69" fmla="*/ 889912 h 1628413"/>
                <a:gd name="connsiteX70" fmla="*/ 11185453 w 12192959"/>
                <a:gd name="connsiteY70" fmla="*/ 893268 h 1628413"/>
                <a:gd name="connsiteX71" fmla="*/ 11191821 w 12192959"/>
                <a:gd name="connsiteY71" fmla="*/ 893268 h 1628413"/>
                <a:gd name="connsiteX72" fmla="*/ 11191821 w 12192959"/>
                <a:gd name="connsiteY72" fmla="*/ 903530 h 1628413"/>
                <a:gd name="connsiteX73" fmla="*/ 11195177 w 12192959"/>
                <a:gd name="connsiteY73" fmla="*/ 906886 h 1628413"/>
                <a:gd name="connsiteX74" fmla="*/ 11197805 w 12192959"/>
                <a:gd name="connsiteY74" fmla="*/ 906886 h 1628413"/>
                <a:gd name="connsiteX75" fmla="*/ 11205276 w 12192959"/>
                <a:gd name="connsiteY75" fmla="*/ 1067445 h 1628413"/>
                <a:gd name="connsiteX76" fmla="*/ 11191283 w 12192959"/>
                <a:gd name="connsiteY76" fmla="*/ 1067445 h 1628413"/>
                <a:gd name="connsiteX77" fmla="*/ 11187928 w 12192959"/>
                <a:gd name="connsiteY77" fmla="*/ 1070804 h 1628413"/>
                <a:gd name="connsiteX78" fmla="*/ 11187955 w 12192959"/>
                <a:gd name="connsiteY78" fmla="*/ 1071224 h 1628413"/>
                <a:gd name="connsiteX79" fmla="*/ 11197681 w 12192959"/>
                <a:gd name="connsiteY79" fmla="*/ 1147082 h 1628413"/>
                <a:gd name="connsiteX80" fmla="*/ 11201008 w 12192959"/>
                <a:gd name="connsiteY80" fmla="*/ 1150017 h 1628413"/>
                <a:gd name="connsiteX81" fmla="*/ 11213207 w 12192959"/>
                <a:gd name="connsiteY81" fmla="*/ 1150017 h 1628413"/>
                <a:gd name="connsiteX82" fmla="*/ 11213207 w 12192959"/>
                <a:gd name="connsiteY82" fmla="*/ 1221099 h 1628413"/>
                <a:gd name="connsiteX83" fmla="*/ 11152731 w 12192959"/>
                <a:gd name="connsiteY83" fmla="*/ 1221099 h 1628413"/>
                <a:gd name="connsiteX84" fmla="*/ 11152367 w 12192959"/>
                <a:gd name="connsiteY84" fmla="*/ 1220543 h 1628413"/>
                <a:gd name="connsiteX85" fmla="*/ 11150938 w 12192959"/>
                <a:gd name="connsiteY85" fmla="*/ 1218394 h 1628413"/>
                <a:gd name="connsiteX86" fmla="*/ 11150574 w 12192959"/>
                <a:gd name="connsiteY86" fmla="*/ 1217877 h 1628413"/>
                <a:gd name="connsiteX87" fmla="*/ 11149710 w 12192959"/>
                <a:gd name="connsiteY87" fmla="*/ 1216649 h 1628413"/>
                <a:gd name="connsiteX88" fmla="*/ 11149423 w 12192959"/>
                <a:gd name="connsiteY88" fmla="*/ 1216246 h 1628413"/>
                <a:gd name="connsiteX89" fmla="*/ 11149231 w 12192959"/>
                <a:gd name="connsiteY89" fmla="*/ 1215949 h 1628413"/>
                <a:gd name="connsiteX90" fmla="*/ 11148751 w 12192959"/>
                <a:gd name="connsiteY90" fmla="*/ 1215278 h 1628413"/>
                <a:gd name="connsiteX91" fmla="*/ 11148665 w 12192959"/>
                <a:gd name="connsiteY91" fmla="*/ 1215153 h 1628413"/>
                <a:gd name="connsiteX92" fmla="*/ 11148022 w 12192959"/>
                <a:gd name="connsiteY92" fmla="*/ 1214194 h 1628413"/>
                <a:gd name="connsiteX93" fmla="*/ 11146814 w 12192959"/>
                <a:gd name="connsiteY93" fmla="*/ 1212583 h 1628413"/>
                <a:gd name="connsiteX94" fmla="*/ 11146555 w 12192959"/>
                <a:gd name="connsiteY94" fmla="*/ 1212238 h 1628413"/>
                <a:gd name="connsiteX95" fmla="*/ 11145874 w 12192959"/>
                <a:gd name="connsiteY95" fmla="*/ 1211326 h 1628413"/>
                <a:gd name="connsiteX96" fmla="*/ 11145788 w 12192959"/>
                <a:gd name="connsiteY96" fmla="*/ 1211211 h 1628413"/>
                <a:gd name="connsiteX97" fmla="*/ 11144935 w 12192959"/>
                <a:gd name="connsiteY97" fmla="*/ 1210070 h 1628413"/>
                <a:gd name="connsiteX98" fmla="*/ 11143381 w 12192959"/>
                <a:gd name="connsiteY98" fmla="*/ 1208085 h 1628413"/>
                <a:gd name="connsiteX99" fmla="*/ 11143218 w 12192959"/>
                <a:gd name="connsiteY99" fmla="*/ 1207864 h 1628413"/>
                <a:gd name="connsiteX100" fmla="*/ 11141692 w 12192959"/>
                <a:gd name="connsiteY100" fmla="*/ 1205946 h 1628413"/>
                <a:gd name="connsiteX101" fmla="*/ 11140081 w 12192959"/>
                <a:gd name="connsiteY101" fmla="*/ 1204028 h 1628413"/>
                <a:gd name="connsiteX102" fmla="*/ 11138374 w 12192959"/>
                <a:gd name="connsiteY102" fmla="*/ 1201986 h 1628413"/>
                <a:gd name="connsiteX103" fmla="*/ 11136582 w 12192959"/>
                <a:gd name="connsiteY103" fmla="*/ 1199905 h 1628413"/>
                <a:gd name="connsiteX104" fmla="*/ 11134827 w 12192959"/>
                <a:gd name="connsiteY104" fmla="*/ 1197910 h 1628413"/>
                <a:gd name="connsiteX105" fmla="*/ 11132083 w 12192959"/>
                <a:gd name="connsiteY105" fmla="*/ 1194918 h 1628413"/>
                <a:gd name="connsiteX106" fmla="*/ 11131211 w 12192959"/>
                <a:gd name="connsiteY106" fmla="*/ 1193959 h 1628413"/>
                <a:gd name="connsiteX107" fmla="*/ 11131153 w 12192959"/>
                <a:gd name="connsiteY107" fmla="*/ 1193892 h 1628413"/>
                <a:gd name="connsiteX108" fmla="*/ 11129235 w 12192959"/>
                <a:gd name="connsiteY108" fmla="*/ 1191916 h 1628413"/>
                <a:gd name="connsiteX109" fmla="*/ 11128333 w 12192959"/>
                <a:gd name="connsiteY109" fmla="*/ 1190957 h 1628413"/>
                <a:gd name="connsiteX110" fmla="*/ 11127374 w 12192959"/>
                <a:gd name="connsiteY110" fmla="*/ 1189998 h 1628413"/>
                <a:gd name="connsiteX111" fmla="*/ 11125351 w 12192959"/>
                <a:gd name="connsiteY111" fmla="*/ 1187974 h 1628413"/>
                <a:gd name="connsiteX112" fmla="*/ 11124450 w 12192959"/>
                <a:gd name="connsiteY112" fmla="*/ 1187092 h 1628413"/>
                <a:gd name="connsiteX113" fmla="*/ 11123491 w 12192959"/>
                <a:gd name="connsiteY113" fmla="*/ 1186133 h 1628413"/>
                <a:gd name="connsiteX114" fmla="*/ 11121505 w 12192959"/>
                <a:gd name="connsiteY114" fmla="*/ 1184215 h 1628413"/>
                <a:gd name="connsiteX115" fmla="*/ 11121400 w 12192959"/>
                <a:gd name="connsiteY115" fmla="*/ 1184119 h 1628413"/>
                <a:gd name="connsiteX116" fmla="*/ 11119482 w 12192959"/>
                <a:gd name="connsiteY116" fmla="*/ 1182287 h 1628413"/>
                <a:gd name="connsiteX117" fmla="*/ 11117266 w 12192959"/>
                <a:gd name="connsiteY117" fmla="*/ 1180254 h 1628413"/>
                <a:gd name="connsiteX118" fmla="*/ 11116307 w 12192959"/>
                <a:gd name="connsiteY118" fmla="*/ 1179420 h 1628413"/>
                <a:gd name="connsiteX119" fmla="*/ 11115348 w 12192959"/>
                <a:gd name="connsiteY119" fmla="*/ 1178566 h 1628413"/>
                <a:gd name="connsiteX120" fmla="*/ 11113047 w 12192959"/>
                <a:gd name="connsiteY120" fmla="*/ 1176552 h 1628413"/>
                <a:gd name="connsiteX121" fmla="*/ 11111196 w 12192959"/>
                <a:gd name="connsiteY121" fmla="*/ 1174970 h 1628413"/>
                <a:gd name="connsiteX122" fmla="*/ 11111110 w 12192959"/>
                <a:gd name="connsiteY122" fmla="*/ 1174893 h 1628413"/>
                <a:gd name="connsiteX123" fmla="*/ 11108655 w 12192959"/>
                <a:gd name="connsiteY123" fmla="*/ 1172812 h 1628413"/>
                <a:gd name="connsiteX124" fmla="*/ 11108070 w 12192959"/>
                <a:gd name="connsiteY124" fmla="*/ 1172342 h 1628413"/>
                <a:gd name="connsiteX125" fmla="*/ 11106775 w 12192959"/>
                <a:gd name="connsiteY125" fmla="*/ 1171287 h 1628413"/>
                <a:gd name="connsiteX126" fmla="*/ 11106344 w 12192959"/>
                <a:gd name="connsiteY126" fmla="*/ 1170933 h 1628413"/>
                <a:gd name="connsiteX127" fmla="*/ 11104186 w 12192959"/>
                <a:gd name="connsiteY127" fmla="*/ 1169197 h 1628413"/>
                <a:gd name="connsiteX128" fmla="*/ 11102766 w 12192959"/>
                <a:gd name="connsiteY128" fmla="*/ 1168094 h 1628413"/>
                <a:gd name="connsiteX129" fmla="*/ 11102268 w 12192959"/>
                <a:gd name="connsiteY129" fmla="*/ 1167710 h 1628413"/>
                <a:gd name="connsiteX130" fmla="*/ 11100656 w 12192959"/>
                <a:gd name="connsiteY130" fmla="*/ 1166435 h 1628413"/>
                <a:gd name="connsiteX131" fmla="*/ 11100656 w 12192959"/>
                <a:gd name="connsiteY131" fmla="*/ 1166435 h 1628413"/>
                <a:gd name="connsiteX132" fmla="*/ 11099333 w 12192959"/>
                <a:gd name="connsiteY132" fmla="*/ 1165476 h 1628413"/>
                <a:gd name="connsiteX133" fmla="*/ 11099333 w 12192959"/>
                <a:gd name="connsiteY133" fmla="*/ 1165476 h 1628413"/>
                <a:gd name="connsiteX134" fmla="*/ 11099246 w 12192959"/>
                <a:gd name="connsiteY134" fmla="*/ 1165409 h 1628413"/>
                <a:gd name="connsiteX135" fmla="*/ 11098805 w 12192959"/>
                <a:gd name="connsiteY135" fmla="*/ 1165083 h 1628413"/>
                <a:gd name="connsiteX136" fmla="*/ 11097846 w 12192959"/>
                <a:gd name="connsiteY136" fmla="*/ 1164306 h 1628413"/>
                <a:gd name="connsiteX137" fmla="*/ 11097846 w 12192959"/>
                <a:gd name="connsiteY137" fmla="*/ 1164306 h 1628413"/>
                <a:gd name="connsiteX138" fmla="*/ 11091133 w 12192959"/>
                <a:gd name="connsiteY138" fmla="*/ 1159415 h 1628413"/>
                <a:gd name="connsiteX139" fmla="*/ 11090328 w 12192959"/>
                <a:gd name="connsiteY139" fmla="*/ 1158811 h 1628413"/>
                <a:gd name="connsiteX140" fmla="*/ 11087105 w 12192959"/>
                <a:gd name="connsiteY140" fmla="*/ 1156595 h 1628413"/>
                <a:gd name="connsiteX141" fmla="*/ 11086510 w 12192959"/>
                <a:gd name="connsiteY141" fmla="*/ 1156183 h 1628413"/>
                <a:gd name="connsiteX142" fmla="*/ 11085379 w 12192959"/>
                <a:gd name="connsiteY142" fmla="*/ 1155406 h 1628413"/>
                <a:gd name="connsiteX143" fmla="*/ 11082272 w 12192959"/>
                <a:gd name="connsiteY143" fmla="*/ 1153344 h 1628413"/>
                <a:gd name="connsiteX144" fmla="*/ 11080354 w 12192959"/>
                <a:gd name="connsiteY144" fmla="*/ 1152078 h 1628413"/>
                <a:gd name="connsiteX145" fmla="*/ 11077256 w 12192959"/>
                <a:gd name="connsiteY145" fmla="*/ 1150084 h 1628413"/>
                <a:gd name="connsiteX146" fmla="*/ 11074293 w 12192959"/>
                <a:gd name="connsiteY146" fmla="*/ 1148214 h 1628413"/>
                <a:gd name="connsiteX147" fmla="*/ 11072077 w 12192959"/>
                <a:gd name="connsiteY147" fmla="*/ 1146861 h 1628413"/>
                <a:gd name="connsiteX148" fmla="*/ 11071003 w 12192959"/>
                <a:gd name="connsiteY148" fmla="*/ 1146200 h 1628413"/>
                <a:gd name="connsiteX149" fmla="*/ 11070850 w 12192959"/>
                <a:gd name="connsiteY149" fmla="*/ 1146113 h 1628413"/>
                <a:gd name="connsiteX150" fmla="*/ 11069891 w 12192959"/>
                <a:gd name="connsiteY150" fmla="*/ 1145509 h 1628413"/>
                <a:gd name="connsiteX151" fmla="*/ 11068501 w 12192959"/>
                <a:gd name="connsiteY151" fmla="*/ 1144694 h 1628413"/>
                <a:gd name="connsiteX152" fmla="*/ 11068327 w 12192959"/>
                <a:gd name="connsiteY152" fmla="*/ 1144588 h 1628413"/>
                <a:gd name="connsiteX153" fmla="*/ 11066688 w 12192959"/>
                <a:gd name="connsiteY153" fmla="*/ 1143629 h 1628413"/>
                <a:gd name="connsiteX154" fmla="*/ 11065527 w 12192959"/>
                <a:gd name="connsiteY154" fmla="*/ 1142949 h 1628413"/>
                <a:gd name="connsiteX155" fmla="*/ 11059006 w 12192959"/>
                <a:gd name="connsiteY155" fmla="*/ 1139228 h 1628413"/>
                <a:gd name="connsiteX156" fmla="*/ 11056973 w 12192959"/>
                <a:gd name="connsiteY156" fmla="*/ 1138105 h 1628413"/>
                <a:gd name="connsiteX157" fmla="*/ 11053424 w 12192959"/>
                <a:gd name="connsiteY157" fmla="*/ 1136187 h 1628413"/>
                <a:gd name="connsiteX158" fmla="*/ 11050126 w 12192959"/>
                <a:gd name="connsiteY158" fmla="*/ 1134432 h 1628413"/>
                <a:gd name="connsiteX159" fmla="*/ 11049992 w 12192959"/>
                <a:gd name="connsiteY159" fmla="*/ 1134365 h 1628413"/>
                <a:gd name="connsiteX160" fmla="*/ 11047690 w 12192959"/>
                <a:gd name="connsiteY160" fmla="*/ 1133176 h 1628413"/>
                <a:gd name="connsiteX161" fmla="*/ 11047536 w 12192959"/>
                <a:gd name="connsiteY161" fmla="*/ 1133099 h 1628413"/>
                <a:gd name="connsiteX162" fmla="*/ 11044247 w 12192959"/>
                <a:gd name="connsiteY162" fmla="*/ 1131412 h 1628413"/>
                <a:gd name="connsiteX163" fmla="*/ 11043096 w 12192959"/>
                <a:gd name="connsiteY163" fmla="*/ 1130836 h 1628413"/>
                <a:gd name="connsiteX164" fmla="*/ 11041879 w 12192959"/>
                <a:gd name="connsiteY164" fmla="*/ 1130232 h 1628413"/>
                <a:gd name="connsiteX165" fmla="*/ 11038435 w 12192959"/>
                <a:gd name="connsiteY165" fmla="*/ 1128554 h 1628413"/>
                <a:gd name="connsiteX166" fmla="*/ 11036632 w 12192959"/>
                <a:gd name="connsiteY166" fmla="*/ 1127681 h 1628413"/>
                <a:gd name="connsiteX167" fmla="*/ 11034714 w 12192959"/>
                <a:gd name="connsiteY167" fmla="*/ 1126789 h 1628413"/>
                <a:gd name="connsiteX168" fmla="*/ 11032355 w 12192959"/>
                <a:gd name="connsiteY168" fmla="*/ 1125667 h 1628413"/>
                <a:gd name="connsiteX169" fmla="*/ 11031176 w 12192959"/>
                <a:gd name="connsiteY169" fmla="*/ 1125130 h 1628413"/>
                <a:gd name="connsiteX170" fmla="*/ 11030955 w 12192959"/>
                <a:gd name="connsiteY170" fmla="*/ 1125034 h 1628413"/>
                <a:gd name="connsiteX171" fmla="*/ 11030092 w 12192959"/>
                <a:gd name="connsiteY171" fmla="*/ 1124641 h 1628413"/>
                <a:gd name="connsiteX172" fmla="*/ 11026332 w 12192959"/>
                <a:gd name="connsiteY172" fmla="*/ 1122934 h 1628413"/>
                <a:gd name="connsiteX173" fmla="*/ 11024654 w 12192959"/>
                <a:gd name="connsiteY173" fmla="*/ 1122176 h 1628413"/>
                <a:gd name="connsiteX174" fmla="*/ 11024137 w 12192959"/>
                <a:gd name="connsiteY174" fmla="*/ 1121946 h 1628413"/>
                <a:gd name="connsiteX175" fmla="*/ 11020301 w 12192959"/>
                <a:gd name="connsiteY175" fmla="*/ 1120287 h 1628413"/>
                <a:gd name="connsiteX176" fmla="*/ 11019342 w 12192959"/>
                <a:gd name="connsiteY176" fmla="*/ 1119865 h 1628413"/>
                <a:gd name="connsiteX177" fmla="*/ 11018383 w 12192959"/>
                <a:gd name="connsiteY177" fmla="*/ 1119443 h 1628413"/>
                <a:gd name="connsiteX178" fmla="*/ 11001474 w 12192959"/>
                <a:gd name="connsiteY178" fmla="*/ 1112624 h 1628413"/>
                <a:gd name="connsiteX179" fmla="*/ 11001360 w 12192959"/>
                <a:gd name="connsiteY179" fmla="*/ 1112624 h 1628413"/>
                <a:gd name="connsiteX180" fmla="*/ 11001235 w 12192959"/>
                <a:gd name="connsiteY180" fmla="*/ 1112567 h 1628413"/>
                <a:gd name="connsiteX181" fmla="*/ 10996919 w 12192959"/>
                <a:gd name="connsiteY181" fmla="*/ 1110965 h 1628413"/>
                <a:gd name="connsiteX182" fmla="*/ 10996258 w 12192959"/>
                <a:gd name="connsiteY182" fmla="*/ 1110716 h 1628413"/>
                <a:gd name="connsiteX183" fmla="*/ 10994858 w 12192959"/>
                <a:gd name="connsiteY183" fmla="*/ 1110198 h 1628413"/>
                <a:gd name="connsiteX184" fmla="*/ 10991530 w 12192959"/>
                <a:gd name="connsiteY184" fmla="*/ 1108999 h 1628413"/>
                <a:gd name="connsiteX185" fmla="*/ 10990753 w 12192959"/>
                <a:gd name="connsiteY185" fmla="*/ 1108721 h 1628413"/>
                <a:gd name="connsiteX186" fmla="*/ 10988192 w 12192959"/>
                <a:gd name="connsiteY186" fmla="*/ 1107762 h 1628413"/>
                <a:gd name="connsiteX187" fmla="*/ 10985776 w 12192959"/>
                <a:gd name="connsiteY187" fmla="*/ 1106928 h 1628413"/>
                <a:gd name="connsiteX188" fmla="*/ 10984126 w 12192959"/>
                <a:gd name="connsiteY188" fmla="*/ 1106352 h 1628413"/>
                <a:gd name="connsiteX189" fmla="*/ 10982314 w 12192959"/>
                <a:gd name="connsiteY189" fmla="*/ 1105739 h 1628413"/>
                <a:gd name="connsiteX190" fmla="*/ 10981479 w 12192959"/>
                <a:gd name="connsiteY190" fmla="*/ 1105460 h 1628413"/>
                <a:gd name="connsiteX191" fmla="*/ 10977499 w 12192959"/>
                <a:gd name="connsiteY191" fmla="*/ 1104147 h 1628413"/>
                <a:gd name="connsiteX192" fmla="*/ 10974622 w 12192959"/>
                <a:gd name="connsiteY192" fmla="*/ 1103188 h 1628413"/>
                <a:gd name="connsiteX193" fmla="*/ 10971227 w 12192959"/>
                <a:gd name="connsiteY193" fmla="*/ 1102104 h 1628413"/>
                <a:gd name="connsiteX194" fmla="*/ 10967698 w 12192959"/>
                <a:gd name="connsiteY194" fmla="*/ 1101011 h 1628413"/>
                <a:gd name="connsiteX195" fmla="*/ 10963719 w 12192959"/>
                <a:gd name="connsiteY195" fmla="*/ 1099812 h 1628413"/>
                <a:gd name="connsiteX196" fmla="*/ 10962385 w 12192959"/>
                <a:gd name="connsiteY196" fmla="*/ 1099419 h 1628413"/>
                <a:gd name="connsiteX197" fmla="*/ 10960688 w 12192959"/>
                <a:gd name="connsiteY197" fmla="*/ 1098920 h 1628413"/>
                <a:gd name="connsiteX198" fmla="*/ 10956737 w 12192959"/>
                <a:gd name="connsiteY198" fmla="*/ 1097779 h 1628413"/>
                <a:gd name="connsiteX199" fmla="*/ 10953907 w 12192959"/>
                <a:gd name="connsiteY199" fmla="*/ 1096992 h 1628413"/>
                <a:gd name="connsiteX200" fmla="*/ 10953610 w 12192959"/>
                <a:gd name="connsiteY200" fmla="*/ 1096906 h 1628413"/>
                <a:gd name="connsiteX201" fmla="*/ 10951616 w 12192959"/>
                <a:gd name="connsiteY201" fmla="*/ 1096350 h 1628413"/>
                <a:gd name="connsiteX202" fmla="*/ 10951519 w 12192959"/>
                <a:gd name="connsiteY202" fmla="*/ 1096350 h 1628413"/>
                <a:gd name="connsiteX203" fmla="*/ 10949601 w 12192959"/>
                <a:gd name="connsiteY203" fmla="*/ 1095822 h 1628413"/>
                <a:gd name="connsiteX204" fmla="*/ 10946389 w 12192959"/>
                <a:gd name="connsiteY204" fmla="*/ 1094959 h 1628413"/>
                <a:gd name="connsiteX205" fmla="*/ 10942696 w 12192959"/>
                <a:gd name="connsiteY205" fmla="*/ 1094000 h 1628413"/>
                <a:gd name="connsiteX206" fmla="*/ 10942438 w 12192959"/>
                <a:gd name="connsiteY206" fmla="*/ 1093933 h 1628413"/>
                <a:gd name="connsiteX207" fmla="*/ 10939196 w 12192959"/>
                <a:gd name="connsiteY207" fmla="*/ 1093108 h 1628413"/>
                <a:gd name="connsiteX208" fmla="*/ 10935168 w 12192959"/>
                <a:gd name="connsiteY208" fmla="*/ 1092149 h 1628413"/>
                <a:gd name="connsiteX209" fmla="*/ 10933250 w 12192959"/>
                <a:gd name="connsiteY209" fmla="*/ 1091708 h 1628413"/>
                <a:gd name="connsiteX210" fmla="*/ 10931879 w 12192959"/>
                <a:gd name="connsiteY210" fmla="*/ 1091382 h 1628413"/>
                <a:gd name="connsiteX211" fmla="*/ 10927813 w 12192959"/>
                <a:gd name="connsiteY211" fmla="*/ 1090423 h 1628413"/>
                <a:gd name="connsiteX212" fmla="*/ 10924427 w 12192959"/>
                <a:gd name="connsiteY212" fmla="*/ 1089656 h 1628413"/>
                <a:gd name="connsiteX213" fmla="*/ 10922423 w 12192959"/>
                <a:gd name="connsiteY213" fmla="*/ 1089205 h 1628413"/>
                <a:gd name="connsiteX214" fmla="*/ 10922231 w 12192959"/>
                <a:gd name="connsiteY214" fmla="*/ 1089205 h 1628413"/>
                <a:gd name="connsiteX215" fmla="*/ 10920437 w 12192959"/>
                <a:gd name="connsiteY215" fmla="*/ 1088802 h 1628413"/>
                <a:gd name="connsiteX216" fmla="*/ 10918702 w 12192959"/>
                <a:gd name="connsiteY216" fmla="*/ 1088428 h 1628413"/>
                <a:gd name="connsiteX217" fmla="*/ 10918500 w 12192959"/>
                <a:gd name="connsiteY217" fmla="*/ 1088428 h 1628413"/>
                <a:gd name="connsiteX218" fmla="*/ 10916928 w 12192959"/>
                <a:gd name="connsiteY218" fmla="*/ 1088093 h 1628413"/>
                <a:gd name="connsiteX219" fmla="*/ 10915307 w 12192959"/>
                <a:gd name="connsiteY219" fmla="*/ 1087747 h 1628413"/>
                <a:gd name="connsiteX220" fmla="*/ 10915067 w 12192959"/>
                <a:gd name="connsiteY220" fmla="*/ 1087747 h 1628413"/>
                <a:gd name="connsiteX221" fmla="*/ 10912938 w 12192959"/>
                <a:gd name="connsiteY221" fmla="*/ 1087297 h 1628413"/>
                <a:gd name="connsiteX222" fmla="*/ 10910694 w 12192959"/>
                <a:gd name="connsiteY222" fmla="*/ 1086846 h 1628413"/>
                <a:gd name="connsiteX223" fmla="*/ 10909304 w 12192959"/>
                <a:gd name="connsiteY223" fmla="*/ 1086577 h 1628413"/>
                <a:gd name="connsiteX224" fmla="*/ 10905409 w 12192959"/>
                <a:gd name="connsiteY224" fmla="*/ 1085801 h 1628413"/>
                <a:gd name="connsiteX225" fmla="*/ 10902955 w 12192959"/>
                <a:gd name="connsiteY225" fmla="*/ 1085340 h 1628413"/>
                <a:gd name="connsiteX226" fmla="*/ 10901928 w 12192959"/>
                <a:gd name="connsiteY226" fmla="*/ 1085148 h 1628413"/>
                <a:gd name="connsiteX227" fmla="*/ 10894419 w 12192959"/>
                <a:gd name="connsiteY227" fmla="*/ 1083787 h 1628413"/>
                <a:gd name="connsiteX228" fmla="*/ 10890277 w 12192959"/>
                <a:gd name="connsiteY228" fmla="*/ 1083058 h 1628413"/>
                <a:gd name="connsiteX229" fmla="*/ 10886546 w 12192959"/>
                <a:gd name="connsiteY229" fmla="*/ 1082454 h 1628413"/>
                <a:gd name="connsiteX230" fmla="*/ 10884571 w 12192959"/>
                <a:gd name="connsiteY230" fmla="*/ 1082128 h 1628413"/>
                <a:gd name="connsiteX231" fmla="*/ 10884340 w 12192959"/>
                <a:gd name="connsiteY231" fmla="*/ 1082128 h 1628413"/>
                <a:gd name="connsiteX232" fmla="*/ 10882479 w 12192959"/>
                <a:gd name="connsiteY232" fmla="*/ 1081830 h 1628413"/>
                <a:gd name="connsiteX233" fmla="*/ 10878720 w 12192959"/>
                <a:gd name="connsiteY233" fmla="*/ 1081264 h 1628413"/>
                <a:gd name="connsiteX234" fmla="*/ 10874759 w 12192959"/>
                <a:gd name="connsiteY234" fmla="*/ 1080670 h 1628413"/>
                <a:gd name="connsiteX235" fmla="*/ 10874664 w 12192959"/>
                <a:gd name="connsiteY235" fmla="*/ 1080670 h 1628413"/>
                <a:gd name="connsiteX236" fmla="*/ 10870760 w 12192959"/>
                <a:gd name="connsiteY236" fmla="*/ 1080114 h 1628413"/>
                <a:gd name="connsiteX237" fmla="*/ 10869053 w 12192959"/>
                <a:gd name="connsiteY237" fmla="*/ 1079883 h 1628413"/>
                <a:gd name="connsiteX238" fmla="*/ 10868737 w 12192959"/>
                <a:gd name="connsiteY238" fmla="*/ 1079883 h 1628413"/>
                <a:gd name="connsiteX239" fmla="*/ 10866743 w 12192959"/>
                <a:gd name="connsiteY239" fmla="*/ 1079605 h 1628413"/>
                <a:gd name="connsiteX240" fmla="*/ 10864824 w 12192959"/>
                <a:gd name="connsiteY240" fmla="*/ 1079356 h 1628413"/>
                <a:gd name="connsiteX241" fmla="*/ 10862906 w 12192959"/>
                <a:gd name="connsiteY241" fmla="*/ 1079097 h 1628413"/>
                <a:gd name="connsiteX242" fmla="*/ 10862321 w 12192959"/>
                <a:gd name="connsiteY242" fmla="*/ 1079020 h 1628413"/>
                <a:gd name="connsiteX243" fmla="*/ 10858686 w 12192959"/>
                <a:gd name="connsiteY243" fmla="*/ 1078579 h 1628413"/>
                <a:gd name="connsiteX244" fmla="*/ 10858552 w 12192959"/>
                <a:gd name="connsiteY244" fmla="*/ 1078579 h 1628413"/>
                <a:gd name="connsiteX245" fmla="*/ 10854918 w 12192959"/>
                <a:gd name="connsiteY245" fmla="*/ 1078148 h 1628413"/>
                <a:gd name="connsiteX246" fmla="*/ 10853518 w 12192959"/>
                <a:gd name="connsiteY246" fmla="*/ 1077985 h 1628413"/>
                <a:gd name="connsiteX247" fmla="*/ 10850756 w 12192959"/>
                <a:gd name="connsiteY247" fmla="*/ 1077687 h 1628413"/>
                <a:gd name="connsiteX248" fmla="*/ 10848194 w 12192959"/>
                <a:gd name="connsiteY248" fmla="*/ 1077409 h 1628413"/>
                <a:gd name="connsiteX249" fmla="*/ 10846900 w 12192959"/>
                <a:gd name="connsiteY249" fmla="*/ 1077275 h 1628413"/>
                <a:gd name="connsiteX250" fmla="*/ 10842594 w 12192959"/>
                <a:gd name="connsiteY250" fmla="*/ 1076843 h 1628413"/>
                <a:gd name="connsiteX251" fmla="*/ 10840676 w 12192959"/>
                <a:gd name="connsiteY251" fmla="*/ 1076661 h 1628413"/>
                <a:gd name="connsiteX252" fmla="*/ 10838691 w 12192959"/>
                <a:gd name="connsiteY252" fmla="*/ 1076469 h 1628413"/>
                <a:gd name="connsiteX253" fmla="*/ 10836562 w 12192959"/>
                <a:gd name="connsiteY253" fmla="*/ 1076287 h 1628413"/>
                <a:gd name="connsiteX254" fmla="*/ 10836255 w 12192959"/>
                <a:gd name="connsiteY254" fmla="*/ 1076287 h 1628413"/>
                <a:gd name="connsiteX255" fmla="*/ 10834433 w 12192959"/>
                <a:gd name="connsiteY255" fmla="*/ 1076134 h 1628413"/>
                <a:gd name="connsiteX256" fmla="*/ 10832649 w 12192959"/>
                <a:gd name="connsiteY256" fmla="*/ 1075971 h 1628413"/>
                <a:gd name="connsiteX257" fmla="*/ 10830568 w 12192959"/>
                <a:gd name="connsiteY257" fmla="*/ 1075798 h 1628413"/>
                <a:gd name="connsiteX258" fmla="*/ 10828209 w 12192959"/>
                <a:gd name="connsiteY258" fmla="*/ 1075616 h 1628413"/>
                <a:gd name="connsiteX259" fmla="*/ 10826195 w 12192959"/>
                <a:gd name="connsiteY259" fmla="*/ 1075462 h 1628413"/>
                <a:gd name="connsiteX260" fmla="*/ 10824459 w 12192959"/>
                <a:gd name="connsiteY260" fmla="*/ 1075338 h 1628413"/>
                <a:gd name="connsiteX261" fmla="*/ 10824181 w 12192959"/>
                <a:gd name="connsiteY261" fmla="*/ 1075338 h 1628413"/>
                <a:gd name="connsiteX262" fmla="*/ 10822330 w 12192959"/>
                <a:gd name="connsiteY262" fmla="*/ 1075203 h 1628413"/>
                <a:gd name="connsiteX263" fmla="*/ 10808261 w 12192959"/>
                <a:gd name="connsiteY263" fmla="*/ 1074379 h 1628413"/>
                <a:gd name="connsiteX264" fmla="*/ 10808137 w 12192959"/>
                <a:gd name="connsiteY264" fmla="*/ 1074379 h 1628413"/>
                <a:gd name="connsiteX265" fmla="*/ 10805777 w 12192959"/>
                <a:gd name="connsiteY265" fmla="*/ 1074273 h 1628413"/>
                <a:gd name="connsiteX266" fmla="*/ 10801318 w 12192959"/>
                <a:gd name="connsiteY266" fmla="*/ 1074081 h 1628413"/>
                <a:gd name="connsiteX267" fmla="*/ 10801068 w 12192959"/>
                <a:gd name="connsiteY267" fmla="*/ 1074081 h 1628413"/>
                <a:gd name="connsiteX268" fmla="*/ 10797424 w 12192959"/>
                <a:gd name="connsiteY268" fmla="*/ 1073918 h 1628413"/>
                <a:gd name="connsiteX269" fmla="*/ 10792562 w 12192959"/>
                <a:gd name="connsiteY269" fmla="*/ 1073784 h 1628413"/>
                <a:gd name="connsiteX270" fmla="*/ 10792256 w 12192959"/>
                <a:gd name="connsiteY270" fmla="*/ 1073784 h 1628413"/>
                <a:gd name="connsiteX271" fmla="*/ 10788995 w 12192959"/>
                <a:gd name="connsiteY271" fmla="*/ 1073698 h 1628413"/>
                <a:gd name="connsiteX272" fmla="*/ 10788850 w 12192959"/>
                <a:gd name="connsiteY272" fmla="*/ 1073698 h 1628413"/>
                <a:gd name="connsiteX273" fmla="*/ 10783356 w 12192959"/>
                <a:gd name="connsiteY273" fmla="*/ 1073611 h 1628413"/>
                <a:gd name="connsiteX274" fmla="*/ 10783107 w 12192959"/>
                <a:gd name="connsiteY274" fmla="*/ 1073611 h 1628413"/>
                <a:gd name="connsiteX275" fmla="*/ 10780565 w 12192959"/>
                <a:gd name="connsiteY275" fmla="*/ 1073611 h 1628413"/>
                <a:gd name="connsiteX276" fmla="*/ 10763599 w 12192959"/>
                <a:gd name="connsiteY276" fmla="*/ 1073611 h 1628413"/>
                <a:gd name="connsiteX277" fmla="*/ 10760934 w 12192959"/>
                <a:gd name="connsiteY277" fmla="*/ 1073611 h 1628413"/>
                <a:gd name="connsiteX278" fmla="*/ 10760799 w 12192959"/>
                <a:gd name="connsiteY278" fmla="*/ 1073611 h 1628413"/>
                <a:gd name="connsiteX279" fmla="*/ 10755246 w 12192959"/>
                <a:gd name="connsiteY279" fmla="*/ 1073698 h 1628413"/>
                <a:gd name="connsiteX280" fmla="*/ 10755141 w 12192959"/>
                <a:gd name="connsiteY280" fmla="*/ 1073698 h 1628413"/>
                <a:gd name="connsiteX281" fmla="*/ 10751737 w 12192959"/>
                <a:gd name="connsiteY281" fmla="*/ 1073794 h 1628413"/>
                <a:gd name="connsiteX282" fmla="*/ 10751612 w 12192959"/>
                <a:gd name="connsiteY282" fmla="*/ 1073794 h 1628413"/>
                <a:gd name="connsiteX283" fmla="*/ 10746702 w 12192959"/>
                <a:gd name="connsiteY283" fmla="*/ 1073928 h 1628413"/>
                <a:gd name="connsiteX284" fmla="*/ 10743077 w 12192959"/>
                <a:gd name="connsiteY284" fmla="*/ 1074081 h 1628413"/>
                <a:gd name="connsiteX285" fmla="*/ 10742980 w 12192959"/>
                <a:gd name="connsiteY285" fmla="*/ 1074081 h 1628413"/>
                <a:gd name="connsiteX286" fmla="*/ 10738406 w 12192959"/>
                <a:gd name="connsiteY286" fmla="*/ 1074273 h 1628413"/>
                <a:gd name="connsiteX287" fmla="*/ 10735989 w 12192959"/>
                <a:gd name="connsiteY287" fmla="*/ 1074379 h 1628413"/>
                <a:gd name="connsiteX288" fmla="*/ 10730015 w 12192959"/>
                <a:gd name="connsiteY288" fmla="*/ 1074686 h 1628413"/>
                <a:gd name="connsiteX289" fmla="*/ 10721739 w 12192959"/>
                <a:gd name="connsiteY289" fmla="*/ 1075213 h 1628413"/>
                <a:gd name="connsiteX290" fmla="*/ 10719916 w 12192959"/>
                <a:gd name="connsiteY290" fmla="*/ 1075338 h 1628413"/>
                <a:gd name="connsiteX291" fmla="*/ 10719706 w 12192959"/>
                <a:gd name="connsiteY291" fmla="*/ 1075338 h 1628413"/>
                <a:gd name="connsiteX292" fmla="*/ 10717912 w 12192959"/>
                <a:gd name="connsiteY292" fmla="*/ 1075462 h 1628413"/>
                <a:gd name="connsiteX293" fmla="*/ 10715850 w 12192959"/>
                <a:gd name="connsiteY293" fmla="*/ 1075616 h 1628413"/>
                <a:gd name="connsiteX294" fmla="*/ 10713520 w 12192959"/>
                <a:gd name="connsiteY294" fmla="*/ 1075798 h 1628413"/>
                <a:gd name="connsiteX295" fmla="*/ 10711803 w 12192959"/>
                <a:gd name="connsiteY295" fmla="*/ 1075942 h 1628413"/>
                <a:gd name="connsiteX296" fmla="*/ 10711477 w 12192959"/>
                <a:gd name="connsiteY296" fmla="*/ 1075942 h 1628413"/>
                <a:gd name="connsiteX297" fmla="*/ 10709722 w 12192959"/>
                <a:gd name="connsiteY297" fmla="*/ 1076095 h 1628413"/>
                <a:gd name="connsiteX298" fmla="*/ 10707804 w 12192959"/>
                <a:gd name="connsiteY298" fmla="*/ 1076258 h 1628413"/>
                <a:gd name="connsiteX299" fmla="*/ 10707535 w 12192959"/>
                <a:gd name="connsiteY299" fmla="*/ 1076258 h 1628413"/>
                <a:gd name="connsiteX300" fmla="*/ 10705368 w 12192959"/>
                <a:gd name="connsiteY300" fmla="*/ 1076441 h 1628413"/>
                <a:gd name="connsiteX301" fmla="*/ 10703450 w 12192959"/>
                <a:gd name="connsiteY301" fmla="*/ 1076632 h 1628413"/>
                <a:gd name="connsiteX302" fmla="*/ 10701532 w 12192959"/>
                <a:gd name="connsiteY302" fmla="*/ 1076815 h 1628413"/>
                <a:gd name="connsiteX303" fmla="*/ 10697264 w 12192959"/>
                <a:gd name="connsiteY303" fmla="*/ 1077246 h 1628413"/>
                <a:gd name="connsiteX304" fmla="*/ 10695950 w 12192959"/>
                <a:gd name="connsiteY304" fmla="*/ 1077380 h 1628413"/>
                <a:gd name="connsiteX305" fmla="*/ 10693477 w 12192959"/>
                <a:gd name="connsiteY305" fmla="*/ 1077649 h 1628413"/>
                <a:gd name="connsiteX306" fmla="*/ 10690763 w 12192959"/>
                <a:gd name="connsiteY306" fmla="*/ 1077946 h 1628413"/>
                <a:gd name="connsiteX307" fmla="*/ 10689247 w 12192959"/>
                <a:gd name="connsiteY307" fmla="*/ 1078119 h 1628413"/>
                <a:gd name="connsiteX308" fmla="*/ 10685411 w 12192959"/>
                <a:gd name="connsiteY308" fmla="*/ 1078570 h 1628413"/>
                <a:gd name="connsiteX309" fmla="*/ 10681748 w 12192959"/>
                <a:gd name="connsiteY309" fmla="*/ 1079020 h 1628413"/>
                <a:gd name="connsiteX310" fmla="*/ 10681211 w 12192959"/>
                <a:gd name="connsiteY310" fmla="*/ 1079087 h 1628413"/>
                <a:gd name="connsiteX311" fmla="*/ 10679293 w 12192959"/>
                <a:gd name="connsiteY311" fmla="*/ 1079337 h 1628413"/>
                <a:gd name="connsiteX312" fmla="*/ 10677375 w 12192959"/>
                <a:gd name="connsiteY312" fmla="*/ 1079586 h 1628413"/>
                <a:gd name="connsiteX313" fmla="*/ 10675351 w 12192959"/>
                <a:gd name="connsiteY313" fmla="*/ 1079855 h 1628413"/>
                <a:gd name="connsiteX314" fmla="*/ 10675054 w 12192959"/>
                <a:gd name="connsiteY314" fmla="*/ 1079903 h 1628413"/>
                <a:gd name="connsiteX315" fmla="*/ 10673308 w 12192959"/>
                <a:gd name="connsiteY315" fmla="*/ 1080133 h 1628413"/>
                <a:gd name="connsiteX316" fmla="*/ 10669348 w 12192959"/>
                <a:gd name="connsiteY316" fmla="*/ 1080699 h 1628413"/>
                <a:gd name="connsiteX317" fmla="*/ 10665444 w 12192959"/>
                <a:gd name="connsiteY317" fmla="*/ 1081284 h 1628413"/>
                <a:gd name="connsiteX318" fmla="*/ 10661608 w 12192959"/>
                <a:gd name="connsiteY318" fmla="*/ 1081859 h 1628413"/>
                <a:gd name="connsiteX319" fmla="*/ 10659747 w 12192959"/>
                <a:gd name="connsiteY319" fmla="*/ 1082156 h 1628413"/>
                <a:gd name="connsiteX320" fmla="*/ 10659518 w 12192959"/>
                <a:gd name="connsiteY320" fmla="*/ 1082156 h 1628413"/>
                <a:gd name="connsiteX321" fmla="*/ 10657514 w 12192959"/>
                <a:gd name="connsiteY321" fmla="*/ 1082482 h 1628413"/>
                <a:gd name="connsiteX322" fmla="*/ 10653830 w 12192959"/>
                <a:gd name="connsiteY322" fmla="*/ 1083087 h 1628413"/>
                <a:gd name="connsiteX323" fmla="*/ 10649716 w 12192959"/>
                <a:gd name="connsiteY323" fmla="*/ 1083806 h 1628413"/>
                <a:gd name="connsiteX324" fmla="*/ 10642169 w 12192959"/>
                <a:gd name="connsiteY324" fmla="*/ 1085177 h 1628413"/>
                <a:gd name="connsiteX325" fmla="*/ 10641143 w 12192959"/>
                <a:gd name="connsiteY325" fmla="*/ 1085369 h 1628413"/>
                <a:gd name="connsiteX326" fmla="*/ 10638736 w 12192959"/>
                <a:gd name="connsiteY326" fmla="*/ 1085820 h 1628413"/>
                <a:gd name="connsiteX327" fmla="*/ 10634832 w 12192959"/>
                <a:gd name="connsiteY327" fmla="*/ 1086597 h 1628413"/>
                <a:gd name="connsiteX328" fmla="*/ 10631159 w 12192959"/>
                <a:gd name="connsiteY328" fmla="*/ 1087325 h 1628413"/>
                <a:gd name="connsiteX329" fmla="*/ 10629241 w 12192959"/>
                <a:gd name="connsiteY329" fmla="*/ 1087738 h 1628413"/>
                <a:gd name="connsiteX330" fmla="*/ 10628925 w 12192959"/>
                <a:gd name="connsiteY330" fmla="*/ 1087805 h 1628413"/>
                <a:gd name="connsiteX331" fmla="*/ 10627141 w 12192959"/>
                <a:gd name="connsiteY331" fmla="*/ 1088179 h 1628413"/>
                <a:gd name="connsiteX332" fmla="*/ 10625626 w 12192959"/>
                <a:gd name="connsiteY332" fmla="*/ 1088505 h 1628413"/>
                <a:gd name="connsiteX333" fmla="*/ 10625357 w 12192959"/>
                <a:gd name="connsiteY333" fmla="*/ 1088563 h 1628413"/>
                <a:gd name="connsiteX334" fmla="*/ 10623688 w 12192959"/>
                <a:gd name="connsiteY334" fmla="*/ 1088917 h 1628413"/>
                <a:gd name="connsiteX335" fmla="*/ 10621886 w 12192959"/>
                <a:gd name="connsiteY335" fmla="*/ 1089311 h 1628413"/>
                <a:gd name="connsiteX336" fmla="*/ 10621463 w 12192959"/>
                <a:gd name="connsiteY336" fmla="*/ 1089416 h 1628413"/>
                <a:gd name="connsiteX337" fmla="*/ 10619651 w 12192959"/>
                <a:gd name="connsiteY337" fmla="*/ 1089819 h 1628413"/>
                <a:gd name="connsiteX338" fmla="*/ 10616295 w 12192959"/>
                <a:gd name="connsiteY338" fmla="*/ 1090577 h 1628413"/>
                <a:gd name="connsiteX339" fmla="*/ 10612276 w 12192959"/>
                <a:gd name="connsiteY339" fmla="*/ 1091536 h 1628413"/>
                <a:gd name="connsiteX340" fmla="*/ 10610790 w 12192959"/>
                <a:gd name="connsiteY340" fmla="*/ 1091881 h 1628413"/>
                <a:gd name="connsiteX341" fmla="*/ 10608919 w 12192959"/>
                <a:gd name="connsiteY341" fmla="*/ 1092322 h 1628413"/>
                <a:gd name="connsiteX342" fmla="*/ 10604959 w 12192959"/>
                <a:gd name="connsiteY342" fmla="*/ 1093281 h 1628413"/>
                <a:gd name="connsiteX343" fmla="*/ 10601679 w 12192959"/>
                <a:gd name="connsiteY343" fmla="*/ 1094115 h 1628413"/>
                <a:gd name="connsiteX344" fmla="*/ 10601536 w 12192959"/>
                <a:gd name="connsiteY344" fmla="*/ 1094115 h 1628413"/>
                <a:gd name="connsiteX345" fmla="*/ 10597699 w 12192959"/>
                <a:gd name="connsiteY345" fmla="*/ 1095074 h 1628413"/>
                <a:gd name="connsiteX346" fmla="*/ 10594458 w 12192959"/>
                <a:gd name="connsiteY346" fmla="*/ 1095937 h 1628413"/>
                <a:gd name="connsiteX347" fmla="*/ 10592540 w 12192959"/>
                <a:gd name="connsiteY347" fmla="*/ 1096474 h 1628413"/>
                <a:gd name="connsiteX348" fmla="*/ 10590573 w 12192959"/>
                <a:gd name="connsiteY348" fmla="*/ 1097021 h 1628413"/>
                <a:gd name="connsiteX349" fmla="*/ 10590075 w 12192959"/>
                <a:gd name="connsiteY349" fmla="*/ 1097165 h 1628413"/>
                <a:gd name="connsiteX350" fmla="*/ 10587438 w 12192959"/>
                <a:gd name="connsiteY350" fmla="*/ 1097903 h 1628413"/>
                <a:gd name="connsiteX351" fmla="*/ 10583516 w 12192959"/>
                <a:gd name="connsiteY351" fmla="*/ 1099035 h 1628413"/>
                <a:gd name="connsiteX352" fmla="*/ 10581751 w 12192959"/>
                <a:gd name="connsiteY352" fmla="*/ 1099543 h 1628413"/>
                <a:gd name="connsiteX353" fmla="*/ 10580417 w 12192959"/>
                <a:gd name="connsiteY353" fmla="*/ 1099936 h 1628413"/>
                <a:gd name="connsiteX354" fmla="*/ 10576477 w 12192959"/>
                <a:gd name="connsiteY354" fmla="*/ 1101135 h 1628413"/>
                <a:gd name="connsiteX355" fmla="*/ 10572813 w 12192959"/>
                <a:gd name="connsiteY355" fmla="*/ 1102267 h 1628413"/>
                <a:gd name="connsiteX356" fmla="*/ 10569629 w 12192959"/>
                <a:gd name="connsiteY356" fmla="*/ 1103293 h 1628413"/>
                <a:gd name="connsiteX357" fmla="*/ 10566618 w 12192959"/>
                <a:gd name="connsiteY357" fmla="*/ 1104252 h 1628413"/>
                <a:gd name="connsiteX358" fmla="*/ 10562734 w 12192959"/>
                <a:gd name="connsiteY358" fmla="*/ 1105528 h 1628413"/>
                <a:gd name="connsiteX359" fmla="*/ 10562004 w 12192959"/>
                <a:gd name="connsiteY359" fmla="*/ 1105777 h 1628413"/>
                <a:gd name="connsiteX360" fmla="*/ 10560009 w 12192959"/>
                <a:gd name="connsiteY360" fmla="*/ 1106448 h 1628413"/>
                <a:gd name="connsiteX361" fmla="*/ 10558437 w 12192959"/>
                <a:gd name="connsiteY361" fmla="*/ 1106995 h 1628413"/>
                <a:gd name="connsiteX362" fmla="*/ 10555982 w 12192959"/>
                <a:gd name="connsiteY362" fmla="*/ 1107848 h 1628413"/>
                <a:gd name="connsiteX363" fmla="*/ 10553488 w 12192959"/>
                <a:gd name="connsiteY363" fmla="*/ 1108740 h 1628413"/>
                <a:gd name="connsiteX364" fmla="*/ 10552587 w 12192959"/>
                <a:gd name="connsiteY364" fmla="*/ 1109057 h 1628413"/>
                <a:gd name="connsiteX365" fmla="*/ 10549451 w 12192959"/>
                <a:gd name="connsiteY365" fmla="*/ 1110188 h 1628413"/>
                <a:gd name="connsiteX366" fmla="*/ 10547955 w 12192959"/>
                <a:gd name="connsiteY366" fmla="*/ 1110745 h 1628413"/>
                <a:gd name="connsiteX367" fmla="*/ 10547322 w 12192959"/>
                <a:gd name="connsiteY367" fmla="*/ 1110984 h 1628413"/>
                <a:gd name="connsiteX368" fmla="*/ 10542843 w 12192959"/>
                <a:gd name="connsiteY368" fmla="*/ 1112643 h 1628413"/>
                <a:gd name="connsiteX369" fmla="*/ 10542719 w 12192959"/>
                <a:gd name="connsiteY369" fmla="*/ 1112643 h 1628413"/>
                <a:gd name="connsiteX370" fmla="*/ 10525763 w 12192959"/>
                <a:gd name="connsiteY370" fmla="*/ 1119481 h 1628413"/>
                <a:gd name="connsiteX371" fmla="*/ 10524804 w 12192959"/>
                <a:gd name="connsiteY371" fmla="*/ 1119894 h 1628413"/>
                <a:gd name="connsiteX372" fmla="*/ 10523845 w 12192959"/>
                <a:gd name="connsiteY372" fmla="*/ 1120306 h 1628413"/>
                <a:gd name="connsiteX373" fmla="*/ 10520009 w 12192959"/>
                <a:gd name="connsiteY373" fmla="*/ 1121965 h 1628413"/>
                <a:gd name="connsiteX374" fmla="*/ 10519520 w 12192959"/>
                <a:gd name="connsiteY374" fmla="*/ 1122186 h 1628413"/>
                <a:gd name="connsiteX375" fmla="*/ 10517900 w 12192959"/>
                <a:gd name="connsiteY375" fmla="*/ 1122915 h 1628413"/>
                <a:gd name="connsiteX376" fmla="*/ 10514064 w 12192959"/>
                <a:gd name="connsiteY376" fmla="*/ 1124650 h 1628413"/>
                <a:gd name="connsiteX377" fmla="*/ 10512989 w 12192959"/>
                <a:gd name="connsiteY377" fmla="*/ 1125140 h 1628413"/>
                <a:gd name="connsiteX378" fmla="*/ 10512836 w 12192959"/>
                <a:gd name="connsiteY378" fmla="*/ 1125207 h 1628413"/>
                <a:gd name="connsiteX379" fmla="*/ 10511771 w 12192959"/>
                <a:gd name="connsiteY379" fmla="*/ 1125696 h 1628413"/>
                <a:gd name="connsiteX380" fmla="*/ 10509335 w 12192959"/>
                <a:gd name="connsiteY380" fmla="*/ 1126847 h 1628413"/>
                <a:gd name="connsiteX381" fmla="*/ 10507570 w 12192959"/>
                <a:gd name="connsiteY381" fmla="*/ 1127691 h 1628413"/>
                <a:gd name="connsiteX382" fmla="*/ 10505777 w 12192959"/>
                <a:gd name="connsiteY382" fmla="*/ 1128554 h 1628413"/>
                <a:gd name="connsiteX383" fmla="*/ 10502583 w 12192959"/>
                <a:gd name="connsiteY383" fmla="*/ 1130107 h 1628413"/>
                <a:gd name="connsiteX384" fmla="*/ 10502296 w 12192959"/>
                <a:gd name="connsiteY384" fmla="*/ 1130251 h 1628413"/>
                <a:gd name="connsiteX385" fmla="*/ 10501078 w 12192959"/>
                <a:gd name="connsiteY385" fmla="*/ 1130855 h 1628413"/>
                <a:gd name="connsiteX386" fmla="*/ 10499898 w 12192959"/>
                <a:gd name="connsiteY386" fmla="*/ 1131450 h 1628413"/>
                <a:gd name="connsiteX387" fmla="*/ 10496513 w 12192959"/>
                <a:gd name="connsiteY387" fmla="*/ 1133186 h 1628413"/>
                <a:gd name="connsiteX388" fmla="*/ 10494125 w 12192959"/>
                <a:gd name="connsiteY388" fmla="*/ 1134413 h 1628413"/>
                <a:gd name="connsiteX389" fmla="*/ 10490769 w 12192959"/>
                <a:gd name="connsiteY389" fmla="*/ 1136207 h 1628413"/>
                <a:gd name="connsiteX390" fmla="*/ 10487211 w 12192959"/>
                <a:gd name="connsiteY390" fmla="*/ 1138125 h 1628413"/>
                <a:gd name="connsiteX391" fmla="*/ 10485158 w 12192959"/>
                <a:gd name="connsiteY391" fmla="*/ 1139256 h 1628413"/>
                <a:gd name="connsiteX392" fmla="*/ 10478954 w 12192959"/>
                <a:gd name="connsiteY392" fmla="*/ 1142910 h 1628413"/>
                <a:gd name="connsiteX393" fmla="*/ 10478791 w 12192959"/>
                <a:gd name="connsiteY393" fmla="*/ 1142996 h 1628413"/>
                <a:gd name="connsiteX394" fmla="*/ 10477534 w 12192959"/>
                <a:gd name="connsiteY394" fmla="*/ 1143735 h 1628413"/>
                <a:gd name="connsiteX395" fmla="*/ 10476000 w 12192959"/>
                <a:gd name="connsiteY395" fmla="*/ 1144646 h 1628413"/>
                <a:gd name="connsiteX396" fmla="*/ 10474379 w 12192959"/>
                <a:gd name="connsiteY396" fmla="*/ 1145605 h 1628413"/>
                <a:gd name="connsiteX397" fmla="*/ 10473333 w 12192959"/>
                <a:gd name="connsiteY397" fmla="*/ 1146248 h 1628413"/>
                <a:gd name="connsiteX398" fmla="*/ 10472259 w 12192959"/>
                <a:gd name="connsiteY398" fmla="*/ 1146909 h 1628413"/>
                <a:gd name="connsiteX399" fmla="*/ 10469967 w 12192959"/>
                <a:gd name="connsiteY399" fmla="*/ 1148309 h 1628413"/>
                <a:gd name="connsiteX400" fmla="*/ 10467090 w 12192959"/>
                <a:gd name="connsiteY400" fmla="*/ 1150151 h 1628413"/>
                <a:gd name="connsiteX401" fmla="*/ 10464032 w 12192959"/>
                <a:gd name="connsiteY401" fmla="*/ 1152117 h 1628413"/>
                <a:gd name="connsiteX402" fmla="*/ 10462056 w 12192959"/>
                <a:gd name="connsiteY402" fmla="*/ 1153411 h 1628413"/>
                <a:gd name="connsiteX403" fmla="*/ 10458977 w 12192959"/>
                <a:gd name="connsiteY403" fmla="*/ 1155464 h 1628413"/>
                <a:gd name="connsiteX404" fmla="*/ 10457769 w 12192959"/>
                <a:gd name="connsiteY404" fmla="*/ 1156288 h 1628413"/>
                <a:gd name="connsiteX405" fmla="*/ 10457260 w 12192959"/>
                <a:gd name="connsiteY405" fmla="*/ 1156643 h 1628413"/>
                <a:gd name="connsiteX406" fmla="*/ 10453904 w 12192959"/>
                <a:gd name="connsiteY406" fmla="*/ 1158955 h 1628413"/>
                <a:gd name="connsiteX407" fmla="*/ 10453281 w 12192959"/>
                <a:gd name="connsiteY407" fmla="*/ 1159424 h 1628413"/>
                <a:gd name="connsiteX408" fmla="*/ 10445014 w 12192959"/>
                <a:gd name="connsiteY408" fmla="*/ 1165466 h 1628413"/>
                <a:gd name="connsiteX409" fmla="*/ 10446175 w 12192959"/>
                <a:gd name="connsiteY409" fmla="*/ 1166991 h 1628413"/>
                <a:gd name="connsiteX410" fmla="*/ 10446175 w 12192959"/>
                <a:gd name="connsiteY410" fmla="*/ 1166991 h 1628413"/>
                <a:gd name="connsiteX411" fmla="*/ 10444927 w 12192959"/>
                <a:gd name="connsiteY411" fmla="*/ 1165533 h 1628413"/>
                <a:gd name="connsiteX412" fmla="*/ 10444601 w 12192959"/>
                <a:gd name="connsiteY412" fmla="*/ 1165792 h 1628413"/>
                <a:gd name="connsiteX413" fmla="*/ 10442002 w 12192959"/>
                <a:gd name="connsiteY413" fmla="*/ 1167816 h 1628413"/>
                <a:gd name="connsiteX414" fmla="*/ 10441523 w 12192959"/>
                <a:gd name="connsiteY414" fmla="*/ 1168180 h 1628413"/>
                <a:gd name="connsiteX415" fmla="*/ 10440075 w 12192959"/>
                <a:gd name="connsiteY415" fmla="*/ 1169302 h 1628413"/>
                <a:gd name="connsiteX416" fmla="*/ 10437850 w 12192959"/>
                <a:gd name="connsiteY416" fmla="*/ 1171096 h 1628413"/>
                <a:gd name="connsiteX417" fmla="*/ 10437447 w 12192959"/>
                <a:gd name="connsiteY417" fmla="*/ 1171431 h 1628413"/>
                <a:gd name="connsiteX418" fmla="*/ 10436200 w 12192959"/>
                <a:gd name="connsiteY418" fmla="*/ 1172448 h 1628413"/>
                <a:gd name="connsiteX419" fmla="*/ 10435587 w 12192959"/>
                <a:gd name="connsiteY419" fmla="*/ 1172947 h 1628413"/>
                <a:gd name="connsiteX420" fmla="*/ 10433170 w 12192959"/>
                <a:gd name="connsiteY420" fmla="*/ 1174989 h 1628413"/>
                <a:gd name="connsiteX421" fmla="*/ 10431252 w 12192959"/>
                <a:gd name="connsiteY421" fmla="*/ 1176629 h 1628413"/>
                <a:gd name="connsiteX422" fmla="*/ 10428931 w 12192959"/>
                <a:gd name="connsiteY422" fmla="*/ 1178643 h 1628413"/>
                <a:gd name="connsiteX423" fmla="*/ 10427972 w 12192959"/>
                <a:gd name="connsiteY423" fmla="*/ 1179526 h 1628413"/>
                <a:gd name="connsiteX424" fmla="*/ 10424826 w 12192959"/>
                <a:gd name="connsiteY424" fmla="*/ 1182403 h 1628413"/>
                <a:gd name="connsiteX425" fmla="*/ 10422908 w 12192959"/>
                <a:gd name="connsiteY425" fmla="*/ 1184215 h 1628413"/>
                <a:gd name="connsiteX426" fmla="*/ 10420799 w 12192959"/>
                <a:gd name="connsiteY426" fmla="*/ 1186229 h 1628413"/>
                <a:gd name="connsiteX427" fmla="*/ 10416886 w 12192959"/>
                <a:gd name="connsiteY427" fmla="*/ 1190065 h 1628413"/>
                <a:gd name="connsiteX428" fmla="*/ 10415994 w 12192959"/>
                <a:gd name="connsiteY428" fmla="*/ 1191024 h 1628413"/>
                <a:gd name="connsiteX429" fmla="*/ 10415035 w 12192959"/>
                <a:gd name="connsiteY429" fmla="*/ 1191983 h 1628413"/>
                <a:gd name="connsiteX430" fmla="*/ 10413117 w 12192959"/>
                <a:gd name="connsiteY430" fmla="*/ 1194026 h 1628413"/>
                <a:gd name="connsiteX431" fmla="*/ 10412158 w 12192959"/>
                <a:gd name="connsiteY431" fmla="*/ 1195042 h 1628413"/>
                <a:gd name="connsiteX432" fmla="*/ 10409463 w 12192959"/>
                <a:gd name="connsiteY432" fmla="*/ 1197996 h 1628413"/>
                <a:gd name="connsiteX433" fmla="*/ 10407737 w 12192959"/>
                <a:gd name="connsiteY433" fmla="*/ 1199914 h 1628413"/>
                <a:gd name="connsiteX434" fmla="*/ 10405934 w 12192959"/>
                <a:gd name="connsiteY434" fmla="*/ 1202014 h 1628413"/>
                <a:gd name="connsiteX435" fmla="*/ 10404275 w 12192959"/>
                <a:gd name="connsiteY435" fmla="*/ 1204000 h 1628413"/>
                <a:gd name="connsiteX436" fmla="*/ 10402644 w 12192959"/>
                <a:gd name="connsiteY436" fmla="*/ 1205975 h 1628413"/>
                <a:gd name="connsiteX437" fmla="*/ 10401090 w 12192959"/>
                <a:gd name="connsiteY437" fmla="*/ 1207893 h 1628413"/>
                <a:gd name="connsiteX438" fmla="*/ 10400995 w 12192959"/>
                <a:gd name="connsiteY438" fmla="*/ 1208018 h 1628413"/>
                <a:gd name="connsiteX439" fmla="*/ 10399461 w 12192959"/>
                <a:gd name="connsiteY439" fmla="*/ 1209936 h 1628413"/>
                <a:gd name="connsiteX440" fmla="*/ 10399384 w 12192959"/>
                <a:gd name="connsiteY440" fmla="*/ 1210041 h 1628413"/>
                <a:gd name="connsiteX441" fmla="*/ 10398540 w 12192959"/>
                <a:gd name="connsiteY441" fmla="*/ 1211173 h 1628413"/>
                <a:gd name="connsiteX442" fmla="*/ 10398453 w 12192959"/>
                <a:gd name="connsiteY442" fmla="*/ 1211288 h 1628413"/>
                <a:gd name="connsiteX443" fmla="*/ 10397763 w 12192959"/>
                <a:gd name="connsiteY443" fmla="*/ 1212247 h 1628413"/>
                <a:gd name="connsiteX444" fmla="*/ 10397514 w 12192959"/>
                <a:gd name="connsiteY444" fmla="*/ 1212573 h 1628413"/>
                <a:gd name="connsiteX445" fmla="*/ 10396306 w 12192959"/>
                <a:gd name="connsiteY445" fmla="*/ 1214204 h 1628413"/>
                <a:gd name="connsiteX446" fmla="*/ 10395184 w 12192959"/>
                <a:gd name="connsiteY446" fmla="*/ 1215796 h 1628413"/>
                <a:gd name="connsiteX447" fmla="*/ 10394684 w 12192959"/>
                <a:gd name="connsiteY447" fmla="*/ 1216524 h 1628413"/>
                <a:gd name="connsiteX448" fmla="*/ 10393725 w 12192959"/>
                <a:gd name="connsiteY448" fmla="*/ 1217838 h 1628413"/>
                <a:gd name="connsiteX449" fmla="*/ 10393342 w 12192959"/>
                <a:gd name="connsiteY449" fmla="*/ 1218385 h 1628413"/>
                <a:gd name="connsiteX450" fmla="*/ 10391894 w 12192959"/>
                <a:gd name="connsiteY450" fmla="*/ 1220562 h 1628413"/>
                <a:gd name="connsiteX451" fmla="*/ 10391568 w 12192959"/>
                <a:gd name="connsiteY451" fmla="*/ 1221061 h 1628413"/>
                <a:gd name="connsiteX452" fmla="*/ 9962043 w 12192959"/>
                <a:gd name="connsiteY452" fmla="*/ 1221061 h 1628413"/>
                <a:gd name="connsiteX453" fmla="*/ 9958686 w 12192959"/>
                <a:gd name="connsiteY453" fmla="*/ 1224417 h 1628413"/>
                <a:gd name="connsiteX454" fmla="*/ 9958686 w 12192959"/>
                <a:gd name="connsiteY454" fmla="*/ 1241919 h 1628413"/>
                <a:gd name="connsiteX455" fmla="*/ 9962043 w 12192959"/>
                <a:gd name="connsiteY455" fmla="*/ 1245276 h 1628413"/>
                <a:gd name="connsiteX456" fmla="*/ 9969380 w 12192959"/>
                <a:gd name="connsiteY456" fmla="*/ 1245276 h 1628413"/>
                <a:gd name="connsiteX457" fmla="*/ 9969380 w 12192959"/>
                <a:gd name="connsiteY457" fmla="*/ 1313884 h 1628413"/>
                <a:gd name="connsiteX458" fmla="*/ 9972736 w 12192959"/>
                <a:gd name="connsiteY458" fmla="*/ 1317241 h 1628413"/>
                <a:gd name="connsiteX459" fmla="*/ 9989806 w 12192959"/>
                <a:gd name="connsiteY459" fmla="*/ 1317241 h 1628413"/>
                <a:gd name="connsiteX460" fmla="*/ 9989806 w 12192959"/>
                <a:gd name="connsiteY460" fmla="*/ 1409728 h 1628413"/>
                <a:gd name="connsiteX461" fmla="*/ 9838531 w 12192959"/>
                <a:gd name="connsiteY461" fmla="*/ 1409728 h 1628413"/>
                <a:gd name="connsiteX462" fmla="*/ 9835174 w 12192959"/>
                <a:gd name="connsiteY462" fmla="*/ 1413085 h 1628413"/>
                <a:gd name="connsiteX463" fmla="*/ 9835174 w 12192959"/>
                <a:gd name="connsiteY463" fmla="*/ 1622419 h 1628413"/>
                <a:gd name="connsiteX464" fmla="*/ 9776731 w 12192959"/>
                <a:gd name="connsiteY464" fmla="*/ 1622419 h 1628413"/>
                <a:gd name="connsiteX465" fmla="*/ 9776731 w 12192959"/>
                <a:gd name="connsiteY465" fmla="*/ 1383451 h 1628413"/>
                <a:gd name="connsiteX466" fmla="*/ 9768349 w 12192959"/>
                <a:gd name="connsiteY466" fmla="*/ 1341695 h 1628413"/>
                <a:gd name="connsiteX467" fmla="*/ 9767812 w 12192959"/>
                <a:gd name="connsiteY467" fmla="*/ 1340449 h 1628413"/>
                <a:gd name="connsiteX468" fmla="*/ 9688214 w 12192959"/>
                <a:gd name="connsiteY468" fmla="*/ 1277000 h 1628413"/>
                <a:gd name="connsiteX469" fmla="*/ 9704259 w 12192959"/>
                <a:gd name="connsiteY469" fmla="*/ 1224360 h 1628413"/>
                <a:gd name="connsiteX470" fmla="*/ 9704364 w 12192959"/>
                <a:gd name="connsiteY470" fmla="*/ 1224149 h 1628413"/>
                <a:gd name="connsiteX471" fmla="*/ 9704364 w 12192959"/>
                <a:gd name="connsiteY471" fmla="*/ 1223976 h 1628413"/>
                <a:gd name="connsiteX472" fmla="*/ 9753840 w 12192959"/>
                <a:gd name="connsiteY472" fmla="*/ 1061614 h 1628413"/>
                <a:gd name="connsiteX473" fmla="*/ 9748307 w 12192959"/>
                <a:gd name="connsiteY473" fmla="*/ 1029525 h 1628413"/>
                <a:gd name="connsiteX474" fmla="*/ 9738410 w 12192959"/>
                <a:gd name="connsiteY474" fmla="*/ 1020338 h 1628413"/>
                <a:gd name="connsiteX475" fmla="*/ 9831636 w 12192959"/>
                <a:gd name="connsiteY475" fmla="*/ 918298 h 1628413"/>
                <a:gd name="connsiteX476" fmla="*/ 9831635 w 12192959"/>
                <a:gd name="connsiteY476" fmla="*/ 872668 h 1628413"/>
                <a:gd name="connsiteX477" fmla="*/ 9729174 w 12192959"/>
                <a:gd name="connsiteY477" fmla="*/ 770216 h 1628413"/>
                <a:gd name="connsiteX478" fmla="*/ 8439639 w 12192959"/>
                <a:gd name="connsiteY478" fmla="*/ 770216 h 1628413"/>
                <a:gd name="connsiteX479" fmla="*/ 8337178 w 12192959"/>
                <a:gd name="connsiteY479" fmla="*/ 872668 h 1628413"/>
                <a:gd name="connsiteX480" fmla="*/ 8337178 w 12192959"/>
                <a:gd name="connsiteY480" fmla="*/ 918298 h 1628413"/>
                <a:gd name="connsiteX481" fmla="*/ 8433367 w 12192959"/>
                <a:gd name="connsiteY481" fmla="*/ 1020568 h 1628413"/>
                <a:gd name="connsiteX482" fmla="*/ 8423834 w 12192959"/>
                <a:gd name="connsiteY482" fmla="*/ 1029525 h 1628413"/>
                <a:gd name="connsiteX483" fmla="*/ 8418301 w 12192959"/>
                <a:gd name="connsiteY483" fmla="*/ 1061614 h 1628413"/>
                <a:gd name="connsiteX484" fmla="*/ 8435084 w 12192959"/>
                <a:gd name="connsiteY484" fmla="*/ 1116662 h 1628413"/>
                <a:gd name="connsiteX485" fmla="*/ 8249994 w 12192959"/>
                <a:gd name="connsiteY485" fmla="*/ 1116662 h 1628413"/>
                <a:gd name="connsiteX486" fmla="*/ 8143208 w 12192959"/>
                <a:gd name="connsiteY486" fmla="*/ 975082 h 1628413"/>
                <a:gd name="connsiteX487" fmla="*/ 8142527 w 12192959"/>
                <a:gd name="connsiteY487" fmla="*/ 974180 h 1628413"/>
                <a:gd name="connsiteX488" fmla="*/ 8113209 w 12192959"/>
                <a:gd name="connsiteY488" fmla="*/ 935321 h 1628413"/>
                <a:gd name="connsiteX489" fmla="*/ 8113103 w 12192959"/>
                <a:gd name="connsiteY489" fmla="*/ 935196 h 1628413"/>
                <a:gd name="connsiteX490" fmla="*/ 8086750 w 12192959"/>
                <a:gd name="connsiteY490" fmla="*/ 900278 h 1628413"/>
                <a:gd name="connsiteX491" fmla="*/ 8083403 w 12192959"/>
                <a:gd name="connsiteY491" fmla="*/ 899319 h 1628413"/>
                <a:gd name="connsiteX492" fmla="*/ 8045598 w 12192959"/>
                <a:gd name="connsiteY492" fmla="*/ 912746 h 1628413"/>
                <a:gd name="connsiteX493" fmla="*/ 8000745 w 12192959"/>
                <a:gd name="connsiteY493" fmla="*/ 786616 h 1628413"/>
                <a:gd name="connsiteX494" fmla="*/ 7990695 w 12192959"/>
                <a:gd name="connsiteY494" fmla="*/ 761806 h 1628413"/>
                <a:gd name="connsiteX495" fmla="*/ 7990695 w 12192959"/>
                <a:gd name="connsiteY495" fmla="*/ 761624 h 1628413"/>
                <a:gd name="connsiteX496" fmla="*/ 7990493 w 12192959"/>
                <a:gd name="connsiteY496" fmla="*/ 761298 h 1628413"/>
                <a:gd name="connsiteX497" fmla="*/ 7949830 w 12192959"/>
                <a:gd name="connsiteY497" fmla="*/ 660984 h 1628413"/>
                <a:gd name="connsiteX498" fmla="*/ 7949830 w 12192959"/>
                <a:gd name="connsiteY498" fmla="*/ 659373 h 1628413"/>
                <a:gd name="connsiteX499" fmla="*/ 7949208 w 12192959"/>
                <a:gd name="connsiteY499" fmla="*/ 659373 h 1628413"/>
                <a:gd name="connsiteX500" fmla="*/ 7883994 w 12192959"/>
                <a:gd name="connsiteY500" fmla="*/ 498584 h 1628413"/>
                <a:gd name="connsiteX501" fmla="*/ 7883189 w 12192959"/>
                <a:gd name="connsiteY501" fmla="*/ 496580 h 1628413"/>
                <a:gd name="connsiteX502" fmla="*/ 7865303 w 12192959"/>
                <a:gd name="connsiteY502" fmla="*/ 452465 h 1628413"/>
                <a:gd name="connsiteX503" fmla="*/ 7861445 w 12192959"/>
                <a:gd name="connsiteY503" fmla="*/ 450828 h 1628413"/>
                <a:gd name="connsiteX504" fmla="*/ 7861362 w 12192959"/>
                <a:gd name="connsiteY504" fmla="*/ 450863 h 1628413"/>
                <a:gd name="connsiteX505" fmla="*/ 7796244 w 12192959"/>
                <a:gd name="connsiteY505" fmla="*/ 479730 h 1628413"/>
                <a:gd name="connsiteX506" fmla="*/ 7795419 w 12192959"/>
                <a:gd name="connsiteY506" fmla="*/ 480094 h 1628413"/>
                <a:gd name="connsiteX507" fmla="*/ 7702663 w 12192959"/>
                <a:gd name="connsiteY507" fmla="*/ 521198 h 1628413"/>
                <a:gd name="connsiteX508" fmla="*/ 7701857 w 12192959"/>
                <a:gd name="connsiteY508" fmla="*/ 521553 h 1628413"/>
                <a:gd name="connsiteX509" fmla="*/ 7608238 w 12192959"/>
                <a:gd name="connsiteY509" fmla="*/ 563049 h 1628413"/>
                <a:gd name="connsiteX510" fmla="*/ 7607423 w 12192959"/>
                <a:gd name="connsiteY510" fmla="*/ 563404 h 1628413"/>
                <a:gd name="connsiteX511" fmla="*/ 7250457 w 12192959"/>
                <a:gd name="connsiteY511" fmla="*/ 721642 h 1628413"/>
                <a:gd name="connsiteX512" fmla="*/ 7250179 w 12192959"/>
                <a:gd name="connsiteY512" fmla="*/ 721776 h 1628413"/>
                <a:gd name="connsiteX513" fmla="*/ 7250054 w 12192959"/>
                <a:gd name="connsiteY513" fmla="*/ 721844 h 1628413"/>
                <a:gd name="connsiteX514" fmla="*/ 7249776 w 12192959"/>
                <a:gd name="connsiteY514" fmla="*/ 722035 h 1628413"/>
                <a:gd name="connsiteX515" fmla="*/ 7249364 w 12192959"/>
                <a:gd name="connsiteY515" fmla="*/ 722429 h 1628413"/>
                <a:gd name="connsiteX516" fmla="*/ 7249220 w 12192959"/>
                <a:gd name="connsiteY516" fmla="*/ 722601 h 1628413"/>
                <a:gd name="connsiteX517" fmla="*/ 7248922 w 12192959"/>
                <a:gd name="connsiteY517" fmla="*/ 723090 h 1628413"/>
                <a:gd name="connsiteX518" fmla="*/ 7248922 w 12192959"/>
                <a:gd name="connsiteY518" fmla="*/ 723157 h 1628413"/>
                <a:gd name="connsiteX519" fmla="*/ 7243888 w 12192959"/>
                <a:gd name="connsiteY519" fmla="*/ 722534 h 1628413"/>
                <a:gd name="connsiteX520" fmla="*/ 7248568 w 12192959"/>
                <a:gd name="connsiteY520" fmla="*/ 724212 h 1628413"/>
                <a:gd name="connsiteX521" fmla="*/ 7248357 w 12192959"/>
                <a:gd name="connsiteY521" fmla="*/ 724855 h 1628413"/>
                <a:gd name="connsiteX522" fmla="*/ 7247475 w 12192959"/>
                <a:gd name="connsiteY522" fmla="*/ 725248 h 1628413"/>
                <a:gd name="connsiteX523" fmla="*/ 7248232 w 12192959"/>
                <a:gd name="connsiteY523" fmla="*/ 725248 h 1628413"/>
                <a:gd name="connsiteX524" fmla="*/ 7217332 w 12192959"/>
                <a:gd name="connsiteY524" fmla="*/ 822531 h 1628413"/>
                <a:gd name="connsiteX525" fmla="*/ 7147324 w 12192959"/>
                <a:gd name="connsiteY525" fmla="*/ 888531 h 1628413"/>
                <a:gd name="connsiteX526" fmla="*/ 7147324 w 12192959"/>
                <a:gd name="connsiteY526" fmla="*/ 685324 h 1628413"/>
                <a:gd name="connsiteX527" fmla="*/ 7147247 w 12192959"/>
                <a:gd name="connsiteY527" fmla="*/ 684672 h 1628413"/>
                <a:gd name="connsiteX528" fmla="*/ 7147247 w 12192959"/>
                <a:gd name="connsiteY528" fmla="*/ 684499 h 1628413"/>
                <a:gd name="connsiteX529" fmla="*/ 7147247 w 12192959"/>
                <a:gd name="connsiteY529" fmla="*/ 684384 h 1628413"/>
                <a:gd name="connsiteX530" fmla="*/ 7147247 w 12192959"/>
                <a:gd name="connsiteY530" fmla="*/ 683982 h 1628413"/>
                <a:gd name="connsiteX531" fmla="*/ 7146797 w 12192959"/>
                <a:gd name="connsiteY531" fmla="*/ 683540 h 1628413"/>
                <a:gd name="connsiteX532" fmla="*/ 7146452 w 12192959"/>
                <a:gd name="connsiteY532" fmla="*/ 683147 h 1628413"/>
                <a:gd name="connsiteX533" fmla="*/ 6945930 w 12192959"/>
                <a:gd name="connsiteY533" fmla="*/ 511243 h 1628413"/>
                <a:gd name="connsiteX534" fmla="*/ 6944012 w 12192959"/>
                <a:gd name="connsiteY534" fmla="*/ 510533 h 1628413"/>
                <a:gd name="connsiteX535" fmla="*/ 6781986 w 12192959"/>
                <a:gd name="connsiteY535" fmla="*/ 510533 h 1628413"/>
                <a:gd name="connsiteX536" fmla="*/ 6781708 w 12192959"/>
                <a:gd name="connsiteY536" fmla="*/ 510533 h 1628413"/>
                <a:gd name="connsiteX537" fmla="*/ 6781065 w 12192959"/>
                <a:gd name="connsiteY537" fmla="*/ 510658 h 1628413"/>
                <a:gd name="connsiteX538" fmla="*/ 6780682 w 12192959"/>
                <a:gd name="connsiteY538" fmla="*/ 510821 h 1628413"/>
                <a:gd name="connsiteX539" fmla="*/ 6780365 w 12192959"/>
                <a:gd name="connsiteY539" fmla="*/ 511003 h 1628413"/>
                <a:gd name="connsiteX540" fmla="*/ 6780241 w 12192959"/>
                <a:gd name="connsiteY540" fmla="*/ 511061 h 1628413"/>
                <a:gd name="connsiteX541" fmla="*/ 6580093 w 12192959"/>
                <a:gd name="connsiteY541" fmla="*/ 684806 h 1628413"/>
                <a:gd name="connsiteX542" fmla="*/ 6579077 w 12192959"/>
                <a:gd name="connsiteY542" fmla="*/ 687041 h 1628413"/>
                <a:gd name="connsiteX543" fmla="*/ 6579077 w 12192959"/>
                <a:gd name="connsiteY543" fmla="*/ 1309031 h 1628413"/>
                <a:gd name="connsiteX544" fmla="*/ 6569794 w 12192959"/>
                <a:gd name="connsiteY544" fmla="*/ 1292843 h 1628413"/>
                <a:gd name="connsiteX545" fmla="*/ 6568835 w 12192959"/>
                <a:gd name="connsiteY545" fmla="*/ 1291165 h 1628413"/>
                <a:gd name="connsiteX546" fmla="*/ 6529515 w 12192959"/>
                <a:gd name="connsiteY546" fmla="*/ 1222528 h 1628413"/>
                <a:gd name="connsiteX547" fmla="*/ 6530752 w 12192959"/>
                <a:gd name="connsiteY547" fmla="*/ 1222528 h 1628413"/>
                <a:gd name="connsiteX548" fmla="*/ 6541464 w 12192959"/>
                <a:gd name="connsiteY548" fmla="*/ 1211816 h 1628413"/>
                <a:gd name="connsiteX549" fmla="*/ 6530752 w 12192959"/>
                <a:gd name="connsiteY549" fmla="*/ 1201103 h 1628413"/>
                <a:gd name="connsiteX550" fmla="*/ 6303100 w 12192959"/>
                <a:gd name="connsiteY550" fmla="*/ 1201103 h 1628413"/>
                <a:gd name="connsiteX551" fmla="*/ 6303100 w 12192959"/>
                <a:gd name="connsiteY551" fmla="*/ 1197267 h 1628413"/>
                <a:gd name="connsiteX552" fmla="*/ 6306716 w 12192959"/>
                <a:gd name="connsiteY552" fmla="*/ 1197267 h 1628413"/>
                <a:gd name="connsiteX553" fmla="*/ 6317428 w 12192959"/>
                <a:gd name="connsiteY553" fmla="*/ 1186555 h 1628413"/>
                <a:gd name="connsiteX554" fmla="*/ 6306716 w 12192959"/>
                <a:gd name="connsiteY554" fmla="*/ 1175843 h 1628413"/>
                <a:gd name="connsiteX555" fmla="*/ 6298823 w 12192959"/>
                <a:gd name="connsiteY555" fmla="*/ 1175843 h 1628413"/>
                <a:gd name="connsiteX556" fmla="*/ 6290566 w 12192959"/>
                <a:gd name="connsiteY556" fmla="*/ 1157152 h 1628413"/>
                <a:gd name="connsiteX557" fmla="*/ 6290403 w 12192959"/>
                <a:gd name="connsiteY557" fmla="*/ 1156787 h 1628413"/>
                <a:gd name="connsiteX558" fmla="*/ 6264366 w 12192959"/>
                <a:gd name="connsiteY558" fmla="*/ 1097855 h 1628413"/>
                <a:gd name="connsiteX559" fmla="*/ 6264366 w 12192959"/>
                <a:gd name="connsiteY559" fmla="*/ 1097836 h 1628413"/>
                <a:gd name="connsiteX560" fmla="*/ 6263330 w 12192959"/>
                <a:gd name="connsiteY560" fmla="*/ 1095583 h 1628413"/>
                <a:gd name="connsiteX561" fmla="*/ 6249827 w 12192959"/>
                <a:gd name="connsiteY561" fmla="*/ 1065028 h 1628413"/>
                <a:gd name="connsiteX562" fmla="*/ 6256762 w 12192959"/>
                <a:gd name="connsiteY562" fmla="*/ 1051575 h 1628413"/>
                <a:gd name="connsiteX563" fmla="*/ 6246547 w 12192959"/>
                <a:gd name="connsiteY563" fmla="*/ 1044131 h 1628413"/>
                <a:gd name="connsiteX564" fmla="*/ 6058301 w 12192959"/>
                <a:gd name="connsiteY564" fmla="*/ 1044131 h 1628413"/>
                <a:gd name="connsiteX565" fmla="*/ 6013017 w 12192959"/>
                <a:gd name="connsiteY565" fmla="*/ 988623 h 1628413"/>
                <a:gd name="connsiteX566" fmla="*/ 6010724 w 12192959"/>
                <a:gd name="connsiteY566" fmla="*/ 987530 h 1628413"/>
                <a:gd name="connsiteX567" fmla="*/ 5943507 w 12192959"/>
                <a:gd name="connsiteY567" fmla="*/ 987530 h 1628413"/>
                <a:gd name="connsiteX568" fmla="*/ 5941272 w 12192959"/>
                <a:gd name="connsiteY568" fmla="*/ 988547 h 1628413"/>
                <a:gd name="connsiteX569" fmla="*/ 5892861 w 12192959"/>
                <a:gd name="connsiteY569" fmla="*/ 1044170 h 1628413"/>
                <a:gd name="connsiteX570" fmla="*/ 5850875 w 12192959"/>
                <a:gd name="connsiteY570" fmla="*/ 1044170 h 1628413"/>
                <a:gd name="connsiteX571" fmla="*/ 5850875 w 12192959"/>
                <a:gd name="connsiteY571" fmla="*/ 535967 h 1628413"/>
                <a:gd name="connsiteX572" fmla="*/ 5847931 w 12192959"/>
                <a:gd name="connsiteY572" fmla="*/ 533003 h 1628413"/>
                <a:gd name="connsiteX573" fmla="*/ 5847921 w 12192959"/>
                <a:gd name="connsiteY573" fmla="*/ 533003 h 1628413"/>
                <a:gd name="connsiteX574" fmla="*/ 5671290 w 12192959"/>
                <a:gd name="connsiteY574" fmla="*/ 533003 h 1628413"/>
                <a:gd name="connsiteX575" fmla="*/ 5671290 w 12192959"/>
                <a:gd name="connsiteY575" fmla="*/ 497520 h 1628413"/>
                <a:gd name="connsiteX576" fmla="*/ 5668336 w 12192959"/>
                <a:gd name="connsiteY576" fmla="*/ 494566 h 1628413"/>
                <a:gd name="connsiteX577" fmla="*/ 5668326 w 12192959"/>
                <a:gd name="connsiteY577" fmla="*/ 494566 h 1628413"/>
                <a:gd name="connsiteX578" fmla="*/ 5625285 w 12192959"/>
                <a:gd name="connsiteY578" fmla="*/ 494566 h 1628413"/>
                <a:gd name="connsiteX579" fmla="*/ 5622322 w 12192959"/>
                <a:gd name="connsiteY579" fmla="*/ 497520 h 1628413"/>
                <a:gd name="connsiteX580" fmla="*/ 5622322 w 12192959"/>
                <a:gd name="connsiteY580" fmla="*/ 533003 h 1628413"/>
                <a:gd name="connsiteX581" fmla="*/ 5620404 w 12192959"/>
                <a:gd name="connsiteY581" fmla="*/ 533003 h 1628413"/>
                <a:gd name="connsiteX582" fmla="*/ 5620404 w 12192959"/>
                <a:gd name="connsiteY582" fmla="*/ 459130 h 1628413"/>
                <a:gd name="connsiteX583" fmla="*/ 5617441 w 12192959"/>
                <a:gd name="connsiteY583" fmla="*/ 456167 h 1628413"/>
                <a:gd name="connsiteX584" fmla="*/ 5574860 w 12192959"/>
                <a:gd name="connsiteY584" fmla="*/ 456167 h 1628413"/>
                <a:gd name="connsiteX585" fmla="*/ 5571906 w 12192959"/>
                <a:gd name="connsiteY585" fmla="*/ 459120 h 1628413"/>
                <a:gd name="connsiteX586" fmla="*/ 5571906 w 12192959"/>
                <a:gd name="connsiteY586" fmla="*/ 459130 h 1628413"/>
                <a:gd name="connsiteX587" fmla="*/ 5571906 w 12192959"/>
                <a:gd name="connsiteY587" fmla="*/ 532974 h 1628413"/>
                <a:gd name="connsiteX588" fmla="*/ 5472264 w 12192959"/>
                <a:gd name="connsiteY588" fmla="*/ 532974 h 1628413"/>
                <a:gd name="connsiteX589" fmla="*/ 5472264 w 12192959"/>
                <a:gd name="connsiteY589" fmla="*/ 489675 h 1628413"/>
                <a:gd name="connsiteX590" fmla="*/ 5469301 w 12192959"/>
                <a:gd name="connsiteY590" fmla="*/ 486721 h 1628413"/>
                <a:gd name="connsiteX591" fmla="*/ 5399408 w 12192959"/>
                <a:gd name="connsiteY591" fmla="*/ 486721 h 1628413"/>
                <a:gd name="connsiteX592" fmla="*/ 5396454 w 12192959"/>
                <a:gd name="connsiteY592" fmla="*/ 489675 h 1628413"/>
                <a:gd name="connsiteX593" fmla="*/ 5396454 w 12192959"/>
                <a:gd name="connsiteY593" fmla="*/ 532974 h 1628413"/>
                <a:gd name="connsiteX594" fmla="*/ 5329524 w 12192959"/>
                <a:gd name="connsiteY594" fmla="*/ 532974 h 1628413"/>
                <a:gd name="connsiteX595" fmla="*/ 5326561 w 12192959"/>
                <a:gd name="connsiteY595" fmla="*/ 535938 h 1628413"/>
                <a:gd name="connsiteX596" fmla="*/ 5326561 w 12192959"/>
                <a:gd name="connsiteY596" fmla="*/ 711668 h 1628413"/>
                <a:gd name="connsiteX597" fmla="*/ 5270525 w 12192959"/>
                <a:gd name="connsiteY597" fmla="*/ 711668 h 1628413"/>
                <a:gd name="connsiteX598" fmla="*/ 5267562 w 12192959"/>
                <a:gd name="connsiteY598" fmla="*/ 714622 h 1628413"/>
                <a:gd name="connsiteX599" fmla="*/ 5267562 w 12192959"/>
                <a:gd name="connsiteY599" fmla="*/ 772595 h 1628413"/>
                <a:gd name="connsiteX600" fmla="*/ 5270496 w 12192959"/>
                <a:gd name="connsiteY600" fmla="*/ 775606 h 1628413"/>
                <a:gd name="connsiteX601" fmla="*/ 5270525 w 12192959"/>
                <a:gd name="connsiteY601" fmla="*/ 775606 h 1628413"/>
                <a:gd name="connsiteX602" fmla="*/ 5326580 w 12192959"/>
                <a:gd name="connsiteY602" fmla="*/ 775606 h 1628413"/>
                <a:gd name="connsiteX603" fmla="*/ 5326580 w 12192959"/>
                <a:gd name="connsiteY603" fmla="*/ 870702 h 1628413"/>
                <a:gd name="connsiteX604" fmla="*/ 5270525 w 12192959"/>
                <a:gd name="connsiteY604" fmla="*/ 870702 h 1628413"/>
                <a:gd name="connsiteX605" fmla="*/ 5267562 w 12192959"/>
                <a:gd name="connsiteY605" fmla="*/ 873666 h 1628413"/>
                <a:gd name="connsiteX606" fmla="*/ 5267562 w 12192959"/>
                <a:gd name="connsiteY606" fmla="*/ 931638 h 1628413"/>
                <a:gd name="connsiteX607" fmla="*/ 5270525 w 12192959"/>
                <a:gd name="connsiteY607" fmla="*/ 934592 h 1628413"/>
                <a:gd name="connsiteX608" fmla="*/ 5326580 w 12192959"/>
                <a:gd name="connsiteY608" fmla="*/ 934592 h 1628413"/>
                <a:gd name="connsiteX609" fmla="*/ 5326580 w 12192959"/>
                <a:gd name="connsiteY609" fmla="*/ 1031453 h 1628413"/>
                <a:gd name="connsiteX610" fmla="*/ 5270525 w 12192959"/>
                <a:gd name="connsiteY610" fmla="*/ 1031453 h 1628413"/>
                <a:gd name="connsiteX611" fmla="*/ 5267571 w 12192959"/>
                <a:gd name="connsiteY611" fmla="*/ 1034416 h 1628413"/>
                <a:gd name="connsiteX612" fmla="*/ 5267571 w 12192959"/>
                <a:gd name="connsiteY612" fmla="*/ 1085513 h 1628413"/>
                <a:gd name="connsiteX613" fmla="*/ 5150168 w 12192959"/>
                <a:gd name="connsiteY613" fmla="*/ 1004811 h 1628413"/>
                <a:gd name="connsiteX614" fmla="*/ 5148912 w 12192959"/>
                <a:gd name="connsiteY614" fmla="*/ 1003948 h 1628413"/>
                <a:gd name="connsiteX615" fmla="*/ 5139801 w 12192959"/>
                <a:gd name="connsiteY615" fmla="*/ 997686 h 1628413"/>
                <a:gd name="connsiteX616" fmla="*/ 5139600 w 12192959"/>
                <a:gd name="connsiteY616" fmla="*/ 997485 h 1628413"/>
                <a:gd name="connsiteX617" fmla="*/ 5139360 w 12192959"/>
                <a:gd name="connsiteY617" fmla="*/ 997408 h 1628413"/>
                <a:gd name="connsiteX618" fmla="*/ 5139130 w 12192959"/>
                <a:gd name="connsiteY618" fmla="*/ 997293 h 1628413"/>
                <a:gd name="connsiteX619" fmla="*/ 5137979 w 12192959"/>
                <a:gd name="connsiteY619" fmla="*/ 997063 h 1628413"/>
                <a:gd name="connsiteX620" fmla="*/ 4841173 w 12192959"/>
                <a:gd name="connsiteY620" fmla="*/ 997063 h 1628413"/>
                <a:gd name="connsiteX621" fmla="*/ 4841173 w 12192959"/>
                <a:gd name="connsiteY621" fmla="*/ 936644 h 1628413"/>
                <a:gd name="connsiteX622" fmla="*/ 4935061 w 12192959"/>
                <a:gd name="connsiteY622" fmla="*/ 936644 h 1628413"/>
                <a:gd name="connsiteX623" fmla="*/ 4938024 w 12192959"/>
                <a:gd name="connsiteY623" fmla="*/ 933700 h 1628413"/>
                <a:gd name="connsiteX624" fmla="*/ 4938024 w 12192959"/>
                <a:gd name="connsiteY624" fmla="*/ 933691 h 1628413"/>
                <a:gd name="connsiteX625" fmla="*/ 4938024 w 12192959"/>
                <a:gd name="connsiteY625" fmla="*/ 872227 h 1628413"/>
                <a:gd name="connsiteX626" fmla="*/ 4935061 w 12192959"/>
                <a:gd name="connsiteY626" fmla="*/ 869264 h 1628413"/>
                <a:gd name="connsiteX627" fmla="*/ 4838200 w 12192959"/>
                <a:gd name="connsiteY627" fmla="*/ 869264 h 1628413"/>
                <a:gd name="connsiteX628" fmla="*/ 4835246 w 12192959"/>
                <a:gd name="connsiteY628" fmla="*/ 872227 h 1628413"/>
                <a:gd name="connsiteX629" fmla="*/ 4835246 w 12192959"/>
                <a:gd name="connsiteY629" fmla="*/ 998223 h 1628413"/>
                <a:gd name="connsiteX630" fmla="*/ 4538238 w 12192959"/>
                <a:gd name="connsiteY630" fmla="*/ 1161256 h 1628413"/>
                <a:gd name="connsiteX631" fmla="*/ 4536703 w 12192959"/>
                <a:gd name="connsiteY631" fmla="*/ 1163855 h 1628413"/>
                <a:gd name="connsiteX632" fmla="*/ 4536703 w 12192959"/>
                <a:gd name="connsiteY632" fmla="*/ 1422406 h 1628413"/>
                <a:gd name="connsiteX633" fmla="*/ 4531333 w 12192959"/>
                <a:gd name="connsiteY633" fmla="*/ 1422406 h 1628413"/>
                <a:gd name="connsiteX634" fmla="*/ 4528370 w 12192959"/>
                <a:gd name="connsiteY634" fmla="*/ 1425370 h 1628413"/>
                <a:gd name="connsiteX635" fmla="*/ 4528370 w 12192959"/>
                <a:gd name="connsiteY635" fmla="*/ 1435555 h 1628413"/>
                <a:gd name="connsiteX636" fmla="*/ 4531323 w 12192959"/>
                <a:gd name="connsiteY636" fmla="*/ 1438508 h 1628413"/>
                <a:gd name="connsiteX637" fmla="*/ 4531333 w 12192959"/>
                <a:gd name="connsiteY637" fmla="*/ 1438508 h 1628413"/>
                <a:gd name="connsiteX638" fmla="*/ 4536703 w 12192959"/>
                <a:gd name="connsiteY638" fmla="*/ 1438508 h 1628413"/>
                <a:gd name="connsiteX639" fmla="*/ 4536703 w 12192959"/>
                <a:gd name="connsiteY639" fmla="*/ 1576770 h 1628413"/>
                <a:gd name="connsiteX640" fmla="*/ 4517101 w 12192959"/>
                <a:gd name="connsiteY640" fmla="*/ 1576770 h 1628413"/>
                <a:gd name="connsiteX641" fmla="*/ 4514138 w 12192959"/>
                <a:gd name="connsiteY641" fmla="*/ 1579714 h 1628413"/>
                <a:gd name="connsiteX642" fmla="*/ 4514138 w 12192959"/>
                <a:gd name="connsiteY642" fmla="*/ 1579724 h 1628413"/>
                <a:gd name="connsiteX643" fmla="*/ 4514138 w 12192959"/>
                <a:gd name="connsiteY643" fmla="*/ 1583560 h 1628413"/>
                <a:gd name="connsiteX644" fmla="*/ 4489884 w 12192959"/>
                <a:gd name="connsiteY644" fmla="*/ 1583560 h 1628413"/>
                <a:gd name="connsiteX645" fmla="*/ 4489884 w 12192959"/>
                <a:gd name="connsiteY645" fmla="*/ 1024999 h 1628413"/>
                <a:gd name="connsiteX646" fmla="*/ 4489769 w 12192959"/>
                <a:gd name="connsiteY646" fmla="*/ 1024366 h 1628413"/>
                <a:gd name="connsiteX647" fmla="*/ 4489712 w 12192959"/>
                <a:gd name="connsiteY647" fmla="*/ 1024184 h 1628413"/>
                <a:gd name="connsiteX648" fmla="*/ 4489366 w 12192959"/>
                <a:gd name="connsiteY648" fmla="*/ 1023503 h 1628413"/>
                <a:gd name="connsiteX649" fmla="*/ 4489242 w 12192959"/>
                <a:gd name="connsiteY649" fmla="*/ 1023330 h 1628413"/>
                <a:gd name="connsiteX650" fmla="*/ 4488925 w 12192959"/>
                <a:gd name="connsiteY650" fmla="*/ 1023004 h 1628413"/>
                <a:gd name="connsiteX651" fmla="*/ 4394942 w 12192959"/>
                <a:gd name="connsiteY651" fmla="*/ 954329 h 1628413"/>
                <a:gd name="connsiteX652" fmla="*/ 4393196 w 12192959"/>
                <a:gd name="connsiteY652" fmla="*/ 953763 h 1628413"/>
                <a:gd name="connsiteX653" fmla="*/ 3868421 w 12192959"/>
                <a:gd name="connsiteY653" fmla="*/ 953763 h 1628413"/>
                <a:gd name="connsiteX654" fmla="*/ 3682851 w 12192959"/>
                <a:gd name="connsiteY654" fmla="*/ 953763 h 1628413"/>
                <a:gd name="connsiteX655" fmla="*/ 3336808 w 12192959"/>
                <a:gd name="connsiteY655" fmla="*/ 953763 h 1628413"/>
                <a:gd name="connsiteX656" fmla="*/ 3334555 w 12192959"/>
                <a:gd name="connsiteY656" fmla="*/ 954799 h 1628413"/>
                <a:gd name="connsiteX657" fmla="*/ 3276237 w 12192959"/>
                <a:gd name="connsiteY657" fmla="*/ 1023263 h 1628413"/>
                <a:gd name="connsiteX658" fmla="*/ 3276064 w 12192959"/>
                <a:gd name="connsiteY658" fmla="*/ 1023484 h 1628413"/>
                <a:gd name="connsiteX659" fmla="*/ 3275863 w 12192959"/>
                <a:gd name="connsiteY659" fmla="*/ 1023829 h 1628413"/>
                <a:gd name="connsiteX660" fmla="*/ 3275786 w 12192959"/>
                <a:gd name="connsiteY660" fmla="*/ 1023992 h 1628413"/>
                <a:gd name="connsiteX661" fmla="*/ 3275575 w 12192959"/>
                <a:gd name="connsiteY661" fmla="*/ 1024692 h 1628413"/>
                <a:gd name="connsiteX662" fmla="*/ 3275527 w 12192959"/>
                <a:gd name="connsiteY662" fmla="*/ 1025047 h 1628413"/>
                <a:gd name="connsiteX663" fmla="*/ 3275527 w 12192959"/>
                <a:gd name="connsiteY663" fmla="*/ 1584922 h 1628413"/>
                <a:gd name="connsiteX664" fmla="*/ 3273264 w 12192959"/>
                <a:gd name="connsiteY664" fmla="*/ 1584922 h 1628413"/>
                <a:gd name="connsiteX665" fmla="*/ 3273264 w 12192959"/>
                <a:gd name="connsiteY665" fmla="*/ 1242284 h 1628413"/>
                <a:gd name="connsiteX666" fmla="*/ 3270320 w 12192959"/>
                <a:gd name="connsiteY666" fmla="*/ 1239320 h 1628413"/>
                <a:gd name="connsiteX667" fmla="*/ 3270310 w 12192959"/>
                <a:gd name="connsiteY667" fmla="*/ 1239320 h 1628413"/>
                <a:gd name="connsiteX668" fmla="*/ 3203841 w 12192959"/>
                <a:gd name="connsiteY668" fmla="*/ 1239320 h 1628413"/>
                <a:gd name="connsiteX669" fmla="*/ 3203841 w 12192959"/>
                <a:gd name="connsiteY669" fmla="*/ 1190727 h 1628413"/>
                <a:gd name="connsiteX670" fmla="*/ 3200877 w 12192959"/>
                <a:gd name="connsiteY670" fmla="*/ 1187773 h 1628413"/>
                <a:gd name="connsiteX671" fmla="*/ 2598940 w 12192959"/>
                <a:gd name="connsiteY671" fmla="*/ 1187773 h 1628413"/>
                <a:gd name="connsiteX672" fmla="*/ 2598940 w 12192959"/>
                <a:gd name="connsiteY672" fmla="*/ 219836 h 1628413"/>
                <a:gd name="connsiteX673" fmla="*/ 2595986 w 12192959"/>
                <a:gd name="connsiteY673" fmla="*/ 216872 h 1628413"/>
                <a:gd name="connsiteX674" fmla="*/ 2570821 w 12192959"/>
                <a:gd name="connsiteY674" fmla="*/ 216872 h 1628413"/>
                <a:gd name="connsiteX675" fmla="*/ 2570821 w 12192959"/>
                <a:gd name="connsiteY675" fmla="*/ 162899 h 1628413"/>
                <a:gd name="connsiteX676" fmla="*/ 2567867 w 12192959"/>
                <a:gd name="connsiteY676" fmla="*/ 159945 h 1628413"/>
                <a:gd name="connsiteX677" fmla="*/ 2400040 w 12192959"/>
                <a:gd name="connsiteY677" fmla="*/ 159945 h 1628413"/>
                <a:gd name="connsiteX678" fmla="*/ 2400040 w 12192959"/>
                <a:gd name="connsiteY678" fmla="*/ 3673 h 1628413"/>
                <a:gd name="connsiteX679" fmla="*/ 2397086 w 12192959"/>
                <a:gd name="connsiteY679" fmla="*/ 719 h 1628413"/>
                <a:gd name="connsiteX680" fmla="*/ 2397067 w 12192959"/>
                <a:gd name="connsiteY680" fmla="*/ 719 h 1628413"/>
                <a:gd name="connsiteX681" fmla="*/ 2379478 w 12192959"/>
                <a:gd name="connsiteY681" fmla="*/ 719 h 1628413"/>
                <a:gd name="connsiteX682" fmla="*/ 2376524 w 12192959"/>
                <a:gd name="connsiteY682" fmla="*/ 3673 h 1628413"/>
                <a:gd name="connsiteX683" fmla="*/ 2376524 w 12192959"/>
                <a:gd name="connsiteY683" fmla="*/ 159916 h 1628413"/>
                <a:gd name="connsiteX684" fmla="*/ 2199892 w 12192959"/>
                <a:gd name="connsiteY684" fmla="*/ 159916 h 1628413"/>
                <a:gd name="connsiteX685" fmla="*/ 2196938 w 12192959"/>
                <a:gd name="connsiteY685" fmla="*/ 162870 h 1628413"/>
                <a:gd name="connsiteX686" fmla="*/ 2196939 w 12192959"/>
                <a:gd name="connsiteY686" fmla="*/ 216844 h 1628413"/>
                <a:gd name="connsiteX687" fmla="*/ 2172474 w 12192959"/>
                <a:gd name="connsiteY687" fmla="*/ 216844 h 1628413"/>
                <a:gd name="connsiteX688" fmla="*/ 2169511 w 12192959"/>
                <a:gd name="connsiteY688" fmla="*/ 219807 h 1628413"/>
                <a:gd name="connsiteX689" fmla="*/ 2169511 w 12192959"/>
                <a:gd name="connsiteY689" fmla="*/ 658500 h 1628413"/>
                <a:gd name="connsiteX690" fmla="*/ 2008152 w 12192959"/>
                <a:gd name="connsiteY690" fmla="*/ 675343 h 1628413"/>
                <a:gd name="connsiteX691" fmla="*/ 2003965 w 12192959"/>
                <a:gd name="connsiteY691" fmla="*/ 680836 h 1628413"/>
                <a:gd name="connsiteX692" fmla="*/ 2003965 w 12192959"/>
                <a:gd name="connsiteY692" fmla="*/ 507081 h 1628413"/>
                <a:gd name="connsiteX693" fmla="*/ 2001001 w 12192959"/>
                <a:gd name="connsiteY693" fmla="*/ 504118 h 1628413"/>
                <a:gd name="connsiteX694" fmla="*/ 1986616 w 12192959"/>
                <a:gd name="connsiteY694" fmla="*/ 504118 h 1628413"/>
                <a:gd name="connsiteX695" fmla="*/ 1986616 w 12192959"/>
                <a:gd name="connsiteY695" fmla="*/ 436219 h 1628413"/>
                <a:gd name="connsiteX696" fmla="*/ 1983672 w 12192959"/>
                <a:gd name="connsiteY696" fmla="*/ 433256 h 1628413"/>
                <a:gd name="connsiteX697" fmla="*/ 1983662 w 12192959"/>
                <a:gd name="connsiteY697" fmla="*/ 433256 h 1628413"/>
                <a:gd name="connsiteX698" fmla="*/ 1980785 w 12192959"/>
                <a:gd name="connsiteY698" fmla="*/ 433256 h 1628413"/>
                <a:gd name="connsiteX699" fmla="*/ 1980785 w 12192959"/>
                <a:gd name="connsiteY699" fmla="*/ 361003 h 1628413"/>
                <a:gd name="connsiteX700" fmla="*/ 1977822 w 12192959"/>
                <a:gd name="connsiteY700" fmla="*/ 358040 h 1628413"/>
                <a:gd name="connsiteX701" fmla="*/ 1662890 w 12192959"/>
                <a:gd name="connsiteY701" fmla="*/ 358040 h 1628413"/>
                <a:gd name="connsiteX702" fmla="*/ 1659936 w 12192959"/>
                <a:gd name="connsiteY702" fmla="*/ 361003 h 1628413"/>
                <a:gd name="connsiteX703" fmla="*/ 1659936 w 12192959"/>
                <a:gd name="connsiteY703" fmla="*/ 433237 h 1628413"/>
                <a:gd name="connsiteX704" fmla="*/ 1636968 w 12192959"/>
                <a:gd name="connsiteY704" fmla="*/ 433237 h 1628413"/>
                <a:gd name="connsiteX705" fmla="*/ 1634014 w 12192959"/>
                <a:gd name="connsiteY705" fmla="*/ 436190 h 1628413"/>
                <a:gd name="connsiteX706" fmla="*/ 1634014 w 12192959"/>
                <a:gd name="connsiteY706" fmla="*/ 436200 h 1628413"/>
                <a:gd name="connsiteX707" fmla="*/ 1634014 w 12192959"/>
                <a:gd name="connsiteY707" fmla="*/ 504051 h 1628413"/>
                <a:gd name="connsiteX708" fmla="*/ 1614987 w 12192959"/>
                <a:gd name="connsiteY708" fmla="*/ 504051 h 1628413"/>
                <a:gd name="connsiteX709" fmla="*/ 1612024 w 12192959"/>
                <a:gd name="connsiteY709" fmla="*/ 507014 h 1628413"/>
                <a:gd name="connsiteX710" fmla="*/ 1612024 w 12192959"/>
                <a:gd name="connsiteY710" fmla="*/ 962970 h 1628413"/>
                <a:gd name="connsiteX711" fmla="*/ 1501171 w 12192959"/>
                <a:gd name="connsiteY711" fmla="*/ 962970 h 1628413"/>
                <a:gd name="connsiteX712" fmla="*/ 1499320 w 12192959"/>
                <a:gd name="connsiteY712" fmla="*/ 963631 h 1628413"/>
                <a:gd name="connsiteX713" fmla="*/ 1404262 w 12192959"/>
                <a:gd name="connsiteY713" fmla="*/ 1039950 h 1628413"/>
                <a:gd name="connsiteX714" fmla="*/ 1404051 w 12192959"/>
                <a:gd name="connsiteY714" fmla="*/ 1040103 h 1628413"/>
                <a:gd name="connsiteX715" fmla="*/ 1403984 w 12192959"/>
                <a:gd name="connsiteY715" fmla="*/ 1040199 h 1628413"/>
                <a:gd name="connsiteX716" fmla="*/ 1403610 w 12192959"/>
                <a:gd name="connsiteY716" fmla="*/ 1040631 h 1628413"/>
                <a:gd name="connsiteX717" fmla="*/ 1403504 w 12192959"/>
                <a:gd name="connsiteY717" fmla="*/ 1040803 h 1628413"/>
                <a:gd name="connsiteX718" fmla="*/ 1403245 w 12192959"/>
                <a:gd name="connsiteY718" fmla="*/ 1041398 h 1628413"/>
                <a:gd name="connsiteX719" fmla="*/ 1403188 w 12192959"/>
                <a:gd name="connsiteY719" fmla="*/ 1041561 h 1628413"/>
                <a:gd name="connsiteX720" fmla="*/ 1403092 w 12192959"/>
                <a:gd name="connsiteY720" fmla="*/ 1042309 h 1628413"/>
                <a:gd name="connsiteX721" fmla="*/ 1403092 w 12192959"/>
                <a:gd name="connsiteY721" fmla="*/ 1226345 h 1628413"/>
                <a:gd name="connsiteX722" fmla="*/ 1364731 w 12192959"/>
                <a:gd name="connsiteY722" fmla="*/ 1265837 h 1628413"/>
                <a:gd name="connsiteX723" fmla="*/ 1344112 w 12192959"/>
                <a:gd name="connsiteY723" fmla="*/ 1265837 h 1628413"/>
                <a:gd name="connsiteX724" fmla="*/ 1344112 w 12192959"/>
                <a:gd name="connsiteY724" fmla="*/ 900979 h 1628413"/>
                <a:gd name="connsiteX725" fmla="*/ 1341159 w 12192959"/>
                <a:gd name="connsiteY725" fmla="*/ 898025 h 1628413"/>
                <a:gd name="connsiteX726" fmla="*/ 1023129 w 12192959"/>
                <a:gd name="connsiteY726" fmla="*/ 898025 h 1628413"/>
                <a:gd name="connsiteX727" fmla="*/ 1020165 w 12192959"/>
                <a:gd name="connsiteY727" fmla="*/ 900979 h 1628413"/>
                <a:gd name="connsiteX728" fmla="*/ 1020165 w 12192959"/>
                <a:gd name="connsiteY728" fmla="*/ 1265818 h 1628413"/>
                <a:gd name="connsiteX729" fmla="*/ 966460 w 12192959"/>
                <a:gd name="connsiteY729" fmla="*/ 1265818 h 1628413"/>
                <a:gd name="connsiteX730" fmla="*/ 966460 w 12192959"/>
                <a:gd name="connsiteY730" fmla="*/ 1236376 h 1628413"/>
                <a:gd name="connsiteX731" fmla="*/ 963507 w 12192959"/>
                <a:gd name="connsiteY731" fmla="*/ 1233413 h 1628413"/>
                <a:gd name="connsiteX732" fmla="*/ 939915 w 12192959"/>
                <a:gd name="connsiteY732" fmla="*/ 1233413 h 1628413"/>
                <a:gd name="connsiteX733" fmla="*/ 939915 w 12192959"/>
                <a:gd name="connsiteY733" fmla="*/ 945707 h 1628413"/>
                <a:gd name="connsiteX734" fmla="*/ 940605 w 12192959"/>
                <a:gd name="connsiteY734" fmla="*/ 945707 h 1628413"/>
                <a:gd name="connsiteX735" fmla="*/ 943559 w 12192959"/>
                <a:gd name="connsiteY735" fmla="*/ 942744 h 1628413"/>
                <a:gd name="connsiteX736" fmla="*/ 943559 w 12192959"/>
                <a:gd name="connsiteY736" fmla="*/ 931236 h 1628413"/>
                <a:gd name="connsiteX737" fmla="*/ 940605 w 12192959"/>
                <a:gd name="connsiteY737" fmla="*/ 928282 h 1628413"/>
                <a:gd name="connsiteX738" fmla="*/ 939915 w 12192959"/>
                <a:gd name="connsiteY738" fmla="*/ 928282 h 1628413"/>
                <a:gd name="connsiteX739" fmla="*/ 939915 w 12192959"/>
                <a:gd name="connsiteY739" fmla="*/ 922211 h 1628413"/>
                <a:gd name="connsiteX740" fmla="*/ 936961 w 12192959"/>
                <a:gd name="connsiteY740" fmla="*/ 919257 h 1628413"/>
                <a:gd name="connsiteX741" fmla="*/ 915450 w 12192959"/>
                <a:gd name="connsiteY741" fmla="*/ 919257 h 1628413"/>
                <a:gd name="connsiteX742" fmla="*/ 912496 w 12192959"/>
                <a:gd name="connsiteY742" fmla="*/ 922211 h 1628413"/>
                <a:gd name="connsiteX743" fmla="*/ 912496 w 12192959"/>
                <a:gd name="connsiteY743" fmla="*/ 928282 h 1628413"/>
                <a:gd name="connsiteX744" fmla="*/ 910943 w 12192959"/>
                <a:gd name="connsiteY744" fmla="*/ 928282 h 1628413"/>
                <a:gd name="connsiteX745" fmla="*/ 907979 w 12192959"/>
                <a:gd name="connsiteY745" fmla="*/ 931236 h 1628413"/>
                <a:gd name="connsiteX746" fmla="*/ 907979 w 12192959"/>
                <a:gd name="connsiteY746" fmla="*/ 942744 h 1628413"/>
                <a:gd name="connsiteX747" fmla="*/ 910943 w 12192959"/>
                <a:gd name="connsiteY747" fmla="*/ 945707 h 1628413"/>
                <a:gd name="connsiteX748" fmla="*/ 912496 w 12192959"/>
                <a:gd name="connsiteY748" fmla="*/ 945707 h 1628413"/>
                <a:gd name="connsiteX749" fmla="*/ 912496 w 12192959"/>
                <a:gd name="connsiteY749" fmla="*/ 1233413 h 1628413"/>
                <a:gd name="connsiteX750" fmla="*/ 15105 w 12192959"/>
                <a:gd name="connsiteY750" fmla="*/ 1233413 h 1628413"/>
                <a:gd name="connsiteX751" fmla="*/ 12141 w 12192959"/>
                <a:gd name="connsiteY751" fmla="*/ 1236376 h 1628413"/>
                <a:gd name="connsiteX752" fmla="*/ 12141 w 12192959"/>
                <a:gd name="connsiteY752" fmla="*/ 1340679 h 1628413"/>
                <a:gd name="connsiteX753" fmla="*/ 3673 w 12192959"/>
                <a:gd name="connsiteY753" fmla="*/ 1340679 h 1628413"/>
                <a:gd name="connsiteX754" fmla="*/ 719 w 12192959"/>
                <a:gd name="connsiteY754" fmla="*/ 1343642 h 1628413"/>
                <a:gd name="connsiteX755" fmla="*/ 719 w 12192959"/>
                <a:gd name="connsiteY755" fmla="*/ 1371070 h 1628413"/>
                <a:gd name="connsiteX756" fmla="*/ 3663 w 12192959"/>
                <a:gd name="connsiteY756" fmla="*/ 1374034 h 1628413"/>
                <a:gd name="connsiteX757" fmla="*/ 3673 w 12192959"/>
                <a:gd name="connsiteY757" fmla="*/ 1374034 h 1628413"/>
                <a:gd name="connsiteX758" fmla="*/ 12525 w 12192959"/>
                <a:gd name="connsiteY758" fmla="*/ 1374034 h 1628413"/>
                <a:gd name="connsiteX759" fmla="*/ 12525 w 12192959"/>
                <a:gd name="connsiteY759" fmla="*/ 1625536 h 1628413"/>
                <a:gd name="connsiteX760" fmla="*/ 15479 w 12192959"/>
                <a:gd name="connsiteY760" fmla="*/ 1628490 h 1628413"/>
                <a:gd name="connsiteX761" fmla="*/ 6580630 w 12192959"/>
                <a:gd name="connsiteY761" fmla="*/ 1628490 h 1628413"/>
                <a:gd name="connsiteX762" fmla="*/ 6581311 w 12192959"/>
                <a:gd name="connsiteY762" fmla="*/ 1628413 h 1628413"/>
                <a:gd name="connsiteX763" fmla="*/ 6582040 w 12192959"/>
                <a:gd name="connsiteY763" fmla="*/ 1628499 h 1628413"/>
                <a:gd name="connsiteX764" fmla="*/ 11704771 w 12192959"/>
                <a:gd name="connsiteY764" fmla="*/ 1628499 h 1628413"/>
                <a:gd name="connsiteX765" fmla="*/ 11708128 w 12192959"/>
                <a:gd name="connsiteY765" fmla="*/ 1625143 h 1628413"/>
                <a:gd name="connsiteX766" fmla="*/ 11708128 w 12192959"/>
                <a:gd name="connsiteY766" fmla="*/ 1617173 h 1628413"/>
                <a:gd name="connsiteX767" fmla="*/ 11810243 w 12192959"/>
                <a:gd name="connsiteY767" fmla="*/ 1617173 h 1628413"/>
                <a:gd name="connsiteX768" fmla="*/ 11813600 w 12192959"/>
                <a:gd name="connsiteY768" fmla="*/ 1613817 h 1628413"/>
                <a:gd name="connsiteX769" fmla="*/ 11813600 w 12192959"/>
                <a:gd name="connsiteY769" fmla="*/ 1611065 h 1628413"/>
                <a:gd name="connsiteX770" fmla="*/ 11817350 w 12192959"/>
                <a:gd name="connsiteY770" fmla="*/ 1611065 h 1628413"/>
                <a:gd name="connsiteX771" fmla="*/ 11817350 w 12192959"/>
                <a:gd name="connsiteY771" fmla="*/ 1613788 h 1628413"/>
                <a:gd name="connsiteX772" fmla="*/ 11820706 w 12192959"/>
                <a:gd name="connsiteY772" fmla="*/ 1617145 h 1628413"/>
                <a:gd name="connsiteX773" fmla="*/ 12017938 w 12192959"/>
                <a:gd name="connsiteY773" fmla="*/ 1617145 h 1628413"/>
                <a:gd name="connsiteX774" fmla="*/ 12052866 w 12192959"/>
                <a:gd name="connsiteY774" fmla="*/ 1628471 h 1628413"/>
                <a:gd name="connsiteX775" fmla="*/ 12070657 w 12192959"/>
                <a:gd name="connsiteY775" fmla="*/ 1624205 h 1628413"/>
                <a:gd name="connsiteX776" fmla="*/ 12074923 w 12192959"/>
                <a:gd name="connsiteY776" fmla="*/ 1628471 h 1628413"/>
                <a:gd name="connsiteX777" fmla="*/ 12092733 w 12192959"/>
                <a:gd name="connsiteY777" fmla="*/ 1624223 h 1628413"/>
                <a:gd name="connsiteX778" fmla="*/ 12096980 w 12192959"/>
                <a:gd name="connsiteY778" fmla="*/ 1628471 h 1628413"/>
                <a:gd name="connsiteX779" fmla="*/ 12109918 w 12192959"/>
                <a:gd name="connsiteY779" fmla="*/ 1615524 h 1628413"/>
                <a:gd name="connsiteX780" fmla="*/ 12109918 w 12192959"/>
                <a:gd name="connsiteY780" fmla="*/ 1615524 h 1628413"/>
                <a:gd name="connsiteX781" fmla="*/ 12170652 w 12192959"/>
                <a:gd name="connsiteY781" fmla="*/ 1604812 h 1628413"/>
                <a:gd name="connsiteX782" fmla="*/ 12170988 w 12192959"/>
                <a:gd name="connsiteY782" fmla="*/ 1604687 h 1628413"/>
                <a:gd name="connsiteX783" fmla="*/ 12171055 w 12192959"/>
                <a:gd name="connsiteY783" fmla="*/ 1604687 h 1628413"/>
                <a:gd name="connsiteX784" fmla="*/ 12171275 w 12192959"/>
                <a:gd name="connsiteY784" fmla="*/ 1604601 h 1628413"/>
                <a:gd name="connsiteX785" fmla="*/ 12171275 w 12192959"/>
                <a:gd name="connsiteY785" fmla="*/ 1604601 h 1628413"/>
                <a:gd name="connsiteX786" fmla="*/ 12192729 w 12192959"/>
                <a:gd name="connsiteY786" fmla="*/ 1582447 h 1628413"/>
                <a:gd name="connsiteX787" fmla="*/ 12192729 w 12192959"/>
                <a:gd name="connsiteY787" fmla="*/ 1577221 h 1628413"/>
                <a:gd name="connsiteX788" fmla="*/ 12191329 w 12192959"/>
                <a:gd name="connsiteY788" fmla="*/ 1567957 h 1628413"/>
                <a:gd name="connsiteX789" fmla="*/ 12074952 w 12192959"/>
                <a:gd name="connsiteY789" fmla="*/ 1621767 h 1628413"/>
                <a:gd name="connsiteX790" fmla="*/ 12068958 w 12192959"/>
                <a:gd name="connsiteY790" fmla="*/ 1617221 h 1628413"/>
                <a:gd name="connsiteX791" fmla="*/ 12075077 w 12192959"/>
                <a:gd name="connsiteY791" fmla="*/ 1617116 h 1628413"/>
                <a:gd name="connsiteX792" fmla="*/ 12081023 w 12192959"/>
                <a:gd name="connsiteY792" fmla="*/ 1616972 h 1628413"/>
                <a:gd name="connsiteX793" fmla="*/ 12074952 w 12192959"/>
                <a:gd name="connsiteY793" fmla="*/ 1621767 h 1628413"/>
                <a:gd name="connsiteX794" fmla="*/ 12052895 w 12192959"/>
                <a:gd name="connsiteY794" fmla="*/ 1621767 h 1628413"/>
                <a:gd name="connsiteX795" fmla="*/ 12046910 w 12192959"/>
                <a:gd name="connsiteY795" fmla="*/ 1617279 h 1628413"/>
                <a:gd name="connsiteX796" fmla="*/ 12049145 w 12192959"/>
                <a:gd name="connsiteY796" fmla="*/ 1617279 h 1628413"/>
                <a:gd name="connsiteX797" fmla="*/ 12058869 w 12192959"/>
                <a:gd name="connsiteY797" fmla="*/ 1617279 h 1628413"/>
                <a:gd name="connsiteX798" fmla="*/ 12052866 w 12192959"/>
                <a:gd name="connsiteY798" fmla="*/ 1621767 h 1628413"/>
                <a:gd name="connsiteX799" fmla="*/ 12045443 w 12192959"/>
                <a:gd name="connsiteY799" fmla="*/ 1610556 h 1628413"/>
                <a:gd name="connsiteX800" fmla="*/ 12037991 w 12192959"/>
                <a:gd name="connsiteY800" fmla="*/ 1610480 h 1628413"/>
                <a:gd name="connsiteX801" fmla="*/ 12034328 w 12192959"/>
                <a:gd name="connsiteY801" fmla="*/ 1610480 h 1628413"/>
                <a:gd name="connsiteX802" fmla="*/ 11967053 w 12192959"/>
                <a:gd name="connsiteY802" fmla="*/ 1610480 h 1628413"/>
                <a:gd name="connsiteX803" fmla="*/ 11967053 w 12192959"/>
                <a:gd name="connsiteY803" fmla="*/ 1604984 h 1628413"/>
                <a:gd name="connsiteX804" fmla="*/ 12142850 w 12192959"/>
                <a:gd name="connsiteY804" fmla="*/ 1604984 h 1628413"/>
                <a:gd name="connsiteX805" fmla="*/ 12105880 w 12192959"/>
                <a:gd name="connsiteY805" fmla="*/ 1609118 h 1628413"/>
                <a:gd name="connsiteX806" fmla="*/ 12105880 w 12192959"/>
                <a:gd name="connsiteY806" fmla="*/ 1609118 h 1628413"/>
                <a:gd name="connsiteX807" fmla="*/ 12103723 w 12192959"/>
                <a:gd name="connsiteY807" fmla="*/ 1609271 h 1628413"/>
                <a:gd name="connsiteX808" fmla="*/ 12087563 w 12192959"/>
                <a:gd name="connsiteY808" fmla="*/ 1610077 h 1628413"/>
                <a:gd name="connsiteX809" fmla="*/ 12087275 w 12192959"/>
                <a:gd name="connsiteY809" fmla="*/ 1610077 h 1628413"/>
                <a:gd name="connsiteX810" fmla="*/ 12084216 w 12192959"/>
                <a:gd name="connsiteY810" fmla="*/ 1610192 h 1628413"/>
                <a:gd name="connsiteX811" fmla="*/ 12065448 w 12192959"/>
                <a:gd name="connsiteY811" fmla="*/ 1610575 h 1628413"/>
                <a:gd name="connsiteX812" fmla="*/ 12062523 w 12192959"/>
                <a:gd name="connsiteY812" fmla="*/ 1610575 h 1628413"/>
                <a:gd name="connsiteX813" fmla="*/ 12062293 w 12192959"/>
                <a:gd name="connsiteY813" fmla="*/ 1610575 h 1628413"/>
                <a:gd name="connsiteX814" fmla="*/ 12045414 w 12192959"/>
                <a:gd name="connsiteY814" fmla="*/ 1610556 h 1628413"/>
                <a:gd name="connsiteX815" fmla="*/ 12033427 w 12192959"/>
                <a:gd name="connsiteY815" fmla="*/ 1617154 h 1628413"/>
                <a:gd name="connsiteX816" fmla="*/ 12036831 w 12192959"/>
                <a:gd name="connsiteY816" fmla="*/ 1617154 h 1628413"/>
                <a:gd name="connsiteX817" fmla="*/ 12029187 w 12192959"/>
                <a:gd name="connsiteY817" fmla="*/ 1621546 h 1628413"/>
                <a:gd name="connsiteX818" fmla="*/ 12024795 w 12192959"/>
                <a:gd name="connsiteY818" fmla="*/ 1617154 h 1628413"/>
                <a:gd name="connsiteX819" fmla="*/ 12093126 w 12192959"/>
                <a:gd name="connsiteY819" fmla="*/ 1616531 h 1628413"/>
                <a:gd name="connsiteX820" fmla="*/ 12093528 w 12192959"/>
                <a:gd name="connsiteY820" fmla="*/ 1616531 h 1628413"/>
                <a:gd name="connsiteX821" fmla="*/ 12101027 w 12192959"/>
                <a:gd name="connsiteY821" fmla="*/ 1616138 h 1628413"/>
                <a:gd name="connsiteX822" fmla="*/ 12101507 w 12192959"/>
                <a:gd name="connsiteY822" fmla="*/ 1616138 h 1628413"/>
                <a:gd name="connsiteX823" fmla="*/ 12103281 w 12192959"/>
                <a:gd name="connsiteY823" fmla="*/ 1616032 h 1628413"/>
                <a:gd name="connsiteX824" fmla="*/ 12096606 w 12192959"/>
                <a:gd name="connsiteY824" fmla="*/ 1621790 h 1628413"/>
                <a:gd name="connsiteX825" fmla="*/ 12090929 w 12192959"/>
                <a:gd name="connsiteY825" fmla="*/ 1616675 h 1628413"/>
                <a:gd name="connsiteX826" fmla="*/ 11960340 w 12192959"/>
                <a:gd name="connsiteY826" fmla="*/ 1604946 h 1628413"/>
                <a:gd name="connsiteX827" fmla="*/ 11960340 w 12192959"/>
                <a:gd name="connsiteY827" fmla="*/ 1610441 h 1628413"/>
                <a:gd name="connsiteX828" fmla="*/ 11845018 w 12192959"/>
                <a:gd name="connsiteY828" fmla="*/ 1610441 h 1628413"/>
                <a:gd name="connsiteX829" fmla="*/ 11845018 w 12192959"/>
                <a:gd name="connsiteY829" fmla="*/ 1604946 h 1628413"/>
                <a:gd name="connsiteX830" fmla="*/ 11838305 w 12192959"/>
                <a:gd name="connsiteY830" fmla="*/ 1604946 h 1628413"/>
                <a:gd name="connsiteX831" fmla="*/ 11838305 w 12192959"/>
                <a:gd name="connsiteY831" fmla="*/ 1610441 h 1628413"/>
                <a:gd name="connsiteX832" fmla="*/ 11824092 w 12192959"/>
                <a:gd name="connsiteY832" fmla="*/ 1610441 h 1628413"/>
                <a:gd name="connsiteX833" fmla="*/ 11824092 w 12192959"/>
                <a:gd name="connsiteY833" fmla="*/ 1604946 h 1628413"/>
                <a:gd name="connsiteX834" fmla="*/ 12089980 w 12192959"/>
                <a:gd name="connsiteY834" fmla="*/ 1507212 h 1628413"/>
                <a:gd name="connsiteX835" fmla="*/ 12090593 w 12192959"/>
                <a:gd name="connsiteY835" fmla="*/ 1508469 h 1628413"/>
                <a:gd name="connsiteX836" fmla="*/ 12091274 w 12192959"/>
                <a:gd name="connsiteY836" fmla="*/ 1509783 h 1628413"/>
                <a:gd name="connsiteX837" fmla="*/ 12091735 w 12192959"/>
                <a:gd name="connsiteY837" fmla="*/ 1510636 h 1628413"/>
                <a:gd name="connsiteX838" fmla="*/ 12092396 w 12192959"/>
                <a:gd name="connsiteY838" fmla="*/ 1511883 h 1628413"/>
                <a:gd name="connsiteX839" fmla="*/ 12093106 w 12192959"/>
                <a:gd name="connsiteY839" fmla="*/ 1513139 h 1628413"/>
                <a:gd name="connsiteX840" fmla="*/ 12093585 w 12192959"/>
                <a:gd name="connsiteY840" fmla="*/ 1513964 h 1628413"/>
                <a:gd name="connsiteX841" fmla="*/ 12094314 w 12192959"/>
                <a:gd name="connsiteY841" fmla="*/ 1515201 h 1628413"/>
                <a:gd name="connsiteX842" fmla="*/ 12095033 w 12192959"/>
                <a:gd name="connsiteY842" fmla="*/ 1516381 h 1628413"/>
                <a:gd name="connsiteX843" fmla="*/ 12095542 w 12192959"/>
                <a:gd name="connsiteY843" fmla="*/ 1517186 h 1628413"/>
                <a:gd name="connsiteX844" fmla="*/ 12096338 w 12192959"/>
                <a:gd name="connsiteY844" fmla="*/ 1518442 h 1628413"/>
                <a:gd name="connsiteX845" fmla="*/ 12097057 w 12192959"/>
                <a:gd name="connsiteY845" fmla="*/ 1519507 h 1628413"/>
                <a:gd name="connsiteX846" fmla="*/ 12097661 w 12192959"/>
                <a:gd name="connsiteY846" fmla="*/ 1520399 h 1628413"/>
                <a:gd name="connsiteX847" fmla="*/ 12098477 w 12192959"/>
                <a:gd name="connsiteY847" fmla="*/ 1521588 h 1628413"/>
                <a:gd name="connsiteX848" fmla="*/ 12099263 w 12192959"/>
                <a:gd name="connsiteY848" fmla="*/ 1522653 h 1628413"/>
                <a:gd name="connsiteX849" fmla="*/ 12099839 w 12192959"/>
                <a:gd name="connsiteY849" fmla="*/ 1523439 h 1628413"/>
                <a:gd name="connsiteX850" fmla="*/ 12100730 w 12192959"/>
                <a:gd name="connsiteY850" fmla="*/ 1524638 h 1628413"/>
                <a:gd name="connsiteX851" fmla="*/ 12101507 w 12192959"/>
                <a:gd name="connsiteY851" fmla="*/ 1525597 h 1628413"/>
                <a:gd name="connsiteX852" fmla="*/ 12102159 w 12192959"/>
                <a:gd name="connsiteY852" fmla="*/ 1526402 h 1628413"/>
                <a:gd name="connsiteX853" fmla="*/ 12103118 w 12192959"/>
                <a:gd name="connsiteY853" fmla="*/ 1527553 h 1628413"/>
                <a:gd name="connsiteX854" fmla="*/ 12103924 w 12192959"/>
                <a:gd name="connsiteY854" fmla="*/ 1528512 h 1628413"/>
                <a:gd name="connsiteX855" fmla="*/ 12104624 w 12192959"/>
                <a:gd name="connsiteY855" fmla="*/ 1529327 h 1628413"/>
                <a:gd name="connsiteX856" fmla="*/ 12105583 w 12192959"/>
                <a:gd name="connsiteY856" fmla="*/ 1530430 h 1628413"/>
                <a:gd name="connsiteX857" fmla="*/ 12106408 w 12192959"/>
                <a:gd name="connsiteY857" fmla="*/ 1531322 h 1628413"/>
                <a:gd name="connsiteX858" fmla="*/ 12107136 w 12192959"/>
                <a:gd name="connsiteY858" fmla="*/ 1532108 h 1628413"/>
                <a:gd name="connsiteX859" fmla="*/ 12108095 w 12192959"/>
                <a:gd name="connsiteY859" fmla="*/ 1533192 h 1628413"/>
                <a:gd name="connsiteX860" fmla="*/ 12108959 w 12192959"/>
                <a:gd name="connsiteY860" fmla="*/ 1534055 h 1628413"/>
                <a:gd name="connsiteX861" fmla="*/ 12109658 w 12192959"/>
                <a:gd name="connsiteY861" fmla="*/ 1534765 h 1628413"/>
                <a:gd name="connsiteX862" fmla="*/ 12110742 w 12192959"/>
                <a:gd name="connsiteY862" fmla="*/ 1535849 h 1628413"/>
                <a:gd name="connsiteX863" fmla="*/ 12111701 w 12192959"/>
                <a:gd name="connsiteY863" fmla="*/ 1536712 h 1628413"/>
                <a:gd name="connsiteX864" fmla="*/ 12112383 w 12192959"/>
                <a:gd name="connsiteY864" fmla="*/ 1537354 h 1628413"/>
                <a:gd name="connsiteX865" fmla="*/ 12113514 w 12192959"/>
                <a:gd name="connsiteY865" fmla="*/ 1538409 h 1628413"/>
                <a:gd name="connsiteX866" fmla="*/ 12114473 w 12192959"/>
                <a:gd name="connsiteY866" fmla="*/ 1539215 h 1628413"/>
                <a:gd name="connsiteX867" fmla="*/ 12115250 w 12192959"/>
                <a:gd name="connsiteY867" fmla="*/ 1539886 h 1628413"/>
                <a:gd name="connsiteX868" fmla="*/ 12116371 w 12192959"/>
                <a:gd name="connsiteY868" fmla="*/ 1540845 h 1628413"/>
                <a:gd name="connsiteX869" fmla="*/ 12117331 w 12192959"/>
                <a:gd name="connsiteY869" fmla="*/ 1541603 h 1628413"/>
                <a:gd name="connsiteX870" fmla="*/ 12118165 w 12192959"/>
                <a:gd name="connsiteY870" fmla="*/ 1542274 h 1628413"/>
                <a:gd name="connsiteX871" fmla="*/ 12119316 w 12192959"/>
                <a:gd name="connsiteY871" fmla="*/ 1543233 h 1628413"/>
                <a:gd name="connsiteX872" fmla="*/ 12120275 w 12192959"/>
                <a:gd name="connsiteY872" fmla="*/ 1543952 h 1628413"/>
                <a:gd name="connsiteX873" fmla="*/ 12121090 w 12192959"/>
                <a:gd name="connsiteY873" fmla="*/ 1544557 h 1628413"/>
                <a:gd name="connsiteX874" fmla="*/ 12122318 w 12192959"/>
                <a:gd name="connsiteY874" fmla="*/ 1545516 h 1628413"/>
                <a:gd name="connsiteX875" fmla="*/ 12123277 w 12192959"/>
                <a:gd name="connsiteY875" fmla="*/ 1546206 h 1628413"/>
                <a:gd name="connsiteX876" fmla="*/ 12124168 w 12192959"/>
                <a:gd name="connsiteY876" fmla="*/ 1546830 h 1628413"/>
                <a:gd name="connsiteX877" fmla="*/ 12125358 w 12192959"/>
                <a:gd name="connsiteY877" fmla="*/ 1547635 h 1628413"/>
                <a:gd name="connsiteX878" fmla="*/ 12126393 w 12192959"/>
                <a:gd name="connsiteY878" fmla="*/ 1548306 h 1628413"/>
                <a:gd name="connsiteX879" fmla="*/ 12127248 w 12192959"/>
                <a:gd name="connsiteY879" fmla="*/ 1548853 h 1628413"/>
                <a:gd name="connsiteX880" fmla="*/ 12128513 w 12192959"/>
                <a:gd name="connsiteY880" fmla="*/ 1549659 h 1628413"/>
                <a:gd name="connsiteX881" fmla="*/ 12129578 w 12192959"/>
                <a:gd name="connsiteY881" fmla="*/ 1550282 h 1628413"/>
                <a:gd name="connsiteX882" fmla="*/ 12130537 w 12192959"/>
                <a:gd name="connsiteY882" fmla="*/ 1550829 h 1628413"/>
                <a:gd name="connsiteX883" fmla="*/ 12131774 w 12192959"/>
                <a:gd name="connsiteY883" fmla="*/ 1551548 h 1628413"/>
                <a:gd name="connsiteX884" fmla="*/ 12132857 w 12192959"/>
                <a:gd name="connsiteY884" fmla="*/ 1552142 h 1628413"/>
                <a:gd name="connsiteX885" fmla="*/ 12133816 w 12192959"/>
                <a:gd name="connsiteY885" fmla="*/ 1552651 h 1628413"/>
                <a:gd name="connsiteX886" fmla="*/ 12135092 w 12192959"/>
                <a:gd name="connsiteY886" fmla="*/ 1553332 h 1628413"/>
                <a:gd name="connsiteX887" fmla="*/ 12136185 w 12192959"/>
                <a:gd name="connsiteY887" fmla="*/ 1553878 h 1628413"/>
                <a:gd name="connsiteX888" fmla="*/ 12137211 w 12192959"/>
                <a:gd name="connsiteY888" fmla="*/ 1554377 h 1628413"/>
                <a:gd name="connsiteX889" fmla="*/ 12138458 w 12192959"/>
                <a:gd name="connsiteY889" fmla="*/ 1554991 h 1628413"/>
                <a:gd name="connsiteX890" fmla="*/ 12139609 w 12192959"/>
                <a:gd name="connsiteY890" fmla="*/ 1555509 h 1628413"/>
                <a:gd name="connsiteX891" fmla="*/ 12140616 w 12192959"/>
                <a:gd name="connsiteY891" fmla="*/ 1555969 h 1628413"/>
                <a:gd name="connsiteX892" fmla="*/ 12141891 w 12192959"/>
                <a:gd name="connsiteY892" fmla="*/ 1556535 h 1628413"/>
                <a:gd name="connsiteX893" fmla="*/ 12143023 w 12192959"/>
                <a:gd name="connsiteY893" fmla="*/ 1556995 h 1628413"/>
                <a:gd name="connsiteX894" fmla="*/ 12144097 w 12192959"/>
                <a:gd name="connsiteY894" fmla="*/ 1557436 h 1628413"/>
                <a:gd name="connsiteX895" fmla="*/ 12145382 w 12192959"/>
                <a:gd name="connsiteY895" fmla="*/ 1557954 h 1628413"/>
                <a:gd name="connsiteX896" fmla="*/ 12146600 w 12192959"/>
                <a:gd name="connsiteY896" fmla="*/ 1558395 h 1628413"/>
                <a:gd name="connsiteX897" fmla="*/ 12147693 w 12192959"/>
                <a:gd name="connsiteY897" fmla="*/ 1558798 h 1628413"/>
                <a:gd name="connsiteX898" fmla="*/ 12148940 w 12192959"/>
                <a:gd name="connsiteY898" fmla="*/ 1559239 h 1628413"/>
                <a:gd name="connsiteX899" fmla="*/ 12150168 w 12192959"/>
                <a:gd name="connsiteY899" fmla="*/ 1559642 h 1628413"/>
                <a:gd name="connsiteX900" fmla="*/ 12151309 w 12192959"/>
                <a:gd name="connsiteY900" fmla="*/ 1560016 h 1628413"/>
                <a:gd name="connsiteX901" fmla="*/ 12152546 w 12192959"/>
                <a:gd name="connsiteY901" fmla="*/ 1560409 h 1628413"/>
                <a:gd name="connsiteX902" fmla="*/ 12153784 w 12192959"/>
                <a:gd name="connsiteY902" fmla="*/ 1560764 h 1628413"/>
                <a:gd name="connsiteX903" fmla="*/ 12154934 w 12192959"/>
                <a:gd name="connsiteY903" fmla="*/ 1561090 h 1628413"/>
                <a:gd name="connsiteX904" fmla="*/ 12156209 w 12192959"/>
                <a:gd name="connsiteY904" fmla="*/ 1561445 h 1628413"/>
                <a:gd name="connsiteX905" fmla="*/ 12157504 w 12192959"/>
                <a:gd name="connsiteY905" fmla="*/ 1561761 h 1628413"/>
                <a:gd name="connsiteX906" fmla="*/ 12158655 w 12192959"/>
                <a:gd name="connsiteY906" fmla="*/ 1562040 h 1628413"/>
                <a:gd name="connsiteX907" fmla="*/ 12159921 w 12192959"/>
                <a:gd name="connsiteY907" fmla="*/ 1562346 h 1628413"/>
                <a:gd name="connsiteX908" fmla="*/ 12161302 w 12192959"/>
                <a:gd name="connsiteY908" fmla="*/ 1562634 h 1628413"/>
                <a:gd name="connsiteX909" fmla="*/ 12162433 w 12192959"/>
                <a:gd name="connsiteY909" fmla="*/ 1562864 h 1628413"/>
                <a:gd name="connsiteX910" fmla="*/ 12163671 w 12192959"/>
                <a:gd name="connsiteY910" fmla="*/ 1563114 h 1628413"/>
                <a:gd name="connsiteX911" fmla="*/ 12165138 w 12192959"/>
                <a:gd name="connsiteY911" fmla="*/ 1563363 h 1628413"/>
                <a:gd name="connsiteX912" fmla="*/ 12166279 w 12192959"/>
                <a:gd name="connsiteY912" fmla="*/ 1563555 h 1628413"/>
                <a:gd name="connsiteX913" fmla="*/ 12167468 w 12192959"/>
                <a:gd name="connsiteY913" fmla="*/ 1563756 h 1628413"/>
                <a:gd name="connsiteX914" fmla="*/ 12169051 w 12192959"/>
                <a:gd name="connsiteY914" fmla="*/ 1563958 h 1628413"/>
                <a:gd name="connsiteX915" fmla="*/ 12170182 w 12192959"/>
                <a:gd name="connsiteY915" fmla="*/ 1564101 h 1628413"/>
                <a:gd name="connsiteX916" fmla="*/ 12171314 w 12192959"/>
                <a:gd name="connsiteY916" fmla="*/ 1564245 h 1628413"/>
                <a:gd name="connsiteX917" fmla="*/ 12173021 w 12192959"/>
                <a:gd name="connsiteY917" fmla="*/ 1564408 h 1628413"/>
                <a:gd name="connsiteX918" fmla="*/ 12174152 w 12192959"/>
                <a:gd name="connsiteY918" fmla="*/ 1564514 h 1628413"/>
                <a:gd name="connsiteX919" fmla="*/ 12175179 w 12192959"/>
                <a:gd name="connsiteY919" fmla="*/ 1564610 h 1628413"/>
                <a:gd name="connsiteX920" fmla="*/ 12177384 w 12192959"/>
                <a:gd name="connsiteY920" fmla="*/ 1564734 h 1628413"/>
                <a:gd name="connsiteX921" fmla="*/ 12178343 w 12192959"/>
                <a:gd name="connsiteY921" fmla="*/ 1564734 h 1628413"/>
                <a:gd name="connsiteX922" fmla="*/ 12179130 w 12192959"/>
                <a:gd name="connsiteY922" fmla="*/ 1564734 h 1628413"/>
                <a:gd name="connsiteX923" fmla="*/ 12183023 w 12192959"/>
                <a:gd name="connsiteY923" fmla="*/ 1564811 h 1628413"/>
                <a:gd name="connsiteX924" fmla="*/ 12183148 w 12192959"/>
                <a:gd name="connsiteY924" fmla="*/ 1565070 h 1628413"/>
                <a:gd name="connsiteX925" fmla="*/ 12151932 w 12192959"/>
                <a:gd name="connsiteY925" fmla="*/ 1565070 h 1628413"/>
                <a:gd name="connsiteX926" fmla="*/ 12138314 w 12192959"/>
                <a:gd name="connsiteY926" fmla="*/ 1562193 h 1628413"/>
                <a:gd name="connsiteX927" fmla="*/ 12124562 w 12192959"/>
                <a:gd name="connsiteY927" fmla="*/ 1551883 h 1628413"/>
                <a:gd name="connsiteX928" fmla="*/ 12094429 w 12192959"/>
                <a:gd name="connsiteY928" fmla="*/ 1526824 h 1628413"/>
                <a:gd name="connsiteX929" fmla="*/ 12092742 w 12192959"/>
                <a:gd name="connsiteY929" fmla="*/ 1525472 h 1628413"/>
                <a:gd name="connsiteX930" fmla="*/ 12038912 w 12192959"/>
                <a:gd name="connsiteY930" fmla="*/ 1497987 h 1628413"/>
                <a:gd name="connsiteX931" fmla="*/ 11824235 w 12192959"/>
                <a:gd name="connsiteY931" fmla="*/ 1497987 h 1628413"/>
                <a:gd name="connsiteX932" fmla="*/ 11824235 w 12192959"/>
                <a:gd name="connsiteY932" fmla="*/ 1491638 h 1628413"/>
                <a:gd name="connsiteX933" fmla="*/ 12030962 w 12192959"/>
                <a:gd name="connsiteY933" fmla="*/ 1491638 h 1628413"/>
                <a:gd name="connsiteX934" fmla="*/ 12087985 w 12192959"/>
                <a:gd name="connsiteY934" fmla="*/ 1502542 h 1628413"/>
                <a:gd name="connsiteX935" fmla="*/ 12088062 w 12192959"/>
                <a:gd name="connsiteY935" fmla="*/ 1502715 h 1628413"/>
                <a:gd name="connsiteX936" fmla="*/ 12088503 w 12192959"/>
                <a:gd name="connsiteY936" fmla="*/ 1503674 h 1628413"/>
                <a:gd name="connsiteX937" fmla="*/ 12089069 w 12192959"/>
                <a:gd name="connsiteY937" fmla="*/ 1504949 h 1628413"/>
                <a:gd name="connsiteX938" fmla="*/ 12089692 w 12192959"/>
                <a:gd name="connsiteY938" fmla="*/ 1506282 h 1628413"/>
                <a:gd name="connsiteX939" fmla="*/ 12060346 w 12192959"/>
                <a:gd name="connsiteY939" fmla="*/ 1521262 h 1628413"/>
                <a:gd name="connsiteX940" fmla="*/ 12089998 w 12192959"/>
                <a:gd name="connsiteY940" fmla="*/ 1531984 h 1628413"/>
                <a:gd name="connsiteX941" fmla="*/ 12113015 w 12192959"/>
                <a:gd name="connsiteY941" fmla="*/ 1551164 h 1628413"/>
                <a:gd name="connsiteX942" fmla="*/ 12016701 w 12192959"/>
                <a:gd name="connsiteY942" fmla="*/ 1551164 h 1628413"/>
                <a:gd name="connsiteX943" fmla="*/ 12016701 w 12192959"/>
                <a:gd name="connsiteY943" fmla="*/ 1521262 h 1628413"/>
                <a:gd name="connsiteX944" fmla="*/ 12038557 w 12192959"/>
                <a:gd name="connsiteY944" fmla="*/ 1504700 h 1628413"/>
                <a:gd name="connsiteX945" fmla="*/ 12069322 w 12192959"/>
                <a:gd name="connsiteY945" fmla="*/ 1515316 h 1628413"/>
                <a:gd name="connsiteX946" fmla="*/ 12060346 w 12192959"/>
                <a:gd name="connsiteY946" fmla="*/ 1514549 h 1628413"/>
                <a:gd name="connsiteX947" fmla="*/ 12013354 w 12192959"/>
                <a:gd name="connsiteY947" fmla="*/ 1514549 h 1628413"/>
                <a:gd name="connsiteX948" fmla="*/ 12009997 w 12192959"/>
                <a:gd name="connsiteY948" fmla="*/ 1517905 h 1628413"/>
                <a:gd name="connsiteX949" fmla="*/ 12009997 w 12192959"/>
                <a:gd name="connsiteY949" fmla="*/ 1554521 h 1628413"/>
                <a:gd name="connsiteX950" fmla="*/ 12013354 w 12192959"/>
                <a:gd name="connsiteY950" fmla="*/ 1557877 h 1628413"/>
                <a:gd name="connsiteX951" fmla="*/ 12121196 w 12192959"/>
                <a:gd name="connsiteY951" fmla="*/ 1557877 h 1628413"/>
                <a:gd name="connsiteX952" fmla="*/ 12134258 w 12192959"/>
                <a:gd name="connsiteY952" fmla="*/ 1567679 h 1628413"/>
                <a:gd name="connsiteX953" fmla="*/ 12134497 w 12192959"/>
                <a:gd name="connsiteY953" fmla="*/ 1567842 h 1628413"/>
                <a:gd name="connsiteX954" fmla="*/ 12151760 w 12192959"/>
                <a:gd name="connsiteY954" fmla="*/ 1571821 h 1628413"/>
                <a:gd name="connsiteX955" fmla="*/ 12168676 w 12192959"/>
                <a:gd name="connsiteY955" fmla="*/ 1571821 h 1628413"/>
                <a:gd name="connsiteX956" fmla="*/ 12165080 w 12192959"/>
                <a:gd name="connsiteY956" fmla="*/ 1576358 h 1628413"/>
                <a:gd name="connsiteX957" fmla="*/ 12165014 w 12192959"/>
                <a:gd name="connsiteY957" fmla="*/ 1576473 h 1628413"/>
                <a:gd name="connsiteX958" fmla="*/ 12164514 w 12192959"/>
                <a:gd name="connsiteY958" fmla="*/ 1577336 h 1628413"/>
                <a:gd name="connsiteX959" fmla="*/ 12164457 w 12192959"/>
                <a:gd name="connsiteY959" fmla="*/ 1577451 h 1628413"/>
                <a:gd name="connsiteX960" fmla="*/ 12163996 w 12192959"/>
                <a:gd name="connsiteY960" fmla="*/ 1578343 h 1628413"/>
                <a:gd name="connsiteX961" fmla="*/ 12163910 w 12192959"/>
                <a:gd name="connsiteY961" fmla="*/ 1578525 h 1628413"/>
                <a:gd name="connsiteX962" fmla="*/ 12163537 w 12192959"/>
                <a:gd name="connsiteY962" fmla="*/ 1579359 h 1628413"/>
                <a:gd name="connsiteX963" fmla="*/ 12163421 w 12192959"/>
                <a:gd name="connsiteY963" fmla="*/ 1579637 h 1628413"/>
                <a:gd name="connsiteX964" fmla="*/ 12163114 w 12192959"/>
                <a:gd name="connsiteY964" fmla="*/ 1580424 h 1628413"/>
                <a:gd name="connsiteX965" fmla="*/ 12162990 w 12192959"/>
                <a:gd name="connsiteY965" fmla="*/ 1580779 h 1628413"/>
                <a:gd name="connsiteX966" fmla="*/ 12162741 w 12192959"/>
                <a:gd name="connsiteY966" fmla="*/ 1581517 h 1628413"/>
                <a:gd name="connsiteX967" fmla="*/ 12162578 w 12192959"/>
                <a:gd name="connsiteY967" fmla="*/ 1582073 h 1628413"/>
                <a:gd name="connsiteX968" fmla="*/ 12162424 w 12192959"/>
                <a:gd name="connsiteY968" fmla="*/ 1582620 h 1628413"/>
                <a:gd name="connsiteX969" fmla="*/ 12162328 w 12192959"/>
                <a:gd name="connsiteY969" fmla="*/ 1583013 h 1628413"/>
                <a:gd name="connsiteX970" fmla="*/ 12162261 w 12192959"/>
                <a:gd name="connsiteY970" fmla="*/ 1583282 h 1628413"/>
                <a:gd name="connsiteX971" fmla="*/ 12162155 w 12192959"/>
                <a:gd name="connsiteY971" fmla="*/ 1583752 h 1628413"/>
                <a:gd name="connsiteX972" fmla="*/ 12162078 w 12192959"/>
                <a:gd name="connsiteY972" fmla="*/ 1584193 h 1628413"/>
                <a:gd name="connsiteX973" fmla="*/ 12162021 w 12192959"/>
                <a:gd name="connsiteY973" fmla="*/ 1584480 h 1628413"/>
                <a:gd name="connsiteX974" fmla="*/ 12161945 w 12192959"/>
                <a:gd name="connsiteY974" fmla="*/ 1584912 h 1628413"/>
                <a:gd name="connsiteX975" fmla="*/ 12161868 w 12192959"/>
                <a:gd name="connsiteY975" fmla="*/ 1585487 h 1628413"/>
                <a:gd name="connsiteX976" fmla="*/ 12161791 w 12192959"/>
                <a:gd name="connsiteY976" fmla="*/ 1586101 h 1628413"/>
                <a:gd name="connsiteX977" fmla="*/ 12161791 w 12192959"/>
                <a:gd name="connsiteY977" fmla="*/ 1586763 h 1628413"/>
                <a:gd name="connsiteX978" fmla="*/ 12161791 w 12192959"/>
                <a:gd name="connsiteY978" fmla="*/ 1586993 h 1628413"/>
                <a:gd name="connsiteX979" fmla="*/ 12161791 w 12192959"/>
                <a:gd name="connsiteY979" fmla="*/ 1587300 h 1628413"/>
                <a:gd name="connsiteX980" fmla="*/ 12161791 w 12192959"/>
                <a:gd name="connsiteY980" fmla="*/ 1588518 h 1628413"/>
                <a:gd name="connsiteX981" fmla="*/ 12161877 w 12192959"/>
                <a:gd name="connsiteY981" fmla="*/ 1590436 h 1628413"/>
                <a:gd name="connsiteX982" fmla="*/ 12161935 w 12192959"/>
                <a:gd name="connsiteY982" fmla="*/ 1590887 h 1628413"/>
                <a:gd name="connsiteX983" fmla="*/ 12161935 w 12192959"/>
                <a:gd name="connsiteY983" fmla="*/ 1591079 h 1628413"/>
                <a:gd name="connsiteX984" fmla="*/ 12162107 w 12192959"/>
                <a:gd name="connsiteY984" fmla="*/ 1592373 h 1628413"/>
                <a:gd name="connsiteX985" fmla="*/ 12162223 w 12192959"/>
                <a:gd name="connsiteY985" fmla="*/ 1592939 h 1628413"/>
                <a:gd name="connsiteX986" fmla="*/ 12162223 w 12192959"/>
                <a:gd name="connsiteY986" fmla="*/ 1593112 h 1628413"/>
                <a:gd name="connsiteX987" fmla="*/ 12162491 w 12192959"/>
                <a:gd name="connsiteY987" fmla="*/ 1594272 h 1628413"/>
                <a:gd name="connsiteX988" fmla="*/ 12162693 w 12192959"/>
                <a:gd name="connsiteY988" fmla="*/ 1595030 h 1628413"/>
                <a:gd name="connsiteX989" fmla="*/ 12163057 w 12192959"/>
                <a:gd name="connsiteY989" fmla="*/ 1596142 h 1628413"/>
                <a:gd name="connsiteX990" fmla="*/ 12163316 w 12192959"/>
                <a:gd name="connsiteY990" fmla="*/ 1596881 h 1628413"/>
                <a:gd name="connsiteX991" fmla="*/ 12163795 w 12192959"/>
                <a:gd name="connsiteY991" fmla="*/ 1598003 h 1628413"/>
                <a:gd name="connsiteX992" fmla="*/ 12163863 w 12192959"/>
                <a:gd name="connsiteY992" fmla="*/ 1598166 h 1628413"/>
                <a:gd name="connsiteX993" fmla="*/ 12163863 w 12192959"/>
                <a:gd name="connsiteY993" fmla="*/ 1598166 h 1628413"/>
                <a:gd name="connsiteX994" fmla="*/ 11824121 w 12192959"/>
                <a:gd name="connsiteY994" fmla="*/ 1598166 h 1628413"/>
                <a:gd name="connsiteX995" fmla="*/ 11824121 w 12192959"/>
                <a:gd name="connsiteY995" fmla="*/ 1504623 h 1628413"/>
                <a:gd name="connsiteX996" fmla="*/ 12038528 w 12192959"/>
                <a:gd name="connsiteY996" fmla="*/ 1504700 h 1628413"/>
                <a:gd name="connsiteX997" fmla="*/ 12177298 w 12192959"/>
                <a:gd name="connsiteY997" fmla="*/ 1557964 h 1628413"/>
                <a:gd name="connsiteX998" fmla="*/ 12176339 w 12192959"/>
                <a:gd name="connsiteY998" fmla="*/ 1557906 h 1628413"/>
                <a:gd name="connsiteX999" fmla="*/ 12175380 w 12192959"/>
                <a:gd name="connsiteY999" fmla="*/ 1557849 h 1628413"/>
                <a:gd name="connsiteX1000" fmla="*/ 12173462 w 12192959"/>
                <a:gd name="connsiteY1000" fmla="*/ 1557676 h 1628413"/>
                <a:gd name="connsiteX1001" fmla="*/ 12172580 w 12192959"/>
                <a:gd name="connsiteY1001" fmla="*/ 1557590 h 1628413"/>
                <a:gd name="connsiteX1002" fmla="*/ 12171804 w 12192959"/>
                <a:gd name="connsiteY1002" fmla="*/ 1557513 h 1628413"/>
                <a:gd name="connsiteX1003" fmla="*/ 12169166 w 12192959"/>
                <a:gd name="connsiteY1003" fmla="*/ 1557177 h 1628413"/>
                <a:gd name="connsiteX1004" fmla="*/ 12168734 w 12192959"/>
                <a:gd name="connsiteY1004" fmla="*/ 1557120 h 1628413"/>
                <a:gd name="connsiteX1005" fmla="*/ 12168264 w 12192959"/>
                <a:gd name="connsiteY1005" fmla="*/ 1557053 h 1628413"/>
                <a:gd name="connsiteX1006" fmla="*/ 12164745 w 12192959"/>
                <a:gd name="connsiteY1006" fmla="*/ 1556468 h 1628413"/>
                <a:gd name="connsiteX1007" fmla="*/ 12164026 w 12192959"/>
                <a:gd name="connsiteY1007" fmla="*/ 1556314 h 1628413"/>
                <a:gd name="connsiteX1008" fmla="*/ 12161282 w 12192959"/>
                <a:gd name="connsiteY1008" fmla="*/ 1555748 h 1628413"/>
                <a:gd name="connsiteX1009" fmla="*/ 12160544 w 12192959"/>
                <a:gd name="connsiteY1009" fmla="*/ 1555576 h 1628413"/>
                <a:gd name="connsiteX1010" fmla="*/ 12159729 w 12192959"/>
                <a:gd name="connsiteY1010" fmla="*/ 1555374 h 1628413"/>
                <a:gd name="connsiteX1011" fmla="*/ 12157811 w 12192959"/>
                <a:gd name="connsiteY1011" fmla="*/ 1554924 h 1628413"/>
                <a:gd name="connsiteX1012" fmla="*/ 12156919 w 12192959"/>
                <a:gd name="connsiteY1012" fmla="*/ 1554674 h 1628413"/>
                <a:gd name="connsiteX1013" fmla="*/ 12156037 w 12192959"/>
                <a:gd name="connsiteY1013" fmla="*/ 1554425 h 1628413"/>
                <a:gd name="connsiteX1014" fmla="*/ 12154435 w 12192959"/>
                <a:gd name="connsiteY1014" fmla="*/ 1553965 h 1628413"/>
                <a:gd name="connsiteX1015" fmla="*/ 12153476 w 12192959"/>
                <a:gd name="connsiteY1015" fmla="*/ 1553658 h 1628413"/>
                <a:gd name="connsiteX1016" fmla="*/ 12152517 w 12192959"/>
                <a:gd name="connsiteY1016" fmla="*/ 1553360 h 1628413"/>
                <a:gd name="connsiteX1017" fmla="*/ 12151088 w 12192959"/>
                <a:gd name="connsiteY1017" fmla="*/ 1552900 h 1628413"/>
                <a:gd name="connsiteX1018" fmla="*/ 12149995 w 12192959"/>
                <a:gd name="connsiteY1018" fmla="*/ 1552507 h 1628413"/>
                <a:gd name="connsiteX1019" fmla="*/ 12149256 w 12192959"/>
                <a:gd name="connsiteY1019" fmla="*/ 1552238 h 1628413"/>
                <a:gd name="connsiteX1020" fmla="*/ 12147808 w 12192959"/>
                <a:gd name="connsiteY1020" fmla="*/ 1551711 h 1628413"/>
                <a:gd name="connsiteX1021" fmla="*/ 12146696 w 12192959"/>
                <a:gd name="connsiteY1021" fmla="*/ 1551270 h 1628413"/>
                <a:gd name="connsiteX1022" fmla="*/ 12146015 w 12192959"/>
                <a:gd name="connsiteY1022" fmla="*/ 1550992 h 1628413"/>
                <a:gd name="connsiteX1023" fmla="*/ 12144576 w 12192959"/>
                <a:gd name="connsiteY1023" fmla="*/ 1550407 h 1628413"/>
                <a:gd name="connsiteX1024" fmla="*/ 12143483 w 12192959"/>
                <a:gd name="connsiteY1024" fmla="*/ 1549927 h 1628413"/>
                <a:gd name="connsiteX1025" fmla="*/ 12142860 w 12192959"/>
                <a:gd name="connsiteY1025" fmla="*/ 1549649 h 1628413"/>
                <a:gd name="connsiteX1026" fmla="*/ 12141402 w 12192959"/>
                <a:gd name="connsiteY1026" fmla="*/ 1548997 h 1628413"/>
                <a:gd name="connsiteX1027" fmla="*/ 12140204 w 12192959"/>
                <a:gd name="connsiteY1027" fmla="*/ 1548412 h 1628413"/>
                <a:gd name="connsiteX1028" fmla="*/ 12139715 w 12192959"/>
                <a:gd name="connsiteY1028" fmla="*/ 1548182 h 1628413"/>
                <a:gd name="connsiteX1029" fmla="*/ 12138295 w 12192959"/>
                <a:gd name="connsiteY1029" fmla="*/ 1547472 h 1628413"/>
                <a:gd name="connsiteX1030" fmla="*/ 12137010 w 12192959"/>
                <a:gd name="connsiteY1030" fmla="*/ 1546801 h 1628413"/>
                <a:gd name="connsiteX1031" fmla="*/ 12136635 w 12192959"/>
                <a:gd name="connsiteY1031" fmla="*/ 1546590 h 1628413"/>
                <a:gd name="connsiteX1032" fmla="*/ 12135235 w 12192959"/>
                <a:gd name="connsiteY1032" fmla="*/ 1545842 h 1628413"/>
                <a:gd name="connsiteX1033" fmla="*/ 12133979 w 12192959"/>
                <a:gd name="connsiteY1033" fmla="*/ 1545113 h 1628413"/>
                <a:gd name="connsiteX1034" fmla="*/ 12133787 w 12192959"/>
                <a:gd name="connsiteY1034" fmla="*/ 1545007 h 1628413"/>
                <a:gd name="connsiteX1035" fmla="*/ 12132253 w 12192959"/>
                <a:gd name="connsiteY1035" fmla="*/ 1544048 h 1628413"/>
                <a:gd name="connsiteX1036" fmla="*/ 12130930 w 12192959"/>
                <a:gd name="connsiteY1036" fmla="*/ 1543233 h 1628413"/>
                <a:gd name="connsiteX1037" fmla="*/ 12130824 w 12192959"/>
                <a:gd name="connsiteY1037" fmla="*/ 1543166 h 1628413"/>
                <a:gd name="connsiteX1038" fmla="*/ 12129329 w 12192959"/>
                <a:gd name="connsiteY1038" fmla="*/ 1542207 h 1628413"/>
                <a:gd name="connsiteX1039" fmla="*/ 12127938 w 12192959"/>
                <a:gd name="connsiteY1039" fmla="*/ 1541248 h 1628413"/>
                <a:gd name="connsiteX1040" fmla="*/ 12126480 w 12192959"/>
                <a:gd name="connsiteY1040" fmla="*/ 1540289 h 1628413"/>
                <a:gd name="connsiteX1041" fmla="*/ 12125108 w 12192959"/>
                <a:gd name="connsiteY1041" fmla="*/ 1539330 h 1628413"/>
                <a:gd name="connsiteX1042" fmla="*/ 12123699 w 12192959"/>
                <a:gd name="connsiteY1042" fmla="*/ 1538275 h 1628413"/>
                <a:gd name="connsiteX1043" fmla="*/ 12122365 w 12192959"/>
                <a:gd name="connsiteY1043" fmla="*/ 1537230 h 1628413"/>
                <a:gd name="connsiteX1044" fmla="*/ 12121004 w 12192959"/>
                <a:gd name="connsiteY1044" fmla="*/ 1536127 h 1628413"/>
                <a:gd name="connsiteX1045" fmla="*/ 12119700 w 12192959"/>
                <a:gd name="connsiteY1045" fmla="*/ 1535034 h 1628413"/>
                <a:gd name="connsiteX1046" fmla="*/ 12118377 w 12192959"/>
                <a:gd name="connsiteY1046" fmla="*/ 1533883 h 1628413"/>
                <a:gd name="connsiteX1047" fmla="*/ 12117120 w 12192959"/>
                <a:gd name="connsiteY1047" fmla="*/ 1532741 h 1628413"/>
                <a:gd name="connsiteX1048" fmla="*/ 12115825 w 12192959"/>
                <a:gd name="connsiteY1048" fmla="*/ 1531533 h 1628413"/>
                <a:gd name="connsiteX1049" fmla="*/ 12114616 w 12192959"/>
                <a:gd name="connsiteY1049" fmla="*/ 1530363 h 1628413"/>
                <a:gd name="connsiteX1050" fmla="*/ 12113370 w 12192959"/>
                <a:gd name="connsiteY1050" fmla="*/ 1529107 h 1628413"/>
                <a:gd name="connsiteX1051" fmla="*/ 12112191 w 12192959"/>
                <a:gd name="connsiteY1051" fmla="*/ 1527879 h 1628413"/>
                <a:gd name="connsiteX1052" fmla="*/ 12110992 w 12192959"/>
                <a:gd name="connsiteY1052" fmla="*/ 1526575 h 1628413"/>
                <a:gd name="connsiteX1053" fmla="*/ 12109860 w 12192959"/>
                <a:gd name="connsiteY1053" fmla="*/ 1525309 h 1628413"/>
                <a:gd name="connsiteX1054" fmla="*/ 12108710 w 12192959"/>
                <a:gd name="connsiteY1054" fmla="*/ 1523957 h 1628413"/>
                <a:gd name="connsiteX1055" fmla="*/ 12107625 w 12192959"/>
                <a:gd name="connsiteY1055" fmla="*/ 1522653 h 1628413"/>
                <a:gd name="connsiteX1056" fmla="*/ 12106513 w 12192959"/>
                <a:gd name="connsiteY1056" fmla="*/ 1521243 h 1628413"/>
                <a:gd name="connsiteX1057" fmla="*/ 12106437 w 12192959"/>
                <a:gd name="connsiteY1057" fmla="*/ 1521157 h 1628413"/>
                <a:gd name="connsiteX1058" fmla="*/ 12105478 w 12192959"/>
                <a:gd name="connsiteY1058" fmla="*/ 1519910 h 1628413"/>
                <a:gd name="connsiteX1059" fmla="*/ 12104356 w 12192959"/>
                <a:gd name="connsiteY1059" fmla="*/ 1518375 h 1628413"/>
                <a:gd name="connsiteX1060" fmla="*/ 12103397 w 12192959"/>
                <a:gd name="connsiteY1060" fmla="*/ 1517081 h 1628413"/>
                <a:gd name="connsiteX1061" fmla="*/ 12102370 w 12192959"/>
                <a:gd name="connsiteY1061" fmla="*/ 1515556 h 1628413"/>
                <a:gd name="connsiteX1062" fmla="*/ 12102207 w 12192959"/>
                <a:gd name="connsiteY1062" fmla="*/ 1515316 h 1628413"/>
                <a:gd name="connsiteX1063" fmla="*/ 12101450 w 12192959"/>
                <a:gd name="connsiteY1063" fmla="*/ 1514165 h 1628413"/>
                <a:gd name="connsiteX1064" fmla="*/ 12100586 w 12192959"/>
                <a:gd name="connsiteY1064" fmla="*/ 1512784 h 1628413"/>
                <a:gd name="connsiteX1065" fmla="*/ 12100318 w 12192959"/>
                <a:gd name="connsiteY1065" fmla="*/ 1512343 h 1628413"/>
                <a:gd name="connsiteX1066" fmla="*/ 12099599 w 12192959"/>
                <a:gd name="connsiteY1066" fmla="*/ 1511164 h 1628413"/>
                <a:gd name="connsiteX1067" fmla="*/ 12098783 w 12192959"/>
                <a:gd name="connsiteY1067" fmla="*/ 1509754 h 1628413"/>
                <a:gd name="connsiteX1068" fmla="*/ 12098428 w 12192959"/>
                <a:gd name="connsiteY1068" fmla="*/ 1509121 h 1628413"/>
                <a:gd name="connsiteX1069" fmla="*/ 12097853 w 12192959"/>
                <a:gd name="connsiteY1069" fmla="*/ 1508095 h 1628413"/>
                <a:gd name="connsiteX1070" fmla="*/ 12097019 w 12192959"/>
                <a:gd name="connsiteY1070" fmla="*/ 1506493 h 1628413"/>
                <a:gd name="connsiteX1071" fmla="*/ 12096731 w 12192959"/>
                <a:gd name="connsiteY1071" fmla="*/ 1505937 h 1628413"/>
                <a:gd name="connsiteX1072" fmla="*/ 12096578 w 12192959"/>
                <a:gd name="connsiteY1072" fmla="*/ 1505659 h 1628413"/>
                <a:gd name="connsiteX1073" fmla="*/ 12178603 w 12192959"/>
                <a:gd name="connsiteY1073" fmla="*/ 1558050 h 1628413"/>
                <a:gd name="connsiteX1074" fmla="*/ 12169914 w 12192959"/>
                <a:gd name="connsiteY1074" fmla="*/ 1595365 h 1628413"/>
                <a:gd name="connsiteX1075" fmla="*/ 12169607 w 12192959"/>
                <a:gd name="connsiteY1075" fmla="*/ 1594617 h 1628413"/>
                <a:gd name="connsiteX1076" fmla="*/ 12169386 w 12192959"/>
                <a:gd name="connsiteY1076" fmla="*/ 1594052 h 1628413"/>
                <a:gd name="connsiteX1077" fmla="*/ 12169137 w 12192959"/>
                <a:gd name="connsiteY1077" fmla="*/ 1593275 h 1628413"/>
                <a:gd name="connsiteX1078" fmla="*/ 12169079 w 12192959"/>
                <a:gd name="connsiteY1078" fmla="*/ 1593102 h 1628413"/>
                <a:gd name="connsiteX1079" fmla="*/ 12168965 w 12192959"/>
                <a:gd name="connsiteY1079" fmla="*/ 1592699 h 1628413"/>
                <a:gd name="connsiteX1080" fmla="*/ 12168782 w 12192959"/>
                <a:gd name="connsiteY1080" fmla="*/ 1591865 h 1628413"/>
                <a:gd name="connsiteX1081" fmla="*/ 12168734 w 12192959"/>
                <a:gd name="connsiteY1081" fmla="*/ 1591644 h 1628413"/>
                <a:gd name="connsiteX1082" fmla="*/ 12168658 w 12192959"/>
                <a:gd name="connsiteY1082" fmla="*/ 1591318 h 1628413"/>
                <a:gd name="connsiteX1083" fmla="*/ 12168533 w 12192959"/>
                <a:gd name="connsiteY1083" fmla="*/ 1590359 h 1628413"/>
                <a:gd name="connsiteX1084" fmla="*/ 12168533 w 12192959"/>
                <a:gd name="connsiteY1084" fmla="*/ 1590119 h 1628413"/>
                <a:gd name="connsiteX1085" fmla="*/ 12168533 w 12192959"/>
                <a:gd name="connsiteY1085" fmla="*/ 1589899 h 1628413"/>
                <a:gd name="connsiteX1086" fmla="*/ 12168466 w 12192959"/>
                <a:gd name="connsiteY1086" fmla="*/ 1588470 h 1628413"/>
                <a:gd name="connsiteX1087" fmla="*/ 12185162 w 12192959"/>
                <a:gd name="connsiteY1087" fmla="*/ 1571773 h 1628413"/>
                <a:gd name="connsiteX1088" fmla="*/ 12185517 w 12192959"/>
                <a:gd name="connsiteY1088" fmla="*/ 1571773 h 1628413"/>
                <a:gd name="connsiteX1089" fmla="*/ 12186160 w 12192959"/>
                <a:gd name="connsiteY1089" fmla="*/ 1577125 h 1628413"/>
                <a:gd name="connsiteX1090" fmla="*/ 12186160 w 12192959"/>
                <a:gd name="connsiteY1090" fmla="*/ 1582351 h 1628413"/>
                <a:gd name="connsiteX1091" fmla="*/ 12171094 w 12192959"/>
                <a:gd name="connsiteY1091" fmla="*/ 1597399 h 1628413"/>
                <a:gd name="connsiteX1092" fmla="*/ 12170940 w 12192959"/>
                <a:gd name="connsiteY1092" fmla="*/ 1597159 h 1628413"/>
                <a:gd name="connsiteX1093" fmla="*/ 12170614 w 12192959"/>
                <a:gd name="connsiteY1093" fmla="*/ 1596612 h 1628413"/>
                <a:gd name="connsiteX1094" fmla="*/ 12170250 w 12192959"/>
                <a:gd name="connsiteY1094" fmla="*/ 1595912 h 1628413"/>
                <a:gd name="connsiteX1095" fmla="*/ 12169885 w 12192959"/>
                <a:gd name="connsiteY1095" fmla="*/ 1595404 h 1628413"/>
                <a:gd name="connsiteX1096" fmla="*/ 11817379 w 12192959"/>
                <a:gd name="connsiteY1096" fmla="*/ 1495944 h 1628413"/>
                <a:gd name="connsiteX1097" fmla="*/ 11817379 w 12192959"/>
                <a:gd name="connsiteY1097" fmla="*/ 1604313 h 1628413"/>
                <a:gd name="connsiteX1098" fmla="*/ 11813629 w 12192959"/>
                <a:gd name="connsiteY1098" fmla="*/ 1604313 h 1628413"/>
                <a:gd name="connsiteX1099" fmla="*/ 11813629 w 12192959"/>
                <a:gd name="connsiteY1099" fmla="*/ 1495944 h 1628413"/>
                <a:gd name="connsiteX1100" fmla="*/ 11806916 w 12192959"/>
                <a:gd name="connsiteY1100" fmla="*/ 1604908 h 1628413"/>
                <a:gd name="connsiteX1101" fmla="*/ 11806916 w 12192959"/>
                <a:gd name="connsiteY1101" fmla="*/ 1610403 h 1628413"/>
                <a:gd name="connsiteX1102" fmla="*/ 11751743 w 12192959"/>
                <a:gd name="connsiteY1102" fmla="*/ 1610403 h 1628413"/>
                <a:gd name="connsiteX1103" fmla="*/ 11751743 w 12192959"/>
                <a:gd name="connsiteY1103" fmla="*/ 1604908 h 1628413"/>
                <a:gd name="connsiteX1104" fmla="*/ 11745030 w 12192959"/>
                <a:gd name="connsiteY1104" fmla="*/ 1604908 h 1628413"/>
                <a:gd name="connsiteX1105" fmla="*/ 11745030 w 12192959"/>
                <a:gd name="connsiteY1105" fmla="*/ 1610403 h 1628413"/>
                <a:gd name="connsiteX1106" fmla="*/ 11708157 w 12192959"/>
                <a:gd name="connsiteY1106" fmla="*/ 1610403 h 1628413"/>
                <a:gd name="connsiteX1107" fmla="*/ 11708157 w 12192959"/>
                <a:gd name="connsiteY1107" fmla="*/ 1604908 h 1628413"/>
                <a:gd name="connsiteX1108" fmla="*/ 11751743 w 12192959"/>
                <a:gd name="connsiteY1108" fmla="*/ 1554482 h 1628413"/>
                <a:gd name="connsiteX1109" fmla="*/ 11751743 w 12192959"/>
                <a:gd name="connsiteY1109" fmla="*/ 1517886 h 1628413"/>
                <a:gd name="connsiteX1110" fmla="*/ 11748387 w 12192959"/>
                <a:gd name="connsiteY1110" fmla="*/ 1514530 h 1628413"/>
                <a:gd name="connsiteX1111" fmla="*/ 11708157 w 12192959"/>
                <a:gd name="connsiteY1111" fmla="*/ 1514530 h 1628413"/>
                <a:gd name="connsiteX1112" fmla="*/ 11708157 w 12192959"/>
                <a:gd name="connsiteY1112" fmla="*/ 1491609 h 1628413"/>
                <a:gd name="connsiteX1113" fmla="*/ 11806935 w 12192959"/>
                <a:gd name="connsiteY1113" fmla="*/ 1491609 h 1628413"/>
                <a:gd name="connsiteX1114" fmla="*/ 11806935 w 12192959"/>
                <a:gd name="connsiteY1114" fmla="*/ 1598214 h 1628413"/>
                <a:gd name="connsiteX1115" fmla="*/ 11708157 w 12192959"/>
                <a:gd name="connsiteY1115" fmla="*/ 1598214 h 1628413"/>
                <a:gd name="connsiteX1116" fmla="*/ 11708157 w 12192959"/>
                <a:gd name="connsiteY1116" fmla="*/ 1557877 h 1628413"/>
                <a:gd name="connsiteX1117" fmla="*/ 11748387 w 12192959"/>
                <a:gd name="connsiteY1117" fmla="*/ 1557877 h 1628413"/>
                <a:gd name="connsiteX1118" fmla="*/ 11751714 w 12192959"/>
                <a:gd name="connsiteY1118" fmla="*/ 1554521 h 1628413"/>
                <a:gd name="connsiteX1119" fmla="*/ 11708157 w 12192959"/>
                <a:gd name="connsiteY1119" fmla="*/ 1551126 h 1628413"/>
                <a:gd name="connsiteX1120" fmla="*/ 11708157 w 12192959"/>
                <a:gd name="connsiteY1120" fmla="*/ 1521224 h 1628413"/>
                <a:gd name="connsiteX1121" fmla="*/ 11745030 w 12192959"/>
                <a:gd name="connsiteY1121" fmla="*/ 1521224 h 1628413"/>
                <a:gd name="connsiteX1122" fmla="*/ 11745030 w 12192959"/>
                <a:gd name="connsiteY1122" fmla="*/ 1551126 h 1628413"/>
                <a:gd name="connsiteX1123" fmla="*/ 11427164 w 12192959"/>
                <a:gd name="connsiteY1123" fmla="*/ 832936 h 1628413"/>
                <a:gd name="connsiteX1124" fmla="*/ 11427164 w 12192959"/>
                <a:gd name="connsiteY1124" fmla="*/ 859328 h 1628413"/>
                <a:gd name="connsiteX1125" fmla="*/ 11217983 w 12192959"/>
                <a:gd name="connsiteY1125" fmla="*/ 859328 h 1628413"/>
                <a:gd name="connsiteX1126" fmla="*/ 11217983 w 12192959"/>
                <a:gd name="connsiteY1126" fmla="*/ 832975 h 1628413"/>
                <a:gd name="connsiteX1127" fmla="*/ 11010403 w 12192959"/>
                <a:gd name="connsiteY1127" fmla="*/ 1602280 h 1628413"/>
                <a:gd name="connsiteX1128" fmla="*/ 11002098 w 12192959"/>
                <a:gd name="connsiteY1128" fmla="*/ 1602280 h 1628413"/>
                <a:gd name="connsiteX1129" fmla="*/ 11002098 w 12192959"/>
                <a:gd name="connsiteY1129" fmla="*/ 1471470 h 1628413"/>
                <a:gd name="connsiteX1130" fmla="*/ 10998741 w 12192959"/>
                <a:gd name="connsiteY1130" fmla="*/ 1468113 h 1628413"/>
                <a:gd name="connsiteX1131" fmla="*/ 10537770 w 12192959"/>
                <a:gd name="connsiteY1131" fmla="*/ 1468113 h 1628413"/>
                <a:gd name="connsiteX1132" fmla="*/ 10534414 w 12192959"/>
                <a:gd name="connsiteY1132" fmla="*/ 1471470 h 1628413"/>
                <a:gd name="connsiteX1133" fmla="*/ 10534414 w 12192959"/>
                <a:gd name="connsiteY1133" fmla="*/ 1602280 h 1628413"/>
                <a:gd name="connsiteX1134" fmla="*/ 10526099 w 12192959"/>
                <a:gd name="connsiteY1134" fmla="*/ 1602280 h 1628413"/>
                <a:gd name="connsiteX1135" fmla="*/ 10522742 w 12192959"/>
                <a:gd name="connsiteY1135" fmla="*/ 1605636 h 1628413"/>
                <a:gd name="connsiteX1136" fmla="*/ 10522742 w 12192959"/>
                <a:gd name="connsiteY1136" fmla="*/ 1612004 h 1628413"/>
                <a:gd name="connsiteX1137" fmla="*/ 10514437 w 12192959"/>
                <a:gd name="connsiteY1137" fmla="*/ 1612004 h 1628413"/>
                <a:gd name="connsiteX1138" fmla="*/ 10511081 w 12192959"/>
                <a:gd name="connsiteY1138" fmla="*/ 1615361 h 1628413"/>
                <a:gd name="connsiteX1139" fmla="*/ 10511081 w 12192959"/>
                <a:gd name="connsiteY1139" fmla="*/ 1621729 h 1628413"/>
                <a:gd name="connsiteX1140" fmla="*/ 9841907 w 12192959"/>
                <a:gd name="connsiteY1140" fmla="*/ 1621729 h 1628413"/>
                <a:gd name="connsiteX1141" fmla="*/ 9841907 w 12192959"/>
                <a:gd name="connsiteY1141" fmla="*/ 1416480 h 1628413"/>
                <a:gd name="connsiteX1142" fmla="*/ 10411937 w 12192959"/>
                <a:gd name="connsiteY1142" fmla="*/ 1416480 h 1628413"/>
                <a:gd name="connsiteX1143" fmla="*/ 10415294 w 12192959"/>
                <a:gd name="connsiteY1143" fmla="*/ 1413104 h 1628413"/>
                <a:gd name="connsiteX1144" fmla="*/ 10415285 w 12192959"/>
                <a:gd name="connsiteY1144" fmla="*/ 1412864 h 1628413"/>
                <a:gd name="connsiteX1145" fmla="*/ 10407612 w 12192959"/>
                <a:gd name="connsiteY1145" fmla="*/ 1313663 h 1628413"/>
                <a:gd name="connsiteX1146" fmla="*/ 10404265 w 12192959"/>
                <a:gd name="connsiteY1146" fmla="*/ 1310566 h 1628413"/>
                <a:gd name="connsiteX1147" fmla="*/ 9976121 w 12192959"/>
                <a:gd name="connsiteY1147" fmla="*/ 1310566 h 1628413"/>
                <a:gd name="connsiteX1148" fmla="*/ 9976121 w 12192959"/>
                <a:gd name="connsiteY1148" fmla="*/ 1245352 h 1628413"/>
                <a:gd name="connsiteX1149" fmla="*/ 10403316 w 12192959"/>
                <a:gd name="connsiteY1149" fmla="*/ 1245352 h 1628413"/>
                <a:gd name="connsiteX1150" fmla="*/ 10406193 w 12192959"/>
                <a:gd name="connsiteY1150" fmla="*/ 1243655 h 1628413"/>
                <a:gd name="connsiteX1151" fmla="*/ 10408456 w 12192959"/>
                <a:gd name="connsiteY1151" fmla="*/ 1239819 h 1628413"/>
                <a:gd name="connsiteX1152" fmla="*/ 10408533 w 12192959"/>
                <a:gd name="connsiteY1152" fmla="*/ 1239714 h 1628413"/>
                <a:gd name="connsiteX1153" fmla="*/ 10408658 w 12192959"/>
                <a:gd name="connsiteY1153" fmla="*/ 1239512 h 1628413"/>
                <a:gd name="connsiteX1154" fmla="*/ 10410768 w 12192959"/>
                <a:gd name="connsiteY1154" fmla="*/ 1236127 h 1628413"/>
                <a:gd name="connsiteX1155" fmla="*/ 10412024 w 12192959"/>
                <a:gd name="connsiteY1155" fmla="*/ 1234276 h 1628413"/>
                <a:gd name="connsiteX1156" fmla="*/ 10413395 w 12192959"/>
                <a:gd name="connsiteY1156" fmla="*/ 1232233 h 1628413"/>
                <a:gd name="connsiteX1157" fmla="*/ 10415984 w 12192959"/>
                <a:gd name="connsiteY1157" fmla="*/ 1228598 h 1628413"/>
                <a:gd name="connsiteX1158" fmla="*/ 10417644 w 12192959"/>
                <a:gd name="connsiteY1158" fmla="*/ 1226374 h 1628413"/>
                <a:gd name="connsiteX1159" fmla="*/ 10418334 w 12192959"/>
                <a:gd name="connsiteY1159" fmla="*/ 1225415 h 1628413"/>
                <a:gd name="connsiteX1160" fmla="*/ 10418718 w 12192959"/>
                <a:gd name="connsiteY1160" fmla="*/ 1224916 h 1628413"/>
                <a:gd name="connsiteX1161" fmla="*/ 10420837 w 12192959"/>
                <a:gd name="connsiteY1161" fmla="*/ 1222231 h 1628413"/>
                <a:gd name="connsiteX1162" fmla="*/ 10420837 w 12192959"/>
                <a:gd name="connsiteY1162" fmla="*/ 1222231 h 1628413"/>
                <a:gd name="connsiteX1163" fmla="*/ 10421566 w 12192959"/>
                <a:gd name="connsiteY1163" fmla="*/ 1221339 h 1628413"/>
                <a:gd name="connsiteX1164" fmla="*/ 10423762 w 12192959"/>
                <a:gd name="connsiteY1164" fmla="*/ 1218701 h 1628413"/>
                <a:gd name="connsiteX1165" fmla="*/ 10424548 w 12192959"/>
                <a:gd name="connsiteY1165" fmla="*/ 1217742 h 1628413"/>
                <a:gd name="connsiteX1166" fmla="*/ 10425719 w 12192959"/>
                <a:gd name="connsiteY1166" fmla="*/ 1216400 h 1628413"/>
                <a:gd name="connsiteX1167" fmla="*/ 10426678 w 12192959"/>
                <a:gd name="connsiteY1167" fmla="*/ 1215326 h 1628413"/>
                <a:gd name="connsiteX1168" fmla="*/ 10427224 w 12192959"/>
                <a:gd name="connsiteY1168" fmla="*/ 1214731 h 1628413"/>
                <a:gd name="connsiteX1169" fmla="*/ 10427694 w 12192959"/>
                <a:gd name="connsiteY1169" fmla="*/ 1214213 h 1628413"/>
                <a:gd name="connsiteX1170" fmla="*/ 10427790 w 12192959"/>
                <a:gd name="connsiteY1170" fmla="*/ 1214108 h 1628413"/>
                <a:gd name="connsiteX1171" fmla="*/ 10429881 w 12192959"/>
                <a:gd name="connsiteY1171" fmla="*/ 1211816 h 1628413"/>
                <a:gd name="connsiteX1172" fmla="*/ 10430955 w 12192959"/>
                <a:gd name="connsiteY1172" fmla="*/ 1210684 h 1628413"/>
                <a:gd name="connsiteX1173" fmla="*/ 10433208 w 12192959"/>
                <a:gd name="connsiteY1173" fmla="*/ 1208334 h 1628413"/>
                <a:gd name="connsiteX1174" fmla="*/ 10433726 w 12192959"/>
                <a:gd name="connsiteY1174" fmla="*/ 1207788 h 1628413"/>
                <a:gd name="connsiteX1175" fmla="*/ 10434273 w 12192959"/>
                <a:gd name="connsiteY1175" fmla="*/ 1207231 h 1628413"/>
                <a:gd name="connsiteX1176" fmla="*/ 10436671 w 12192959"/>
                <a:gd name="connsiteY1176" fmla="*/ 1204853 h 1628413"/>
                <a:gd name="connsiteX1177" fmla="*/ 10437716 w 12192959"/>
                <a:gd name="connsiteY1177" fmla="*/ 1203827 h 1628413"/>
                <a:gd name="connsiteX1178" fmla="*/ 10440775 w 12192959"/>
                <a:gd name="connsiteY1178" fmla="*/ 1200950 h 1628413"/>
                <a:gd name="connsiteX1179" fmla="*/ 10441303 w 12192959"/>
                <a:gd name="connsiteY1179" fmla="*/ 1200461 h 1628413"/>
                <a:gd name="connsiteX1180" fmla="*/ 10443662 w 12192959"/>
                <a:gd name="connsiteY1180" fmla="*/ 1198293 h 1628413"/>
                <a:gd name="connsiteX1181" fmla="*/ 10443739 w 12192959"/>
                <a:gd name="connsiteY1181" fmla="*/ 1198226 h 1628413"/>
                <a:gd name="connsiteX1182" fmla="*/ 10444908 w 12192959"/>
                <a:gd name="connsiteY1182" fmla="*/ 1197171 h 1628413"/>
                <a:gd name="connsiteX1183" fmla="*/ 10447536 w 12192959"/>
                <a:gd name="connsiteY1183" fmla="*/ 1194870 h 1628413"/>
                <a:gd name="connsiteX1184" fmla="*/ 10448715 w 12192959"/>
                <a:gd name="connsiteY1184" fmla="*/ 1193911 h 1628413"/>
                <a:gd name="connsiteX1185" fmla="*/ 10451592 w 12192959"/>
                <a:gd name="connsiteY1185" fmla="*/ 1191494 h 1628413"/>
                <a:gd name="connsiteX1186" fmla="*/ 10452427 w 12192959"/>
                <a:gd name="connsiteY1186" fmla="*/ 1190794 h 1628413"/>
                <a:gd name="connsiteX1187" fmla="*/ 10452782 w 12192959"/>
                <a:gd name="connsiteY1187" fmla="*/ 1190516 h 1628413"/>
                <a:gd name="connsiteX1188" fmla="*/ 10455534 w 12192959"/>
                <a:gd name="connsiteY1188" fmla="*/ 1188291 h 1628413"/>
                <a:gd name="connsiteX1189" fmla="*/ 10455688 w 12192959"/>
                <a:gd name="connsiteY1189" fmla="*/ 1188166 h 1628413"/>
                <a:gd name="connsiteX1190" fmla="*/ 10456167 w 12192959"/>
                <a:gd name="connsiteY1190" fmla="*/ 1187783 h 1628413"/>
                <a:gd name="connsiteX1191" fmla="*/ 10476604 w 12192959"/>
                <a:gd name="connsiteY1191" fmla="*/ 1173100 h 1628413"/>
                <a:gd name="connsiteX1192" fmla="*/ 10476796 w 12192959"/>
                <a:gd name="connsiteY1192" fmla="*/ 1172985 h 1628413"/>
                <a:gd name="connsiteX1193" fmla="*/ 10479673 w 12192959"/>
                <a:gd name="connsiteY1193" fmla="*/ 1171067 h 1628413"/>
                <a:gd name="connsiteX1194" fmla="*/ 10480401 w 12192959"/>
                <a:gd name="connsiteY1194" fmla="*/ 1170587 h 1628413"/>
                <a:gd name="connsiteX1195" fmla="*/ 10481360 w 12192959"/>
                <a:gd name="connsiteY1195" fmla="*/ 1169983 h 1628413"/>
                <a:gd name="connsiteX1196" fmla="*/ 10483154 w 12192959"/>
                <a:gd name="connsiteY1196" fmla="*/ 1168880 h 1628413"/>
                <a:gd name="connsiteX1197" fmla="*/ 10483384 w 12192959"/>
                <a:gd name="connsiteY1197" fmla="*/ 1168737 h 1628413"/>
                <a:gd name="connsiteX1198" fmla="*/ 10485063 w 12192959"/>
                <a:gd name="connsiteY1198" fmla="*/ 1167701 h 1628413"/>
                <a:gd name="connsiteX1199" fmla="*/ 10486175 w 12192959"/>
                <a:gd name="connsiteY1199" fmla="*/ 1167029 h 1628413"/>
                <a:gd name="connsiteX1200" fmla="*/ 10489627 w 12192959"/>
                <a:gd name="connsiteY1200" fmla="*/ 1164948 h 1628413"/>
                <a:gd name="connsiteX1201" fmla="*/ 10491939 w 12192959"/>
                <a:gd name="connsiteY1201" fmla="*/ 1163596 h 1628413"/>
                <a:gd name="connsiteX1202" fmla="*/ 10494470 w 12192959"/>
                <a:gd name="connsiteY1202" fmla="*/ 1162139 h 1628413"/>
                <a:gd name="connsiteX1203" fmla="*/ 10495985 w 12192959"/>
                <a:gd name="connsiteY1203" fmla="*/ 1161285 h 1628413"/>
                <a:gd name="connsiteX1204" fmla="*/ 10499419 w 12192959"/>
                <a:gd name="connsiteY1204" fmla="*/ 1159367 h 1628413"/>
                <a:gd name="connsiteX1205" fmla="*/ 10499601 w 12192959"/>
                <a:gd name="connsiteY1205" fmla="*/ 1159261 h 1628413"/>
                <a:gd name="connsiteX1206" fmla="*/ 10500973 w 12192959"/>
                <a:gd name="connsiteY1206" fmla="*/ 1158513 h 1628413"/>
                <a:gd name="connsiteX1207" fmla="*/ 10502440 w 12192959"/>
                <a:gd name="connsiteY1207" fmla="*/ 1157727 h 1628413"/>
                <a:gd name="connsiteX1208" fmla="*/ 10504501 w 12192959"/>
                <a:gd name="connsiteY1208" fmla="*/ 1156624 h 1628413"/>
                <a:gd name="connsiteX1209" fmla="*/ 10505125 w 12192959"/>
                <a:gd name="connsiteY1209" fmla="*/ 1156298 h 1628413"/>
                <a:gd name="connsiteX1210" fmla="*/ 10505269 w 12192959"/>
                <a:gd name="connsiteY1210" fmla="*/ 1156221 h 1628413"/>
                <a:gd name="connsiteX1211" fmla="*/ 10506103 w 12192959"/>
                <a:gd name="connsiteY1211" fmla="*/ 1155780 h 1628413"/>
                <a:gd name="connsiteX1212" fmla="*/ 10509651 w 12192959"/>
                <a:gd name="connsiteY1212" fmla="*/ 1153948 h 1628413"/>
                <a:gd name="connsiteX1213" fmla="*/ 10510304 w 12192959"/>
                <a:gd name="connsiteY1213" fmla="*/ 1153622 h 1628413"/>
                <a:gd name="connsiteX1214" fmla="*/ 10511263 w 12192959"/>
                <a:gd name="connsiteY1214" fmla="*/ 1153124 h 1628413"/>
                <a:gd name="connsiteX1215" fmla="*/ 10512874 w 12192959"/>
                <a:gd name="connsiteY1215" fmla="*/ 1152318 h 1628413"/>
                <a:gd name="connsiteX1216" fmla="*/ 10514964 w 12192959"/>
                <a:gd name="connsiteY1216" fmla="*/ 1151282 h 1628413"/>
                <a:gd name="connsiteX1217" fmla="*/ 10515790 w 12192959"/>
                <a:gd name="connsiteY1217" fmla="*/ 1150880 h 1628413"/>
                <a:gd name="connsiteX1218" fmla="*/ 10516547 w 12192959"/>
                <a:gd name="connsiteY1218" fmla="*/ 1150506 h 1628413"/>
                <a:gd name="connsiteX1219" fmla="*/ 10517928 w 12192959"/>
                <a:gd name="connsiteY1219" fmla="*/ 1149844 h 1628413"/>
                <a:gd name="connsiteX1220" fmla="*/ 10520345 w 12192959"/>
                <a:gd name="connsiteY1220" fmla="*/ 1148693 h 1628413"/>
                <a:gd name="connsiteX1221" fmla="*/ 10521870 w 12192959"/>
                <a:gd name="connsiteY1221" fmla="*/ 1147964 h 1628413"/>
                <a:gd name="connsiteX1222" fmla="*/ 10525178 w 12192959"/>
                <a:gd name="connsiteY1222" fmla="*/ 1146439 h 1628413"/>
                <a:gd name="connsiteX1223" fmla="*/ 10525859 w 12192959"/>
                <a:gd name="connsiteY1223" fmla="*/ 1146132 h 1628413"/>
                <a:gd name="connsiteX1224" fmla="*/ 10527250 w 12192959"/>
                <a:gd name="connsiteY1224" fmla="*/ 1145509 h 1628413"/>
                <a:gd name="connsiteX1225" fmla="*/ 10528074 w 12192959"/>
                <a:gd name="connsiteY1225" fmla="*/ 1145126 h 1628413"/>
                <a:gd name="connsiteX1226" fmla="*/ 10531345 w 12192959"/>
                <a:gd name="connsiteY1226" fmla="*/ 1143677 h 1628413"/>
                <a:gd name="connsiteX1227" fmla="*/ 10532572 w 12192959"/>
                <a:gd name="connsiteY1227" fmla="*/ 1143140 h 1628413"/>
                <a:gd name="connsiteX1228" fmla="*/ 10536897 w 12192959"/>
                <a:gd name="connsiteY1228" fmla="*/ 1141222 h 1628413"/>
                <a:gd name="connsiteX1229" fmla="*/ 10537530 w 12192959"/>
                <a:gd name="connsiteY1229" fmla="*/ 1140963 h 1628413"/>
                <a:gd name="connsiteX1230" fmla="*/ 10559741 w 12192959"/>
                <a:gd name="connsiteY1230" fmla="*/ 1132332 h 1628413"/>
                <a:gd name="connsiteX1231" fmla="*/ 10559981 w 12192959"/>
                <a:gd name="connsiteY1231" fmla="*/ 1132236 h 1628413"/>
                <a:gd name="connsiteX1232" fmla="*/ 10564661 w 12192959"/>
                <a:gd name="connsiteY1232" fmla="*/ 1130577 h 1628413"/>
                <a:gd name="connsiteX1233" fmla="*/ 10566100 w 12192959"/>
                <a:gd name="connsiteY1233" fmla="*/ 1130069 h 1628413"/>
                <a:gd name="connsiteX1234" fmla="*/ 10569590 w 12192959"/>
                <a:gd name="connsiteY1234" fmla="*/ 1128880 h 1628413"/>
                <a:gd name="connsiteX1235" fmla="*/ 10570454 w 12192959"/>
                <a:gd name="connsiteY1235" fmla="*/ 1128582 h 1628413"/>
                <a:gd name="connsiteX1236" fmla="*/ 10572285 w 12192959"/>
                <a:gd name="connsiteY1236" fmla="*/ 1127988 h 1628413"/>
                <a:gd name="connsiteX1237" fmla="*/ 10576428 w 12192959"/>
                <a:gd name="connsiteY1237" fmla="*/ 1126626 h 1628413"/>
                <a:gd name="connsiteX1238" fmla="*/ 10578509 w 12192959"/>
                <a:gd name="connsiteY1238" fmla="*/ 1125945 h 1628413"/>
                <a:gd name="connsiteX1239" fmla="*/ 10580667 w 12192959"/>
                <a:gd name="connsiteY1239" fmla="*/ 1125264 h 1628413"/>
                <a:gd name="connsiteX1240" fmla="*/ 10582518 w 12192959"/>
                <a:gd name="connsiteY1240" fmla="*/ 1124689 h 1628413"/>
                <a:gd name="connsiteX1241" fmla="*/ 10583726 w 12192959"/>
                <a:gd name="connsiteY1241" fmla="*/ 1124315 h 1628413"/>
                <a:gd name="connsiteX1242" fmla="*/ 10584877 w 12192959"/>
                <a:gd name="connsiteY1242" fmla="*/ 1123960 h 1628413"/>
                <a:gd name="connsiteX1243" fmla="*/ 10588713 w 12192959"/>
                <a:gd name="connsiteY1243" fmla="*/ 1122828 h 1628413"/>
                <a:gd name="connsiteX1244" fmla="*/ 10588886 w 12192959"/>
                <a:gd name="connsiteY1244" fmla="*/ 1122828 h 1628413"/>
                <a:gd name="connsiteX1245" fmla="*/ 10590084 w 12192959"/>
                <a:gd name="connsiteY1245" fmla="*/ 1122464 h 1628413"/>
                <a:gd name="connsiteX1246" fmla="*/ 10591265 w 12192959"/>
                <a:gd name="connsiteY1246" fmla="*/ 1122109 h 1628413"/>
                <a:gd name="connsiteX1247" fmla="*/ 10593000 w 12192959"/>
                <a:gd name="connsiteY1247" fmla="*/ 1121620 h 1628413"/>
                <a:gd name="connsiteX1248" fmla="*/ 10593278 w 12192959"/>
                <a:gd name="connsiteY1248" fmla="*/ 1121543 h 1628413"/>
                <a:gd name="connsiteX1249" fmla="*/ 10595196 w 12192959"/>
                <a:gd name="connsiteY1249" fmla="*/ 1120987 h 1628413"/>
                <a:gd name="connsiteX1250" fmla="*/ 10596415 w 12192959"/>
                <a:gd name="connsiteY1250" fmla="*/ 1120651 h 1628413"/>
                <a:gd name="connsiteX1251" fmla="*/ 10596519 w 12192959"/>
                <a:gd name="connsiteY1251" fmla="*/ 1120651 h 1628413"/>
                <a:gd name="connsiteX1252" fmla="*/ 10597766 w 12192959"/>
                <a:gd name="connsiteY1252" fmla="*/ 1120306 h 1628413"/>
                <a:gd name="connsiteX1253" fmla="*/ 10601765 w 12192959"/>
                <a:gd name="connsiteY1253" fmla="*/ 1119222 h 1628413"/>
                <a:gd name="connsiteX1254" fmla="*/ 10604192 w 12192959"/>
                <a:gd name="connsiteY1254" fmla="*/ 1118561 h 1628413"/>
                <a:gd name="connsiteX1255" fmla="*/ 10604316 w 12192959"/>
                <a:gd name="connsiteY1255" fmla="*/ 1118561 h 1628413"/>
                <a:gd name="connsiteX1256" fmla="*/ 10605908 w 12192959"/>
                <a:gd name="connsiteY1256" fmla="*/ 1118148 h 1628413"/>
                <a:gd name="connsiteX1257" fmla="*/ 10606129 w 12192959"/>
                <a:gd name="connsiteY1257" fmla="*/ 1118091 h 1628413"/>
                <a:gd name="connsiteX1258" fmla="*/ 10608238 w 12192959"/>
                <a:gd name="connsiteY1258" fmla="*/ 1117544 h 1628413"/>
                <a:gd name="connsiteX1259" fmla="*/ 10609581 w 12192959"/>
                <a:gd name="connsiteY1259" fmla="*/ 1117208 h 1628413"/>
                <a:gd name="connsiteX1260" fmla="*/ 10610943 w 12192959"/>
                <a:gd name="connsiteY1260" fmla="*/ 1116863 h 1628413"/>
                <a:gd name="connsiteX1261" fmla="*/ 10614779 w 12192959"/>
                <a:gd name="connsiteY1261" fmla="*/ 1115904 h 1628413"/>
                <a:gd name="connsiteX1262" fmla="*/ 10616237 w 12192959"/>
                <a:gd name="connsiteY1262" fmla="*/ 1115559 h 1628413"/>
                <a:gd name="connsiteX1263" fmla="*/ 10617589 w 12192959"/>
                <a:gd name="connsiteY1263" fmla="*/ 1115242 h 1628413"/>
                <a:gd name="connsiteX1264" fmla="*/ 10619507 w 12192959"/>
                <a:gd name="connsiteY1264" fmla="*/ 1114782 h 1628413"/>
                <a:gd name="connsiteX1265" fmla="*/ 10619622 w 12192959"/>
                <a:gd name="connsiteY1265" fmla="*/ 1114782 h 1628413"/>
                <a:gd name="connsiteX1266" fmla="*/ 10621540 w 12192959"/>
                <a:gd name="connsiteY1266" fmla="*/ 1114312 h 1628413"/>
                <a:gd name="connsiteX1267" fmla="*/ 10624369 w 12192959"/>
                <a:gd name="connsiteY1267" fmla="*/ 1113689 h 1628413"/>
                <a:gd name="connsiteX1268" fmla="*/ 10625079 w 12192959"/>
                <a:gd name="connsiteY1268" fmla="*/ 1113526 h 1628413"/>
                <a:gd name="connsiteX1269" fmla="*/ 10628311 w 12192959"/>
                <a:gd name="connsiteY1269" fmla="*/ 1112787 h 1628413"/>
                <a:gd name="connsiteX1270" fmla="*/ 10629721 w 12192959"/>
                <a:gd name="connsiteY1270" fmla="*/ 1112490 h 1628413"/>
                <a:gd name="connsiteX1271" fmla="*/ 10631150 w 12192959"/>
                <a:gd name="connsiteY1271" fmla="*/ 1112183 h 1628413"/>
                <a:gd name="connsiteX1272" fmla="*/ 10632358 w 12192959"/>
                <a:gd name="connsiteY1272" fmla="*/ 1111924 h 1628413"/>
                <a:gd name="connsiteX1273" fmla="*/ 10635178 w 12192959"/>
                <a:gd name="connsiteY1273" fmla="*/ 1111320 h 1628413"/>
                <a:gd name="connsiteX1274" fmla="*/ 10636338 w 12192959"/>
                <a:gd name="connsiteY1274" fmla="*/ 1111090 h 1628413"/>
                <a:gd name="connsiteX1275" fmla="*/ 10637959 w 12192959"/>
                <a:gd name="connsiteY1275" fmla="*/ 1110764 h 1628413"/>
                <a:gd name="connsiteX1276" fmla="*/ 10642073 w 12192959"/>
                <a:gd name="connsiteY1276" fmla="*/ 1109929 h 1628413"/>
                <a:gd name="connsiteX1277" fmla="*/ 10644643 w 12192959"/>
                <a:gd name="connsiteY1277" fmla="*/ 1109440 h 1628413"/>
                <a:gd name="connsiteX1278" fmla="*/ 10659901 w 12192959"/>
                <a:gd name="connsiteY1278" fmla="*/ 1106726 h 1628413"/>
                <a:gd name="connsiteX1279" fmla="*/ 10663037 w 12192959"/>
                <a:gd name="connsiteY1279" fmla="*/ 1106199 h 1628413"/>
                <a:gd name="connsiteX1280" fmla="*/ 10665310 w 12192959"/>
                <a:gd name="connsiteY1280" fmla="*/ 1105844 h 1628413"/>
                <a:gd name="connsiteX1281" fmla="*/ 10666749 w 12192959"/>
                <a:gd name="connsiteY1281" fmla="*/ 1105624 h 1628413"/>
                <a:gd name="connsiteX1282" fmla="*/ 10668504 w 12192959"/>
                <a:gd name="connsiteY1282" fmla="*/ 1105345 h 1628413"/>
                <a:gd name="connsiteX1283" fmla="*/ 10670182 w 12192959"/>
                <a:gd name="connsiteY1283" fmla="*/ 1105087 h 1628413"/>
                <a:gd name="connsiteX1284" fmla="*/ 10673931 w 12192959"/>
                <a:gd name="connsiteY1284" fmla="*/ 1104559 h 1628413"/>
                <a:gd name="connsiteX1285" fmla="*/ 10677489 w 12192959"/>
                <a:gd name="connsiteY1285" fmla="*/ 1104051 h 1628413"/>
                <a:gd name="connsiteX1286" fmla="*/ 10679225 w 12192959"/>
                <a:gd name="connsiteY1286" fmla="*/ 1103811 h 1628413"/>
                <a:gd name="connsiteX1287" fmla="*/ 10679714 w 12192959"/>
                <a:gd name="connsiteY1287" fmla="*/ 1103744 h 1628413"/>
                <a:gd name="connsiteX1288" fmla="*/ 10681085 w 12192959"/>
                <a:gd name="connsiteY1288" fmla="*/ 1103552 h 1628413"/>
                <a:gd name="connsiteX1289" fmla="*/ 10685353 w 12192959"/>
                <a:gd name="connsiteY1289" fmla="*/ 1103015 h 1628413"/>
                <a:gd name="connsiteX1290" fmla="*/ 10688404 w 12192959"/>
                <a:gd name="connsiteY1290" fmla="*/ 1102641 h 1628413"/>
                <a:gd name="connsiteX1291" fmla="*/ 10692240 w 12192959"/>
                <a:gd name="connsiteY1291" fmla="*/ 1102190 h 1628413"/>
                <a:gd name="connsiteX1292" fmla="*/ 10694599 w 12192959"/>
                <a:gd name="connsiteY1292" fmla="*/ 1101922 h 1628413"/>
                <a:gd name="connsiteX1293" fmla="*/ 10697092 w 12192959"/>
                <a:gd name="connsiteY1293" fmla="*/ 1101653 h 1628413"/>
                <a:gd name="connsiteX1294" fmla="*/ 10699652 w 12192959"/>
                <a:gd name="connsiteY1294" fmla="*/ 1101385 h 1628413"/>
                <a:gd name="connsiteX1295" fmla="*/ 10703239 w 12192959"/>
                <a:gd name="connsiteY1295" fmla="*/ 1101020 h 1628413"/>
                <a:gd name="connsiteX1296" fmla="*/ 10707132 w 12192959"/>
                <a:gd name="connsiteY1296" fmla="*/ 1100646 h 1628413"/>
                <a:gd name="connsiteX1297" fmla="*/ 10707315 w 12192959"/>
                <a:gd name="connsiteY1297" fmla="*/ 1100646 h 1628413"/>
                <a:gd name="connsiteX1298" fmla="*/ 10710701 w 12192959"/>
                <a:gd name="connsiteY1298" fmla="*/ 1100339 h 1628413"/>
                <a:gd name="connsiteX1299" fmla="*/ 10714651 w 12192959"/>
                <a:gd name="connsiteY1299" fmla="*/ 1100013 h 1628413"/>
                <a:gd name="connsiteX1300" fmla="*/ 10722323 w 12192959"/>
                <a:gd name="connsiteY1300" fmla="*/ 1099428 h 1628413"/>
                <a:gd name="connsiteX1301" fmla="*/ 10725652 w 12192959"/>
                <a:gd name="connsiteY1301" fmla="*/ 1099189 h 1628413"/>
                <a:gd name="connsiteX1302" fmla="*/ 10725795 w 12192959"/>
                <a:gd name="connsiteY1302" fmla="*/ 1099189 h 1628413"/>
                <a:gd name="connsiteX1303" fmla="*/ 10727896 w 12192959"/>
                <a:gd name="connsiteY1303" fmla="*/ 1099064 h 1628413"/>
                <a:gd name="connsiteX1304" fmla="*/ 10728203 w 12192959"/>
                <a:gd name="connsiteY1304" fmla="*/ 1099064 h 1628413"/>
                <a:gd name="connsiteX1305" fmla="*/ 10729977 w 12192959"/>
                <a:gd name="connsiteY1305" fmla="*/ 1098958 h 1628413"/>
                <a:gd name="connsiteX1306" fmla="*/ 10733218 w 12192959"/>
                <a:gd name="connsiteY1306" fmla="*/ 1098776 h 1628413"/>
                <a:gd name="connsiteX1307" fmla="*/ 10737649 w 12192959"/>
                <a:gd name="connsiteY1307" fmla="*/ 1098527 h 1628413"/>
                <a:gd name="connsiteX1308" fmla="*/ 10740967 w 12192959"/>
                <a:gd name="connsiteY1308" fmla="*/ 1098383 h 1628413"/>
                <a:gd name="connsiteX1309" fmla="*/ 10748869 w 12192959"/>
                <a:gd name="connsiteY1309" fmla="*/ 1098086 h 1628413"/>
                <a:gd name="connsiteX1310" fmla="*/ 10753463 w 12192959"/>
                <a:gd name="connsiteY1310" fmla="*/ 1097951 h 1628413"/>
                <a:gd name="connsiteX1311" fmla="*/ 10755045 w 12192959"/>
                <a:gd name="connsiteY1311" fmla="*/ 1097951 h 1628413"/>
                <a:gd name="connsiteX1312" fmla="*/ 10756571 w 12192959"/>
                <a:gd name="connsiteY1312" fmla="*/ 1097951 h 1628413"/>
                <a:gd name="connsiteX1313" fmla="*/ 10759179 w 12192959"/>
                <a:gd name="connsiteY1313" fmla="*/ 1097951 h 1628413"/>
                <a:gd name="connsiteX1314" fmla="*/ 10761749 w 12192959"/>
                <a:gd name="connsiteY1314" fmla="*/ 1097951 h 1628413"/>
                <a:gd name="connsiteX1315" fmla="*/ 10764357 w 12192959"/>
                <a:gd name="connsiteY1315" fmla="*/ 1097951 h 1628413"/>
                <a:gd name="connsiteX1316" fmla="*/ 10780028 w 12192959"/>
                <a:gd name="connsiteY1316" fmla="*/ 1097951 h 1628413"/>
                <a:gd name="connsiteX1317" fmla="*/ 10782598 w 12192959"/>
                <a:gd name="connsiteY1317" fmla="*/ 1097951 h 1628413"/>
                <a:gd name="connsiteX1318" fmla="*/ 10785245 w 12192959"/>
                <a:gd name="connsiteY1318" fmla="*/ 1097951 h 1628413"/>
                <a:gd name="connsiteX1319" fmla="*/ 10787863 w 12192959"/>
                <a:gd name="connsiteY1319" fmla="*/ 1097951 h 1628413"/>
                <a:gd name="connsiteX1320" fmla="*/ 10789379 w 12192959"/>
                <a:gd name="connsiteY1320" fmla="*/ 1097951 h 1628413"/>
                <a:gd name="connsiteX1321" fmla="*/ 10790942 w 12192959"/>
                <a:gd name="connsiteY1321" fmla="*/ 1097951 h 1628413"/>
                <a:gd name="connsiteX1322" fmla="*/ 10795574 w 12192959"/>
                <a:gd name="connsiteY1322" fmla="*/ 1098086 h 1628413"/>
                <a:gd name="connsiteX1323" fmla="*/ 10803428 w 12192959"/>
                <a:gd name="connsiteY1323" fmla="*/ 1098383 h 1628413"/>
                <a:gd name="connsiteX1324" fmla="*/ 10806707 w 12192959"/>
                <a:gd name="connsiteY1324" fmla="*/ 1098527 h 1628413"/>
                <a:gd name="connsiteX1325" fmla="*/ 10811215 w 12192959"/>
                <a:gd name="connsiteY1325" fmla="*/ 1098776 h 1628413"/>
                <a:gd name="connsiteX1326" fmla="*/ 10814485 w 12192959"/>
                <a:gd name="connsiteY1326" fmla="*/ 1098958 h 1628413"/>
                <a:gd name="connsiteX1327" fmla="*/ 10816250 w 12192959"/>
                <a:gd name="connsiteY1327" fmla="*/ 1099064 h 1628413"/>
                <a:gd name="connsiteX1328" fmla="*/ 10816528 w 12192959"/>
                <a:gd name="connsiteY1328" fmla="*/ 1099064 h 1628413"/>
                <a:gd name="connsiteX1329" fmla="*/ 10818590 w 12192959"/>
                <a:gd name="connsiteY1329" fmla="*/ 1099189 h 1628413"/>
                <a:gd name="connsiteX1330" fmla="*/ 10818753 w 12192959"/>
                <a:gd name="connsiteY1330" fmla="*/ 1099189 h 1628413"/>
                <a:gd name="connsiteX1331" fmla="*/ 10821697 w 12192959"/>
                <a:gd name="connsiteY1331" fmla="*/ 1099399 h 1628413"/>
                <a:gd name="connsiteX1332" fmla="*/ 10829753 w 12192959"/>
                <a:gd name="connsiteY1332" fmla="*/ 1100013 h 1628413"/>
                <a:gd name="connsiteX1333" fmla="*/ 10833714 w 12192959"/>
                <a:gd name="connsiteY1333" fmla="*/ 1100339 h 1628413"/>
                <a:gd name="connsiteX1334" fmla="*/ 10837041 w 12192959"/>
                <a:gd name="connsiteY1334" fmla="*/ 1100646 h 1628413"/>
                <a:gd name="connsiteX1335" fmla="*/ 10837291 w 12192959"/>
                <a:gd name="connsiteY1335" fmla="*/ 1100646 h 1628413"/>
                <a:gd name="connsiteX1336" fmla="*/ 10841127 w 12192959"/>
                <a:gd name="connsiteY1336" fmla="*/ 1101011 h 1628413"/>
                <a:gd name="connsiteX1337" fmla="*/ 10844771 w 12192959"/>
                <a:gd name="connsiteY1337" fmla="*/ 1101385 h 1628413"/>
                <a:gd name="connsiteX1338" fmla="*/ 10847264 w 12192959"/>
                <a:gd name="connsiteY1338" fmla="*/ 1101644 h 1628413"/>
                <a:gd name="connsiteX1339" fmla="*/ 10849748 w 12192959"/>
                <a:gd name="connsiteY1339" fmla="*/ 1101912 h 1628413"/>
                <a:gd name="connsiteX1340" fmla="*/ 10851666 w 12192959"/>
                <a:gd name="connsiteY1340" fmla="*/ 1102133 h 1628413"/>
                <a:gd name="connsiteX1341" fmla="*/ 10852865 w 12192959"/>
                <a:gd name="connsiteY1341" fmla="*/ 1102277 h 1628413"/>
                <a:gd name="connsiteX1342" fmla="*/ 10855905 w 12192959"/>
                <a:gd name="connsiteY1342" fmla="*/ 1102641 h 1628413"/>
                <a:gd name="connsiteX1343" fmla="*/ 10859012 w 12192959"/>
                <a:gd name="connsiteY1343" fmla="*/ 1103015 h 1628413"/>
                <a:gd name="connsiteX1344" fmla="*/ 10863146 w 12192959"/>
                <a:gd name="connsiteY1344" fmla="*/ 1103542 h 1628413"/>
                <a:gd name="connsiteX1345" fmla="*/ 10864891 w 12192959"/>
                <a:gd name="connsiteY1345" fmla="*/ 1103782 h 1628413"/>
                <a:gd name="connsiteX1346" fmla="*/ 10866809 w 12192959"/>
                <a:gd name="connsiteY1346" fmla="*/ 1104051 h 1628413"/>
                <a:gd name="connsiteX1347" fmla="*/ 10870339 w 12192959"/>
                <a:gd name="connsiteY1347" fmla="*/ 1104549 h 1628413"/>
                <a:gd name="connsiteX1348" fmla="*/ 10874040 w 12192959"/>
                <a:gd name="connsiteY1348" fmla="*/ 1105077 h 1628413"/>
                <a:gd name="connsiteX1349" fmla="*/ 10875747 w 12192959"/>
                <a:gd name="connsiteY1349" fmla="*/ 1105336 h 1628413"/>
                <a:gd name="connsiteX1350" fmla="*/ 10877493 w 12192959"/>
                <a:gd name="connsiteY1350" fmla="*/ 1105614 h 1628413"/>
                <a:gd name="connsiteX1351" fmla="*/ 10878970 w 12192959"/>
                <a:gd name="connsiteY1351" fmla="*/ 1105844 h 1628413"/>
                <a:gd name="connsiteX1352" fmla="*/ 10881223 w 12192959"/>
                <a:gd name="connsiteY1352" fmla="*/ 1106189 h 1628413"/>
                <a:gd name="connsiteX1353" fmla="*/ 10884360 w 12192959"/>
                <a:gd name="connsiteY1353" fmla="*/ 1106717 h 1628413"/>
                <a:gd name="connsiteX1354" fmla="*/ 10899560 w 12192959"/>
                <a:gd name="connsiteY1354" fmla="*/ 1109421 h 1628413"/>
                <a:gd name="connsiteX1355" fmla="*/ 10902139 w 12192959"/>
                <a:gd name="connsiteY1355" fmla="*/ 1109910 h 1628413"/>
                <a:gd name="connsiteX1356" fmla="*/ 10906350 w 12192959"/>
                <a:gd name="connsiteY1356" fmla="*/ 1110764 h 1628413"/>
                <a:gd name="connsiteX1357" fmla="*/ 10907702 w 12192959"/>
                <a:gd name="connsiteY1357" fmla="*/ 1111032 h 1628413"/>
                <a:gd name="connsiteX1358" fmla="*/ 10909035 w 12192959"/>
                <a:gd name="connsiteY1358" fmla="*/ 1111301 h 1628413"/>
                <a:gd name="connsiteX1359" fmla="*/ 10911663 w 12192959"/>
                <a:gd name="connsiteY1359" fmla="*/ 1111867 h 1628413"/>
                <a:gd name="connsiteX1360" fmla="*/ 10914540 w 12192959"/>
                <a:gd name="connsiteY1360" fmla="*/ 1112481 h 1628413"/>
                <a:gd name="connsiteX1361" fmla="*/ 10915920 w 12192959"/>
                <a:gd name="connsiteY1361" fmla="*/ 1112778 h 1628413"/>
                <a:gd name="connsiteX1362" fmla="*/ 10919162 w 12192959"/>
                <a:gd name="connsiteY1362" fmla="*/ 1113516 h 1628413"/>
                <a:gd name="connsiteX1363" fmla="*/ 10919948 w 12192959"/>
                <a:gd name="connsiteY1363" fmla="*/ 1113698 h 1628413"/>
                <a:gd name="connsiteX1364" fmla="*/ 10922682 w 12192959"/>
                <a:gd name="connsiteY1364" fmla="*/ 1114293 h 1628413"/>
                <a:gd name="connsiteX1365" fmla="*/ 10924648 w 12192959"/>
                <a:gd name="connsiteY1365" fmla="*/ 1114773 h 1628413"/>
                <a:gd name="connsiteX1366" fmla="*/ 10926671 w 12192959"/>
                <a:gd name="connsiteY1366" fmla="*/ 1115252 h 1628413"/>
                <a:gd name="connsiteX1367" fmla="*/ 10928062 w 12192959"/>
                <a:gd name="connsiteY1367" fmla="*/ 1115588 h 1628413"/>
                <a:gd name="connsiteX1368" fmla="*/ 10929385 w 12192959"/>
                <a:gd name="connsiteY1368" fmla="*/ 1115904 h 1628413"/>
                <a:gd name="connsiteX1369" fmla="*/ 10933327 w 12192959"/>
                <a:gd name="connsiteY1369" fmla="*/ 1116863 h 1628413"/>
                <a:gd name="connsiteX1370" fmla="*/ 10934698 w 12192959"/>
                <a:gd name="connsiteY1370" fmla="*/ 1117208 h 1628413"/>
                <a:gd name="connsiteX1371" fmla="*/ 10936003 w 12192959"/>
                <a:gd name="connsiteY1371" fmla="*/ 1117535 h 1628413"/>
                <a:gd name="connsiteX1372" fmla="*/ 10938217 w 12192959"/>
                <a:gd name="connsiteY1372" fmla="*/ 1118110 h 1628413"/>
                <a:gd name="connsiteX1373" fmla="*/ 10938391 w 12192959"/>
                <a:gd name="connsiteY1373" fmla="*/ 1118110 h 1628413"/>
                <a:gd name="connsiteX1374" fmla="*/ 10939963 w 12192959"/>
                <a:gd name="connsiteY1374" fmla="*/ 1118513 h 1628413"/>
                <a:gd name="connsiteX1375" fmla="*/ 10941623 w 12192959"/>
                <a:gd name="connsiteY1375" fmla="*/ 1118963 h 1628413"/>
                <a:gd name="connsiteX1376" fmla="*/ 10944605 w 12192959"/>
                <a:gd name="connsiteY1376" fmla="*/ 1119779 h 1628413"/>
                <a:gd name="connsiteX1377" fmla="*/ 10946523 w 12192959"/>
                <a:gd name="connsiteY1377" fmla="*/ 1120297 h 1628413"/>
                <a:gd name="connsiteX1378" fmla="*/ 10947798 w 12192959"/>
                <a:gd name="connsiteY1378" fmla="*/ 1120661 h 1628413"/>
                <a:gd name="connsiteX1379" fmla="*/ 10949045 w 12192959"/>
                <a:gd name="connsiteY1379" fmla="*/ 1121016 h 1628413"/>
                <a:gd name="connsiteX1380" fmla="*/ 10951012 w 12192959"/>
                <a:gd name="connsiteY1380" fmla="*/ 1121572 h 1628413"/>
                <a:gd name="connsiteX1381" fmla="*/ 10951337 w 12192959"/>
                <a:gd name="connsiteY1381" fmla="*/ 1121668 h 1628413"/>
                <a:gd name="connsiteX1382" fmla="*/ 10952919 w 12192959"/>
                <a:gd name="connsiteY1382" fmla="*/ 1122119 h 1628413"/>
                <a:gd name="connsiteX1383" fmla="*/ 10954195 w 12192959"/>
                <a:gd name="connsiteY1383" fmla="*/ 1122493 h 1628413"/>
                <a:gd name="connsiteX1384" fmla="*/ 10955441 w 12192959"/>
                <a:gd name="connsiteY1384" fmla="*/ 1122867 h 1628413"/>
                <a:gd name="connsiteX1385" fmla="*/ 10959383 w 12192959"/>
                <a:gd name="connsiteY1385" fmla="*/ 1124046 h 1628413"/>
                <a:gd name="connsiteX1386" fmla="*/ 10960505 w 12192959"/>
                <a:gd name="connsiteY1386" fmla="*/ 1124391 h 1628413"/>
                <a:gd name="connsiteX1387" fmla="*/ 10961675 w 12192959"/>
                <a:gd name="connsiteY1387" fmla="*/ 1124756 h 1628413"/>
                <a:gd name="connsiteX1388" fmla="*/ 10963593 w 12192959"/>
                <a:gd name="connsiteY1388" fmla="*/ 1125341 h 1628413"/>
                <a:gd name="connsiteX1389" fmla="*/ 10965712 w 12192959"/>
                <a:gd name="connsiteY1389" fmla="*/ 1126003 h 1628413"/>
                <a:gd name="connsiteX1390" fmla="*/ 10967870 w 12192959"/>
                <a:gd name="connsiteY1390" fmla="*/ 1126712 h 1628413"/>
                <a:gd name="connsiteX1391" fmla="*/ 10972081 w 12192959"/>
                <a:gd name="connsiteY1391" fmla="*/ 1128093 h 1628413"/>
                <a:gd name="connsiteX1392" fmla="*/ 10973040 w 12192959"/>
                <a:gd name="connsiteY1392" fmla="*/ 1128400 h 1628413"/>
                <a:gd name="connsiteX1393" fmla="*/ 10974852 w 12192959"/>
                <a:gd name="connsiteY1393" fmla="*/ 1129014 h 1628413"/>
                <a:gd name="connsiteX1394" fmla="*/ 10978152 w 12192959"/>
                <a:gd name="connsiteY1394" fmla="*/ 1130146 h 1628413"/>
                <a:gd name="connsiteX1395" fmla="*/ 10979618 w 12192959"/>
                <a:gd name="connsiteY1395" fmla="*/ 1130663 h 1628413"/>
                <a:gd name="connsiteX1396" fmla="*/ 10984212 w 12192959"/>
                <a:gd name="connsiteY1396" fmla="*/ 1132284 h 1628413"/>
                <a:gd name="connsiteX1397" fmla="*/ 10984596 w 12192959"/>
                <a:gd name="connsiteY1397" fmla="*/ 1132428 h 1628413"/>
                <a:gd name="connsiteX1398" fmla="*/ 11006653 w 12192959"/>
                <a:gd name="connsiteY1398" fmla="*/ 1141059 h 1628413"/>
                <a:gd name="connsiteX1399" fmla="*/ 11007210 w 12192959"/>
                <a:gd name="connsiteY1399" fmla="*/ 1141289 h 1628413"/>
                <a:gd name="connsiteX1400" fmla="*/ 11008677 w 12192959"/>
                <a:gd name="connsiteY1400" fmla="*/ 1141922 h 1628413"/>
                <a:gd name="connsiteX1401" fmla="*/ 11010096 w 12192959"/>
                <a:gd name="connsiteY1401" fmla="*/ 1142536 h 1628413"/>
                <a:gd name="connsiteX1402" fmla="*/ 11011679 w 12192959"/>
                <a:gd name="connsiteY1402" fmla="*/ 1143217 h 1628413"/>
                <a:gd name="connsiteX1403" fmla="*/ 11012896 w 12192959"/>
                <a:gd name="connsiteY1403" fmla="*/ 1143744 h 1628413"/>
                <a:gd name="connsiteX1404" fmla="*/ 11016061 w 12192959"/>
                <a:gd name="connsiteY1404" fmla="*/ 1145154 h 1628413"/>
                <a:gd name="connsiteX1405" fmla="*/ 11017020 w 12192959"/>
                <a:gd name="connsiteY1405" fmla="*/ 1145595 h 1628413"/>
                <a:gd name="connsiteX1406" fmla="*/ 11018411 w 12192959"/>
                <a:gd name="connsiteY1406" fmla="*/ 1146228 h 1628413"/>
                <a:gd name="connsiteX1407" fmla="*/ 11018929 w 12192959"/>
                <a:gd name="connsiteY1407" fmla="*/ 1146468 h 1628413"/>
                <a:gd name="connsiteX1408" fmla="*/ 11022353 w 12192959"/>
                <a:gd name="connsiteY1408" fmla="*/ 1148031 h 1628413"/>
                <a:gd name="connsiteX1409" fmla="*/ 11023934 w 12192959"/>
                <a:gd name="connsiteY1409" fmla="*/ 1148799 h 1628413"/>
                <a:gd name="connsiteX1410" fmla="*/ 11026390 w 12192959"/>
                <a:gd name="connsiteY1410" fmla="*/ 1149959 h 1628413"/>
                <a:gd name="connsiteX1411" fmla="*/ 11027618 w 12192959"/>
                <a:gd name="connsiteY1411" fmla="*/ 1150553 h 1628413"/>
                <a:gd name="connsiteX1412" fmla="*/ 11028480 w 12192959"/>
                <a:gd name="connsiteY1412" fmla="*/ 1150976 h 1628413"/>
                <a:gd name="connsiteX1413" fmla="*/ 11028605 w 12192959"/>
                <a:gd name="connsiteY1413" fmla="*/ 1151033 h 1628413"/>
                <a:gd name="connsiteX1414" fmla="*/ 11029286 w 12192959"/>
                <a:gd name="connsiteY1414" fmla="*/ 1151369 h 1628413"/>
                <a:gd name="connsiteX1415" fmla="*/ 11031204 w 12192959"/>
                <a:gd name="connsiteY1415" fmla="*/ 1152328 h 1628413"/>
                <a:gd name="connsiteX1416" fmla="*/ 11031454 w 12192959"/>
                <a:gd name="connsiteY1416" fmla="*/ 1152452 h 1628413"/>
                <a:gd name="connsiteX1417" fmla="*/ 11032844 w 12192959"/>
                <a:gd name="connsiteY1417" fmla="*/ 1153143 h 1628413"/>
                <a:gd name="connsiteX1418" fmla="*/ 11033928 w 12192959"/>
                <a:gd name="connsiteY1418" fmla="*/ 1153699 h 1628413"/>
                <a:gd name="connsiteX1419" fmla="*/ 11034580 w 12192959"/>
                <a:gd name="connsiteY1419" fmla="*/ 1154035 h 1628413"/>
                <a:gd name="connsiteX1420" fmla="*/ 11038100 w 12192959"/>
                <a:gd name="connsiteY1420" fmla="*/ 1155847 h 1628413"/>
                <a:gd name="connsiteX1421" fmla="*/ 11038953 w 12192959"/>
                <a:gd name="connsiteY1421" fmla="*/ 1156298 h 1628413"/>
                <a:gd name="connsiteX1422" fmla="*/ 11039758 w 12192959"/>
                <a:gd name="connsiteY1422" fmla="*/ 1156720 h 1628413"/>
                <a:gd name="connsiteX1423" fmla="*/ 11041879 w 12192959"/>
                <a:gd name="connsiteY1423" fmla="*/ 1157852 h 1628413"/>
                <a:gd name="connsiteX1424" fmla="*/ 11043250 w 12192959"/>
                <a:gd name="connsiteY1424" fmla="*/ 1158590 h 1628413"/>
                <a:gd name="connsiteX1425" fmla="*/ 11044679 w 12192959"/>
                <a:gd name="connsiteY1425" fmla="*/ 1159377 h 1628413"/>
                <a:gd name="connsiteX1426" fmla="*/ 11044861 w 12192959"/>
                <a:gd name="connsiteY1426" fmla="*/ 1159472 h 1628413"/>
                <a:gd name="connsiteX1427" fmla="*/ 11048284 w 12192959"/>
                <a:gd name="connsiteY1427" fmla="*/ 1161390 h 1628413"/>
                <a:gd name="connsiteX1428" fmla="*/ 11049771 w 12192959"/>
                <a:gd name="connsiteY1428" fmla="*/ 1162234 h 1628413"/>
                <a:gd name="connsiteX1429" fmla="*/ 11052245 w 12192959"/>
                <a:gd name="connsiteY1429" fmla="*/ 1163654 h 1628413"/>
                <a:gd name="connsiteX1430" fmla="*/ 11054586 w 12192959"/>
                <a:gd name="connsiteY1430" fmla="*/ 1165025 h 1628413"/>
                <a:gd name="connsiteX1431" fmla="*/ 11056052 w 12192959"/>
                <a:gd name="connsiteY1431" fmla="*/ 1165898 h 1628413"/>
                <a:gd name="connsiteX1432" fmla="*/ 11058143 w 12192959"/>
                <a:gd name="connsiteY1432" fmla="*/ 1167173 h 1628413"/>
                <a:gd name="connsiteX1433" fmla="*/ 11059246 w 12192959"/>
                <a:gd name="connsiteY1433" fmla="*/ 1167835 h 1628413"/>
                <a:gd name="connsiteX1434" fmla="*/ 11061039 w 12192959"/>
                <a:gd name="connsiteY1434" fmla="*/ 1168948 h 1628413"/>
                <a:gd name="connsiteX1435" fmla="*/ 11062747 w 12192959"/>
                <a:gd name="connsiteY1435" fmla="*/ 1170002 h 1628413"/>
                <a:gd name="connsiteX1436" fmla="*/ 11063254 w 12192959"/>
                <a:gd name="connsiteY1436" fmla="*/ 1170338 h 1628413"/>
                <a:gd name="connsiteX1437" fmla="*/ 11063753 w 12192959"/>
                <a:gd name="connsiteY1437" fmla="*/ 1170635 h 1628413"/>
                <a:gd name="connsiteX1438" fmla="*/ 11064511 w 12192959"/>
                <a:gd name="connsiteY1438" fmla="*/ 1171125 h 1628413"/>
                <a:gd name="connsiteX1439" fmla="*/ 11067560 w 12192959"/>
                <a:gd name="connsiteY1439" fmla="*/ 1173119 h 1628413"/>
                <a:gd name="connsiteX1440" fmla="*/ 11067734 w 12192959"/>
                <a:gd name="connsiteY1440" fmla="*/ 1173225 h 1628413"/>
                <a:gd name="connsiteX1441" fmla="*/ 11072998 w 12192959"/>
                <a:gd name="connsiteY1441" fmla="*/ 1176764 h 1628413"/>
                <a:gd name="connsiteX1442" fmla="*/ 11087978 w 12192959"/>
                <a:gd name="connsiteY1442" fmla="*/ 1187763 h 1628413"/>
                <a:gd name="connsiteX1443" fmla="*/ 11088525 w 12192959"/>
                <a:gd name="connsiteY1443" fmla="*/ 1188214 h 1628413"/>
                <a:gd name="connsiteX1444" fmla="*/ 11088688 w 12192959"/>
                <a:gd name="connsiteY1444" fmla="*/ 1188339 h 1628413"/>
                <a:gd name="connsiteX1445" fmla="*/ 11091172 w 12192959"/>
                <a:gd name="connsiteY1445" fmla="*/ 1190343 h 1628413"/>
                <a:gd name="connsiteX1446" fmla="*/ 11091795 w 12192959"/>
                <a:gd name="connsiteY1446" fmla="*/ 1190851 h 1628413"/>
                <a:gd name="connsiteX1447" fmla="*/ 11092754 w 12192959"/>
                <a:gd name="connsiteY1447" fmla="*/ 1191609 h 1628413"/>
                <a:gd name="connsiteX1448" fmla="*/ 11095573 w 12192959"/>
                <a:gd name="connsiteY1448" fmla="*/ 1193997 h 1628413"/>
                <a:gd name="connsiteX1449" fmla="*/ 11096609 w 12192959"/>
                <a:gd name="connsiteY1449" fmla="*/ 1194851 h 1628413"/>
                <a:gd name="connsiteX1450" fmla="*/ 11099228 w 12192959"/>
                <a:gd name="connsiteY1450" fmla="*/ 1197143 h 1628413"/>
                <a:gd name="connsiteX1451" fmla="*/ 11099228 w 12192959"/>
                <a:gd name="connsiteY1451" fmla="*/ 1197143 h 1628413"/>
                <a:gd name="connsiteX1452" fmla="*/ 11100388 w 12192959"/>
                <a:gd name="connsiteY1452" fmla="*/ 1198178 h 1628413"/>
                <a:gd name="connsiteX1453" fmla="*/ 11100570 w 12192959"/>
                <a:gd name="connsiteY1453" fmla="*/ 1198341 h 1628413"/>
                <a:gd name="connsiteX1454" fmla="*/ 11102881 w 12192959"/>
                <a:gd name="connsiteY1454" fmla="*/ 1200461 h 1628413"/>
                <a:gd name="connsiteX1455" fmla="*/ 11103505 w 12192959"/>
                <a:gd name="connsiteY1455" fmla="*/ 1201046 h 1628413"/>
                <a:gd name="connsiteX1456" fmla="*/ 11106506 w 12192959"/>
                <a:gd name="connsiteY1456" fmla="*/ 1203923 h 1628413"/>
                <a:gd name="connsiteX1457" fmla="*/ 11107465 w 12192959"/>
                <a:gd name="connsiteY1457" fmla="*/ 1204882 h 1628413"/>
                <a:gd name="connsiteX1458" fmla="*/ 11107581 w 12192959"/>
                <a:gd name="connsiteY1458" fmla="*/ 1204997 h 1628413"/>
                <a:gd name="connsiteX1459" fmla="*/ 11109843 w 12192959"/>
                <a:gd name="connsiteY1459" fmla="*/ 1207231 h 1628413"/>
                <a:gd name="connsiteX1460" fmla="*/ 11111014 w 12192959"/>
                <a:gd name="connsiteY1460" fmla="*/ 1208449 h 1628413"/>
                <a:gd name="connsiteX1461" fmla="*/ 11113249 w 12192959"/>
                <a:gd name="connsiteY1461" fmla="*/ 1210770 h 1628413"/>
                <a:gd name="connsiteX1462" fmla="*/ 11114274 w 12192959"/>
                <a:gd name="connsiteY1462" fmla="*/ 1211864 h 1628413"/>
                <a:gd name="connsiteX1463" fmla="*/ 11116528 w 12192959"/>
                <a:gd name="connsiteY1463" fmla="*/ 1214328 h 1628413"/>
                <a:gd name="connsiteX1464" fmla="*/ 11116950 w 12192959"/>
                <a:gd name="connsiteY1464" fmla="*/ 1214798 h 1628413"/>
                <a:gd name="connsiteX1465" fmla="*/ 11117429 w 12192959"/>
                <a:gd name="connsiteY1465" fmla="*/ 1215326 h 1628413"/>
                <a:gd name="connsiteX1466" fmla="*/ 11118657 w 12192959"/>
                <a:gd name="connsiteY1466" fmla="*/ 1216726 h 1628413"/>
                <a:gd name="connsiteX1467" fmla="*/ 11119616 w 12192959"/>
                <a:gd name="connsiteY1467" fmla="*/ 1217838 h 1628413"/>
                <a:gd name="connsiteX1468" fmla="*/ 11120412 w 12192959"/>
                <a:gd name="connsiteY1468" fmla="*/ 1218797 h 1628413"/>
                <a:gd name="connsiteX1469" fmla="*/ 11122589 w 12192959"/>
                <a:gd name="connsiteY1469" fmla="*/ 1221415 h 1628413"/>
                <a:gd name="connsiteX1470" fmla="*/ 11123222 w 12192959"/>
                <a:gd name="connsiteY1470" fmla="*/ 1222192 h 1628413"/>
                <a:gd name="connsiteX1471" fmla="*/ 11123414 w 12192959"/>
                <a:gd name="connsiteY1471" fmla="*/ 1222432 h 1628413"/>
                <a:gd name="connsiteX1472" fmla="*/ 11125389 w 12192959"/>
                <a:gd name="connsiteY1472" fmla="*/ 1224925 h 1628413"/>
                <a:gd name="connsiteX1473" fmla="*/ 11125821 w 12192959"/>
                <a:gd name="connsiteY1473" fmla="*/ 1225482 h 1628413"/>
                <a:gd name="connsiteX1474" fmla="*/ 11126474 w 12192959"/>
                <a:gd name="connsiteY1474" fmla="*/ 1226364 h 1628413"/>
                <a:gd name="connsiteX1475" fmla="*/ 11128180 w 12192959"/>
                <a:gd name="connsiteY1475" fmla="*/ 1228637 h 1628413"/>
                <a:gd name="connsiteX1476" fmla="*/ 11130779 w 12192959"/>
                <a:gd name="connsiteY1476" fmla="*/ 1232291 h 1628413"/>
                <a:gd name="connsiteX1477" fmla="*/ 11132179 w 12192959"/>
                <a:gd name="connsiteY1477" fmla="*/ 1234391 h 1628413"/>
                <a:gd name="connsiteX1478" fmla="*/ 11133253 w 12192959"/>
                <a:gd name="connsiteY1478" fmla="*/ 1235945 h 1628413"/>
                <a:gd name="connsiteX1479" fmla="*/ 11135507 w 12192959"/>
                <a:gd name="connsiteY1479" fmla="*/ 1239560 h 1628413"/>
                <a:gd name="connsiteX1480" fmla="*/ 11135651 w 12192959"/>
                <a:gd name="connsiteY1480" fmla="*/ 1239771 h 1628413"/>
                <a:gd name="connsiteX1481" fmla="*/ 11135651 w 12192959"/>
                <a:gd name="connsiteY1481" fmla="*/ 1239771 h 1628413"/>
                <a:gd name="connsiteX1482" fmla="*/ 11137943 w 12192959"/>
                <a:gd name="connsiteY1482" fmla="*/ 1243607 h 1628413"/>
                <a:gd name="connsiteX1483" fmla="*/ 11140820 w 12192959"/>
                <a:gd name="connsiteY1483" fmla="*/ 1245305 h 1628413"/>
                <a:gd name="connsiteX1484" fmla="*/ 11567037 w 12192959"/>
                <a:gd name="connsiteY1484" fmla="*/ 1245305 h 1628413"/>
                <a:gd name="connsiteX1485" fmla="*/ 11567037 w 12192959"/>
                <a:gd name="connsiteY1485" fmla="*/ 1310518 h 1628413"/>
                <a:gd name="connsiteX1486" fmla="*/ 11138892 w 12192959"/>
                <a:gd name="connsiteY1486" fmla="*/ 1310518 h 1628413"/>
                <a:gd name="connsiteX1487" fmla="*/ 11135545 w 12192959"/>
                <a:gd name="connsiteY1487" fmla="*/ 1313615 h 1628413"/>
                <a:gd name="connsiteX1488" fmla="*/ 11127874 w 12192959"/>
                <a:gd name="connsiteY1488" fmla="*/ 1412816 h 1628413"/>
                <a:gd name="connsiteX1489" fmla="*/ 11130981 w 12192959"/>
                <a:gd name="connsiteY1489" fmla="*/ 1416422 h 1628413"/>
                <a:gd name="connsiteX1490" fmla="*/ 11131221 w 12192959"/>
                <a:gd name="connsiteY1490" fmla="*/ 1416432 h 1628413"/>
                <a:gd name="connsiteX1491" fmla="*/ 11701251 w 12192959"/>
                <a:gd name="connsiteY1491" fmla="*/ 1416432 h 1628413"/>
                <a:gd name="connsiteX1492" fmla="*/ 11701251 w 12192959"/>
                <a:gd name="connsiteY1492" fmla="*/ 1621719 h 1628413"/>
                <a:gd name="connsiteX1493" fmla="*/ 11025268 w 12192959"/>
                <a:gd name="connsiteY1493" fmla="*/ 1621719 h 1628413"/>
                <a:gd name="connsiteX1494" fmla="*/ 11025268 w 12192959"/>
                <a:gd name="connsiteY1494" fmla="*/ 1615351 h 1628413"/>
                <a:gd name="connsiteX1495" fmla="*/ 11021911 w 12192959"/>
                <a:gd name="connsiteY1495" fmla="*/ 1611995 h 1628413"/>
                <a:gd name="connsiteX1496" fmla="*/ 11013597 w 12192959"/>
                <a:gd name="connsiteY1496" fmla="*/ 1611995 h 1628413"/>
                <a:gd name="connsiteX1497" fmla="*/ 11013597 w 12192959"/>
                <a:gd name="connsiteY1497" fmla="*/ 1605627 h 1628413"/>
                <a:gd name="connsiteX1498" fmla="*/ 11010403 w 12192959"/>
                <a:gd name="connsiteY1498" fmla="*/ 1602280 h 1628413"/>
                <a:gd name="connsiteX1499" fmla="*/ 10517784 w 12192959"/>
                <a:gd name="connsiteY1499" fmla="*/ 1618717 h 1628413"/>
                <a:gd name="connsiteX1500" fmla="*/ 11018718 w 12192959"/>
                <a:gd name="connsiteY1500" fmla="*/ 1618717 h 1628413"/>
                <a:gd name="connsiteX1501" fmla="*/ 11018718 w 12192959"/>
                <a:gd name="connsiteY1501" fmla="*/ 1621729 h 1628413"/>
                <a:gd name="connsiteX1502" fmla="*/ 10517784 w 12192959"/>
                <a:gd name="connsiteY1502" fmla="*/ 1621729 h 1628413"/>
                <a:gd name="connsiteX1503" fmla="*/ 10586929 w 12192959"/>
                <a:gd name="connsiteY1503" fmla="*/ 1535082 h 1628413"/>
                <a:gd name="connsiteX1504" fmla="*/ 10586929 w 12192959"/>
                <a:gd name="connsiteY1504" fmla="*/ 1602280 h 1628413"/>
                <a:gd name="connsiteX1505" fmla="*/ 10554716 w 12192959"/>
                <a:gd name="connsiteY1505" fmla="*/ 1602280 h 1628413"/>
                <a:gd name="connsiteX1506" fmla="*/ 10554716 w 12192959"/>
                <a:gd name="connsiteY1506" fmla="*/ 1535149 h 1628413"/>
                <a:gd name="connsiteX1507" fmla="*/ 10922029 w 12192959"/>
                <a:gd name="connsiteY1507" fmla="*/ 1535082 h 1628413"/>
                <a:gd name="connsiteX1508" fmla="*/ 10922029 w 12192959"/>
                <a:gd name="connsiteY1508" fmla="*/ 1602280 h 1628413"/>
                <a:gd name="connsiteX1509" fmla="*/ 10889836 w 12192959"/>
                <a:gd name="connsiteY1509" fmla="*/ 1602280 h 1628413"/>
                <a:gd name="connsiteX1510" fmla="*/ 10889836 w 12192959"/>
                <a:gd name="connsiteY1510" fmla="*/ 1535149 h 1628413"/>
                <a:gd name="connsiteX1511" fmla="*/ 10866176 w 12192959"/>
                <a:gd name="connsiteY1511" fmla="*/ 1535082 h 1628413"/>
                <a:gd name="connsiteX1512" fmla="*/ 10866176 w 12192959"/>
                <a:gd name="connsiteY1512" fmla="*/ 1602280 h 1628413"/>
                <a:gd name="connsiteX1513" fmla="*/ 10833992 w 12192959"/>
                <a:gd name="connsiteY1513" fmla="*/ 1602280 h 1628413"/>
                <a:gd name="connsiteX1514" fmla="*/ 10833992 w 12192959"/>
                <a:gd name="connsiteY1514" fmla="*/ 1535149 h 1628413"/>
                <a:gd name="connsiteX1515" fmla="*/ 10810333 w 12192959"/>
                <a:gd name="connsiteY1515" fmla="*/ 1535082 h 1628413"/>
                <a:gd name="connsiteX1516" fmla="*/ 10810333 w 12192959"/>
                <a:gd name="connsiteY1516" fmla="*/ 1602280 h 1628413"/>
                <a:gd name="connsiteX1517" fmla="*/ 10778167 w 12192959"/>
                <a:gd name="connsiteY1517" fmla="*/ 1602280 h 1628413"/>
                <a:gd name="connsiteX1518" fmla="*/ 10778167 w 12192959"/>
                <a:gd name="connsiteY1518" fmla="*/ 1535149 h 1628413"/>
                <a:gd name="connsiteX1519" fmla="*/ 10754479 w 12192959"/>
                <a:gd name="connsiteY1519" fmla="*/ 1535082 h 1628413"/>
                <a:gd name="connsiteX1520" fmla="*/ 10754479 w 12192959"/>
                <a:gd name="connsiteY1520" fmla="*/ 1602280 h 1628413"/>
                <a:gd name="connsiteX1521" fmla="*/ 10722295 w 12192959"/>
                <a:gd name="connsiteY1521" fmla="*/ 1602280 h 1628413"/>
                <a:gd name="connsiteX1522" fmla="*/ 10722295 w 12192959"/>
                <a:gd name="connsiteY1522" fmla="*/ 1535149 h 1628413"/>
                <a:gd name="connsiteX1523" fmla="*/ 10698626 w 12192959"/>
                <a:gd name="connsiteY1523" fmla="*/ 1535082 h 1628413"/>
                <a:gd name="connsiteX1524" fmla="*/ 10698626 w 12192959"/>
                <a:gd name="connsiteY1524" fmla="*/ 1602280 h 1628413"/>
                <a:gd name="connsiteX1525" fmla="*/ 10666442 w 12192959"/>
                <a:gd name="connsiteY1525" fmla="*/ 1602280 h 1628413"/>
                <a:gd name="connsiteX1526" fmla="*/ 10666442 w 12192959"/>
                <a:gd name="connsiteY1526" fmla="*/ 1535149 h 1628413"/>
                <a:gd name="connsiteX1527" fmla="*/ 10642783 w 12192959"/>
                <a:gd name="connsiteY1527" fmla="*/ 1535082 h 1628413"/>
                <a:gd name="connsiteX1528" fmla="*/ 10642783 w 12192959"/>
                <a:gd name="connsiteY1528" fmla="*/ 1602280 h 1628413"/>
                <a:gd name="connsiteX1529" fmla="*/ 10610588 w 12192959"/>
                <a:gd name="connsiteY1529" fmla="*/ 1602280 h 1628413"/>
                <a:gd name="connsiteX1530" fmla="*/ 10610588 w 12192959"/>
                <a:gd name="connsiteY1530" fmla="*/ 1535149 h 1628413"/>
                <a:gd name="connsiteX1531" fmla="*/ 10945688 w 12192959"/>
                <a:gd name="connsiteY1531" fmla="*/ 1602280 h 1628413"/>
                <a:gd name="connsiteX1532" fmla="*/ 10945688 w 12192959"/>
                <a:gd name="connsiteY1532" fmla="*/ 1535149 h 1628413"/>
                <a:gd name="connsiteX1533" fmla="*/ 10977873 w 12192959"/>
                <a:gd name="connsiteY1533" fmla="*/ 1535149 h 1628413"/>
                <a:gd name="connsiteX1534" fmla="*/ 10977873 w 12192959"/>
                <a:gd name="connsiteY1534" fmla="*/ 1602280 h 1628413"/>
                <a:gd name="connsiteX1535" fmla="*/ 10995385 w 12192959"/>
                <a:gd name="connsiteY1535" fmla="*/ 1602280 h 1628413"/>
                <a:gd name="connsiteX1536" fmla="*/ 10984587 w 12192959"/>
                <a:gd name="connsiteY1536" fmla="*/ 1602280 h 1628413"/>
                <a:gd name="connsiteX1537" fmla="*/ 10984587 w 12192959"/>
                <a:gd name="connsiteY1537" fmla="*/ 1531725 h 1628413"/>
                <a:gd name="connsiteX1538" fmla="*/ 10981230 w 12192959"/>
                <a:gd name="connsiteY1538" fmla="*/ 1528368 h 1628413"/>
                <a:gd name="connsiteX1539" fmla="*/ 10942332 w 12192959"/>
                <a:gd name="connsiteY1539" fmla="*/ 1528368 h 1628413"/>
                <a:gd name="connsiteX1540" fmla="*/ 10938975 w 12192959"/>
                <a:gd name="connsiteY1540" fmla="*/ 1531725 h 1628413"/>
                <a:gd name="connsiteX1541" fmla="*/ 10938975 w 12192959"/>
                <a:gd name="connsiteY1541" fmla="*/ 1602280 h 1628413"/>
                <a:gd name="connsiteX1542" fmla="*/ 10928733 w 12192959"/>
                <a:gd name="connsiteY1542" fmla="*/ 1602280 h 1628413"/>
                <a:gd name="connsiteX1543" fmla="*/ 10928733 w 12192959"/>
                <a:gd name="connsiteY1543" fmla="*/ 1531725 h 1628413"/>
                <a:gd name="connsiteX1544" fmla="*/ 10925377 w 12192959"/>
                <a:gd name="connsiteY1544" fmla="*/ 1528368 h 1628413"/>
                <a:gd name="connsiteX1545" fmla="*/ 10886469 w 12192959"/>
                <a:gd name="connsiteY1545" fmla="*/ 1528368 h 1628413"/>
                <a:gd name="connsiteX1546" fmla="*/ 10883112 w 12192959"/>
                <a:gd name="connsiteY1546" fmla="*/ 1531725 h 1628413"/>
                <a:gd name="connsiteX1547" fmla="*/ 10883112 w 12192959"/>
                <a:gd name="connsiteY1547" fmla="*/ 1602280 h 1628413"/>
                <a:gd name="connsiteX1548" fmla="*/ 10872880 w 12192959"/>
                <a:gd name="connsiteY1548" fmla="*/ 1602280 h 1628413"/>
                <a:gd name="connsiteX1549" fmla="*/ 10872880 w 12192959"/>
                <a:gd name="connsiteY1549" fmla="*/ 1531725 h 1628413"/>
                <a:gd name="connsiteX1550" fmla="*/ 10869523 w 12192959"/>
                <a:gd name="connsiteY1550" fmla="*/ 1528368 h 1628413"/>
                <a:gd name="connsiteX1551" fmla="*/ 10830626 w 12192959"/>
                <a:gd name="connsiteY1551" fmla="*/ 1528368 h 1628413"/>
                <a:gd name="connsiteX1552" fmla="*/ 10827269 w 12192959"/>
                <a:gd name="connsiteY1552" fmla="*/ 1531725 h 1628413"/>
                <a:gd name="connsiteX1553" fmla="*/ 10827269 w 12192959"/>
                <a:gd name="connsiteY1553" fmla="*/ 1602280 h 1628413"/>
                <a:gd name="connsiteX1554" fmla="*/ 10817037 w 12192959"/>
                <a:gd name="connsiteY1554" fmla="*/ 1602280 h 1628413"/>
                <a:gd name="connsiteX1555" fmla="*/ 10817037 w 12192959"/>
                <a:gd name="connsiteY1555" fmla="*/ 1531725 h 1628413"/>
                <a:gd name="connsiteX1556" fmla="*/ 10813680 w 12192959"/>
                <a:gd name="connsiteY1556" fmla="*/ 1528368 h 1628413"/>
                <a:gd name="connsiteX1557" fmla="*/ 10774772 w 12192959"/>
                <a:gd name="connsiteY1557" fmla="*/ 1528368 h 1628413"/>
                <a:gd name="connsiteX1558" fmla="*/ 10771416 w 12192959"/>
                <a:gd name="connsiteY1558" fmla="*/ 1531725 h 1628413"/>
                <a:gd name="connsiteX1559" fmla="*/ 10771416 w 12192959"/>
                <a:gd name="connsiteY1559" fmla="*/ 1602280 h 1628413"/>
                <a:gd name="connsiteX1560" fmla="*/ 10761183 w 12192959"/>
                <a:gd name="connsiteY1560" fmla="*/ 1602280 h 1628413"/>
                <a:gd name="connsiteX1561" fmla="*/ 10761183 w 12192959"/>
                <a:gd name="connsiteY1561" fmla="*/ 1531725 h 1628413"/>
                <a:gd name="connsiteX1562" fmla="*/ 10757827 w 12192959"/>
                <a:gd name="connsiteY1562" fmla="*/ 1528368 h 1628413"/>
                <a:gd name="connsiteX1563" fmla="*/ 10718929 w 12192959"/>
                <a:gd name="connsiteY1563" fmla="*/ 1528368 h 1628413"/>
                <a:gd name="connsiteX1564" fmla="*/ 10715573 w 12192959"/>
                <a:gd name="connsiteY1564" fmla="*/ 1531725 h 1628413"/>
                <a:gd name="connsiteX1565" fmla="*/ 10715573 w 12192959"/>
                <a:gd name="connsiteY1565" fmla="*/ 1602280 h 1628413"/>
                <a:gd name="connsiteX1566" fmla="*/ 10705330 w 12192959"/>
                <a:gd name="connsiteY1566" fmla="*/ 1602280 h 1628413"/>
                <a:gd name="connsiteX1567" fmla="*/ 10705330 w 12192959"/>
                <a:gd name="connsiteY1567" fmla="*/ 1531725 h 1628413"/>
                <a:gd name="connsiteX1568" fmla="*/ 10701973 w 12192959"/>
                <a:gd name="connsiteY1568" fmla="*/ 1528368 h 1628413"/>
                <a:gd name="connsiteX1569" fmla="*/ 10663085 w 12192959"/>
                <a:gd name="connsiteY1569" fmla="*/ 1528368 h 1628413"/>
                <a:gd name="connsiteX1570" fmla="*/ 10659728 w 12192959"/>
                <a:gd name="connsiteY1570" fmla="*/ 1531725 h 1628413"/>
                <a:gd name="connsiteX1571" fmla="*/ 10659728 w 12192959"/>
                <a:gd name="connsiteY1571" fmla="*/ 1602280 h 1628413"/>
                <a:gd name="connsiteX1572" fmla="*/ 10649496 w 12192959"/>
                <a:gd name="connsiteY1572" fmla="*/ 1602280 h 1628413"/>
                <a:gd name="connsiteX1573" fmla="*/ 10649496 w 12192959"/>
                <a:gd name="connsiteY1573" fmla="*/ 1531725 h 1628413"/>
                <a:gd name="connsiteX1574" fmla="*/ 10646139 w 12192959"/>
                <a:gd name="connsiteY1574" fmla="*/ 1528368 h 1628413"/>
                <a:gd name="connsiteX1575" fmla="*/ 10607232 w 12192959"/>
                <a:gd name="connsiteY1575" fmla="*/ 1528368 h 1628413"/>
                <a:gd name="connsiteX1576" fmla="*/ 10603875 w 12192959"/>
                <a:gd name="connsiteY1576" fmla="*/ 1531725 h 1628413"/>
                <a:gd name="connsiteX1577" fmla="*/ 10603875 w 12192959"/>
                <a:gd name="connsiteY1577" fmla="*/ 1602280 h 1628413"/>
                <a:gd name="connsiteX1578" fmla="*/ 10593642 w 12192959"/>
                <a:gd name="connsiteY1578" fmla="*/ 1602280 h 1628413"/>
                <a:gd name="connsiteX1579" fmla="*/ 10593642 w 12192959"/>
                <a:gd name="connsiteY1579" fmla="*/ 1531725 h 1628413"/>
                <a:gd name="connsiteX1580" fmla="*/ 10590286 w 12192959"/>
                <a:gd name="connsiteY1580" fmla="*/ 1528368 h 1628413"/>
                <a:gd name="connsiteX1581" fmla="*/ 10551388 w 12192959"/>
                <a:gd name="connsiteY1581" fmla="*/ 1528368 h 1628413"/>
                <a:gd name="connsiteX1582" fmla="*/ 10548032 w 12192959"/>
                <a:gd name="connsiteY1582" fmla="*/ 1531725 h 1628413"/>
                <a:gd name="connsiteX1583" fmla="*/ 10548032 w 12192959"/>
                <a:gd name="connsiteY1583" fmla="*/ 1602280 h 1628413"/>
                <a:gd name="connsiteX1584" fmla="*/ 10541127 w 12192959"/>
                <a:gd name="connsiteY1584" fmla="*/ 1602280 h 1628413"/>
                <a:gd name="connsiteX1585" fmla="*/ 10541127 w 12192959"/>
                <a:gd name="connsiteY1585" fmla="*/ 1474826 h 1628413"/>
                <a:gd name="connsiteX1586" fmla="*/ 10995385 w 12192959"/>
                <a:gd name="connsiteY1586" fmla="*/ 1474826 h 1628413"/>
                <a:gd name="connsiteX1587" fmla="*/ 11007047 w 12192959"/>
                <a:gd name="connsiteY1587" fmla="*/ 1608993 h 1628413"/>
                <a:gd name="connsiteX1588" fmla="*/ 11007047 w 12192959"/>
                <a:gd name="connsiteY1588" fmla="*/ 1612004 h 1628413"/>
                <a:gd name="connsiteX1589" fmla="*/ 10529456 w 12192959"/>
                <a:gd name="connsiteY1589" fmla="*/ 1612004 h 1628413"/>
                <a:gd name="connsiteX1590" fmla="*/ 10529456 w 12192959"/>
                <a:gd name="connsiteY1590" fmla="*/ 1608993 h 1628413"/>
                <a:gd name="connsiteX1591" fmla="*/ 10401695 w 12192959"/>
                <a:gd name="connsiteY1591" fmla="*/ 1218145 h 1628413"/>
                <a:gd name="connsiteX1592" fmla="*/ 10402836 w 12192959"/>
                <a:gd name="connsiteY1592" fmla="*/ 1216611 h 1628413"/>
                <a:gd name="connsiteX1593" fmla="*/ 10403076 w 12192959"/>
                <a:gd name="connsiteY1593" fmla="*/ 1216285 h 1628413"/>
                <a:gd name="connsiteX1594" fmla="*/ 10403872 w 12192959"/>
                <a:gd name="connsiteY1594" fmla="*/ 1215211 h 1628413"/>
                <a:gd name="connsiteX1595" fmla="*/ 10404774 w 12192959"/>
                <a:gd name="connsiteY1595" fmla="*/ 1214021 h 1628413"/>
                <a:gd name="connsiteX1596" fmla="*/ 10406202 w 12192959"/>
                <a:gd name="connsiteY1596" fmla="*/ 1212199 h 1628413"/>
                <a:gd name="connsiteX1597" fmla="*/ 10406356 w 12192959"/>
                <a:gd name="connsiteY1597" fmla="*/ 1211998 h 1628413"/>
                <a:gd name="connsiteX1598" fmla="*/ 10407775 w 12192959"/>
                <a:gd name="connsiteY1598" fmla="*/ 1210214 h 1628413"/>
                <a:gd name="connsiteX1599" fmla="*/ 10409434 w 12192959"/>
                <a:gd name="connsiteY1599" fmla="*/ 1208190 h 1628413"/>
                <a:gd name="connsiteX1600" fmla="*/ 10411074 w 12192959"/>
                <a:gd name="connsiteY1600" fmla="*/ 1206272 h 1628413"/>
                <a:gd name="connsiteX1601" fmla="*/ 10412743 w 12192959"/>
                <a:gd name="connsiteY1601" fmla="*/ 1204354 h 1628413"/>
                <a:gd name="connsiteX1602" fmla="*/ 10414412 w 12192959"/>
                <a:gd name="connsiteY1602" fmla="*/ 1202436 h 1628413"/>
                <a:gd name="connsiteX1603" fmla="*/ 10417049 w 12192959"/>
                <a:gd name="connsiteY1603" fmla="*/ 1199559 h 1628413"/>
                <a:gd name="connsiteX1604" fmla="*/ 10417960 w 12192959"/>
                <a:gd name="connsiteY1604" fmla="*/ 1198600 h 1628413"/>
                <a:gd name="connsiteX1605" fmla="*/ 10419878 w 12192959"/>
                <a:gd name="connsiteY1605" fmla="*/ 1196682 h 1628413"/>
                <a:gd name="connsiteX1606" fmla="*/ 10424673 w 12192959"/>
                <a:gd name="connsiteY1606" fmla="*/ 1191887 h 1628413"/>
                <a:gd name="connsiteX1607" fmla="*/ 10425440 w 12192959"/>
                <a:gd name="connsiteY1607" fmla="*/ 1191139 h 1628413"/>
                <a:gd name="connsiteX1608" fmla="*/ 10427512 w 12192959"/>
                <a:gd name="connsiteY1608" fmla="*/ 1189164 h 1628413"/>
                <a:gd name="connsiteX1609" fmla="*/ 10429334 w 12192959"/>
                <a:gd name="connsiteY1609" fmla="*/ 1187456 h 1628413"/>
                <a:gd name="connsiteX1610" fmla="*/ 10432422 w 12192959"/>
                <a:gd name="connsiteY1610" fmla="*/ 1184647 h 1628413"/>
                <a:gd name="connsiteX1611" fmla="*/ 10433381 w 12192959"/>
                <a:gd name="connsiteY1611" fmla="*/ 1183783 h 1628413"/>
                <a:gd name="connsiteX1612" fmla="*/ 10435625 w 12192959"/>
                <a:gd name="connsiteY1612" fmla="*/ 1181865 h 1628413"/>
                <a:gd name="connsiteX1613" fmla="*/ 10437543 w 12192959"/>
                <a:gd name="connsiteY1613" fmla="*/ 1180216 h 1628413"/>
                <a:gd name="connsiteX1614" fmla="*/ 10437630 w 12192959"/>
                <a:gd name="connsiteY1614" fmla="*/ 1180139 h 1628413"/>
                <a:gd name="connsiteX1615" fmla="*/ 10439816 w 12192959"/>
                <a:gd name="connsiteY1615" fmla="*/ 1178288 h 1628413"/>
                <a:gd name="connsiteX1616" fmla="*/ 10440459 w 12192959"/>
                <a:gd name="connsiteY1616" fmla="*/ 1177770 h 1628413"/>
                <a:gd name="connsiteX1617" fmla="*/ 10441705 w 12192959"/>
                <a:gd name="connsiteY1617" fmla="*/ 1176754 h 1628413"/>
                <a:gd name="connsiteX1618" fmla="*/ 10442060 w 12192959"/>
                <a:gd name="connsiteY1618" fmla="*/ 1176457 h 1628413"/>
                <a:gd name="connsiteX1619" fmla="*/ 10444218 w 12192959"/>
                <a:gd name="connsiteY1619" fmla="*/ 1174711 h 1628413"/>
                <a:gd name="connsiteX1620" fmla="*/ 10445580 w 12192959"/>
                <a:gd name="connsiteY1620" fmla="*/ 1173666 h 1628413"/>
                <a:gd name="connsiteX1621" fmla="*/ 10446184 w 12192959"/>
                <a:gd name="connsiteY1621" fmla="*/ 1173186 h 1628413"/>
                <a:gd name="connsiteX1622" fmla="*/ 10448726 w 12192959"/>
                <a:gd name="connsiteY1622" fmla="*/ 1171268 h 1628413"/>
                <a:gd name="connsiteX1623" fmla="*/ 10448917 w 12192959"/>
                <a:gd name="connsiteY1623" fmla="*/ 1171105 h 1628413"/>
                <a:gd name="connsiteX1624" fmla="*/ 10449052 w 12192959"/>
                <a:gd name="connsiteY1624" fmla="*/ 1171000 h 1628413"/>
                <a:gd name="connsiteX1625" fmla="*/ 10457203 w 12192959"/>
                <a:gd name="connsiteY1625" fmla="*/ 1165044 h 1628413"/>
                <a:gd name="connsiteX1626" fmla="*/ 10457798 w 12192959"/>
                <a:gd name="connsiteY1626" fmla="*/ 1164594 h 1628413"/>
                <a:gd name="connsiteX1627" fmla="*/ 10461029 w 12192959"/>
                <a:gd name="connsiteY1627" fmla="*/ 1162378 h 1628413"/>
                <a:gd name="connsiteX1628" fmla="*/ 10461576 w 12192959"/>
                <a:gd name="connsiteY1628" fmla="*/ 1161995 h 1628413"/>
                <a:gd name="connsiteX1629" fmla="*/ 10462679 w 12192959"/>
                <a:gd name="connsiteY1629" fmla="*/ 1161237 h 1628413"/>
                <a:gd name="connsiteX1630" fmla="*/ 10465556 w 12192959"/>
                <a:gd name="connsiteY1630" fmla="*/ 1159319 h 1628413"/>
                <a:gd name="connsiteX1631" fmla="*/ 10465710 w 12192959"/>
                <a:gd name="connsiteY1631" fmla="*/ 1159223 h 1628413"/>
                <a:gd name="connsiteX1632" fmla="*/ 10467628 w 12192959"/>
                <a:gd name="connsiteY1632" fmla="*/ 1157967 h 1628413"/>
                <a:gd name="connsiteX1633" fmla="*/ 10470639 w 12192959"/>
                <a:gd name="connsiteY1633" fmla="*/ 1156049 h 1628413"/>
                <a:gd name="connsiteX1634" fmla="*/ 10473516 w 12192959"/>
                <a:gd name="connsiteY1634" fmla="*/ 1154236 h 1628413"/>
                <a:gd name="connsiteX1635" fmla="*/ 10475769 w 12192959"/>
                <a:gd name="connsiteY1635" fmla="*/ 1152855 h 1628413"/>
                <a:gd name="connsiteX1636" fmla="*/ 10476825 w 12192959"/>
                <a:gd name="connsiteY1636" fmla="*/ 1152213 h 1628413"/>
                <a:gd name="connsiteX1637" fmla="*/ 10477889 w 12192959"/>
                <a:gd name="connsiteY1637" fmla="*/ 1151561 h 1628413"/>
                <a:gd name="connsiteX1638" fmla="*/ 10479404 w 12192959"/>
                <a:gd name="connsiteY1638" fmla="*/ 1150659 h 1628413"/>
                <a:gd name="connsiteX1639" fmla="*/ 10479644 w 12192959"/>
                <a:gd name="connsiteY1639" fmla="*/ 1150515 h 1628413"/>
                <a:gd name="connsiteX1640" fmla="*/ 10480919 w 12192959"/>
                <a:gd name="connsiteY1640" fmla="*/ 1149758 h 1628413"/>
                <a:gd name="connsiteX1641" fmla="*/ 10482329 w 12192959"/>
                <a:gd name="connsiteY1641" fmla="*/ 1148942 h 1628413"/>
                <a:gd name="connsiteX1642" fmla="*/ 10488601 w 12192959"/>
                <a:gd name="connsiteY1642" fmla="*/ 1145365 h 1628413"/>
                <a:gd name="connsiteX1643" fmla="*/ 10490443 w 12192959"/>
                <a:gd name="connsiteY1643" fmla="*/ 1144349 h 1628413"/>
                <a:gd name="connsiteX1644" fmla="*/ 10494096 w 12192959"/>
                <a:gd name="connsiteY1644" fmla="*/ 1142373 h 1628413"/>
                <a:gd name="connsiteX1645" fmla="*/ 10497376 w 12192959"/>
                <a:gd name="connsiteY1645" fmla="*/ 1140628 h 1628413"/>
                <a:gd name="connsiteX1646" fmla="*/ 10499649 w 12192959"/>
                <a:gd name="connsiteY1646" fmla="*/ 1139448 h 1628413"/>
                <a:gd name="connsiteX1647" fmla="*/ 10499774 w 12192959"/>
                <a:gd name="connsiteY1647" fmla="*/ 1139391 h 1628413"/>
                <a:gd name="connsiteX1648" fmla="*/ 10499774 w 12192959"/>
                <a:gd name="connsiteY1648" fmla="*/ 1139391 h 1628413"/>
                <a:gd name="connsiteX1649" fmla="*/ 10503006 w 12192959"/>
                <a:gd name="connsiteY1649" fmla="*/ 1137741 h 1628413"/>
                <a:gd name="connsiteX1650" fmla="*/ 10504099 w 12192959"/>
                <a:gd name="connsiteY1650" fmla="*/ 1137194 h 1628413"/>
                <a:gd name="connsiteX1651" fmla="*/ 10504386 w 12192959"/>
                <a:gd name="connsiteY1651" fmla="*/ 1137041 h 1628413"/>
                <a:gd name="connsiteX1652" fmla="*/ 10505345 w 12192959"/>
                <a:gd name="connsiteY1652" fmla="*/ 1136542 h 1628413"/>
                <a:gd name="connsiteX1653" fmla="*/ 10505739 w 12192959"/>
                <a:gd name="connsiteY1653" fmla="*/ 1136350 h 1628413"/>
                <a:gd name="connsiteX1654" fmla="*/ 10508827 w 12192959"/>
                <a:gd name="connsiteY1654" fmla="*/ 1134845 h 1628413"/>
                <a:gd name="connsiteX1655" fmla="*/ 10510534 w 12192959"/>
                <a:gd name="connsiteY1655" fmla="*/ 1134020 h 1628413"/>
                <a:gd name="connsiteX1656" fmla="*/ 10512318 w 12192959"/>
                <a:gd name="connsiteY1656" fmla="*/ 1133176 h 1628413"/>
                <a:gd name="connsiteX1657" fmla="*/ 10514686 w 12192959"/>
                <a:gd name="connsiteY1657" fmla="*/ 1132045 h 1628413"/>
                <a:gd name="connsiteX1658" fmla="*/ 10515732 w 12192959"/>
                <a:gd name="connsiteY1658" fmla="*/ 1131575 h 1628413"/>
                <a:gd name="connsiteX1659" fmla="*/ 10515991 w 12192959"/>
                <a:gd name="connsiteY1659" fmla="*/ 1131460 h 1628413"/>
                <a:gd name="connsiteX1660" fmla="*/ 10516950 w 12192959"/>
                <a:gd name="connsiteY1660" fmla="*/ 1131009 h 1628413"/>
                <a:gd name="connsiteX1661" fmla="*/ 10520728 w 12192959"/>
                <a:gd name="connsiteY1661" fmla="*/ 1129292 h 1628413"/>
                <a:gd name="connsiteX1662" fmla="*/ 10522282 w 12192959"/>
                <a:gd name="connsiteY1662" fmla="*/ 1128592 h 1628413"/>
                <a:gd name="connsiteX1663" fmla="*/ 10522771 w 12192959"/>
                <a:gd name="connsiteY1663" fmla="*/ 1128381 h 1628413"/>
                <a:gd name="connsiteX1664" fmla="*/ 10526531 w 12192959"/>
                <a:gd name="connsiteY1664" fmla="*/ 1126732 h 1628413"/>
                <a:gd name="connsiteX1665" fmla="*/ 10527432 w 12192959"/>
                <a:gd name="connsiteY1665" fmla="*/ 1126348 h 1628413"/>
                <a:gd name="connsiteX1666" fmla="*/ 10528468 w 12192959"/>
                <a:gd name="connsiteY1666" fmla="*/ 1125907 h 1628413"/>
                <a:gd name="connsiteX1667" fmla="*/ 10544771 w 12192959"/>
                <a:gd name="connsiteY1667" fmla="*/ 1119318 h 1628413"/>
                <a:gd name="connsiteX1668" fmla="*/ 10545183 w 12192959"/>
                <a:gd name="connsiteY1668" fmla="*/ 1119174 h 1628413"/>
                <a:gd name="connsiteX1669" fmla="*/ 10549672 w 12192959"/>
                <a:gd name="connsiteY1669" fmla="*/ 1117496 h 1628413"/>
                <a:gd name="connsiteX1670" fmla="*/ 10550371 w 12192959"/>
                <a:gd name="connsiteY1670" fmla="*/ 1117228 h 1628413"/>
                <a:gd name="connsiteX1671" fmla="*/ 10551705 w 12192959"/>
                <a:gd name="connsiteY1671" fmla="*/ 1116748 h 1628413"/>
                <a:gd name="connsiteX1672" fmla="*/ 10555003 w 12192959"/>
                <a:gd name="connsiteY1672" fmla="*/ 1115549 h 1628413"/>
                <a:gd name="connsiteX1673" fmla="*/ 10555809 w 12192959"/>
                <a:gd name="connsiteY1673" fmla="*/ 1115262 h 1628413"/>
                <a:gd name="connsiteX1674" fmla="*/ 10558265 w 12192959"/>
                <a:gd name="connsiteY1674" fmla="*/ 1114389 h 1628413"/>
                <a:gd name="connsiteX1675" fmla="*/ 10560642 w 12192959"/>
                <a:gd name="connsiteY1675" fmla="*/ 1113564 h 1628413"/>
                <a:gd name="connsiteX1676" fmla="*/ 10562177 w 12192959"/>
                <a:gd name="connsiteY1676" fmla="*/ 1113037 h 1628413"/>
                <a:gd name="connsiteX1677" fmla="*/ 10564211 w 12192959"/>
                <a:gd name="connsiteY1677" fmla="*/ 1112346 h 1628413"/>
                <a:gd name="connsiteX1678" fmla="*/ 10564930 w 12192959"/>
                <a:gd name="connsiteY1678" fmla="*/ 1112106 h 1628413"/>
                <a:gd name="connsiteX1679" fmla="*/ 10568843 w 12192959"/>
                <a:gd name="connsiteY1679" fmla="*/ 1110812 h 1628413"/>
                <a:gd name="connsiteX1680" fmla="*/ 10571720 w 12192959"/>
                <a:gd name="connsiteY1680" fmla="*/ 1109853 h 1628413"/>
                <a:gd name="connsiteX1681" fmla="*/ 10574932 w 12192959"/>
                <a:gd name="connsiteY1681" fmla="*/ 1108827 h 1628413"/>
                <a:gd name="connsiteX1682" fmla="*/ 10578519 w 12192959"/>
                <a:gd name="connsiteY1682" fmla="*/ 1107714 h 1628413"/>
                <a:gd name="connsiteX1683" fmla="*/ 10582355 w 12192959"/>
                <a:gd name="connsiteY1683" fmla="*/ 1106554 h 1628413"/>
                <a:gd name="connsiteX1684" fmla="*/ 10583717 w 12192959"/>
                <a:gd name="connsiteY1684" fmla="*/ 1106151 h 1628413"/>
                <a:gd name="connsiteX1685" fmla="*/ 10585443 w 12192959"/>
                <a:gd name="connsiteY1685" fmla="*/ 1105652 h 1628413"/>
                <a:gd name="connsiteX1686" fmla="*/ 10589279 w 12192959"/>
                <a:gd name="connsiteY1686" fmla="*/ 1104540 h 1628413"/>
                <a:gd name="connsiteX1687" fmla="*/ 10591897 w 12192959"/>
                <a:gd name="connsiteY1687" fmla="*/ 1103801 h 1628413"/>
                <a:gd name="connsiteX1688" fmla="*/ 10592405 w 12192959"/>
                <a:gd name="connsiteY1688" fmla="*/ 1103657 h 1628413"/>
                <a:gd name="connsiteX1689" fmla="*/ 10594323 w 12192959"/>
                <a:gd name="connsiteY1689" fmla="*/ 1103120 h 1628413"/>
                <a:gd name="connsiteX1690" fmla="*/ 10596241 w 12192959"/>
                <a:gd name="connsiteY1690" fmla="*/ 1102593 h 1628413"/>
                <a:gd name="connsiteX1691" fmla="*/ 10599444 w 12192959"/>
                <a:gd name="connsiteY1691" fmla="*/ 1101739 h 1628413"/>
                <a:gd name="connsiteX1692" fmla="*/ 10603280 w 12192959"/>
                <a:gd name="connsiteY1692" fmla="*/ 1100733 h 1628413"/>
                <a:gd name="connsiteX1693" fmla="*/ 10603386 w 12192959"/>
                <a:gd name="connsiteY1693" fmla="*/ 1100733 h 1628413"/>
                <a:gd name="connsiteX1694" fmla="*/ 10606609 w 12192959"/>
                <a:gd name="connsiteY1694" fmla="*/ 1099917 h 1628413"/>
                <a:gd name="connsiteX1695" fmla="*/ 10610502 w 12192959"/>
                <a:gd name="connsiteY1695" fmla="*/ 1098958 h 1628413"/>
                <a:gd name="connsiteX1696" fmla="*/ 10612420 w 12192959"/>
                <a:gd name="connsiteY1696" fmla="*/ 1098508 h 1628413"/>
                <a:gd name="connsiteX1697" fmla="*/ 10613859 w 12192959"/>
                <a:gd name="connsiteY1697" fmla="*/ 1098162 h 1628413"/>
                <a:gd name="connsiteX1698" fmla="*/ 10617810 w 12192959"/>
                <a:gd name="connsiteY1698" fmla="*/ 1097203 h 1628413"/>
                <a:gd name="connsiteX1699" fmla="*/ 10621119 w 12192959"/>
                <a:gd name="connsiteY1699" fmla="*/ 1096455 h 1628413"/>
                <a:gd name="connsiteX1700" fmla="*/ 10623180 w 12192959"/>
                <a:gd name="connsiteY1700" fmla="*/ 1095995 h 1628413"/>
                <a:gd name="connsiteX1701" fmla="*/ 10623392 w 12192959"/>
                <a:gd name="connsiteY1701" fmla="*/ 1095947 h 1628413"/>
                <a:gd name="connsiteX1702" fmla="*/ 10625136 w 12192959"/>
                <a:gd name="connsiteY1702" fmla="*/ 1095554 h 1628413"/>
                <a:gd name="connsiteX1703" fmla="*/ 10626805 w 12192959"/>
                <a:gd name="connsiteY1703" fmla="*/ 1095199 h 1628413"/>
                <a:gd name="connsiteX1704" fmla="*/ 10628551 w 12192959"/>
                <a:gd name="connsiteY1704" fmla="*/ 1094825 h 1628413"/>
                <a:gd name="connsiteX1705" fmla="*/ 10630334 w 12192959"/>
                <a:gd name="connsiteY1705" fmla="*/ 1094451 h 1628413"/>
                <a:gd name="connsiteX1706" fmla="*/ 10632530 w 12192959"/>
                <a:gd name="connsiteY1706" fmla="*/ 1093991 h 1628413"/>
                <a:gd name="connsiteX1707" fmla="*/ 10634785 w 12192959"/>
                <a:gd name="connsiteY1707" fmla="*/ 1093540 h 1628413"/>
                <a:gd name="connsiteX1708" fmla="*/ 10636233 w 12192959"/>
                <a:gd name="connsiteY1708" fmla="*/ 1093252 h 1628413"/>
                <a:gd name="connsiteX1709" fmla="*/ 10640069 w 12192959"/>
                <a:gd name="connsiteY1709" fmla="*/ 1092495 h 1628413"/>
                <a:gd name="connsiteX1710" fmla="*/ 10642389 w 12192959"/>
                <a:gd name="connsiteY1710" fmla="*/ 1092053 h 1628413"/>
                <a:gd name="connsiteX1711" fmla="*/ 10643444 w 12192959"/>
                <a:gd name="connsiteY1711" fmla="*/ 1091862 h 1628413"/>
                <a:gd name="connsiteX1712" fmla="*/ 10650944 w 12192959"/>
                <a:gd name="connsiteY1712" fmla="*/ 1090500 h 1628413"/>
                <a:gd name="connsiteX1713" fmla="*/ 10655010 w 12192959"/>
                <a:gd name="connsiteY1713" fmla="*/ 1089790 h 1628413"/>
                <a:gd name="connsiteX1714" fmla="*/ 10658520 w 12192959"/>
                <a:gd name="connsiteY1714" fmla="*/ 1089215 h 1628413"/>
                <a:gd name="connsiteX1715" fmla="*/ 10658636 w 12192959"/>
                <a:gd name="connsiteY1715" fmla="*/ 1089215 h 1628413"/>
                <a:gd name="connsiteX1716" fmla="*/ 10660658 w 12192959"/>
                <a:gd name="connsiteY1716" fmla="*/ 1088889 h 1628413"/>
                <a:gd name="connsiteX1717" fmla="*/ 10662692 w 12192959"/>
                <a:gd name="connsiteY1717" fmla="*/ 1088553 h 1628413"/>
                <a:gd name="connsiteX1718" fmla="*/ 10666528 w 12192959"/>
                <a:gd name="connsiteY1718" fmla="*/ 1087987 h 1628413"/>
                <a:gd name="connsiteX1719" fmla="*/ 10670364 w 12192959"/>
                <a:gd name="connsiteY1719" fmla="*/ 1087412 h 1628413"/>
                <a:gd name="connsiteX1720" fmla="*/ 10670470 w 12192959"/>
                <a:gd name="connsiteY1720" fmla="*/ 1087412 h 1628413"/>
                <a:gd name="connsiteX1721" fmla="*/ 10670470 w 12192959"/>
                <a:gd name="connsiteY1721" fmla="*/ 1087412 h 1628413"/>
                <a:gd name="connsiteX1722" fmla="*/ 10674238 w 12192959"/>
                <a:gd name="connsiteY1722" fmla="*/ 1086875 h 1628413"/>
                <a:gd name="connsiteX1723" fmla="*/ 10676310 w 12192959"/>
                <a:gd name="connsiteY1723" fmla="*/ 1086597 h 1628413"/>
                <a:gd name="connsiteX1724" fmla="*/ 10678305 w 12192959"/>
                <a:gd name="connsiteY1724" fmla="*/ 1086328 h 1628413"/>
                <a:gd name="connsiteX1725" fmla="*/ 10680223 w 12192959"/>
                <a:gd name="connsiteY1725" fmla="*/ 1086079 h 1628413"/>
                <a:gd name="connsiteX1726" fmla="*/ 10680530 w 12192959"/>
                <a:gd name="connsiteY1726" fmla="*/ 1086079 h 1628413"/>
                <a:gd name="connsiteX1727" fmla="*/ 10682150 w 12192959"/>
                <a:gd name="connsiteY1727" fmla="*/ 1085868 h 1628413"/>
                <a:gd name="connsiteX1728" fmla="*/ 10682774 w 12192959"/>
                <a:gd name="connsiteY1728" fmla="*/ 1085781 h 1628413"/>
                <a:gd name="connsiteX1729" fmla="*/ 10686312 w 12192959"/>
                <a:gd name="connsiteY1729" fmla="*/ 1085350 h 1628413"/>
                <a:gd name="connsiteX1730" fmla="*/ 10690033 w 12192959"/>
                <a:gd name="connsiteY1730" fmla="*/ 1084918 h 1628413"/>
                <a:gd name="connsiteX1731" fmla="*/ 10691453 w 12192959"/>
                <a:gd name="connsiteY1731" fmla="*/ 1084755 h 1628413"/>
                <a:gd name="connsiteX1732" fmla="*/ 10694263 w 12192959"/>
                <a:gd name="connsiteY1732" fmla="*/ 1084448 h 1628413"/>
                <a:gd name="connsiteX1733" fmla="*/ 10696689 w 12192959"/>
                <a:gd name="connsiteY1733" fmla="*/ 1084180 h 1628413"/>
                <a:gd name="connsiteX1734" fmla="*/ 10698041 w 12192959"/>
                <a:gd name="connsiteY1734" fmla="*/ 1084046 h 1628413"/>
                <a:gd name="connsiteX1735" fmla="*/ 10702213 w 12192959"/>
                <a:gd name="connsiteY1735" fmla="*/ 1083624 h 1628413"/>
                <a:gd name="connsiteX1736" fmla="*/ 10704189 w 12192959"/>
                <a:gd name="connsiteY1736" fmla="*/ 1083432 h 1628413"/>
                <a:gd name="connsiteX1737" fmla="*/ 10706010 w 12192959"/>
                <a:gd name="connsiteY1737" fmla="*/ 1083250 h 1628413"/>
                <a:gd name="connsiteX1738" fmla="*/ 10708226 w 12192959"/>
                <a:gd name="connsiteY1738" fmla="*/ 1083067 h 1628413"/>
                <a:gd name="connsiteX1739" fmla="*/ 10710346 w 12192959"/>
                <a:gd name="connsiteY1739" fmla="*/ 1082885 h 1628413"/>
                <a:gd name="connsiteX1740" fmla="*/ 10712359 w 12192959"/>
                <a:gd name="connsiteY1740" fmla="*/ 1082713 h 1628413"/>
                <a:gd name="connsiteX1741" fmla="*/ 10714143 w 12192959"/>
                <a:gd name="connsiteY1741" fmla="*/ 1082550 h 1628413"/>
                <a:gd name="connsiteX1742" fmla="*/ 10716387 w 12192959"/>
                <a:gd name="connsiteY1742" fmla="*/ 1082387 h 1628413"/>
                <a:gd name="connsiteX1743" fmla="*/ 10716704 w 12192959"/>
                <a:gd name="connsiteY1743" fmla="*/ 1082387 h 1628413"/>
                <a:gd name="connsiteX1744" fmla="*/ 10718487 w 12192959"/>
                <a:gd name="connsiteY1744" fmla="*/ 1082252 h 1628413"/>
                <a:gd name="connsiteX1745" fmla="*/ 10720405 w 12192959"/>
                <a:gd name="connsiteY1745" fmla="*/ 1082118 h 1628413"/>
                <a:gd name="connsiteX1746" fmla="*/ 10720722 w 12192959"/>
                <a:gd name="connsiteY1746" fmla="*/ 1082118 h 1628413"/>
                <a:gd name="connsiteX1747" fmla="*/ 10722228 w 12192959"/>
                <a:gd name="connsiteY1747" fmla="*/ 1082012 h 1628413"/>
                <a:gd name="connsiteX1748" fmla="*/ 10736239 w 12192959"/>
                <a:gd name="connsiteY1748" fmla="*/ 1081197 h 1628413"/>
                <a:gd name="connsiteX1749" fmla="*/ 10738703 w 12192959"/>
                <a:gd name="connsiteY1749" fmla="*/ 1081082 h 1628413"/>
                <a:gd name="connsiteX1750" fmla="*/ 10743249 w 12192959"/>
                <a:gd name="connsiteY1750" fmla="*/ 1080890 h 1628413"/>
                <a:gd name="connsiteX1751" fmla="*/ 10743403 w 12192959"/>
                <a:gd name="connsiteY1751" fmla="*/ 1080890 h 1628413"/>
                <a:gd name="connsiteX1752" fmla="*/ 10746961 w 12192959"/>
                <a:gd name="connsiteY1752" fmla="*/ 1080737 h 1628413"/>
                <a:gd name="connsiteX1753" fmla="*/ 10751957 w 12192959"/>
                <a:gd name="connsiteY1753" fmla="*/ 1080603 h 1628413"/>
                <a:gd name="connsiteX1754" fmla="*/ 10752091 w 12192959"/>
                <a:gd name="connsiteY1754" fmla="*/ 1080603 h 1628413"/>
                <a:gd name="connsiteX1755" fmla="*/ 10755295 w 12192959"/>
                <a:gd name="connsiteY1755" fmla="*/ 1080507 h 1628413"/>
                <a:gd name="connsiteX1756" fmla="*/ 10760934 w 12192959"/>
                <a:gd name="connsiteY1756" fmla="*/ 1080411 h 1628413"/>
                <a:gd name="connsiteX1757" fmla="*/ 10761097 w 12192959"/>
                <a:gd name="connsiteY1757" fmla="*/ 1080411 h 1628413"/>
                <a:gd name="connsiteX1758" fmla="*/ 10763676 w 12192959"/>
                <a:gd name="connsiteY1758" fmla="*/ 1080411 h 1628413"/>
                <a:gd name="connsiteX1759" fmla="*/ 10780546 w 12192959"/>
                <a:gd name="connsiteY1759" fmla="*/ 1080411 h 1628413"/>
                <a:gd name="connsiteX1760" fmla="*/ 10783078 w 12192959"/>
                <a:gd name="connsiteY1760" fmla="*/ 1080411 h 1628413"/>
                <a:gd name="connsiteX1761" fmla="*/ 10783279 w 12192959"/>
                <a:gd name="connsiteY1761" fmla="*/ 1080411 h 1628413"/>
                <a:gd name="connsiteX1762" fmla="*/ 10788889 w 12192959"/>
                <a:gd name="connsiteY1762" fmla="*/ 1080507 h 1628413"/>
                <a:gd name="connsiteX1763" fmla="*/ 10791977 w 12192959"/>
                <a:gd name="connsiteY1763" fmla="*/ 1080603 h 1628413"/>
                <a:gd name="connsiteX1764" fmla="*/ 10792380 w 12192959"/>
                <a:gd name="connsiteY1764" fmla="*/ 1080603 h 1628413"/>
                <a:gd name="connsiteX1765" fmla="*/ 10797223 w 12192959"/>
                <a:gd name="connsiteY1765" fmla="*/ 1080737 h 1628413"/>
                <a:gd name="connsiteX1766" fmla="*/ 10800800 w 12192959"/>
                <a:gd name="connsiteY1766" fmla="*/ 1080890 h 1628413"/>
                <a:gd name="connsiteX1767" fmla="*/ 10800906 w 12192959"/>
                <a:gd name="connsiteY1767" fmla="*/ 1080890 h 1628413"/>
                <a:gd name="connsiteX1768" fmla="*/ 10805538 w 12192959"/>
                <a:gd name="connsiteY1768" fmla="*/ 1081082 h 1628413"/>
                <a:gd name="connsiteX1769" fmla="*/ 10807811 w 12192959"/>
                <a:gd name="connsiteY1769" fmla="*/ 1081188 h 1628413"/>
                <a:gd name="connsiteX1770" fmla="*/ 10813708 w 12192959"/>
                <a:gd name="connsiteY1770" fmla="*/ 1081485 h 1628413"/>
                <a:gd name="connsiteX1771" fmla="*/ 10821898 w 12192959"/>
                <a:gd name="connsiteY1771" fmla="*/ 1082012 h 1628413"/>
                <a:gd name="connsiteX1772" fmla="*/ 10823816 w 12192959"/>
                <a:gd name="connsiteY1772" fmla="*/ 1082147 h 1628413"/>
                <a:gd name="connsiteX1773" fmla="*/ 10825734 w 12192959"/>
                <a:gd name="connsiteY1773" fmla="*/ 1082281 h 1628413"/>
                <a:gd name="connsiteX1774" fmla="*/ 10827509 w 12192959"/>
                <a:gd name="connsiteY1774" fmla="*/ 1082415 h 1628413"/>
                <a:gd name="connsiteX1775" fmla="*/ 10827844 w 12192959"/>
                <a:gd name="connsiteY1775" fmla="*/ 1082415 h 1628413"/>
                <a:gd name="connsiteX1776" fmla="*/ 10830050 w 12192959"/>
                <a:gd name="connsiteY1776" fmla="*/ 1082578 h 1628413"/>
                <a:gd name="connsiteX1777" fmla="*/ 10831968 w 12192959"/>
                <a:gd name="connsiteY1777" fmla="*/ 1082741 h 1628413"/>
                <a:gd name="connsiteX1778" fmla="*/ 10833963 w 12192959"/>
                <a:gd name="connsiteY1778" fmla="*/ 1082914 h 1628413"/>
                <a:gd name="connsiteX1779" fmla="*/ 10836073 w 12192959"/>
                <a:gd name="connsiteY1779" fmla="*/ 1083096 h 1628413"/>
                <a:gd name="connsiteX1780" fmla="*/ 10838221 w 12192959"/>
                <a:gd name="connsiteY1780" fmla="*/ 1083278 h 1628413"/>
                <a:gd name="connsiteX1781" fmla="*/ 10840139 w 12192959"/>
                <a:gd name="connsiteY1781" fmla="*/ 1083461 h 1628413"/>
                <a:gd name="connsiteX1782" fmla="*/ 10842057 w 12192959"/>
                <a:gd name="connsiteY1782" fmla="*/ 1083652 h 1628413"/>
                <a:gd name="connsiteX1783" fmla="*/ 10846267 w 12192959"/>
                <a:gd name="connsiteY1783" fmla="*/ 1084074 h 1628413"/>
                <a:gd name="connsiteX1784" fmla="*/ 10847658 w 12192959"/>
                <a:gd name="connsiteY1784" fmla="*/ 1084218 h 1628413"/>
                <a:gd name="connsiteX1785" fmla="*/ 10850103 w 12192959"/>
                <a:gd name="connsiteY1785" fmla="*/ 1084487 h 1628413"/>
                <a:gd name="connsiteX1786" fmla="*/ 10852674 w 12192959"/>
                <a:gd name="connsiteY1786" fmla="*/ 1084765 h 1628413"/>
                <a:gd name="connsiteX1787" fmla="*/ 10854275 w 12192959"/>
                <a:gd name="connsiteY1787" fmla="*/ 1084947 h 1628413"/>
                <a:gd name="connsiteX1788" fmla="*/ 10858111 w 12192959"/>
                <a:gd name="connsiteY1788" fmla="*/ 1085398 h 1628413"/>
                <a:gd name="connsiteX1789" fmla="*/ 10861697 w 12192959"/>
                <a:gd name="connsiteY1789" fmla="*/ 1085829 h 1628413"/>
                <a:gd name="connsiteX1790" fmla="*/ 10862149 w 12192959"/>
                <a:gd name="connsiteY1790" fmla="*/ 1085887 h 1628413"/>
                <a:gd name="connsiteX1791" fmla="*/ 10863798 w 12192959"/>
                <a:gd name="connsiteY1791" fmla="*/ 1086108 h 1628413"/>
                <a:gd name="connsiteX1792" fmla="*/ 10864115 w 12192959"/>
                <a:gd name="connsiteY1792" fmla="*/ 1086108 h 1628413"/>
                <a:gd name="connsiteX1793" fmla="*/ 10866033 w 12192959"/>
                <a:gd name="connsiteY1793" fmla="*/ 1086357 h 1628413"/>
                <a:gd name="connsiteX1794" fmla="*/ 10868008 w 12192959"/>
                <a:gd name="connsiteY1794" fmla="*/ 1086625 h 1628413"/>
                <a:gd name="connsiteX1795" fmla="*/ 10870061 w 12192959"/>
                <a:gd name="connsiteY1795" fmla="*/ 1086903 h 1628413"/>
                <a:gd name="connsiteX1796" fmla="*/ 10873897 w 12192959"/>
                <a:gd name="connsiteY1796" fmla="*/ 1087441 h 1628413"/>
                <a:gd name="connsiteX1797" fmla="*/ 10874012 w 12192959"/>
                <a:gd name="connsiteY1797" fmla="*/ 1087441 h 1628413"/>
                <a:gd name="connsiteX1798" fmla="*/ 10877934 w 12192959"/>
                <a:gd name="connsiteY1798" fmla="*/ 1088026 h 1628413"/>
                <a:gd name="connsiteX1799" fmla="*/ 10881655 w 12192959"/>
                <a:gd name="connsiteY1799" fmla="*/ 1088582 h 1628413"/>
                <a:gd name="connsiteX1800" fmla="*/ 10883678 w 12192959"/>
                <a:gd name="connsiteY1800" fmla="*/ 1088917 h 1628413"/>
                <a:gd name="connsiteX1801" fmla="*/ 10885740 w 12192959"/>
                <a:gd name="connsiteY1801" fmla="*/ 1089253 h 1628413"/>
                <a:gd name="connsiteX1802" fmla="*/ 10885923 w 12192959"/>
                <a:gd name="connsiteY1802" fmla="*/ 1089253 h 1628413"/>
                <a:gd name="connsiteX1803" fmla="*/ 10889356 w 12192959"/>
                <a:gd name="connsiteY1803" fmla="*/ 1089809 h 1628413"/>
                <a:gd name="connsiteX1804" fmla="*/ 10893451 w 12192959"/>
                <a:gd name="connsiteY1804" fmla="*/ 1090529 h 1628413"/>
                <a:gd name="connsiteX1805" fmla="*/ 10900912 w 12192959"/>
                <a:gd name="connsiteY1805" fmla="*/ 1091881 h 1628413"/>
                <a:gd name="connsiteX1806" fmla="*/ 10902015 w 12192959"/>
                <a:gd name="connsiteY1806" fmla="*/ 1092082 h 1628413"/>
                <a:gd name="connsiteX1807" fmla="*/ 10904326 w 12192959"/>
                <a:gd name="connsiteY1807" fmla="*/ 1092523 h 1628413"/>
                <a:gd name="connsiteX1808" fmla="*/ 10907961 w 12192959"/>
                <a:gd name="connsiteY1808" fmla="*/ 1093243 h 1628413"/>
                <a:gd name="connsiteX1809" fmla="*/ 10909505 w 12192959"/>
                <a:gd name="connsiteY1809" fmla="*/ 1093550 h 1628413"/>
                <a:gd name="connsiteX1810" fmla="*/ 10911806 w 12192959"/>
                <a:gd name="connsiteY1810" fmla="*/ 1094010 h 1628413"/>
                <a:gd name="connsiteX1811" fmla="*/ 10913984 w 12192959"/>
                <a:gd name="connsiteY1811" fmla="*/ 1094470 h 1628413"/>
                <a:gd name="connsiteX1812" fmla="*/ 10915739 w 12192959"/>
                <a:gd name="connsiteY1812" fmla="*/ 1094835 h 1628413"/>
                <a:gd name="connsiteX1813" fmla="*/ 10917580 w 12192959"/>
                <a:gd name="connsiteY1813" fmla="*/ 1095228 h 1628413"/>
                <a:gd name="connsiteX1814" fmla="*/ 10919210 w 12192959"/>
                <a:gd name="connsiteY1814" fmla="*/ 1095583 h 1628413"/>
                <a:gd name="connsiteX1815" fmla="*/ 10920927 w 12192959"/>
                <a:gd name="connsiteY1815" fmla="*/ 1095957 h 1628413"/>
                <a:gd name="connsiteX1816" fmla="*/ 10921157 w 12192959"/>
                <a:gd name="connsiteY1816" fmla="*/ 1096014 h 1628413"/>
                <a:gd name="connsiteX1817" fmla="*/ 10923190 w 12192959"/>
                <a:gd name="connsiteY1817" fmla="*/ 1096465 h 1628413"/>
                <a:gd name="connsiteX1818" fmla="*/ 10926518 w 12192959"/>
                <a:gd name="connsiteY1818" fmla="*/ 1097223 h 1628413"/>
                <a:gd name="connsiteX1819" fmla="*/ 10930517 w 12192959"/>
                <a:gd name="connsiteY1819" fmla="*/ 1098182 h 1628413"/>
                <a:gd name="connsiteX1820" fmla="*/ 10931907 w 12192959"/>
                <a:gd name="connsiteY1820" fmla="*/ 1098508 h 1628413"/>
                <a:gd name="connsiteX1821" fmla="*/ 10933825 w 12192959"/>
                <a:gd name="connsiteY1821" fmla="*/ 1098949 h 1628413"/>
                <a:gd name="connsiteX1822" fmla="*/ 10937787 w 12192959"/>
                <a:gd name="connsiteY1822" fmla="*/ 1099908 h 1628413"/>
                <a:gd name="connsiteX1823" fmla="*/ 10941047 w 12192959"/>
                <a:gd name="connsiteY1823" fmla="*/ 1100733 h 1628413"/>
                <a:gd name="connsiteX1824" fmla="*/ 10944883 w 12192959"/>
                <a:gd name="connsiteY1824" fmla="*/ 1101739 h 1628413"/>
                <a:gd name="connsiteX1825" fmla="*/ 10948058 w 12192959"/>
                <a:gd name="connsiteY1825" fmla="*/ 1102593 h 1628413"/>
                <a:gd name="connsiteX1826" fmla="*/ 10949918 w 12192959"/>
                <a:gd name="connsiteY1826" fmla="*/ 1103111 h 1628413"/>
                <a:gd name="connsiteX1827" fmla="*/ 10950024 w 12192959"/>
                <a:gd name="connsiteY1827" fmla="*/ 1103111 h 1628413"/>
                <a:gd name="connsiteX1828" fmla="*/ 10951942 w 12192959"/>
                <a:gd name="connsiteY1828" fmla="*/ 1103657 h 1628413"/>
                <a:gd name="connsiteX1829" fmla="*/ 10952267 w 12192959"/>
                <a:gd name="connsiteY1829" fmla="*/ 1103744 h 1628413"/>
                <a:gd name="connsiteX1830" fmla="*/ 10955068 w 12192959"/>
                <a:gd name="connsiteY1830" fmla="*/ 1104530 h 1628413"/>
                <a:gd name="connsiteX1831" fmla="*/ 10958971 w 12192959"/>
                <a:gd name="connsiteY1831" fmla="*/ 1105652 h 1628413"/>
                <a:gd name="connsiteX1832" fmla="*/ 10960659 w 12192959"/>
                <a:gd name="connsiteY1832" fmla="*/ 1106151 h 1628413"/>
                <a:gd name="connsiteX1833" fmla="*/ 10961982 w 12192959"/>
                <a:gd name="connsiteY1833" fmla="*/ 1106535 h 1628413"/>
                <a:gd name="connsiteX1834" fmla="*/ 10965818 w 12192959"/>
                <a:gd name="connsiteY1834" fmla="*/ 1107705 h 1628413"/>
                <a:gd name="connsiteX1835" fmla="*/ 10967334 w 12192959"/>
                <a:gd name="connsiteY1835" fmla="*/ 1108175 h 1628413"/>
                <a:gd name="connsiteX1836" fmla="*/ 10969587 w 12192959"/>
                <a:gd name="connsiteY1836" fmla="*/ 1108875 h 1628413"/>
                <a:gd name="connsiteX1837" fmla="*/ 10972714 w 12192959"/>
                <a:gd name="connsiteY1837" fmla="*/ 1109834 h 1628413"/>
                <a:gd name="connsiteX1838" fmla="*/ 10975504 w 12192959"/>
                <a:gd name="connsiteY1838" fmla="*/ 1110735 h 1628413"/>
                <a:gd name="connsiteX1839" fmla="*/ 10979398 w 12192959"/>
                <a:gd name="connsiteY1839" fmla="*/ 1112020 h 1628413"/>
                <a:gd name="connsiteX1840" fmla="*/ 10980059 w 12192959"/>
                <a:gd name="connsiteY1840" fmla="*/ 1112250 h 1628413"/>
                <a:gd name="connsiteX1841" fmla="*/ 10982083 w 12192959"/>
                <a:gd name="connsiteY1841" fmla="*/ 1112931 h 1628413"/>
                <a:gd name="connsiteX1842" fmla="*/ 10983761 w 12192959"/>
                <a:gd name="connsiteY1842" fmla="*/ 1113507 h 1628413"/>
                <a:gd name="connsiteX1843" fmla="*/ 10986168 w 12192959"/>
                <a:gd name="connsiteY1843" fmla="*/ 1114341 h 1628413"/>
                <a:gd name="connsiteX1844" fmla="*/ 10988557 w 12192959"/>
                <a:gd name="connsiteY1844" fmla="*/ 1115194 h 1628413"/>
                <a:gd name="connsiteX1845" fmla="*/ 10989382 w 12192959"/>
                <a:gd name="connsiteY1845" fmla="*/ 1115492 h 1628413"/>
                <a:gd name="connsiteX1846" fmla="*/ 10992729 w 12192959"/>
                <a:gd name="connsiteY1846" fmla="*/ 1116700 h 1628413"/>
                <a:gd name="connsiteX1847" fmla="*/ 10993956 w 12192959"/>
                <a:gd name="connsiteY1847" fmla="*/ 1117151 h 1628413"/>
                <a:gd name="connsiteX1848" fmla="*/ 10994684 w 12192959"/>
                <a:gd name="connsiteY1848" fmla="*/ 1117419 h 1628413"/>
                <a:gd name="connsiteX1849" fmla="*/ 10998837 w 12192959"/>
                <a:gd name="connsiteY1849" fmla="*/ 1118973 h 1628413"/>
                <a:gd name="connsiteX1850" fmla="*/ 10999106 w 12192959"/>
                <a:gd name="connsiteY1850" fmla="*/ 1119232 h 1628413"/>
                <a:gd name="connsiteX1851" fmla="*/ 10999547 w 12192959"/>
                <a:gd name="connsiteY1851" fmla="*/ 1119232 h 1628413"/>
                <a:gd name="connsiteX1852" fmla="*/ 11015793 w 12192959"/>
                <a:gd name="connsiteY1852" fmla="*/ 1125792 h 1628413"/>
                <a:gd name="connsiteX1853" fmla="*/ 11016867 w 12192959"/>
                <a:gd name="connsiteY1853" fmla="*/ 1126252 h 1628413"/>
                <a:gd name="connsiteX1854" fmla="*/ 11017826 w 12192959"/>
                <a:gd name="connsiteY1854" fmla="*/ 1126645 h 1628413"/>
                <a:gd name="connsiteX1855" fmla="*/ 11021575 w 12192959"/>
                <a:gd name="connsiteY1855" fmla="*/ 1128285 h 1628413"/>
                <a:gd name="connsiteX1856" fmla="*/ 11022113 w 12192959"/>
                <a:gd name="connsiteY1856" fmla="*/ 1128525 h 1628413"/>
                <a:gd name="connsiteX1857" fmla="*/ 11023714 w 12192959"/>
                <a:gd name="connsiteY1857" fmla="*/ 1129244 h 1628413"/>
                <a:gd name="connsiteX1858" fmla="*/ 11027426 w 12192959"/>
                <a:gd name="connsiteY1858" fmla="*/ 1130932 h 1628413"/>
                <a:gd name="connsiteX1859" fmla="*/ 11028586 w 12192959"/>
                <a:gd name="connsiteY1859" fmla="*/ 1131450 h 1628413"/>
                <a:gd name="connsiteX1860" fmla="*/ 11029689 w 12192959"/>
                <a:gd name="connsiteY1860" fmla="*/ 1131958 h 1628413"/>
                <a:gd name="connsiteX1861" fmla="*/ 11032020 w 12192959"/>
                <a:gd name="connsiteY1861" fmla="*/ 1133061 h 1628413"/>
                <a:gd name="connsiteX1862" fmla="*/ 11033938 w 12192959"/>
                <a:gd name="connsiteY1862" fmla="*/ 1133953 h 1628413"/>
                <a:gd name="connsiteX1863" fmla="*/ 11035645 w 12192959"/>
                <a:gd name="connsiteY1863" fmla="*/ 1134778 h 1628413"/>
                <a:gd name="connsiteX1864" fmla="*/ 11039097 w 12192959"/>
                <a:gd name="connsiteY1864" fmla="*/ 1136466 h 1628413"/>
                <a:gd name="connsiteX1865" fmla="*/ 11040104 w 12192959"/>
                <a:gd name="connsiteY1865" fmla="*/ 1136964 h 1628413"/>
                <a:gd name="connsiteX1866" fmla="*/ 11040402 w 12192959"/>
                <a:gd name="connsiteY1866" fmla="*/ 1137118 h 1628413"/>
                <a:gd name="connsiteX1867" fmla="*/ 11041447 w 12192959"/>
                <a:gd name="connsiteY1867" fmla="*/ 1137636 h 1628413"/>
                <a:gd name="connsiteX1868" fmla="*/ 11044419 w 12192959"/>
                <a:gd name="connsiteY1868" fmla="*/ 1139151 h 1628413"/>
                <a:gd name="connsiteX1869" fmla="*/ 11044822 w 12192959"/>
                <a:gd name="connsiteY1869" fmla="*/ 1139362 h 1628413"/>
                <a:gd name="connsiteX1870" fmla="*/ 11047095 w 12192959"/>
                <a:gd name="connsiteY1870" fmla="*/ 1140541 h 1628413"/>
                <a:gd name="connsiteX1871" fmla="*/ 11050395 w 12192959"/>
                <a:gd name="connsiteY1871" fmla="*/ 1142296 h 1628413"/>
                <a:gd name="connsiteX1872" fmla="*/ 11054125 w 12192959"/>
                <a:gd name="connsiteY1872" fmla="*/ 1144310 h 1628413"/>
                <a:gd name="connsiteX1873" fmla="*/ 11055880 w 12192959"/>
                <a:gd name="connsiteY1873" fmla="*/ 1145269 h 1628413"/>
                <a:gd name="connsiteX1874" fmla="*/ 11062123 w 12192959"/>
                <a:gd name="connsiteY1874" fmla="*/ 1148827 h 1628413"/>
                <a:gd name="connsiteX1875" fmla="*/ 11063475 w 12192959"/>
                <a:gd name="connsiteY1875" fmla="*/ 1149614 h 1628413"/>
                <a:gd name="connsiteX1876" fmla="*/ 11064866 w 12192959"/>
                <a:gd name="connsiteY1876" fmla="*/ 1150438 h 1628413"/>
                <a:gd name="connsiteX1877" fmla="*/ 11065259 w 12192959"/>
                <a:gd name="connsiteY1877" fmla="*/ 1150669 h 1628413"/>
                <a:gd name="connsiteX1878" fmla="*/ 11066554 w 12192959"/>
                <a:gd name="connsiteY1878" fmla="*/ 1151436 h 1628413"/>
                <a:gd name="connsiteX1879" fmla="*/ 11067695 w 12192959"/>
                <a:gd name="connsiteY1879" fmla="*/ 1152136 h 1628413"/>
                <a:gd name="connsiteX1880" fmla="*/ 11067800 w 12192959"/>
                <a:gd name="connsiteY1880" fmla="*/ 1152203 h 1628413"/>
                <a:gd name="connsiteX1881" fmla="*/ 11068759 w 12192959"/>
                <a:gd name="connsiteY1881" fmla="*/ 1152788 h 1628413"/>
                <a:gd name="connsiteX1882" fmla="*/ 11070946 w 12192959"/>
                <a:gd name="connsiteY1882" fmla="*/ 1154121 h 1628413"/>
                <a:gd name="connsiteX1883" fmla="*/ 11073823 w 12192959"/>
                <a:gd name="connsiteY1883" fmla="*/ 1155953 h 1628413"/>
                <a:gd name="connsiteX1884" fmla="*/ 11076872 w 12192959"/>
                <a:gd name="connsiteY1884" fmla="*/ 1157871 h 1628413"/>
                <a:gd name="connsiteX1885" fmla="*/ 11078637 w 12192959"/>
                <a:gd name="connsiteY1885" fmla="*/ 1159022 h 1628413"/>
                <a:gd name="connsiteX1886" fmla="*/ 11078752 w 12192959"/>
                <a:gd name="connsiteY1886" fmla="*/ 1159098 h 1628413"/>
                <a:gd name="connsiteX1887" fmla="*/ 11081812 w 12192959"/>
                <a:gd name="connsiteY1887" fmla="*/ 1161141 h 1628413"/>
                <a:gd name="connsiteX1888" fmla="*/ 11082905 w 12192959"/>
                <a:gd name="connsiteY1888" fmla="*/ 1161889 h 1628413"/>
                <a:gd name="connsiteX1889" fmla="*/ 11083481 w 12192959"/>
                <a:gd name="connsiteY1889" fmla="*/ 1162292 h 1628413"/>
                <a:gd name="connsiteX1890" fmla="*/ 11086358 w 12192959"/>
                <a:gd name="connsiteY1890" fmla="*/ 1164210 h 1628413"/>
                <a:gd name="connsiteX1891" fmla="*/ 11087383 w 12192959"/>
                <a:gd name="connsiteY1891" fmla="*/ 1164968 h 1628413"/>
                <a:gd name="connsiteX1892" fmla="*/ 11095439 w 12192959"/>
                <a:gd name="connsiteY1892" fmla="*/ 1170846 h 1628413"/>
                <a:gd name="connsiteX1893" fmla="*/ 11095545 w 12192959"/>
                <a:gd name="connsiteY1893" fmla="*/ 1170933 h 1628413"/>
                <a:gd name="connsiteX1894" fmla="*/ 11095804 w 12192959"/>
                <a:gd name="connsiteY1894" fmla="*/ 1171144 h 1628413"/>
                <a:gd name="connsiteX1895" fmla="*/ 11098364 w 12192959"/>
                <a:gd name="connsiteY1895" fmla="*/ 1173129 h 1628413"/>
                <a:gd name="connsiteX1896" fmla="*/ 11098950 w 12192959"/>
                <a:gd name="connsiteY1896" fmla="*/ 1173580 h 1628413"/>
                <a:gd name="connsiteX1897" fmla="*/ 11100282 w 12192959"/>
                <a:gd name="connsiteY1897" fmla="*/ 1174615 h 1628413"/>
                <a:gd name="connsiteX1898" fmla="*/ 11102431 w 12192959"/>
                <a:gd name="connsiteY1898" fmla="*/ 1176351 h 1628413"/>
                <a:gd name="connsiteX1899" fmla="*/ 11102757 w 12192959"/>
                <a:gd name="connsiteY1899" fmla="*/ 1176620 h 1628413"/>
                <a:gd name="connsiteX1900" fmla="*/ 11104128 w 12192959"/>
                <a:gd name="connsiteY1900" fmla="*/ 1177732 h 1628413"/>
                <a:gd name="connsiteX1901" fmla="*/ 11104665 w 12192959"/>
                <a:gd name="connsiteY1901" fmla="*/ 1178173 h 1628413"/>
                <a:gd name="connsiteX1902" fmla="*/ 11107024 w 12192959"/>
                <a:gd name="connsiteY1902" fmla="*/ 1180168 h 1628413"/>
                <a:gd name="connsiteX1903" fmla="*/ 11107111 w 12192959"/>
                <a:gd name="connsiteY1903" fmla="*/ 1180235 h 1628413"/>
                <a:gd name="connsiteX1904" fmla="*/ 11108933 w 12192959"/>
                <a:gd name="connsiteY1904" fmla="*/ 1181798 h 1628413"/>
                <a:gd name="connsiteX1905" fmla="*/ 11111168 w 12192959"/>
                <a:gd name="connsiteY1905" fmla="*/ 1183716 h 1628413"/>
                <a:gd name="connsiteX1906" fmla="*/ 11112127 w 12192959"/>
                <a:gd name="connsiteY1906" fmla="*/ 1184560 h 1628413"/>
                <a:gd name="connsiteX1907" fmla="*/ 11113086 w 12192959"/>
                <a:gd name="connsiteY1907" fmla="*/ 1185385 h 1628413"/>
                <a:gd name="connsiteX1908" fmla="*/ 11115262 w 12192959"/>
                <a:gd name="connsiteY1908" fmla="*/ 1187380 h 1628413"/>
                <a:gd name="connsiteX1909" fmla="*/ 11117094 w 12192959"/>
                <a:gd name="connsiteY1909" fmla="*/ 1189106 h 1628413"/>
                <a:gd name="connsiteX1910" fmla="*/ 11117180 w 12192959"/>
                <a:gd name="connsiteY1910" fmla="*/ 1189183 h 1628413"/>
                <a:gd name="connsiteX1911" fmla="*/ 11119146 w 12192959"/>
                <a:gd name="connsiteY1911" fmla="*/ 1191101 h 1628413"/>
                <a:gd name="connsiteX1912" fmla="*/ 11120057 w 12192959"/>
                <a:gd name="connsiteY1912" fmla="*/ 1191983 h 1628413"/>
                <a:gd name="connsiteX1913" fmla="*/ 11120182 w 12192959"/>
                <a:gd name="connsiteY1913" fmla="*/ 1192108 h 1628413"/>
                <a:gd name="connsiteX1914" fmla="*/ 11120959 w 12192959"/>
                <a:gd name="connsiteY1914" fmla="*/ 1192865 h 1628413"/>
                <a:gd name="connsiteX1915" fmla="*/ 11122877 w 12192959"/>
                <a:gd name="connsiteY1915" fmla="*/ 1194783 h 1628413"/>
                <a:gd name="connsiteX1916" fmla="*/ 11123692 w 12192959"/>
                <a:gd name="connsiteY1916" fmla="*/ 1195627 h 1628413"/>
                <a:gd name="connsiteX1917" fmla="*/ 11124651 w 12192959"/>
                <a:gd name="connsiteY1917" fmla="*/ 1196586 h 1628413"/>
                <a:gd name="connsiteX1918" fmla="*/ 11126569 w 12192959"/>
                <a:gd name="connsiteY1918" fmla="*/ 1198504 h 1628413"/>
                <a:gd name="connsiteX1919" fmla="*/ 11127404 w 12192959"/>
                <a:gd name="connsiteY1919" fmla="*/ 1199396 h 1628413"/>
                <a:gd name="connsiteX1920" fmla="*/ 11130079 w 12192959"/>
                <a:gd name="connsiteY1920" fmla="*/ 1202273 h 1628413"/>
                <a:gd name="connsiteX1921" fmla="*/ 11131796 w 12192959"/>
                <a:gd name="connsiteY1921" fmla="*/ 1204191 h 1628413"/>
                <a:gd name="connsiteX1922" fmla="*/ 11133484 w 12192959"/>
                <a:gd name="connsiteY1922" fmla="*/ 1206109 h 1628413"/>
                <a:gd name="connsiteX1923" fmla="*/ 11135123 w 12192959"/>
                <a:gd name="connsiteY1923" fmla="*/ 1208028 h 1628413"/>
                <a:gd name="connsiteX1924" fmla="*/ 11136763 w 12192959"/>
                <a:gd name="connsiteY1924" fmla="*/ 1210022 h 1628413"/>
                <a:gd name="connsiteX1925" fmla="*/ 11138192 w 12192959"/>
                <a:gd name="connsiteY1925" fmla="*/ 1211816 h 1628413"/>
                <a:gd name="connsiteX1926" fmla="*/ 11138384 w 12192959"/>
                <a:gd name="connsiteY1926" fmla="*/ 1212065 h 1628413"/>
                <a:gd name="connsiteX1927" fmla="*/ 11139842 w 12192959"/>
                <a:gd name="connsiteY1927" fmla="*/ 1213983 h 1628413"/>
                <a:gd name="connsiteX1928" fmla="*/ 11140561 w 12192959"/>
                <a:gd name="connsiteY1928" fmla="*/ 1214942 h 1628413"/>
                <a:gd name="connsiteX1929" fmla="*/ 11140647 w 12192959"/>
                <a:gd name="connsiteY1929" fmla="*/ 1215057 h 1628413"/>
                <a:gd name="connsiteX1930" fmla="*/ 11141443 w 12192959"/>
                <a:gd name="connsiteY1930" fmla="*/ 1216122 h 1628413"/>
                <a:gd name="connsiteX1931" fmla="*/ 11141703 w 12192959"/>
                <a:gd name="connsiteY1931" fmla="*/ 1216457 h 1628413"/>
                <a:gd name="connsiteX1932" fmla="*/ 11142834 w 12192959"/>
                <a:gd name="connsiteY1932" fmla="*/ 1217982 h 1628413"/>
                <a:gd name="connsiteX1933" fmla="*/ 11143400 w 12192959"/>
                <a:gd name="connsiteY1933" fmla="*/ 1218788 h 1628413"/>
                <a:gd name="connsiteX1934" fmla="*/ 11143965 w 12192959"/>
                <a:gd name="connsiteY1934" fmla="*/ 1219593 h 1628413"/>
                <a:gd name="connsiteX1935" fmla="*/ 11144263 w 12192959"/>
                <a:gd name="connsiteY1935" fmla="*/ 1220025 h 1628413"/>
                <a:gd name="connsiteX1936" fmla="*/ 11144474 w 12192959"/>
                <a:gd name="connsiteY1936" fmla="*/ 1220332 h 1628413"/>
                <a:gd name="connsiteX1937" fmla="*/ 11145308 w 12192959"/>
                <a:gd name="connsiteY1937" fmla="*/ 1221511 h 1628413"/>
                <a:gd name="connsiteX1938" fmla="*/ 11145654 w 12192959"/>
                <a:gd name="connsiteY1938" fmla="*/ 1222010 h 1628413"/>
                <a:gd name="connsiteX1939" fmla="*/ 11147005 w 12192959"/>
                <a:gd name="connsiteY1939" fmla="*/ 1224043 h 1628413"/>
                <a:gd name="connsiteX1940" fmla="*/ 11147840 w 12192959"/>
                <a:gd name="connsiteY1940" fmla="*/ 1225309 h 1628413"/>
                <a:gd name="connsiteX1941" fmla="*/ 11148319 w 12192959"/>
                <a:gd name="connsiteY1941" fmla="*/ 1226028 h 1628413"/>
                <a:gd name="connsiteX1942" fmla="*/ 11151196 w 12192959"/>
                <a:gd name="connsiteY1942" fmla="*/ 1227620 h 1628413"/>
                <a:gd name="connsiteX1943" fmla="*/ 11579140 w 12192959"/>
                <a:gd name="connsiteY1943" fmla="*/ 1227620 h 1628413"/>
                <a:gd name="connsiteX1944" fmla="*/ 11579140 w 12192959"/>
                <a:gd name="connsiteY1944" fmla="*/ 1238409 h 1628413"/>
                <a:gd name="connsiteX1945" fmla="*/ 11143198 w 12192959"/>
                <a:gd name="connsiteY1945" fmla="*/ 1238409 h 1628413"/>
                <a:gd name="connsiteX1946" fmla="*/ 11141769 w 12192959"/>
                <a:gd name="connsiteY1946" fmla="*/ 1236040 h 1628413"/>
                <a:gd name="connsiteX1947" fmla="*/ 11141769 w 12192959"/>
                <a:gd name="connsiteY1947" fmla="*/ 1236040 h 1628413"/>
                <a:gd name="connsiteX1948" fmla="*/ 11141548 w 12192959"/>
                <a:gd name="connsiteY1948" fmla="*/ 1235714 h 1628413"/>
                <a:gd name="connsiteX1949" fmla="*/ 11139238 w 12192959"/>
                <a:gd name="connsiteY1949" fmla="*/ 1232003 h 1628413"/>
                <a:gd name="connsiteX1950" fmla="*/ 11138145 w 12192959"/>
                <a:gd name="connsiteY1950" fmla="*/ 1230411 h 1628413"/>
                <a:gd name="connsiteX1951" fmla="*/ 11136677 w 12192959"/>
                <a:gd name="connsiteY1951" fmla="*/ 1228215 h 1628413"/>
                <a:gd name="connsiteX1952" fmla="*/ 11136082 w 12192959"/>
                <a:gd name="connsiteY1952" fmla="*/ 1227361 h 1628413"/>
                <a:gd name="connsiteX1953" fmla="*/ 11133972 w 12192959"/>
                <a:gd name="connsiteY1953" fmla="*/ 1224417 h 1628413"/>
                <a:gd name="connsiteX1954" fmla="*/ 11132208 w 12192959"/>
                <a:gd name="connsiteY1954" fmla="*/ 1222058 h 1628413"/>
                <a:gd name="connsiteX1955" fmla="*/ 11131344 w 12192959"/>
                <a:gd name="connsiteY1955" fmla="*/ 1220926 h 1628413"/>
                <a:gd name="connsiteX1956" fmla="*/ 11131153 w 12192959"/>
                <a:gd name="connsiteY1956" fmla="*/ 1220658 h 1628413"/>
                <a:gd name="connsiteX1957" fmla="*/ 11129034 w 12192959"/>
                <a:gd name="connsiteY1957" fmla="*/ 1217992 h 1628413"/>
                <a:gd name="connsiteX1958" fmla="*/ 11128775 w 12192959"/>
                <a:gd name="connsiteY1958" fmla="*/ 1217656 h 1628413"/>
                <a:gd name="connsiteX1959" fmla="*/ 11128180 w 12192959"/>
                <a:gd name="connsiteY1959" fmla="*/ 1216927 h 1628413"/>
                <a:gd name="connsiteX1960" fmla="*/ 11125945 w 12192959"/>
                <a:gd name="connsiteY1960" fmla="*/ 1214232 h 1628413"/>
                <a:gd name="connsiteX1961" fmla="*/ 11125063 w 12192959"/>
                <a:gd name="connsiteY1961" fmla="*/ 1213187 h 1628413"/>
                <a:gd name="connsiteX1962" fmla="*/ 11124104 w 12192959"/>
                <a:gd name="connsiteY1962" fmla="*/ 1212055 h 1628413"/>
                <a:gd name="connsiteX1963" fmla="*/ 11122781 w 12192959"/>
                <a:gd name="connsiteY1963" fmla="*/ 1210540 h 1628413"/>
                <a:gd name="connsiteX1964" fmla="*/ 11122359 w 12192959"/>
                <a:gd name="connsiteY1964" fmla="*/ 1210080 h 1628413"/>
                <a:gd name="connsiteX1965" fmla="*/ 11121860 w 12192959"/>
                <a:gd name="connsiteY1965" fmla="*/ 1209524 h 1628413"/>
                <a:gd name="connsiteX1966" fmla="*/ 11121026 w 12192959"/>
                <a:gd name="connsiteY1966" fmla="*/ 1208564 h 1628413"/>
                <a:gd name="connsiteX1967" fmla="*/ 11119568 w 12192959"/>
                <a:gd name="connsiteY1967" fmla="*/ 1206982 h 1628413"/>
                <a:gd name="connsiteX1968" fmla="*/ 11118542 w 12192959"/>
                <a:gd name="connsiteY1968" fmla="*/ 1205889 h 1628413"/>
                <a:gd name="connsiteX1969" fmla="*/ 11116221 w 12192959"/>
                <a:gd name="connsiteY1969" fmla="*/ 1203472 h 1628413"/>
                <a:gd name="connsiteX1970" fmla="*/ 11115656 w 12192959"/>
                <a:gd name="connsiteY1970" fmla="*/ 1202887 h 1628413"/>
                <a:gd name="connsiteX1971" fmla="*/ 11114946 w 12192959"/>
                <a:gd name="connsiteY1971" fmla="*/ 1202149 h 1628413"/>
                <a:gd name="connsiteX1972" fmla="*/ 11112673 w 12192959"/>
                <a:gd name="connsiteY1972" fmla="*/ 1199905 h 1628413"/>
                <a:gd name="connsiteX1973" fmla="*/ 11111494 w 12192959"/>
                <a:gd name="connsiteY1973" fmla="*/ 1198744 h 1628413"/>
                <a:gd name="connsiteX1974" fmla="*/ 11109038 w 12192959"/>
                <a:gd name="connsiteY1974" fmla="*/ 1196404 h 1628413"/>
                <a:gd name="connsiteX1975" fmla="*/ 11108434 w 12192959"/>
                <a:gd name="connsiteY1975" fmla="*/ 1195848 h 1628413"/>
                <a:gd name="connsiteX1976" fmla="*/ 11107849 w 12192959"/>
                <a:gd name="connsiteY1976" fmla="*/ 1195292 h 1628413"/>
                <a:gd name="connsiteX1977" fmla="*/ 11105451 w 12192959"/>
                <a:gd name="connsiteY1977" fmla="*/ 1193096 h 1628413"/>
                <a:gd name="connsiteX1978" fmla="*/ 11105183 w 12192959"/>
                <a:gd name="connsiteY1978" fmla="*/ 1192856 h 1628413"/>
                <a:gd name="connsiteX1979" fmla="*/ 11104071 w 12192959"/>
                <a:gd name="connsiteY1979" fmla="*/ 1191897 h 1628413"/>
                <a:gd name="connsiteX1980" fmla="*/ 11103975 w 12192959"/>
                <a:gd name="connsiteY1980" fmla="*/ 1191810 h 1628413"/>
                <a:gd name="connsiteX1981" fmla="*/ 11101347 w 12192959"/>
                <a:gd name="connsiteY1981" fmla="*/ 1189509 h 1628413"/>
                <a:gd name="connsiteX1982" fmla="*/ 11100762 w 12192959"/>
                <a:gd name="connsiteY1982" fmla="*/ 1189020 h 1628413"/>
                <a:gd name="connsiteX1983" fmla="*/ 11100282 w 12192959"/>
                <a:gd name="connsiteY1983" fmla="*/ 1188627 h 1628413"/>
                <a:gd name="connsiteX1984" fmla="*/ 11097405 w 12192959"/>
                <a:gd name="connsiteY1984" fmla="*/ 1186219 h 1628413"/>
                <a:gd name="connsiteX1985" fmla="*/ 11096379 w 12192959"/>
                <a:gd name="connsiteY1985" fmla="*/ 1185366 h 1628413"/>
                <a:gd name="connsiteX1986" fmla="*/ 11095967 w 12192959"/>
                <a:gd name="connsiteY1986" fmla="*/ 1185030 h 1628413"/>
                <a:gd name="connsiteX1987" fmla="*/ 11093214 w 12192959"/>
                <a:gd name="connsiteY1987" fmla="*/ 1182815 h 1628413"/>
                <a:gd name="connsiteX1988" fmla="*/ 11092984 w 12192959"/>
                <a:gd name="connsiteY1988" fmla="*/ 1182633 h 1628413"/>
                <a:gd name="connsiteX1989" fmla="*/ 11092677 w 12192959"/>
                <a:gd name="connsiteY1989" fmla="*/ 1182383 h 1628413"/>
                <a:gd name="connsiteX1990" fmla="*/ 11092601 w 12192959"/>
                <a:gd name="connsiteY1990" fmla="*/ 1182316 h 1628413"/>
                <a:gd name="connsiteX1991" fmla="*/ 11071876 w 12192959"/>
                <a:gd name="connsiteY1991" fmla="*/ 1167423 h 1628413"/>
                <a:gd name="connsiteX1992" fmla="*/ 11071473 w 12192959"/>
                <a:gd name="connsiteY1992" fmla="*/ 1167154 h 1628413"/>
                <a:gd name="connsiteX1993" fmla="*/ 11068501 w 12192959"/>
                <a:gd name="connsiteY1993" fmla="*/ 1165236 h 1628413"/>
                <a:gd name="connsiteX1994" fmla="*/ 11067542 w 12192959"/>
                <a:gd name="connsiteY1994" fmla="*/ 1164613 h 1628413"/>
                <a:gd name="connsiteX1995" fmla="*/ 11066889 w 12192959"/>
                <a:gd name="connsiteY1995" fmla="*/ 1164200 h 1628413"/>
                <a:gd name="connsiteX1996" fmla="*/ 11064971 w 12192959"/>
                <a:gd name="connsiteY1996" fmla="*/ 1163002 h 1628413"/>
                <a:gd name="connsiteX1997" fmla="*/ 11063226 w 12192959"/>
                <a:gd name="connsiteY1997" fmla="*/ 1161927 h 1628413"/>
                <a:gd name="connsiteX1998" fmla="*/ 11061969 w 12192959"/>
                <a:gd name="connsiteY1998" fmla="*/ 1161160 h 1628413"/>
                <a:gd name="connsiteX1999" fmla="*/ 11058383 w 12192959"/>
                <a:gd name="connsiteY1999" fmla="*/ 1159002 h 1628413"/>
                <a:gd name="connsiteX2000" fmla="*/ 11055918 w 12192959"/>
                <a:gd name="connsiteY2000" fmla="*/ 1157554 h 1628413"/>
                <a:gd name="connsiteX2001" fmla="*/ 11053501 w 12192959"/>
                <a:gd name="connsiteY2001" fmla="*/ 1156164 h 1628413"/>
                <a:gd name="connsiteX2002" fmla="*/ 11051976 w 12192959"/>
                <a:gd name="connsiteY2002" fmla="*/ 1155310 h 1628413"/>
                <a:gd name="connsiteX2003" fmla="*/ 11048447 w 12192959"/>
                <a:gd name="connsiteY2003" fmla="*/ 1153335 h 1628413"/>
                <a:gd name="connsiteX2004" fmla="*/ 11048265 w 12192959"/>
                <a:gd name="connsiteY2004" fmla="*/ 1153239 h 1628413"/>
                <a:gd name="connsiteX2005" fmla="*/ 11046808 w 12192959"/>
                <a:gd name="connsiteY2005" fmla="*/ 1152443 h 1628413"/>
                <a:gd name="connsiteX2006" fmla="*/ 11045455 w 12192959"/>
                <a:gd name="connsiteY2006" fmla="*/ 1151714 h 1628413"/>
                <a:gd name="connsiteX2007" fmla="*/ 11043288 w 12192959"/>
                <a:gd name="connsiteY2007" fmla="*/ 1150553 h 1628413"/>
                <a:gd name="connsiteX2008" fmla="*/ 11042444 w 12192959"/>
                <a:gd name="connsiteY2008" fmla="*/ 1150112 h 1628413"/>
                <a:gd name="connsiteX2009" fmla="*/ 11041628 w 12192959"/>
                <a:gd name="connsiteY2009" fmla="*/ 1149681 h 1628413"/>
                <a:gd name="connsiteX2010" fmla="*/ 11038023 w 12192959"/>
                <a:gd name="connsiteY2010" fmla="*/ 1147820 h 1628413"/>
                <a:gd name="connsiteX2011" fmla="*/ 11037342 w 12192959"/>
                <a:gd name="connsiteY2011" fmla="*/ 1147475 h 1628413"/>
                <a:gd name="connsiteX2012" fmla="*/ 11036306 w 12192959"/>
                <a:gd name="connsiteY2012" fmla="*/ 1146938 h 1628413"/>
                <a:gd name="connsiteX2013" fmla="*/ 11034963 w 12192959"/>
                <a:gd name="connsiteY2013" fmla="*/ 1146276 h 1628413"/>
                <a:gd name="connsiteX2014" fmla="*/ 11034752 w 12192959"/>
                <a:gd name="connsiteY2014" fmla="*/ 1146171 h 1628413"/>
                <a:gd name="connsiteX2015" fmla="*/ 11032653 w 12192959"/>
                <a:gd name="connsiteY2015" fmla="*/ 1145126 h 1628413"/>
                <a:gd name="connsiteX2016" fmla="*/ 11031799 w 12192959"/>
                <a:gd name="connsiteY2016" fmla="*/ 1144713 h 1628413"/>
                <a:gd name="connsiteX2017" fmla="*/ 11031683 w 12192959"/>
                <a:gd name="connsiteY2017" fmla="*/ 1144656 h 1628413"/>
                <a:gd name="connsiteX2018" fmla="*/ 11030964 w 12192959"/>
                <a:gd name="connsiteY2018" fmla="*/ 1144301 h 1628413"/>
                <a:gd name="connsiteX2019" fmla="*/ 11029708 w 12192959"/>
                <a:gd name="connsiteY2019" fmla="*/ 1143696 h 1628413"/>
                <a:gd name="connsiteX2020" fmla="*/ 11027177 w 12192959"/>
                <a:gd name="connsiteY2020" fmla="*/ 1142498 h 1628413"/>
                <a:gd name="connsiteX2021" fmla="*/ 11025556 w 12192959"/>
                <a:gd name="connsiteY2021" fmla="*/ 1141711 h 1628413"/>
                <a:gd name="connsiteX2022" fmla="*/ 11022142 w 12192959"/>
                <a:gd name="connsiteY2022" fmla="*/ 1140148 h 1628413"/>
                <a:gd name="connsiteX2023" fmla="*/ 11021643 w 12192959"/>
                <a:gd name="connsiteY2023" fmla="*/ 1139928 h 1628413"/>
                <a:gd name="connsiteX2024" fmla="*/ 11020118 w 12192959"/>
                <a:gd name="connsiteY2024" fmla="*/ 1139228 h 1628413"/>
                <a:gd name="connsiteX2025" fmla="*/ 11019284 w 12192959"/>
                <a:gd name="connsiteY2025" fmla="*/ 1138854 h 1628413"/>
                <a:gd name="connsiteX2026" fmla="*/ 11015927 w 12192959"/>
                <a:gd name="connsiteY2026" fmla="*/ 1137367 h 1628413"/>
                <a:gd name="connsiteX2027" fmla="*/ 11014748 w 12192959"/>
                <a:gd name="connsiteY2027" fmla="*/ 1136849 h 1628413"/>
                <a:gd name="connsiteX2028" fmla="*/ 11012417 w 12192959"/>
                <a:gd name="connsiteY2028" fmla="*/ 1135833 h 1628413"/>
                <a:gd name="connsiteX2029" fmla="*/ 11010125 w 12192959"/>
                <a:gd name="connsiteY2029" fmla="*/ 1134874 h 1628413"/>
                <a:gd name="connsiteX2030" fmla="*/ 11009664 w 12192959"/>
                <a:gd name="connsiteY2030" fmla="*/ 1134682 h 1628413"/>
                <a:gd name="connsiteX2031" fmla="*/ 10991568 w 12192959"/>
                <a:gd name="connsiteY2031" fmla="*/ 1127527 h 1628413"/>
                <a:gd name="connsiteX2032" fmla="*/ 10987290 w 12192959"/>
                <a:gd name="connsiteY2032" fmla="*/ 1125955 h 1628413"/>
                <a:gd name="connsiteX2033" fmla="*/ 10986907 w 12192959"/>
                <a:gd name="connsiteY2033" fmla="*/ 1125811 h 1628413"/>
                <a:gd name="connsiteX2034" fmla="*/ 10982180 w 12192959"/>
                <a:gd name="connsiteY2034" fmla="*/ 1124133 h 1628413"/>
                <a:gd name="connsiteX2035" fmla="*/ 10980741 w 12192959"/>
                <a:gd name="connsiteY2035" fmla="*/ 1123624 h 1628413"/>
                <a:gd name="connsiteX2036" fmla="*/ 10977221 w 12192959"/>
                <a:gd name="connsiteY2036" fmla="*/ 1122416 h 1628413"/>
                <a:gd name="connsiteX2037" fmla="*/ 10976329 w 12192959"/>
                <a:gd name="connsiteY2037" fmla="*/ 1122119 h 1628413"/>
                <a:gd name="connsiteX2038" fmla="*/ 10974478 w 12192959"/>
                <a:gd name="connsiteY2038" fmla="*/ 1121514 h 1628413"/>
                <a:gd name="connsiteX2039" fmla="*/ 10970297 w 12192959"/>
                <a:gd name="connsiteY2039" fmla="*/ 1120143 h 1628413"/>
                <a:gd name="connsiteX2040" fmla="*/ 10968139 w 12192959"/>
                <a:gd name="connsiteY2040" fmla="*/ 1119433 h 1628413"/>
                <a:gd name="connsiteX2041" fmla="*/ 10965914 w 12192959"/>
                <a:gd name="connsiteY2041" fmla="*/ 1118733 h 1628413"/>
                <a:gd name="connsiteX2042" fmla="*/ 10963996 w 12192959"/>
                <a:gd name="connsiteY2042" fmla="*/ 1118148 h 1628413"/>
                <a:gd name="connsiteX2043" fmla="*/ 10962855 w 12192959"/>
                <a:gd name="connsiteY2043" fmla="*/ 1117794 h 1628413"/>
                <a:gd name="connsiteX2044" fmla="*/ 10962672 w 12192959"/>
                <a:gd name="connsiteY2044" fmla="*/ 1117736 h 1628413"/>
                <a:gd name="connsiteX2045" fmla="*/ 10961713 w 12192959"/>
                <a:gd name="connsiteY2045" fmla="*/ 1117439 h 1628413"/>
                <a:gd name="connsiteX2046" fmla="*/ 10957753 w 12192959"/>
                <a:gd name="connsiteY2046" fmla="*/ 1116249 h 1628413"/>
                <a:gd name="connsiteX2047" fmla="*/ 10956458 w 12192959"/>
                <a:gd name="connsiteY2047" fmla="*/ 1115866 h 1628413"/>
                <a:gd name="connsiteX2048" fmla="*/ 10955192 w 12192959"/>
                <a:gd name="connsiteY2048" fmla="*/ 1115482 h 1628413"/>
                <a:gd name="connsiteX2049" fmla="*/ 10953274 w 12192959"/>
                <a:gd name="connsiteY2049" fmla="*/ 1114926 h 1628413"/>
                <a:gd name="connsiteX2050" fmla="*/ 10951241 w 12192959"/>
                <a:gd name="connsiteY2050" fmla="*/ 1114351 h 1628413"/>
                <a:gd name="connsiteX2051" fmla="*/ 10950014 w 12192959"/>
                <a:gd name="connsiteY2051" fmla="*/ 1114005 h 1628413"/>
                <a:gd name="connsiteX2052" fmla="*/ 10948719 w 12192959"/>
                <a:gd name="connsiteY2052" fmla="*/ 1113641 h 1628413"/>
                <a:gd name="connsiteX2053" fmla="*/ 10944778 w 12192959"/>
                <a:gd name="connsiteY2053" fmla="*/ 1112576 h 1628413"/>
                <a:gd name="connsiteX2054" fmla="*/ 10942083 w 12192959"/>
                <a:gd name="connsiteY2054" fmla="*/ 1111838 h 1628413"/>
                <a:gd name="connsiteX2055" fmla="*/ 10940280 w 12192959"/>
                <a:gd name="connsiteY2055" fmla="*/ 1111368 h 1628413"/>
                <a:gd name="connsiteX2056" fmla="*/ 10938102 w 12192959"/>
                <a:gd name="connsiteY2056" fmla="*/ 1110802 h 1628413"/>
                <a:gd name="connsiteX2057" fmla="*/ 10936702 w 12192959"/>
                <a:gd name="connsiteY2057" fmla="*/ 1110447 h 1628413"/>
                <a:gd name="connsiteX2058" fmla="*/ 10935360 w 12192959"/>
                <a:gd name="connsiteY2058" fmla="*/ 1110112 h 1628413"/>
                <a:gd name="connsiteX2059" fmla="*/ 10931352 w 12192959"/>
                <a:gd name="connsiteY2059" fmla="*/ 1109153 h 1628413"/>
                <a:gd name="connsiteX2060" fmla="*/ 10929989 w 12192959"/>
                <a:gd name="connsiteY2060" fmla="*/ 1108827 h 1628413"/>
                <a:gd name="connsiteX2061" fmla="*/ 10928589 w 12192959"/>
                <a:gd name="connsiteY2061" fmla="*/ 1108501 h 1628413"/>
                <a:gd name="connsiteX2062" fmla="*/ 10926949 w 12192959"/>
                <a:gd name="connsiteY2062" fmla="*/ 1108107 h 1628413"/>
                <a:gd name="connsiteX2063" fmla="*/ 10926623 w 12192959"/>
                <a:gd name="connsiteY2063" fmla="*/ 1108021 h 1628413"/>
                <a:gd name="connsiteX2064" fmla="*/ 10924600 w 12192959"/>
                <a:gd name="connsiteY2064" fmla="*/ 1107542 h 1628413"/>
                <a:gd name="connsiteX2065" fmla="*/ 10921790 w 12192959"/>
                <a:gd name="connsiteY2065" fmla="*/ 1106918 h 1628413"/>
                <a:gd name="connsiteX2066" fmla="*/ 10921167 w 12192959"/>
                <a:gd name="connsiteY2066" fmla="*/ 1106774 h 1628413"/>
                <a:gd name="connsiteX2067" fmla="*/ 10917704 w 12192959"/>
                <a:gd name="connsiteY2067" fmla="*/ 1105988 h 1628413"/>
                <a:gd name="connsiteX2068" fmla="*/ 10916352 w 12192959"/>
                <a:gd name="connsiteY2068" fmla="*/ 1105700 h 1628413"/>
                <a:gd name="connsiteX2069" fmla="*/ 10913475 w 12192959"/>
                <a:gd name="connsiteY2069" fmla="*/ 1105077 h 1628413"/>
                <a:gd name="connsiteX2070" fmla="*/ 10910781 w 12192959"/>
                <a:gd name="connsiteY2070" fmla="*/ 1104501 h 1628413"/>
                <a:gd name="connsiteX2071" fmla="*/ 10909630 w 12192959"/>
                <a:gd name="connsiteY2071" fmla="*/ 1104271 h 1628413"/>
                <a:gd name="connsiteX2072" fmla="*/ 10908076 w 12192959"/>
                <a:gd name="connsiteY2072" fmla="*/ 1103964 h 1628413"/>
                <a:gd name="connsiteX2073" fmla="*/ 10903789 w 12192959"/>
                <a:gd name="connsiteY2073" fmla="*/ 1103092 h 1628413"/>
                <a:gd name="connsiteX2074" fmla="*/ 10901257 w 12192959"/>
                <a:gd name="connsiteY2074" fmla="*/ 1102612 h 1628413"/>
                <a:gd name="connsiteX2075" fmla="*/ 10885913 w 12192959"/>
                <a:gd name="connsiteY2075" fmla="*/ 1099879 h 1628413"/>
                <a:gd name="connsiteX2076" fmla="*/ 10882786 w 12192959"/>
                <a:gd name="connsiteY2076" fmla="*/ 1099351 h 1628413"/>
                <a:gd name="connsiteX2077" fmla="*/ 10880303 w 12192959"/>
                <a:gd name="connsiteY2077" fmla="*/ 1098958 h 1628413"/>
                <a:gd name="connsiteX2078" fmla="*/ 10878950 w 12192959"/>
                <a:gd name="connsiteY2078" fmla="*/ 1098757 h 1628413"/>
                <a:gd name="connsiteX2079" fmla="*/ 10877272 w 12192959"/>
                <a:gd name="connsiteY2079" fmla="*/ 1098498 h 1628413"/>
                <a:gd name="connsiteX2080" fmla="*/ 10875460 w 12192959"/>
                <a:gd name="connsiteY2080" fmla="*/ 1098210 h 1628413"/>
                <a:gd name="connsiteX2081" fmla="*/ 10871748 w 12192959"/>
                <a:gd name="connsiteY2081" fmla="*/ 1097683 h 1628413"/>
                <a:gd name="connsiteX2082" fmla="*/ 10868181 w 12192959"/>
                <a:gd name="connsiteY2082" fmla="*/ 1097175 h 1628413"/>
                <a:gd name="connsiteX2083" fmla="*/ 10866263 w 12192959"/>
                <a:gd name="connsiteY2083" fmla="*/ 1096906 h 1628413"/>
                <a:gd name="connsiteX2084" fmla="*/ 10864508 w 12192959"/>
                <a:gd name="connsiteY2084" fmla="*/ 1096666 h 1628413"/>
                <a:gd name="connsiteX2085" fmla="*/ 10860326 w 12192959"/>
                <a:gd name="connsiteY2085" fmla="*/ 1096139 h 1628413"/>
                <a:gd name="connsiteX2086" fmla="*/ 10857162 w 12192959"/>
                <a:gd name="connsiteY2086" fmla="*/ 1095746 h 1628413"/>
                <a:gd name="connsiteX2087" fmla="*/ 10853412 w 12192959"/>
                <a:gd name="connsiteY2087" fmla="*/ 1095304 h 1628413"/>
                <a:gd name="connsiteX2088" fmla="*/ 10852453 w 12192959"/>
                <a:gd name="connsiteY2088" fmla="*/ 1095189 h 1628413"/>
                <a:gd name="connsiteX2089" fmla="*/ 10848454 w 12192959"/>
                <a:gd name="connsiteY2089" fmla="*/ 1094748 h 1628413"/>
                <a:gd name="connsiteX2090" fmla="*/ 10845893 w 12192959"/>
                <a:gd name="connsiteY2090" fmla="*/ 1094480 h 1628413"/>
                <a:gd name="connsiteX2091" fmla="*/ 10842249 w 12192959"/>
                <a:gd name="connsiteY2091" fmla="*/ 1094115 h 1628413"/>
                <a:gd name="connsiteX2092" fmla="*/ 10838317 w 12192959"/>
                <a:gd name="connsiteY2092" fmla="*/ 1093741 h 1628413"/>
                <a:gd name="connsiteX2093" fmla="*/ 10838097 w 12192959"/>
                <a:gd name="connsiteY2093" fmla="*/ 1093741 h 1628413"/>
                <a:gd name="connsiteX2094" fmla="*/ 10834682 w 12192959"/>
                <a:gd name="connsiteY2094" fmla="*/ 1093434 h 1628413"/>
                <a:gd name="connsiteX2095" fmla="*/ 10830664 w 12192959"/>
                <a:gd name="connsiteY2095" fmla="*/ 1093099 h 1628413"/>
                <a:gd name="connsiteX2096" fmla="*/ 10823049 w 12192959"/>
                <a:gd name="connsiteY2096" fmla="*/ 1092514 h 1628413"/>
                <a:gd name="connsiteX2097" fmla="*/ 10819597 w 12192959"/>
                <a:gd name="connsiteY2097" fmla="*/ 1092274 h 1628413"/>
                <a:gd name="connsiteX2098" fmla="*/ 10819405 w 12192959"/>
                <a:gd name="connsiteY2098" fmla="*/ 1092274 h 1628413"/>
                <a:gd name="connsiteX2099" fmla="*/ 10817362 w 12192959"/>
                <a:gd name="connsiteY2099" fmla="*/ 1092149 h 1628413"/>
                <a:gd name="connsiteX2100" fmla="*/ 10815300 w 12192959"/>
                <a:gd name="connsiteY2100" fmla="*/ 1092025 h 1628413"/>
                <a:gd name="connsiteX2101" fmla="*/ 10811963 w 12192959"/>
                <a:gd name="connsiteY2101" fmla="*/ 1091842 h 1628413"/>
                <a:gd name="connsiteX2102" fmla="*/ 10807408 w 12192959"/>
                <a:gd name="connsiteY2102" fmla="*/ 1091593 h 1628413"/>
                <a:gd name="connsiteX2103" fmla="*/ 10804319 w 12192959"/>
                <a:gd name="connsiteY2103" fmla="*/ 1091459 h 1628413"/>
                <a:gd name="connsiteX2104" fmla="*/ 10796226 w 12192959"/>
                <a:gd name="connsiteY2104" fmla="*/ 1091142 h 1628413"/>
                <a:gd name="connsiteX2105" fmla="*/ 10795957 w 12192959"/>
                <a:gd name="connsiteY2105" fmla="*/ 1091142 h 1628413"/>
                <a:gd name="connsiteX2106" fmla="*/ 10791488 w 12192959"/>
                <a:gd name="connsiteY2106" fmla="*/ 1091008 h 1628413"/>
                <a:gd name="connsiteX2107" fmla="*/ 10789972 w 12192959"/>
                <a:gd name="connsiteY2107" fmla="*/ 1091008 h 1628413"/>
                <a:gd name="connsiteX2108" fmla="*/ 10789743 w 12192959"/>
                <a:gd name="connsiteY2108" fmla="*/ 1091008 h 1628413"/>
                <a:gd name="connsiteX2109" fmla="*/ 10788409 w 12192959"/>
                <a:gd name="connsiteY2109" fmla="*/ 1091008 h 1628413"/>
                <a:gd name="connsiteX2110" fmla="*/ 10786136 w 12192959"/>
                <a:gd name="connsiteY2110" fmla="*/ 1091008 h 1628413"/>
                <a:gd name="connsiteX2111" fmla="*/ 10785351 w 12192959"/>
                <a:gd name="connsiteY2111" fmla="*/ 1091008 h 1628413"/>
                <a:gd name="connsiteX2112" fmla="*/ 10783078 w 12192959"/>
                <a:gd name="connsiteY2112" fmla="*/ 1091008 h 1628413"/>
                <a:gd name="connsiteX2113" fmla="*/ 10780517 w 12192959"/>
                <a:gd name="connsiteY2113" fmla="*/ 1091008 h 1628413"/>
                <a:gd name="connsiteX2114" fmla="*/ 10772614 w 12192959"/>
                <a:gd name="connsiteY2114" fmla="*/ 1091008 h 1628413"/>
                <a:gd name="connsiteX2115" fmla="*/ 10771655 w 12192959"/>
                <a:gd name="connsiteY2115" fmla="*/ 1091008 h 1628413"/>
                <a:gd name="connsiteX2116" fmla="*/ 10763628 w 12192959"/>
                <a:gd name="connsiteY2116" fmla="*/ 1091008 h 1628413"/>
                <a:gd name="connsiteX2117" fmla="*/ 10761116 w 12192959"/>
                <a:gd name="connsiteY2117" fmla="*/ 1091008 h 1628413"/>
                <a:gd name="connsiteX2118" fmla="*/ 10758872 w 12192959"/>
                <a:gd name="connsiteY2118" fmla="*/ 1091008 h 1628413"/>
                <a:gd name="connsiteX2119" fmla="*/ 10758143 w 12192959"/>
                <a:gd name="connsiteY2119" fmla="*/ 1091008 h 1628413"/>
                <a:gd name="connsiteX2120" fmla="*/ 10755870 w 12192959"/>
                <a:gd name="connsiteY2120" fmla="*/ 1091008 h 1628413"/>
                <a:gd name="connsiteX2121" fmla="*/ 10754518 w 12192959"/>
                <a:gd name="connsiteY2121" fmla="*/ 1091008 h 1628413"/>
                <a:gd name="connsiteX2122" fmla="*/ 10754298 w 12192959"/>
                <a:gd name="connsiteY2122" fmla="*/ 1091008 h 1628413"/>
                <a:gd name="connsiteX2123" fmla="*/ 10752763 w 12192959"/>
                <a:gd name="connsiteY2123" fmla="*/ 1091008 h 1628413"/>
                <a:gd name="connsiteX2124" fmla="*/ 10748054 w 12192959"/>
                <a:gd name="connsiteY2124" fmla="*/ 1091142 h 1628413"/>
                <a:gd name="connsiteX2125" fmla="*/ 10739951 w 12192959"/>
                <a:gd name="connsiteY2125" fmla="*/ 1091459 h 1628413"/>
                <a:gd name="connsiteX2126" fmla="*/ 10736785 w 12192959"/>
                <a:gd name="connsiteY2126" fmla="*/ 1091593 h 1628413"/>
                <a:gd name="connsiteX2127" fmla="*/ 10732202 w 12192959"/>
                <a:gd name="connsiteY2127" fmla="*/ 1091842 h 1628413"/>
                <a:gd name="connsiteX2128" fmla="*/ 10729008 w 12192959"/>
                <a:gd name="connsiteY2128" fmla="*/ 1092025 h 1628413"/>
                <a:gd name="connsiteX2129" fmla="*/ 10726908 w 12192959"/>
                <a:gd name="connsiteY2129" fmla="*/ 1092149 h 1628413"/>
                <a:gd name="connsiteX2130" fmla="*/ 10724827 w 12192959"/>
                <a:gd name="connsiteY2130" fmla="*/ 1092284 h 1628413"/>
                <a:gd name="connsiteX2131" fmla="*/ 10724673 w 12192959"/>
                <a:gd name="connsiteY2131" fmla="*/ 1092284 h 1628413"/>
                <a:gd name="connsiteX2132" fmla="*/ 10721240 w 12192959"/>
                <a:gd name="connsiteY2132" fmla="*/ 1092523 h 1628413"/>
                <a:gd name="connsiteX2133" fmla="*/ 10713626 w 12192959"/>
                <a:gd name="connsiteY2133" fmla="*/ 1093108 h 1628413"/>
                <a:gd name="connsiteX2134" fmla="*/ 10709607 w 12192959"/>
                <a:gd name="connsiteY2134" fmla="*/ 1093444 h 1628413"/>
                <a:gd name="connsiteX2135" fmla="*/ 10706164 w 12192959"/>
                <a:gd name="connsiteY2135" fmla="*/ 1093760 h 1628413"/>
                <a:gd name="connsiteX2136" fmla="*/ 10705982 w 12192959"/>
                <a:gd name="connsiteY2136" fmla="*/ 1093760 h 1628413"/>
                <a:gd name="connsiteX2137" fmla="*/ 10702050 w 12192959"/>
                <a:gd name="connsiteY2137" fmla="*/ 1094134 h 1628413"/>
                <a:gd name="connsiteX2138" fmla="*/ 10701916 w 12192959"/>
                <a:gd name="connsiteY2138" fmla="*/ 1094134 h 1628413"/>
                <a:gd name="connsiteX2139" fmla="*/ 10698454 w 12192959"/>
                <a:gd name="connsiteY2139" fmla="*/ 1094499 h 1628413"/>
                <a:gd name="connsiteX2140" fmla="*/ 10695931 w 12192959"/>
                <a:gd name="connsiteY2140" fmla="*/ 1094758 h 1628413"/>
                <a:gd name="connsiteX2141" fmla="*/ 10693362 w 12192959"/>
                <a:gd name="connsiteY2141" fmla="*/ 1095036 h 1628413"/>
                <a:gd name="connsiteX2142" fmla="*/ 10690915 w 12192959"/>
                <a:gd name="connsiteY2142" fmla="*/ 1095314 h 1628413"/>
                <a:gd name="connsiteX2143" fmla="*/ 10687137 w 12192959"/>
                <a:gd name="connsiteY2143" fmla="*/ 1095765 h 1628413"/>
                <a:gd name="connsiteX2144" fmla="*/ 10683934 w 12192959"/>
                <a:gd name="connsiteY2144" fmla="*/ 1096158 h 1628413"/>
                <a:gd name="connsiteX2145" fmla="*/ 10679705 w 12192959"/>
                <a:gd name="connsiteY2145" fmla="*/ 1096695 h 1628413"/>
                <a:gd name="connsiteX2146" fmla="*/ 10678007 w 12192959"/>
                <a:gd name="connsiteY2146" fmla="*/ 1096925 h 1628413"/>
                <a:gd name="connsiteX2147" fmla="*/ 10677844 w 12192959"/>
                <a:gd name="connsiteY2147" fmla="*/ 1096925 h 1628413"/>
                <a:gd name="connsiteX2148" fmla="*/ 10676080 w 12192959"/>
                <a:gd name="connsiteY2148" fmla="*/ 1097175 h 1628413"/>
                <a:gd name="connsiteX2149" fmla="*/ 10672493 w 12192959"/>
                <a:gd name="connsiteY2149" fmla="*/ 1097683 h 1628413"/>
                <a:gd name="connsiteX2150" fmla="*/ 10668733 w 12192959"/>
                <a:gd name="connsiteY2150" fmla="*/ 1098210 h 1628413"/>
                <a:gd name="connsiteX2151" fmla="*/ 10666950 w 12192959"/>
                <a:gd name="connsiteY2151" fmla="*/ 1098488 h 1628413"/>
                <a:gd name="connsiteX2152" fmla="*/ 10665252 w 12192959"/>
                <a:gd name="connsiteY2152" fmla="*/ 1098757 h 1628413"/>
                <a:gd name="connsiteX2153" fmla="*/ 10663929 w 12192959"/>
                <a:gd name="connsiteY2153" fmla="*/ 1098958 h 1628413"/>
                <a:gd name="connsiteX2154" fmla="*/ 10661436 w 12192959"/>
                <a:gd name="connsiteY2154" fmla="*/ 1099351 h 1628413"/>
                <a:gd name="connsiteX2155" fmla="*/ 10658309 w 12192959"/>
                <a:gd name="connsiteY2155" fmla="*/ 1099869 h 1628413"/>
                <a:gd name="connsiteX2156" fmla="*/ 10642860 w 12192959"/>
                <a:gd name="connsiteY2156" fmla="*/ 1102622 h 1628413"/>
                <a:gd name="connsiteX2157" fmla="*/ 10640347 w 12192959"/>
                <a:gd name="connsiteY2157" fmla="*/ 1103101 h 1628413"/>
                <a:gd name="connsiteX2158" fmla="*/ 10636156 w 12192959"/>
                <a:gd name="connsiteY2158" fmla="*/ 1103955 h 1628413"/>
                <a:gd name="connsiteX2159" fmla="*/ 10634545 w 12192959"/>
                <a:gd name="connsiteY2159" fmla="*/ 1104271 h 1628413"/>
                <a:gd name="connsiteX2160" fmla="*/ 10633346 w 12192959"/>
                <a:gd name="connsiteY2160" fmla="*/ 1104511 h 1628413"/>
                <a:gd name="connsiteX2161" fmla="*/ 10630680 w 12192959"/>
                <a:gd name="connsiteY2161" fmla="*/ 1105077 h 1628413"/>
                <a:gd name="connsiteX2162" fmla="*/ 10629270 w 12192959"/>
                <a:gd name="connsiteY2162" fmla="*/ 1105384 h 1628413"/>
                <a:gd name="connsiteX2163" fmla="*/ 10627812 w 12192959"/>
                <a:gd name="connsiteY2163" fmla="*/ 1105700 h 1628413"/>
                <a:gd name="connsiteX2164" fmla="*/ 10626432 w 12192959"/>
                <a:gd name="connsiteY2164" fmla="*/ 1105998 h 1628413"/>
                <a:gd name="connsiteX2165" fmla="*/ 10622998 w 12192959"/>
                <a:gd name="connsiteY2165" fmla="*/ 1106774 h 1628413"/>
                <a:gd name="connsiteX2166" fmla="*/ 10622442 w 12192959"/>
                <a:gd name="connsiteY2166" fmla="*/ 1106899 h 1628413"/>
                <a:gd name="connsiteX2167" fmla="*/ 10619565 w 12192959"/>
                <a:gd name="connsiteY2167" fmla="*/ 1107542 h 1628413"/>
                <a:gd name="connsiteX2168" fmla="*/ 10617541 w 12192959"/>
                <a:gd name="connsiteY2168" fmla="*/ 1108031 h 1628413"/>
                <a:gd name="connsiteX2169" fmla="*/ 10617311 w 12192959"/>
                <a:gd name="connsiteY2169" fmla="*/ 1108088 h 1628413"/>
                <a:gd name="connsiteX2170" fmla="*/ 10615614 w 12192959"/>
                <a:gd name="connsiteY2170" fmla="*/ 1108491 h 1628413"/>
                <a:gd name="connsiteX2171" fmla="*/ 10614347 w 12192959"/>
                <a:gd name="connsiteY2171" fmla="*/ 1108788 h 1628413"/>
                <a:gd name="connsiteX2172" fmla="*/ 10614194 w 12192959"/>
                <a:gd name="connsiteY2172" fmla="*/ 1108788 h 1628413"/>
                <a:gd name="connsiteX2173" fmla="*/ 10612766 w 12192959"/>
                <a:gd name="connsiteY2173" fmla="*/ 1109134 h 1628413"/>
                <a:gd name="connsiteX2174" fmla="*/ 10608805 w 12192959"/>
                <a:gd name="connsiteY2174" fmla="*/ 1110093 h 1628413"/>
                <a:gd name="connsiteX2175" fmla="*/ 10607471 w 12192959"/>
                <a:gd name="connsiteY2175" fmla="*/ 1110428 h 1628413"/>
                <a:gd name="connsiteX2176" fmla="*/ 10606042 w 12192959"/>
                <a:gd name="connsiteY2176" fmla="*/ 1110793 h 1628413"/>
                <a:gd name="connsiteX2177" fmla="*/ 10603884 w 12192959"/>
                <a:gd name="connsiteY2177" fmla="*/ 1111349 h 1628413"/>
                <a:gd name="connsiteX2178" fmla="*/ 10602063 w 12192959"/>
                <a:gd name="connsiteY2178" fmla="*/ 1111828 h 1628413"/>
                <a:gd name="connsiteX2179" fmla="*/ 10599473 w 12192959"/>
                <a:gd name="connsiteY2179" fmla="*/ 1112538 h 1628413"/>
                <a:gd name="connsiteX2180" fmla="*/ 10595484 w 12192959"/>
                <a:gd name="connsiteY2180" fmla="*/ 1113612 h 1628413"/>
                <a:gd name="connsiteX2181" fmla="*/ 10594170 w 12192959"/>
                <a:gd name="connsiteY2181" fmla="*/ 1113986 h 1628413"/>
                <a:gd name="connsiteX2182" fmla="*/ 10592914 w 12192959"/>
                <a:gd name="connsiteY2182" fmla="*/ 1114341 h 1628413"/>
                <a:gd name="connsiteX2183" fmla="*/ 10590833 w 12192959"/>
                <a:gd name="connsiteY2183" fmla="*/ 1114926 h 1628413"/>
                <a:gd name="connsiteX2184" fmla="*/ 10588857 w 12192959"/>
                <a:gd name="connsiteY2184" fmla="*/ 1115492 h 1628413"/>
                <a:gd name="connsiteX2185" fmla="*/ 10587678 w 12192959"/>
                <a:gd name="connsiteY2185" fmla="*/ 1115847 h 1628413"/>
                <a:gd name="connsiteX2186" fmla="*/ 10586431 w 12192959"/>
                <a:gd name="connsiteY2186" fmla="*/ 1116221 h 1628413"/>
                <a:gd name="connsiteX2187" fmla="*/ 10582451 w 12192959"/>
                <a:gd name="connsiteY2187" fmla="*/ 1117410 h 1628413"/>
                <a:gd name="connsiteX2188" fmla="*/ 10581204 w 12192959"/>
                <a:gd name="connsiteY2188" fmla="*/ 1117794 h 1628413"/>
                <a:gd name="connsiteX2189" fmla="*/ 10580073 w 12192959"/>
                <a:gd name="connsiteY2189" fmla="*/ 1118139 h 1628413"/>
                <a:gd name="connsiteX2190" fmla="*/ 10578307 w 12192959"/>
                <a:gd name="connsiteY2190" fmla="*/ 1118685 h 1628413"/>
                <a:gd name="connsiteX2191" fmla="*/ 10575959 w 12192959"/>
                <a:gd name="connsiteY2191" fmla="*/ 1119424 h 1628413"/>
                <a:gd name="connsiteX2192" fmla="*/ 10573878 w 12192959"/>
                <a:gd name="connsiteY2192" fmla="*/ 1120114 h 1628413"/>
                <a:gd name="connsiteX2193" fmla="*/ 10569763 w 12192959"/>
                <a:gd name="connsiteY2193" fmla="*/ 1121457 h 1628413"/>
                <a:gd name="connsiteX2194" fmla="*/ 10567769 w 12192959"/>
                <a:gd name="connsiteY2194" fmla="*/ 1122109 h 1628413"/>
                <a:gd name="connsiteX2195" fmla="*/ 10566810 w 12192959"/>
                <a:gd name="connsiteY2195" fmla="*/ 1122426 h 1628413"/>
                <a:gd name="connsiteX2196" fmla="*/ 10563357 w 12192959"/>
                <a:gd name="connsiteY2196" fmla="*/ 1123605 h 1628413"/>
                <a:gd name="connsiteX2197" fmla="*/ 10561947 w 12192959"/>
                <a:gd name="connsiteY2197" fmla="*/ 1124104 h 1628413"/>
                <a:gd name="connsiteX2198" fmla="*/ 10557152 w 12192959"/>
                <a:gd name="connsiteY2198" fmla="*/ 1125820 h 1628413"/>
                <a:gd name="connsiteX2199" fmla="*/ 10556912 w 12192959"/>
                <a:gd name="connsiteY2199" fmla="*/ 1125907 h 1628413"/>
                <a:gd name="connsiteX2200" fmla="*/ 10534346 w 12192959"/>
                <a:gd name="connsiteY2200" fmla="*/ 1134720 h 1628413"/>
                <a:gd name="connsiteX2201" fmla="*/ 10533943 w 12192959"/>
                <a:gd name="connsiteY2201" fmla="*/ 1134883 h 1628413"/>
                <a:gd name="connsiteX2202" fmla="*/ 10529408 w 12192959"/>
                <a:gd name="connsiteY2202" fmla="*/ 1136801 h 1628413"/>
                <a:gd name="connsiteX2203" fmla="*/ 10528209 w 12192959"/>
                <a:gd name="connsiteY2203" fmla="*/ 1137319 h 1628413"/>
                <a:gd name="connsiteX2204" fmla="*/ 10524842 w 12192959"/>
                <a:gd name="connsiteY2204" fmla="*/ 1138825 h 1628413"/>
                <a:gd name="connsiteX2205" fmla="*/ 10523970 w 12192959"/>
                <a:gd name="connsiteY2205" fmla="*/ 1139208 h 1628413"/>
                <a:gd name="connsiteX2206" fmla="*/ 10522550 w 12192959"/>
                <a:gd name="connsiteY2206" fmla="*/ 1139860 h 1628413"/>
                <a:gd name="connsiteX2207" fmla="*/ 10522358 w 12192959"/>
                <a:gd name="connsiteY2207" fmla="*/ 1139937 h 1628413"/>
                <a:gd name="connsiteX2208" fmla="*/ 10518522 w 12192959"/>
                <a:gd name="connsiteY2208" fmla="*/ 1141721 h 1628413"/>
                <a:gd name="connsiteX2209" fmla="*/ 10517075 w 12192959"/>
                <a:gd name="connsiteY2209" fmla="*/ 1142421 h 1628413"/>
                <a:gd name="connsiteX2210" fmla="*/ 10514476 w 12192959"/>
                <a:gd name="connsiteY2210" fmla="*/ 1143658 h 1628413"/>
                <a:gd name="connsiteX2211" fmla="*/ 10513162 w 12192959"/>
                <a:gd name="connsiteY2211" fmla="*/ 1144291 h 1628413"/>
                <a:gd name="connsiteX2212" fmla="*/ 10512375 w 12192959"/>
                <a:gd name="connsiteY2212" fmla="*/ 1144675 h 1628413"/>
                <a:gd name="connsiteX2213" fmla="*/ 10511570 w 12192959"/>
                <a:gd name="connsiteY2213" fmla="*/ 1145068 h 1628413"/>
                <a:gd name="connsiteX2214" fmla="*/ 10509431 w 12192959"/>
                <a:gd name="connsiteY2214" fmla="*/ 1146132 h 1628413"/>
                <a:gd name="connsiteX2215" fmla="*/ 10507772 w 12192959"/>
                <a:gd name="connsiteY2215" fmla="*/ 1146957 h 1628413"/>
                <a:gd name="connsiteX2216" fmla="*/ 10506813 w 12192959"/>
                <a:gd name="connsiteY2216" fmla="*/ 1147446 h 1628413"/>
                <a:gd name="connsiteX2217" fmla="*/ 10506141 w 12192959"/>
                <a:gd name="connsiteY2217" fmla="*/ 1147782 h 1628413"/>
                <a:gd name="connsiteX2218" fmla="*/ 10502497 w 12192959"/>
                <a:gd name="connsiteY2218" fmla="*/ 1149700 h 1628413"/>
                <a:gd name="connsiteX2219" fmla="*/ 10501730 w 12192959"/>
                <a:gd name="connsiteY2219" fmla="*/ 1150103 h 1628413"/>
                <a:gd name="connsiteX2220" fmla="*/ 10500896 w 12192959"/>
                <a:gd name="connsiteY2220" fmla="*/ 1150544 h 1628413"/>
                <a:gd name="connsiteX2221" fmla="*/ 10498709 w 12192959"/>
                <a:gd name="connsiteY2221" fmla="*/ 1151704 h 1628413"/>
                <a:gd name="connsiteX2222" fmla="*/ 10497347 w 12192959"/>
                <a:gd name="connsiteY2222" fmla="*/ 1152443 h 1628413"/>
                <a:gd name="connsiteX2223" fmla="*/ 10495832 w 12192959"/>
                <a:gd name="connsiteY2223" fmla="*/ 1153268 h 1628413"/>
                <a:gd name="connsiteX2224" fmla="*/ 10495718 w 12192959"/>
                <a:gd name="connsiteY2224" fmla="*/ 1153335 h 1628413"/>
                <a:gd name="connsiteX2225" fmla="*/ 10492226 w 12192959"/>
                <a:gd name="connsiteY2225" fmla="*/ 1155253 h 1628413"/>
                <a:gd name="connsiteX2226" fmla="*/ 10490683 w 12192959"/>
                <a:gd name="connsiteY2226" fmla="*/ 1156125 h 1628413"/>
                <a:gd name="connsiteX2227" fmla="*/ 10488237 w 12192959"/>
                <a:gd name="connsiteY2227" fmla="*/ 1157535 h 1628413"/>
                <a:gd name="connsiteX2228" fmla="*/ 10485772 w 12192959"/>
                <a:gd name="connsiteY2228" fmla="*/ 1158974 h 1628413"/>
                <a:gd name="connsiteX2229" fmla="*/ 10482291 w 12192959"/>
                <a:gd name="connsiteY2229" fmla="*/ 1161074 h 1628413"/>
                <a:gd name="connsiteX2230" fmla="*/ 10481016 w 12192959"/>
                <a:gd name="connsiteY2230" fmla="*/ 1161841 h 1628413"/>
                <a:gd name="connsiteX2231" fmla="*/ 10479193 w 12192959"/>
                <a:gd name="connsiteY2231" fmla="*/ 1162973 h 1628413"/>
                <a:gd name="connsiteX2232" fmla="*/ 10477352 w 12192959"/>
                <a:gd name="connsiteY2232" fmla="*/ 1164114 h 1628413"/>
                <a:gd name="connsiteX2233" fmla="*/ 10477257 w 12192959"/>
                <a:gd name="connsiteY2233" fmla="*/ 1164172 h 1628413"/>
                <a:gd name="connsiteX2234" fmla="*/ 10476527 w 12192959"/>
                <a:gd name="connsiteY2234" fmla="*/ 1164632 h 1628413"/>
                <a:gd name="connsiteX2235" fmla="*/ 10475568 w 12192959"/>
                <a:gd name="connsiteY2235" fmla="*/ 1165217 h 1628413"/>
                <a:gd name="connsiteX2236" fmla="*/ 10472691 w 12192959"/>
                <a:gd name="connsiteY2236" fmla="*/ 1167135 h 1628413"/>
                <a:gd name="connsiteX2237" fmla="*/ 10472336 w 12192959"/>
                <a:gd name="connsiteY2237" fmla="*/ 1167365 h 1628413"/>
                <a:gd name="connsiteX2238" fmla="*/ 10472336 w 12192959"/>
                <a:gd name="connsiteY2238" fmla="*/ 1167365 h 1628413"/>
                <a:gd name="connsiteX2239" fmla="*/ 10451439 w 12192959"/>
                <a:gd name="connsiteY2239" fmla="*/ 1182393 h 1628413"/>
                <a:gd name="connsiteX2240" fmla="*/ 10451343 w 12192959"/>
                <a:gd name="connsiteY2240" fmla="*/ 1182479 h 1628413"/>
                <a:gd name="connsiteX2241" fmla="*/ 10451104 w 12192959"/>
                <a:gd name="connsiteY2241" fmla="*/ 1182671 h 1628413"/>
                <a:gd name="connsiteX2242" fmla="*/ 10450893 w 12192959"/>
                <a:gd name="connsiteY2242" fmla="*/ 1182834 h 1628413"/>
                <a:gd name="connsiteX2243" fmla="*/ 10448332 w 12192959"/>
                <a:gd name="connsiteY2243" fmla="*/ 1184906 h 1628413"/>
                <a:gd name="connsiteX2244" fmla="*/ 10447738 w 12192959"/>
                <a:gd name="connsiteY2244" fmla="*/ 1185385 h 1628413"/>
                <a:gd name="connsiteX2245" fmla="*/ 10446779 w 12192959"/>
                <a:gd name="connsiteY2245" fmla="*/ 1186171 h 1628413"/>
                <a:gd name="connsiteX2246" fmla="*/ 10443902 w 12192959"/>
                <a:gd name="connsiteY2246" fmla="*/ 1188617 h 1628413"/>
                <a:gd name="connsiteX2247" fmla="*/ 10443355 w 12192959"/>
                <a:gd name="connsiteY2247" fmla="*/ 1189058 h 1628413"/>
                <a:gd name="connsiteX2248" fmla="*/ 10442722 w 12192959"/>
                <a:gd name="connsiteY2248" fmla="*/ 1189586 h 1628413"/>
                <a:gd name="connsiteX2249" fmla="*/ 10440209 w 12192959"/>
                <a:gd name="connsiteY2249" fmla="*/ 1191791 h 1628413"/>
                <a:gd name="connsiteX2250" fmla="*/ 10439969 w 12192959"/>
                <a:gd name="connsiteY2250" fmla="*/ 1192012 h 1628413"/>
                <a:gd name="connsiteX2251" fmla="*/ 10438867 w 12192959"/>
                <a:gd name="connsiteY2251" fmla="*/ 1192971 h 1628413"/>
                <a:gd name="connsiteX2252" fmla="*/ 10438693 w 12192959"/>
                <a:gd name="connsiteY2252" fmla="*/ 1193124 h 1628413"/>
                <a:gd name="connsiteX2253" fmla="*/ 10436268 w 12192959"/>
                <a:gd name="connsiteY2253" fmla="*/ 1195349 h 1628413"/>
                <a:gd name="connsiteX2254" fmla="*/ 10435702 w 12192959"/>
                <a:gd name="connsiteY2254" fmla="*/ 1195877 h 1628413"/>
                <a:gd name="connsiteX2255" fmla="*/ 10435097 w 12192959"/>
                <a:gd name="connsiteY2255" fmla="*/ 1196442 h 1628413"/>
                <a:gd name="connsiteX2256" fmla="*/ 10432652 w 12192959"/>
                <a:gd name="connsiteY2256" fmla="*/ 1198773 h 1628413"/>
                <a:gd name="connsiteX2257" fmla="*/ 10431473 w 12192959"/>
                <a:gd name="connsiteY2257" fmla="*/ 1199933 h 1628413"/>
                <a:gd name="connsiteX2258" fmla="*/ 10429027 w 12192959"/>
                <a:gd name="connsiteY2258" fmla="*/ 1202360 h 1628413"/>
                <a:gd name="connsiteX2259" fmla="*/ 10428490 w 12192959"/>
                <a:gd name="connsiteY2259" fmla="*/ 1202906 h 1628413"/>
                <a:gd name="connsiteX2260" fmla="*/ 10427981 w 12192959"/>
                <a:gd name="connsiteY2260" fmla="*/ 1203443 h 1628413"/>
                <a:gd name="connsiteX2261" fmla="*/ 10425622 w 12192959"/>
                <a:gd name="connsiteY2261" fmla="*/ 1205899 h 1628413"/>
                <a:gd name="connsiteX2262" fmla="*/ 10424548 w 12192959"/>
                <a:gd name="connsiteY2262" fmla="*/ 1207030 h 1628413"/>
                <a:gd name="connsiteX2263" fmla="*/ 10422333 w 12192959"/>
                <a:gd name="connsiteY2263" fmla="*/ 1209466 h 1628413"/>
                <a:gd name="connsiteX2264" fmla="*/ 10421748 w 12192959"/>
                <a:gd name="connsiteY2264" fmla="*/ 1210099 h 1628413"/>
                <a:gd name="connsiteX2265" fmla="*/ 10421259 w 12192959"/>
                <a:gd name="connsiteY2265" fmla="*/ 1210636 h 1628413"/>
                <a:gd name="connsiteX2266" fmla="*/ 10420108 w 12192959"/>
                <a:gd name="connsiteY2266" fmla="*/ 1211959 h 1628413"/>
                <a:gd name="connsiteX2267" fmla="*/ 10419082 w 12192959"/>
                <a:gd name="connsiteY2267" fmla="*/ 1213149 h 1628413"/>
                <a:gd name="connsiteX2268" fmla="*/ 10418200 w 12192959"/>
                <a:gd name="connsiteY2268" fmla="*/ 1214184 h 1628413"/>
                <a:gd name="connsiteX2269" fmla="*/ 10415850 w 12192959"/>
                <a:gd name="connsiteY2269" fmla="*/ 1217061 h 1628413"/>
                <a:gd name="connsiteX2270" fmla="*/ 10415256 w 12192959"/>
                <a:gd name="connsiteY2270" fmla="*/ 1217790 h 1628413"/>
                <a:gd name="connsiteX2271" fmla="*/ 10414939 w 12192959"/>
                <a:gd name="connsiteY2271" fmla="*/ 1218183 h 1628413"/>
                <a:gd name="connsiteX2272" fmla="*/ 10412877 w 12192959"/>
                <a:gd name="connsiteY2272" fmla="*/ 1220802 h 1628413"/>
                <a:gd name="connsiteX2273" fmla="*/ 10412656 w 12192959"/>
                <a:gd name="connsiteY2273" fmla="*/ 1221089 h 1628413"/>
                <a:gd name="connsiteX2274" fmla="*/ 10411832 w 12192959"/>
                <a:gd name="connsiteY2274" fmla="*/ 1222183 h 1628413"/>
                <a:gd name="connsiteX2275" fmla="*/ 10410135 w 12192959"/>
                <a:gd name="connsiteY2275" fmla="*/ 1224446 h 1628413"/>
                <a:gd name="connsiteX2276" fmla="*/ 10407450 w 12192959"/>
                <a:gd name="connsiteY2276" fmla="*/ 1228234 h 1628413"/>
                <a:gd name="connsiteX2277" fmla="*/ 10406011 w 12192959"/>
                <a:gd name="connsiteY2277" fmla="*/ 1230373 h 1628413"/>
                <a:gd name="connsiteX2278" fmla="*/ 10404822 w 12192959"/>
                <a:gd name="connsiteY2278" fmla="*/ 1232118 h 1628413"/>
                <a:gd name="connsiteX2279" fmla="*/ 10402558 w 12192959"/>
                <a:gd name="connsiteY2279" fmla="*/ 1235734 h 1628413"/>
                <a:gd name="connsiteX2280" fmla="*/ 10402328 w 12192959"/>
                <a:gd name="connsiteY2280" fmla="*/ 1236098 h 1628413"/>
                <a:gd name="connsiteX2281" fmla="*/ 10400909 w 12192959"/>
                <a:gd name="connsiteY2281" fmla="*/ 1238457 h 1628413"/>
                <a:gd name="connsiteX2282" fmla="*/ 9965936 w 12192959"/>
                <a:gd name="connsiteY2282" fmla="*/ 1238457 h 1628413"/>
                <a:gd name="connsiteX2283" fmla="*/ 9965936 w 12192959"/>
                <a:gd name="connsiteY2283" fmla="*/ 1227668 h 1628413"/>
                <a:gd name="connsiteX2284" fmla="*/ 10393879 w 12192959"/>
                <a:gd name="connsiteY2284" fmla="*/ 1227668 h 1628413"/>
                <a:gd name="connsiteX2285" fmla="*/ 10396756 w 12192959"/>
                <a:gd name="connsiteY2285" fmla="*/ 1226076 h 1628413"/>
                <a:gd name="connsiteX2286" fmla="*/ 10397254 w 12192959"/>
                <a:gd name="connsiteY2286" fmla="*/ 1225319 h 1628413"/>
                <a:gd name="connsiteX2287" fmla="*/ 10398099 w 12192959"/>
                <a:gd name="connsiteY2287" fmla="*/ 1224043 h 1628413"/>
                <a:gd name="connsiteX2288" fmla="*/ 10399393 w 12192959"/>
                <a:gd name="connsiteY2288" fmla="*/ 1222125 h 1628413"/>
                <a:gd name="connsiteX2289" fmla="*/ 10399767 w 12192959"/>
                <a:gd name="connsiteY2289" fmla="*/ 1221598 h 1628413"/>
                <a:gd name="connsiteX2290" fmla="*/ 10400640 w 12192959"/>
                <a:gd name="connsiteY2290" fmla="*/ 1220360 h 1628413"/>
                <a:gd name="connsiteX2291" fmla="*/ 10401282 w 12192959"/>
                <a:gd name="connsiteY2291" fmla="*/ 1219401 h 1628413"/>
                <a:gd name="connsiteX2292" fmla="*/ 10401695 w 12192959"/>
                <a:gd name="connsiteY2292" fmla="*/ 1218183 h 1628413"/>
                <a:gd name="connsiteX2293" fmla="*/ 11438682 w 12192959"/>
                <a:gd name="connsiteY2293" fmla="*/ 906848 h 1628413"/>
                <a:gd name="connsiteX2294" fmla="*/ 11431211 w 12192959"/>
                <a:gd name="connsiteY2294" fmla="*/ 1067407 h 1628413"/>
                <a:gd name="connsiteX2295" fmla="*/ 11211998 w 12192959"/>
                <a:gd name="connsiteY2295" fmla="*/ 1067407 h 1628413"/>
                <a:gd name="connsiteX2296" fmla="*/ 11204537 w 12192959"/>
                <a:gd name="connsiteY2296" fmla="*/ 906848 h 1628413"/>
                <a:gd name="connsiteX2297" fmla="*/ 11448013 w 12192959"/>
                <a:gd name="connsiteY2297" fmla="*/ 1074120 h 1628413"/>
                <a:gd name="connsiteX2298" fmla="*/ 11437368 w 12192959"/>
                <a:gd name="connsiteY2298" fmla="*/ 1143265 h 1628413"/>
                <a:gd name="connsiteX2299" fmla="*/ 11203971 w 12192959"/>
                <a:gd name="connsiteY2299" fmla="*/ 1143265 h 1628413"/>
                <a:gd name="connsiteX2300" fmla="*/ 11195110 w 12192959"/>
                <a:gd name="connsiteY2300" fmla="*/ 1074120 h 1628413"/>
                <a:gd name="connsiteX2301" fmla="*/ 11427174 w 12192959"/>
                <a:gd name="connsiteY2301" fmla="*/ 1149978 h 1628413"/>
                <a:gd name="connsiteX2302" fmla="*/ 11427174 w 12192959"/>
                <a:gd name="connsiteY2302" fmla="*/ 1221061 h 1628413"/>
                <a:gd name="connsiteX2303" fmla="*/ 11219929 w 12192959"/>
                <a:gd name="connsiteY2303" fmla="*/ 1221061 h 1628413"/>
                <a:gd name="connsiteX2304" fmla="*/ 11219929 w 12192959"/>
                <a:gd name="connsiteY2304" fmla="*/ 1149978 h 1628413"/>
                <a:gd name="connsiteX2305" fmla="*/ 10408303 w 12192959"/>
                <a:gd name="connsiteY2305" fmla="*/ 1409728 h 1628413"/>
                <a:gd name="connsiteX2306" fmla="*/ 9996567 w 12192959"/>
                <a:gd name="connsiteY2306" fmla="*/ 1409728 h 1628413"/>
                <a:gd name="connsiteX2307" fmla="*/ 9996567 w 12192959"/>
                <a:gd name="connsiteY2307" fmla="*/ 1317241 h 1628413"/>
                <a:gd name="connsiteX2308" fmla="*/ 10401178 w 12192959"/>
                <a:gd name="connsiteY2308" fmla="*/ 1317241 h 1628413"/>
                <a:gd name="connsiteX2309" fmla="*/ 11135018 w 12192959"/>
                <a:gd name="connsiteY2309" fmla="*/ 1409728 h 1628413"/>
                <a:gd name="connsiteX2310" fmla="*/ 11142172 w 12192959"/>
                <a:gd name="connsiteY2310" fmla="*/ 1317241 h 1628413"/>
                <a:gd name="connsiteX2311" fmla="*/ 11547761 w 12192959"/>
                <a:gd name="connsiteY2311" fmla="*/ 1317241 h 1628413"/>
                <a:gd name="connsiteX2312" fmla="*/ 11547761 w 12192959"/>
                <a:gd name="connsiteY2312" fmla="*/ 1409728 h 1628413"/>
                <a:gd name="connsiteX2313" fmla="*/ 11198543 w 12192959"/>
                <a:gd name="connsiteY2313" fmla="*/ 893230 h 1628413"/>
                <a:gd name="connsiteX2314" fmla="*/ 11448569 w 12192959"/>
                <a:gd name="connsiteY2314" fmla="*/ 893230 h 1628413"/>
                <a:gd name="connsiteX2315" fmla="*/ 11448569 w 12192959"/>
                <a:gd name="connsiteY2315" fmla="*/ 900135 h 1628413"/>
                <a:gd name="connsiteX2316" fmla="*/ 11198543 w 12192959"/>
                <a:gd name="connsiteY2316" fmla="*/ 900135 h 1628413"/>
                <a:gd name="connsiteX2317" fmla="*/ 11188819 w 12192959"/>
                <a:gd name="connsiteY2317" fmla="*/ 886517 h 1628413"/>
                <a:gd name="connsiteX2318" fmla="*/ 11188819 w 12192959"/>
                <a:gd name="connsiteY2318" fmla="*/ 866042 h 1628413"/>
                <a:gd name="connsiteX2319" fmla="*/ 11458303 w 12192959"/>
                <a:gd name="connsiteY2319" fmla="*/ 866042 h 1628413"/>
                <a:gd name="connsiteX2320" fmla="*/ 11458303 w 12192959"/>
                <a:gd name="connsiteY2320" fmla="*/ 886555 h 1628413"/>
                <a:gd name="connsiteX2321" fmla="*/ 7205738 w 12192959"/>
                <a:gd name="connsiteY2321" fmla="*/ 1622563 h 1628413"/>
                <a:gd name="connsiteX2322" fmla="*/ 7205738 w 12192959"/>
                <a:gd name="connsiteY2322" fmla="*/ 1588211 h 1628413"/>
                <a:gd name="connsiteX2323" fmla="*/ 7316111 w 12192959"/>
                <a:gd name="connsiteY2323" fmla="*/ 1588211 h 1628413"/>
                <a:gd name="connsiteX2324" fmla="*/ 7316111 w 12192959"/>
                <a:gd name="connsiteY2324" fmla="*/ 1622563 h 1628413"/>
                <a:gd name="connsiteX2325" fmla="*/ 6564711 w 12192959"/>
                <a:gd name="connsiteY2325" fmla="*/ 1622563 h 1628413"/>
                <a:gd name="connsiteX2326" fmla="*/ 6564711 w 12192959"/>
                <a:gd name="connsiteY2326" fmla="*/ 1331319 h 1628413"/>
                <a:gd name="connsiteX2327" fmla="*/ 6577667 w 12192959"/>
                <a:gd name="connsiteY2327" fmla="*/ 1331319 h 1628413"/>
                <a:gd name="connsiteX2328" fmla="*/ 6577667 w 12192959"/>
                <a:gd name="connsiteY2328" fmla="*/ 1622554 h 1628413"/>
                <a:gd name="connsiteX2329" fmla="*/ 6457924 w 12192959"/>
                <a:gd name="connsiteY2329" fmla="*/ 1622563 h 1628413"/>
                <a:gd name="connsiteX2330" fmla="*/ 6457924 w 12192959"/>
                <a:gd name="connsiteY2330" fmla="*/ 1331319 h 1628413"/>
                <a:gd name="connsiteX2331" fmla="*/ 6558784 w 12192959"/>
                <a:gd name="connsiteY2331" fmla="*/ 1331319 h 1628413"/>
                <a:gd name="connsiteX2332" fmla="*/ 6558784 w 12192959"/>
                <a:gd name="connsiteY2332" fmla="*/ 1622554 h 1628413"/>
                <a:gd name="connsiteX2333" fmla="*/ 6439041 w 12192959"/>
                <a:gd name="connsiteY2333" fmla="*/ 1622563 h 1628413"/>
                <a:gd name="connsiteX2334" fmla="*/ 6439041 w 12192959"/>
                <a:gd name="connsiteY2334" fmla="*/ 1331319 h 1628413"/>
                <a:gd name="connsiteX2335" fmla="*/ 6452036 w 12192959"/>
                <a:gd name="connsiteY2335" fmla="*/ 1331319 h 1628413"/>
                <a:gd name="connsiteX2336" fmla="*/ 6452036 w 12192959"/>
                <a:gd name="connsiteY2336" fmla="*/ 1622554 h 1628413"/>
                <a:gd name="connsiteX2337" fmla="*/ 6284217 w 12192959"/>
                <a:gd name="connsiteY2337" fmla="*/ 1622563 h 1628413"/>
                <a:gd name="connsiteX2338" fmla="*/ 6284217 w 12192959"/>
                <a:gd name="connsiteY2338" fmla="*/ 1197334 h 1628413"/>
                <a:gd name="connsiteX2339" fmla="*/ 6297174 w 12192959"/>
                <a:gd name="connsiteY2339" fmla="*/ 1197334 h 1628413"/>
                <a:gd name="connsiteX2340" fmla="*/ 6297174 w 12192959"/>
                <a:gd name="connsiteY2340" fmla="*/ 1622563 h 1628413"/>
                <a:gd name="connsiteX2341" fmla="*/ 6262045 w 12192959"/>
                <a:gd name="connsiteY2341" fmla="*/ 1622563 h 1628413"/>
                <a:gd name="connsiteX2342" fmla="*/ 6262045 w 12192959"/>
                <a:gd name="connsiteY2342" fmla="*/ 1535340 h 1628413"/>
                <a:gd name="connsiteX2343" fmla="*/ 6264068 w 12192959"/>
                <a:gd name="connsiteY2343" fmla="*/ 1535340 h 1628413"/>
                <a:gd name="connsiteX2344" fmla="*/ 6264068 w 12192959"/>
                <a:gd name="connsiteY2344" fmla="*/ 1622554 h 1628413"/>
                <a:gd name="connsiteX2345" fmla="*/ 6256118 w 12192959"/>
                <a:gd name="connsiteY2345" fmla="*/ 1589841 h 1628413"/>
                <a:gd name="connsiteX2346" fmla="*/ 6256118 w 12192959"/>
                <a:gd name="connsiteY2346" fmla="*/ 1593514 h 1628413"/>
                <a:gd name="connsiteX2347" fmla="*/ 6224173 w 12192959"/>
                <a:gd name="connsiteY2347" fmla="*/ 1593514 h 1628413"/>
                <a:gd name="connsiteX2348" fmla="*/ 6224173 w 12192959"/>
                <a:gd name="connsiteY2348" fmla="*/ 1589813 h 1628413"/>
                <a:gd name="connsiteX2349" fmla="*/ 6239987 w 12192959"/>
                <a:gd name="connsiteY2349" fmla="*/ 1574699 h 1628413"/>
                <a:gd name="connsiteX2350" fmla="*/ 6237417 w 12192959"/>
                <a:gd name="connsiteY2350" fmla="*/ 1568091 h 1628413"/>
                <a:gd name="connsiteX2351" fmla="*/ 6237525 w 12192959"/>
                <a:gd name="connsiteY2351" fmla="*/ 1563644 h 1628413"/>
                <a:gd name="connsiteX2352" fmla="*/ 6237417 w 12192959"/>
                <a:gd name="connsiteY2352" fmla="*/ 1563536 h 1628413"/>
                <a:gd name="connsiteX2353" fmla="*/ 6224192 w 12192959"/>
                <a:gd name="connsiteY2353" fmla="*/ 1551778 h 1628413"/>
                <a:gd name="connsiteX2354" fmla="*/ 6224192 w 12192959"/>
                <a:gd name="connsiteY2354" fmla="*/ 1550176 h 1628413"/>
                <a:gd name="connsiteX2355" fmla="*/ 6237858 w 12192959"/>
                <a:gd name="connsiteY2355" fmla="*/ 1563238 h 1628413"/>
                <a:gd name="connsiteX2356" fmla="*/ 6239901 w 12192959"/>
                <a:gd name="connsiteY2356" fmla="*/ 1564053 h 1628413"/>
                <a:gd name="connsiteX2357" fmla="*/ 6240074 w 12192959"/>
                <a:gd name="connsiteY2357" fmla="*/ 1564053 h 1628413"/>
                <a:gd name="connsiteX2358" fmla="*/ 6242097 w 12192959"/>
                <a:gd name="connsiteY2358" fmla="*/ 1563257 h 1628413"/>
                <a:gd name="connsiteX2359" fmla="*/ 6256137 w 12192959"/>
                <a:gd name="connsiteY2359" fmla="*/ 1550090 h 1628413"/>
                <a:gd name="connsiteX2360" fmla="*/ 6256137 w 12192959"/>
                <a:gd name="connsiteY2360" fmla="*/ 1551778 h 1628413"/>
                <a:gd name="connsiteX2361" fmla="*/ 6242922 w 12192959"/>
                <a:gd name="connsiteY2361" fmla="*/ 1563536 h 1628413"/>
                <a:gd name="connsiteX2362" fmla="*/ 6242782 w 12192959"/>
                <a:gd name="connsiteY2362" fmla="*/ 1567941 h 1628413"/>
                <a:gd name="connsiteX2363" fmla="*/ 6242922 w 12192959"/>
                <a:gd name="connsiteY2363" fmla="*/ 1568081 h 1628413"/>
                <a:gd name="connsiteX2364" fmla="*/ 6256156 w 12192959"/>
                <a:gd name="connsiteY2364" fmla="*/ 1580088 h 1628413"/>
                <a:gd name="connsiteX2365" fmla="*/ 6256156 w 12192959"/>
                <a:gd name="connsiteY2365" fmla="*/ 1581728 h 1628413"/>
                <a:gd name="connsiteX2366" fmla="*/ 6242116 w 12192959"/>
                <a:gd name="connsiteY2366" fmla="*/ 1568551 h 1628413"/>
                <a:gd name="connsiteX2367" fmla="*/ 6240102 w 12192959"/>
                <a:gd name="connsiteY2367" fmla="*/ 1567765 h 1628413"/>
                <a:gd name="connsiteX2368" fmla="*/ 6239997 w 12192959"/>
                <a:gd name="connsiteY2368" fmla="*/ 1567765 h 1628413"/>
                <a:gd name="connsiteX2369" fmla="*/ 6237877 w 12192959"/>
                <a:gd name="connsiteY2369" fmla="*/ 1568570 h 1628413"/>
                <a:gd name="connsiteX2370" fmla="*/ 6224211 w 12192959"/>
                <a:gd name="connsiteY2370" fmla="*/ 1581632 h 1628413"/>
                <a:gd name="connsiteX2371" fmla="*/ 6224211 w 12192959"/>
                <a:gd name="connsiteY2371" fmla="*/ 1580088 h 1628413"/>
                <a:gd name="connsiteX2372" fmla="*/ 6239939 w 12192959"/>
                <a:gd name="connsiteY2372" fmla="*/ 1562337 h 1628413"/>
                <a:gd name="connsiteX2373" fmla="*/ 6239939 w 12192959"/>
                <a:gd name="connsiteY2373" fmla="*/ 1562337 h 1628413"/>
                <a:gd name="connsiteX2374" fmla="*/ 6256118 w 12192959"/>
                <a:gd name="connsiteY2374" fmla="*/ 1559671 h 1628413"/>
                <a:gd name="connsiteX2375" fmla="*/ 6256118 w 12192959"/>
                <a:gd name="connsiteY2375" fmla="*/ 1572071 h 1628413"/>
                <a:gd name="connsiteX2376" fmla="*/ 6249213 w 12192959"/>
                <a:gd name="connsiteY2376" fmla="*/ 1565808 h 1628413"/>
                <a:gd name="connsiteX2377" fmla="*/ 6224173 w 12192959"/>
                <a:gd name="connsiteY2377" fmla="*/ 1541958 h 1628413"/>
                <a:gd name="connsiteX2378" fmla="*/ 6224173 w 12192959"/>
                <a:gd name="connsiteY2378" fmla="*/ 1535312 h 1628413"/>
                <a:gd name="connsiteX2379" fmla="*/ 6256118 w 12192959"/>
                <a:gd name="connsiteY2379" fmla="*/ 1535312 h 1628413"/>
                <a:gd name="connsiteX2380" fmla="*/ 6256118 w 12192959"/>
                <a:gd name="connsiteY2380" fmla="*/ 1541948 h 1628413"/>
                <a:gd name="connsiteX2381" fmla="*/ 6239987 w 12192959"/>
                <a:gd name="connsiteY2381" fmla="*/ 1557072 h 1628413"/>
                <a:gd name="connsiteX2382" fmla="*/ 6224173 w 12192959"/>
                <a:gd name="connsiteY2382" fmla="*/ 1572071 h 1628413"/>
                <a:gd name="connsiteX2383" fmla="*/ 6224173 w 12192959"/>
                <a:gd name="connsiteY2383" fmla="*/ 1559671 h 1628413"/>
                <a:gd name="connsiteX2384" fmla="*/ 6231078 w 12192959"/>
                <a:gd name="connsiteY2384" fmla="*/ 1565808 h 1628413"/>
                <a:gd name="connsiteX2385" fmla="*/ 6224173 w 12192959"/>
                <a:gd name="connsiteY2385" fmla="*/ 1599729 h 1628413"/>
                <a:gd name="connsiteX2386" fmla="*/ 6224173 w 12192959"/>
                <a:gd name="connsiteY2386" fmla="*/ 1599403 h 1628413"/>
                <a:gd name="connsiteX2387" fmla="*/ 6256118 w 12192959"/>
                <a:gd name="connsiteY2387" fmla="*/ 1599403 h 1628413"/>
                <a:gd name="connsiteX2388" fmla="*/ 6256118 w 12192959"/>
                <a:gd name="connsiteY2388" fmla="*/ 1599719 h 1628413"/>
                <a:gd name="connsiteX2389" fmla="*/ 6224173 w 12192959"/>
                <a:gd name="connsiteY2389" fmla="*/ 1622534 h 1628413"/>
                <a:gd name="connsiteX2390" fmla="*/ 6224173 w 12192959"/>
                <a:gd name="connsiteY2390" fmla="*/ 1605646 h 1628413"/>
                <a:gd name="connsiteX2391" fmla="*/ 6256118 w 12192959"/>
                <a:gd name="connsiteY2391" fmla="*/ 1605646 h 1628413"/>
                <a:gd name="connsiteX2392" fmla="*/ 6256118 w 12192959"/>
                <a:gd name="connsiteY2392" fmla="*/ 1622534 h 1628413"/>
                <a:gd name="connsiteX2393" fmla="*/ 6216203 w 12192959"/>
                <a:gd name="connsiteY2393" fmla="*/ 1622534 h 1628413"/>
                <a:gd name="connsiteX2394" fmla="*/ 6216203 w 12192959"/>
                <a:gd name="connsiteY2394" fmla="*/ 1535340 h 1628413"/>
                <a:gd name="connsiteX2395" fmla="*/ 6218256 w 12192959"/>
                <a:gd name="connsiteY2395" fmla="*/ 1535340 h 1628413"/>
                <a:gd name="connsiteX2396" fmla="*/ 6218256 w 12192959"/>
                <a:gd name="connsiteY2396" fmla="*/ 1622554 h 1628413"/>
                <a:gd name="connsiteX2397" fmla="*/ 5418569 w 12192959"/>
                <a:gd name="connsiteY2397" fmla="*/ 1622534 h 1628413"/>
                <a:gd name="connsiteX2398" fmla="*/ 5418569 w 12192959"/>
                <a:gd name="connsiteY2398" fmla="*/ 1539349 h 1628413"/>
                <a:gd name="connsiteX2399" fmla="*/ 5489018 w 12192959"/>
                <a:gd name="connsiteY2399" fmla="*/ 1539349 h 1628413"/>
                <a:gd name="connsiteX2400" fmla="*/ 5489018 w 12192959"/>
                <a:gd name="connsiteY2400" fmla="*/ 1622534 h 1628413"/>
                <a:gd name="connsiteX2401" fmla="*/ 3594573 w 12192959"/>
                <a:gd name="connsiteY2401" fmla="*/ 1558405 h 1628413"/>
                <a:gd name="connsiteX2402" fmla="*/ 3594573 w 12192959"/>
                <a:gd name="connsiteY2402" fmla="*/ 1293534 h 1628413"/>
                <a:gd name="connsiteX2403" fmla="*/ 3594746 w 12192959"/>
                <a:gd name="connsiteY2403" fmla="*/ 1292575 h 1628413"/>
                <a:gd name="connsiteX2404" fmla="*/ 3594573 w 12192959"/>
                <a:gd name="connsiteY2404" fmla="*/ 1291616 h 1628413"/>
                <a:gd name="connsiteX2405" fmla="*/ 3594573 w 12192959"/>
                <a:gd name="connsiteY2405" fmla="*/ 1222729 h 1628413"/>
                <a:gd name="connsiteX2406" fmla="*/ 3594573 w 12192959"/>
                <a:gd name="connsiteY2406" fmla="*/ 1220744 h 1628413"/>
                <a:gd name="connsiteX2407" fmla="*/ 3594573 w 12192959"/>
                <a:gd name="connsiteY2407" fmla="*/ 1143812 h 1628413"/>
                <a:gd name="connsiteX2408" fmla="*/ 3946533 w 12192959"/>
                <a:gd name="connsiteY2408" fmla="*/ 1143812 h 1628413"/>
                <a:gd name="connsiteX2409" fmla="*/ 3946533 w 12192959"/>
                <a:gd name="connsiteY2409" fmla="*/ 1622640 h 1628413"/>
                <a:gd name="connsiteX2410" fmla="*/ 3594573 w 12192959"/>
                <a:gd name="connsiteY2410" fmla="*/ 1622640 h 1628413"/>
                <a:gd name="connsiteX2411" fmla="*/ 3594573 w 12192959"/>
                <a:gd name="connsiteY2411" fmla="*/ 1560496 h 1628413"/>
                <a:gd name="connsiteX2412" fmla="*/ 3594573 w 12192959"/>
                <a:gd name="connsiteY2412" fmla="*/ 1558510 h 1628413"/>
                <a:gd name="connsiteX2413" fmla="*/ 5466347 w 12192959"/>
                <a:gd name="connsiteY2413" fmla="*/ 492638 h 1628413"/>
                <a:gd name="connsiteX2414" fmla="*/ 5466347 w 12192959"/>
                <a:gd name="connsiteY2414" fmla="*/ 532974 h 1628413"/>
                <a:gd name="connsiteX2415" fmla="*/ 5402371 w 12192959"/>
                <a:gd name="connsiteY2415" fmla="*/ 532974 h 1628413"/>
                <a:gd name="connsiteX2416" fmla="*/ 5402371 w 12192959"/>
                <a:gd name="connsiteY2416" fmla="*/ 492638 h 1628413"/>
                <a:gd name="connsiteX2417" fmla="*/ 5614458 w 12192959"/>
                <a:gd name="connsiteY2417" fmla="*/ 462084 h 1628413"/>
                <a:gd name="connsiteX2418" fmla="*/ 5614458 w 12192959"/>
                <a:gd name="connsiteY2418" fmla="*/ 532974 h 1628413"/>
                <a:gd name="connsiteX2419" fmla="*/ 5577795 w 12192959"/>
                <a:gd name="connsiteY2419" fmla="*/ 532974 h 1628413"/>
                <a:gd name="connsiteX2420" fmla="*/ 5577795 w 12192959"/>
                <a:gd name="connsiteY2420" fmla="*/ 462084 h 1628413"/>
                <a:gd name="connsiteX2421" fmla="*/ 5665372 w 12192959"/>
                <a:gd name="connsiteY2421" fmla="*/ 500502 h 1628413"/>
                <a:gd name="connsiteX2422" fmla="*/ 5665372 w 12192959"/>
                <a:gd name="connsiteY2422" fmla="*/ 532974 h 1628413"/>
                <a:gd name="connsiteX2423" fmla="*/ 5628239 w 12192959"/>
                <a:gd name="connsiteY2423" fmla="*/ 532974 h 1628413"/>
                <a:gd name="connsiteX2424" fmla="*/ 5628239 w 12192959"/>
                <a:gd name="connsiteY2424" fmla="*/ 500502 h 1628413"/>
                <a:gd name="connsiteX2425" fmla="*/ 6246538 w 12192959"/>
                <a:gd name="connsiteY2425" fmla="*/ 1059610 h 1628413"/>
                <a:gd name="connsiteX2426" fmla="*/ 6059855 w 12192959"/>
                <a:gd name="connsiteY2426" fmla="*/ 1059610 h 1628413"/>
                <a:gd name="connsiteX2427" fmla="*/ 6059855 w 12192959"/>
                <a:gd name="connsiteY2427" fmla="*/ 1050020 h 1628413"/>
                <a:gd name="connsiteX2428" fmla="*/ 6246547 w 12192959"/>
                <a:gd name="connsiteY2428" fmla="*/ 1050020 h 1628413"/>
                <a:gd name="connsiteX2429" fmla="*/ 6251342 w 12192959"/>
                <a:gd name="connsiteY2429" fmla="*/ 1054815 h 1628413"/>
                <a:gd name="connsiteX2430" fmla="*/ 6246547 w 12192959"/>
                <a:gd name="connsiteY2430" fmla="*/ 1059610 h 1628413"/>
                <a:gd name="connsiteX2431" fmla="*/ 6059845 w 12192959"/>
                <a:gd name="connsiteY2431" fmla="*/ 1080037 h 1628413"/>
                <a:gd name="connsiteX2432" fmla="*/ 6059845 w 12192959"/>
                <a:gd name="connsiteY2432" fmla="*/ 1071032 h 1628413"/>
                <a:gd name="connsiteX2433" fmla="*/ 6246010 w 12192959"/>
                <a:gd name="connsiteY2433" fmla="*/ 1071032 h 1628413"/>
                <a:gd name="connsiteX2434" fmla="*/ 6250086 w 12192959"/>
                <a:gd name="connsiteY2434" fmla="*/ 1080258 h 1628413"/>
                <a:gd name="connsiteX2435" fmla="*/ 6059845 w 12192959"/>
                <a:gd name="connsiteY2435" fmla="*/ 1094969 h 1628413"/>
                <a:gd name="connsiteX2436" fmla="*/ 6059845 w 12192959"/>
                <a:gd name="connsiteY2436" fmla="*/ 1085964 h 1628413"/>
                <a:gd name="connsiteX2437" fmla="*/ 6252704 w 12192959"/>
                <a:gd name="connsiteY2437" fmla="*/ 1086184 h 1628413"/>
                <a:gd name="connsiteX2438" fmla="*/ 6256540 w 12192959"/>
                <a:gd name="connsiteY2438" fmla="*/ 1094815 h 1628413"/>
                <a:gd name="connsiteX2439" fmla="*/ 6059845 w 12192959"/>
                <a:gd name="connsiteY2439" fmla="*/ 1109901 h 1628413"/>
                <a:gd name="connsiteX2440" fmla="*/ 6059845 w 12192959"/>
                <a:gd name="connsiteY2440" fmla="*/ 1100886 h 1628413"/>
                <a:gd name="connsiteX2441" fmla="*/ 6259149 w 12192959"/>
                <a:gd name="connsiteY2441" fmla="*/ 1100761 h 1628413"/>
                <a:gd name="connsiteX2442" fmla="*/ 6263282 w 12192959"/>
                <a:gd name="connsiteY2442" fmla="*/ 1110112 h 1628413"/>
                <a:gd name="connsiteX2443" fmla="*/ 6059845 w 12192959"/>
                <a:gd name="connsiteY2443" fmla="*/ 1124813 h 1628413"/>
                <a:gd name="connsiteX2444" fmla="*/ 6059845 w 12192959"/>
                <a:gd name="connsiteY2444" fmla="*/ 1115818 h 1628413"/>
                <a:gd name="connsiteX2445" fmla="*/ 6265900 w 12192959"/>
                <a:gd name="connsiteY2445" fmla="*/ 1116038 h 1628413"/>
                <a:gd name="connsiteX2446" fmla="*/ 6269736 w 12192959"/>
                <a:gd name="connsiteY2446" fmla="*/ 1124670 h 1628413"/>
                <a:gd name="connsiteX2447" fmla="*/ 6059845 w 12192959"/>
                <a:gd name="connsiteY2447" fmla="*/ 1139755 h 1628413"/>
                <a:gd name="connsiteX2448" fmla="*/ 6059845 w 12192959"/>
                <a:gd name="connsiteY2448" fmla="*/ 1130731 h 1628413"/>
                <a:gd name="connsiteX2449" fmla="*/ 6272335 w 12192959"/>
                <a:gd name="connsiteY2449" fmla="*/ 1130616 h 1628413"/>
                <a:gd name="connsiteX2450" fmla="*/ 6276469 w 12192959"/>
                <a:gd name="connsiteY2450" fmla="*/ 1139966 h 1628413"/>
                <a:gd name="connsiteX2451" fmla="*/ 6059845 w 12192959"/>
                <a:gd name="connsiteY2451" fmla="*/ 1155032 h 1628413"/>
                <a:gd name="connsiteX2452" fmla="*/ 6059845 w 12192959"/>
                <a:gd name="connsiteY2452" fmla="*/ 1145672 h 1628413"/>
                <a:gd name="connsiteX2453" fmla="*/ 6279087 w 12192959"/>
                <a:gd name="connsiteY2453" fmla="*/ 1145893 h 1628413"/>
                <a:gd name="connsiteX2454" fmla="*/ 6283220 w 12192959"/>
                <a:gd name="connsiteY2454" fmla="*/ 1155243 h 1628413"/>
                <a:gd name="connsiteX2455" fmla="*/ 6059845 w 12192959"/>
                <a:gd name="connsiteY2455" fmla="*/ 1169609 h 1628413"/>
                <a:gd name="connsiteX2456" fmla="*/ 6059845 w 12192959"/>
                <a:gd name="connsiteY2456" fmla="*/ 1160978 h 1628413"/>
                <a:gd name="connsiteX2457" fmla="*/ 6285838 w 12192959"/>
                <a:gd name="connsiteY2457" fmla="*/ 1161189 h 1628413"/>
                <a:gd name="connsiteX2458" fmla="*/ 6289568 w 12192959"/>
                <a:gd name="connsiteY2458" fmla="*/ 1169638 h 1628413"/>
                <a:gd name="connsiteX2459" fmla="*/ 6292340 w 12192959"/>
                <a:gd name="connsiteY2459" fmla="*/ 1175881 h 1628413"/>
                <a:gd name="connsiteX2460" fmla="*/ 6059855 w 12192959"/>
                <a:gd name="connsiteY2460" fmla="*/ 1175881 h 1628413"/>
                <a:gd name="connsiteX2461" fmla="*/ 6059855 w 12192959"/>
                <a:gd name="connsiteY2461" fmla="*/ 1175517 h 1628413"/>
                <a:gd name="connsiteX2462" fmla="*/ 6292196 w 12192959"/>
                <a:gd name="connsiteY2462" fmla="*/ 1175517 h 1628413"/>
                <a:gd name="connsiteX2463" fmla="*/ 6190444 w 12192959"/>
                <a:gd name="connsiteY2463" fmla="*/ 1568714 h 1628413"/>
                <a:gd name="connsiteX2464" fmla="*/ 6191336 w 12192959"/>
                <a:gd name="connsiteY2464" fmla="*/ 1567573 h 1628413"/>
                <a:gd name="connsiteX2465" fmla="*/ 6192295 w 12192959"/>
                <a:gd name="connsiteY2465" fmla="*/ 1566288 h 1628413"/>
                <a:gd name="connsiteX2466" fmla="*/ 6192295 w 12192959"/>
                <a:gd name="connsiteY2466" fmla="*/ 1622554 h 1628413"/>
                <a:gd name="connsiteX2467" fmla="*/ 6179339 w 12192959"/>
                <a:gd name="connsiteY2467" fmla="*/ 1622554 h 1628413"/>
                <a:gd name="connsiteX2468" fmla="*/ 6179339 w 12192959"/>
                <a:gd name="connsiteY2468" fmla="*/ 1581258 h 1628413"/>
                <a:gd name="connsiteX2469" fmla="*/ 6181046 w 12192959"/>
                <a:gd name="connsiteY2469" fmla="*/ 1579484 h 1628413"/>
                <a:gd name="connsiteX2470" fmla="*/ 6181219 w 12192959"/>
                <a:gd name="connsiteY2470" fmla="*/ 1579302 h 1628413"/>
                <a:gd name="connsiteX2471" fmla="*/ 6183453 w 12192959"/>
                <a:gd name="connsiteY2471" fmla="*/ 1576885 h 1628413"/>
                <a:gd name="connsiteX2472" fmla="*/ 6184249 w 12192959"/>
                <a:gd name="connsiteY2472" fmla="*/ 1576003 h 1628413"/>
                <a:gd name="connsiteX2473" fmla="*/ 6185812 w 12192959"/>
                <a:gd name="connsiteY2473" fmla="*/ 1574238 h 1628413"/>
                <a:gd name="connsiteX2474" fmla="*/ 6186580 w 12192959"/>
                <a:gd name="connsiteY2474" fmla="*/ 1573337 h 1628413"/>
                <a:gd name="connsiteX2475" fmla="*/ 6186714 w 12192959"/>
                <a:gd name="connsiteY2475" fmla="*/ 1573183 h 1628413"/>
                <a:gd name="connsiteX2476" fmla="*/ 6188124 w 12192959"/>
                <a:gd name="connsiteY2476" fmla="*/ 1571515 h 1628413"/>
                <a:gd name="connsiteX2477" fmla="*/ 6189083 w 12192959"/>
                <a:gd name="connsiteY2477" fmla="*/ 1570393 h 1628413"/>
                <a:gd name="connsiteX2478" fmla="*/ 6190444 w 12192959"/>
                <a:gd name="connsiteY2478" fmla="*/ 1568714 h 1628413"/>
                <a:gd name="connsiteX2479" fmla="*/ 6190732 w 12192959"/>
                <a:gd name="connsiteY2479" fmla="*/ 1558529 h 1628413"/>
                <a:gd name="connsiteX2480" fmla="*/ 6186829 w 12192959"/>
                <a:gd name="connsiteY2480" fmla="*/ 1563746 h 1628413"/>
                <a:gd name="connsiteX2481" fmla="*/ 6174362 w 12192959"/>
                <a:gd name="connsiteY2481" fmla="*/ 1577959 h 1628413"/>
                <a:gd name="connsiteX2482" fmla="*/ 6165730 w 12192959"/>
                <a:gd name="connsiteY2482" fmla="*/ 1585986 h 1628413"/>
                <a:gd name="connsiteX2483" fmla="*/ 6150137 w 12192959"/>
                <a:gd name="connsiteY2483" fmla="*/ 1597705 h 1628413"/>
                <a:gd name="connsiteX2484" fmla="*/ 6135560 w 12192959"/>
                <a:gd name="connsiteY2484" fmla="*/ 1606116 h 1628413"/>
                <a:gd name="connsiteX2485" fmla="*/ 6126612 w 12192959"/>
                <a:gd name="connsiteY2485" fmla="*/ 1610240 h 1628413"/>
                <a:gd name="connsiteX2486" fmla="*/ 6124004 w 12192959"/>
                <a:gd name="connsiteY2486" fmla="*/ 1611314 h 1628413"/>
                <a:gd name="connsiteX2487" fmla="*/ 6122661 w 12192959"/>
                <a:gd name="connsiteY2487" fmla="*/ 1611841 h 1628413"/>
                <a:gd name="connsiteX2488" fmla="*/ 6121241 w 12192959"/>
                <a:gd name="connsiteY2488" fmla="*/ 1612388 h 1628413"/>
                <a:gd name="connsiteX2489" fmla="*/ 6112294 w 12192959"/>
                <a:gd name="connsiteY2489" fmla="*/ 1615457 h 1628413"/>
                <a:gd name="connsiteX2490" fmla="*/ 6111479 w 12192959"/>
                <a:gd name="connsiteY2490" fmla="*/ 1615706 h 1628413"/>
                <a:gd name="connsiteX2491" fmla="*/ 6107355 w 12192959"/>
                <a:gd name="connsiteY2491" fmla="*/ 1616886 h 1628413"/>
                <a:gd name="connsiteX2492" fmla="*/ 6105437 w 12192959"/>
                <a:gd name="connsiteY2492" fmla="*/ 1617394 h 1628413"/>
                <a:gd name="connsiteX2493" fmla="*/ 6104996 w 12192959"/>
                <a:gd name="connsiteY2493" fmla="*/ 1617509 h 1628413"/>
                <a:gd name="connsiteX2494" fmla="*/ 6091052 w 12192959"/>
                <a:gd name="connsiteY2494" fmla="*/ 1620386 h 1628413"/>
                <a:gd name="connsiteX2495" fmla="*/ 6088079 w 12192959"/>
                <a:gd name="connsiteY2495" fmla="*/ 1620818 h 1628413"/>
                <a:gd name="connsiteX2496" fmla="*/ 6087120 w 12192959"/>
                <a:gd name="connsiteY2496" fmla="*/ 1620942 h 1628413"/>
                <a:gd name="connsiteX2497" fmla="*/ 6085327 w 12192959"/>
                <a:gd name="connsiteY2497" fmla="*/ 1621153 h 1628413"/>
                <a:gd name="connsiteX2498" fmla="*/ 6056777 w 12192959"/>
                <a:gd name="connsiteY2498" fmla="*/ 1621153 h 1628413"/>
                <a:gd name="connsiteX2499" fmla="*/ 6056690 w 12192959"/>
                <a:gd name="connsiteY2499" fmla="*/ 1621153 h 1628413"/>
                <a:gd name="connsiteX2500" fmla="*/ 6056518 w 12192959"/>
                <a:gd name="connsiteY2500" fmla="*/ 1621067 h 1628413"/>
                <a:gd name="connsiteX2501" fmla="*/ 6056355 w 12192959"/>
                <a:gd name="connsiteY2501" fmla="*/ 1621000 h 1628413"/>
                <a:gd name="connsiteX2502" fmla="*/ 6056009 w 12192959"/>
                <a:gd name="connsiteY2502" fmla="*/ 1620799 h 1628413"/>
                <a:gd name="connsiteX2503" fmla="*/ 6055760 w 12192959"/>
                <a:gd name="connsiteY2503" fmla="*/ 1620655 h 1628413"/>
                <a:gd name="connsiteX2504" fmla="*/ 6055616 w 12192959"/>
                <a:gd name="connsiteY2504" fmla="*/ 1620578 h 1628413"/>
                <a:gd name="connsiteX2505" fmla="*/ 6055165 w 12192959"/>
                <a:gd name="connsiteY2505" fmla="*/ 1620242 h 1628413"/>
                <a:gd name="connsiteX2506" fmla="*/ 6054935 w 12192959"/>
                <a:gd name="connsiteY2506" fmla="*/ 1620079 h 1628413"/>
                <a:gd name="connsiteX2507" fmla="*/ 6054302 w 12192959"/>
                <a:gd name="connsiteY2507" fmla="*/ 1619523 h 1628413"/>
                <a:gd name="connsiteX2508" fmla="*/ 6054302 w 12192959"/>
                <a:gd name="connsiteY2508" fmla="*/ 1608130 h 1628413"/>
                <a:gd name="connsiteX2509" fmla="*/ 6059999 w 12192959"/>
                <a:gd name="connsiteY2509" fmla="*/ 1605771 h 1628413"/>
                <a:gd name="connsiteX2510" fmla="*/ 6073108 w 12192959"/>
                <a:gd name="connsiteY2510" fmla="*/ 1605771 h 1628413"/>
                <a:gd name="connsiteX2511" fmla="*/ 6080320 w 12192959"/>
                <a:gd name="connsiteY2511" fmla="*/ 1605416 h 1628413"/>
                <a:gd name="connsiteX2512" fmla="*/ 6092097 w 12192959"/>
                <a:gd name="connsiteY2512" fmla="*/ 1603862 h 1628413"/>
                <a:gd name="connsiteX2513" fmla="*/ 6095511 w 12192959"/>
                <a:gd name="connsiteY2513" fmla="*/ 1603172 h 1628413"/>
                <a:gd name="connsiteX2514" fmla="*/ 6099530 w 12192959"/>
                <a:gd name="connsiteY2514" fmla="*/ 1602213 h 1628413"/>
                <a:gd name="connsiteX2515" fmla="*/ 6108448 w 12192959"/>
                <a:gd name="connsiteY2515" fmla="*/ 1599518 h 1628413"/>
                <a:gd name="connsiteX2516" fmla="*/ 6141755 w 12192959"/>
                <a:gd name="connsiteY2516" fmla="*/ 1582141 h 1628413"/>
                <a:gd name="connsiteX2517" fmla="*/ 6143750 w 12192959"/>
                <a:gd name="connsiteY2517" fmla="*/ 1580731 h 1628413"/>
                <a:gd name="connsiteX2518" fmla="*/ 6146282 w 12192959"/>
                <a:gd name="connsiteY2518" fmla="*/ 1578889 h 1628413"/>
                <a:gd name="connsiteX2519" fmla="*/ 6146282 w 12192959"/>
                <a:gd name="connsiteY2519" fmla="*/ 1578889 h 1628413"/>
                <a:gd name="connsiteX2520" fmla="*/ 6146377 w 12192959"/>
                <a:gd name="connsiteY2520" fmla="*/ 1578813 h 1628413"/>
                <a:gd name="connsiteX2521" fmla="*/ 6146598 w 12192959"/>
                <a:gd name="connsiteY2521" fmla="*/ 1578659 h 1628413"/>
                <a:gd name="connsiteX2522" fmla="*/ 6146598 w 12192959"/>
                <a:gd name="connsiteY2522" fmla="*/ 1578659 h 1628413"/>
                <a:gd name="connsiteX2523" fmla="*/ 6153206 w 12192959"/>
                <a:gd name="connsiteY2523" fmla="*/ 1573644 h 1628413"/>
                <a:gd name="connsiteX2524" fmla="*/ 6157262 w 12192959"/>
                <a:gd name="connsiteY2524" fmla="*/ 1570565 h 1628413"/>
                <a:gd name="connsiteX2525" fmla="*/ 6158116 w 12192959"/>
                <a:gd name="connsiteY2525" fmla="*/ 1569894 h 1628413"/>
                <a:gd name="connsiteX2526" fmla="*/ 6160782 w 12192959"/>
                <a:gd name="connsiteY2526" fmla="*/ 1567467 h 1628413"/>
                <a:gd name="connsiteX2527" fmla="*/ 6161971 w 12192959"/>
                <a:gd name="connsiteY2527" fmla="*/ 1566259 h 1628413"/>
                <a:gd name="connsiteX2528" fmla="*/ 6163381 w 12192959"/>
                <a:gd name="connsiteY2528" fmla="*/ 1564744 h 1628413"/>
                <a:gd name="connsiteX2529" fmla="*/ 6169078 w 12192959"/>
                <a:gd name="connsiteY2529" fmla="*/ 1557935 h 1628413"/>
                <a:gd name="connsiteX2530" fmla="*/ 6171840 w 12192959"/>
                <a:gd name="connsiteY2530" fmla="*/ 1554358 h 1628413"/>
                <a:gd name="connsiteX2531" fmla="*/ 6178879 w 12192959"/>
                <a:gd name="connsiteY2531" fmla="*/ 1544576 h 1628413"/>
                <a:gd name="connsiteX2532" fmla="*/ 6181957 w 12192959"/>
                <a:gd name="connsiteY2532" fmla="*/ 1540088 h 1628413"/>
                <a:gd name="connsiteX2533" fmla="*/ 6197848 w 12192959"/>
                <a:gd name="connsiteY2533" fmla="*/ 1515441 h 1628413"/>
                <a:gd name="connsiteX2534" fmla="*/ 6202125 w 12192959"/>
                <a:gd name="connsiteY2534" fmla="*/ 1508440 h 1628413"/>
                <a:gd name="connsiteX2535" fmla="*/ 6202125 w 12192959"/>
                <a:gd name="connsiteY2535" fmla="*/ 1532483 h 1628413"/>
                <a:gd name="connsiteX2536" fmla="*/ 6204839 w 12192959"/>
                <a:gd name="connsiteY2536" fmla="*/ 1535427 h 1628413"/>
                <a:gd name="connsiteX2537" fmla="*/ 6192880 w 12192959"/>
                <a:gd name="connsiteY2537" fmla="*/ 1555566 h 1628413"/>
                <a:gd name="connsiteX2538" fmla="*/ 6190732 w 12192959"/>
                <a:gd name="connsiteY2538" fmla="*/ 1558529 h 1628413"/>
                <a:gd name="connsiteX2539" fmla="*/ 6173470 w 12192959"/>
                <a:gd name="connsiteY2539" fmla="*/ 1603143 h 1628413"/>
                <a:gd name="connsiteX2540" fmla="*/ 6173470 w 12192959"/>
                <a:gd name="connsiteY2540" fmla="*/ 1621086 h 1628413"/>
                <a:gd name="connsiteX2541" fmla="*/ 6161645 w 12192959"/>
                <a:gd name="connsiteY2541" fmla="*/ 1621086 h 1628413"/>
                <a:gd name="connsiteX2542" fmla="*/ 6161645 w 12192959"/>
                <a:gd name="connsiteY2542" fmla="*/ 1603143 h 1628413"/>
                <a:gd name="connsiteX2543" fmla="*/ 6021379 w 12192959"/>
                <a:gd name="connsiteY2543" fmla="*/ 1603143 h 1628413"/>
                <a:gd name="connsiteX2544" fmla="*/ 6021379 w 12192959"/>
                <a:gd name="connsiteY2544" fmla="*/ 1621086 h 1628413"/>
                <a:gd name="connsiteX2545" fmla="*/ 6019144 w 12192959"/>
                <a:gd name="connsiteY2545" fmla="*/ 1621086 h 1628413"/>
                <a:gd name="connsiteX2546" fmla="*/ 6019144 w 12192959"/>
                <a:gd name="connsiteY2546" fmla="*/ 1603143 h 1628413"/>
                <a:gd name="connsiteX2547" fmla="*/ 5974387 w 12192959"/>
                <a:gd name="connsiteY2547" fmla="*/ 1527208 h 1628413"/>
                <a:gd name="connsiteX2548" fmla="*/ 5974387 w 12192959"/>
                <a:gd name="connsiteY2548" fmla="*/ 1479017 h 1628413"/>
                <a:gd name="connsiteX2549" fmla="*/ 6000060 w 12192959"/>
                <a:gd name="connsiteY2549" fmla="*/ 1479017 h 1628413"/>
                <a:gd name="connsiteX2550" fmla="*/ 6000060 w 12192959"/>
                <a:gd name="connsiteY2550" fmla="*/ 1527208 h 1628413"/>
                <a:gd name="connsiteX2551" fmla="*/ 5933658 w 12192959"/>
                <a:gd name="connsiteY2551" fmla="*/ 1527208 h 1628413"/>
                <a:gd name="connsiteX2552" fmla="*/ 5933658 w 12192959"/>
                <a:gd name="connsiteY2552" fmla="*/ 1479017 h 1628413"/>
                <a:gd name="connsiteX2553" fmla="*/ 5958400 w 12192959"/>
                <a:gd name="connsiteY2553" fmla="*/ 1479017 h 1628413"/>
                <a:gd name="connsiteX2554" fmla="*/ 5958400 w 12192959"/>
                <a:gd name="connsiteY2554" fmla="*/ 1527208 h 1628413"/>
                <a:gd name="connsiteX2555" fmla="*/ 5926484 w 12192959"/>
                <a:gd name="connsiteY2555" fmla="*/ 1479017 h 1628413"/>
                <a:gd name="connsiteX2556" fmla="*/ 5927740 w 12192959"/>
                <a:gd name="connsiteY2556" fmla="*/ 1479017 h 1628413"/>
                <a:gd name="connsiteX2557" fmla="*/ 5927740 w 12192959"/>
                <a:gd name="connsiteY2557" fmla="*/ 1530171 h 1628413"/>
                <a:gd name="connsiteX2558" fmla="*/ 5930694 w 12192959"/>
                <a:gd name="connsiteY2558" fmla="*/ 1533125 h 1628413"/>
                <a:gd name="connsiteX2559" fmla="*/ 5961383 w 12192959"/>
                <a:gd name="connsiteY2559" fmla="*/ 1533125 h 1628413"/>
                <a:gd name="connsiteX2560" fmla="*/ 5964337 w 12192959"/>
                <a:gd name="connsiteY2560" fmla="*/ 1530171 h 1628413"/>
                <a:gd name="connsiteX2561" fmla="*/ 5964337 w 12192959"/>
                <a:gd name="connsiteY2561" fmla="*/ 1479017 h 1628413"/>
                <a:gd name="connsiteX2562" fmla="*/ 5968489 w 12192959"/>
                <a:gd name="connsiteY2562" fmla="*/ 1479017 h 1628413"/>
                <a:gd name="connsiteX2563" fmla="*/ 5968489 w 12192959"/>
                <a:gd name="connsiteY2563" fmla="*/ 1530171 h 1628413"/>
                <a:gd name="connsiteX2564" fmla="*/ 5971443 w 12192959"/>
                <a:gd name="connsiteY2564" fmla="*/ 1533125 h 1628413"/>
                <a:gd name="connsiteX2565" fmla="*/ 6003033 w 12192959"/>
                <a:gd name="connsiteY2565" fmla="*/ 1533125 h 1628413"/>
                <a:gd name="connsiteX2566" fmla="*/ 6005996 w 12192959"/>
                <a:gd name="connsiteY2566" fmla="*/ 1530181 h 1628413"/>
                <a:gd name="connsiteX2567" fmla="*/ 6005996 w 12192959"/>
                <a:gd name="connsiteY2567" fmla="*/ 1530171 h 1628413"/>
                <a:gd name="connsiteX2568" fmla="*/ 6005996 w 12192959"/>
                <a:gd name="connsiteY2568" fmla="*/ 1479017 h 1628413"/>
                <a:gd name="connsiteX2569" fmla="*/ 6013266 w 12192959"/>
                <a:gd name="connsiteY2569" fmla="*/ 1479017 h 1628413"/>
                <a:gd name="connsiteX2570" fmla="*/ 6013266 w 12192959"/>
                <a:gd name="connsiteY2570" fmla="*/ 1622554 h 1628413"/>
                <a:gd name="connsiteX2571" fmla="*/ 5926494 w 12192959"/>
                <a:gd name="connsiteY2571" fmla="*/ 1622554 h 1628413"/>
                <a:gd name="connsiteX2572" fmla="*/ 5855709 w 12192959"/>
                <a:gd name="connsiteY2572" fmla="*/ 1473100 h 1628413"/>
                <a:gd name="connsiteX2573" fmla="*/ 5842589 w 12192959"/>
                <a:gd name="connsiteY2573" fmla="*/ 1463510 h 1628413"/>
                <a:gd name="connsiteX2574" fmla="*/ 5841918 w 12192959"/>
                <a:gd name="connsiteY2574" fmla="*/ 1458983 h 1628413"/>
                <a:gd name="connsiteX2575" fmla="*/ 5844718 w 12192959"/>
                <a:gd name="connsiteY2575" fmla="*/ 1451052 h 1628413"/>
                <a:gd name="connsiteX2576" fmla="*/ 5871091 w 12192959"/>
                <a:gd name="connsiteY2576" fmla="*/ 1416077 h 1628413"/>
                <a:gd name="connsiteX2577" fmla="*/ 5884729 w 12192959"/>
                <a:gd name="connsiteY2577" fmla="*/ 1397971 h 1628413"/>
                <a:gd name="connsiteX2578" fmla="*/ 6052940 w 12192959"/>
                <a:gd name="connsiteY2578" fmla="*/ 1397971 h 1628413"/>
                <a:gd name="connsiteX2579" fmla="*/ 6093699 w 12192959"/>
                <a:gd name="connsiteY2579" fmla="*/ 1450947 h 1628413"/>
                <a:gd name="connsiteX2580" fmla="*/ 6096518 w 12192959"/>
                <a:gd name="connsiteY2580" fmla="*/ 1457909 h 1628413"/>
                <a:gd name="connsiteX2581" fmla="*/ 6096576 w 12192959"/>
                <a:gd name="connsiteY2581" fmla="*/ 1458974 h 1628413"/>
                <a:gd name="connsiteX2582" fmla="*/ 6095914 w 12192959"/>
                <a:gd name="connsiteY2582" fmla="*/ 1463424 h 1628413"/>
                <a:gd name="connsiteX2583" fmla="*/ 6094897 w 12192959"/>
                <a:gd name="connsiteY2583" fmla="*/ 1465792 h 1628413"/>
                <a:gd name="connsiteX2584" fmla="*/ 6085528 w 12192959"/>
                <a:gd name="connsiteY2584" fmla="*/ 1472726 h 1628413"/>
                <a:gd name="connsiteX2585" fmla="*/ 6082795 w 12192959"/>
                <a:gd name="connsiteY2585" fmla="*/ 1472985 h 1628413"/>
                <a:gd name="connsiteX2586" fmla="*/ 6071286 w 12192959"/>
                <a:gd name="connsiteY2586" fmla="*/ 1472985 h 1628413"/>
                <a:gd name="connsiteX2587" fmla="*/ 6070500 w 12192959"/>
                <a:gd name="connsiteY2587" fmla="*/ 1473100 h 1628413"/>
                <a:gd name="connsiteX2588" fmla="*/ 5914794 w 12192959"/>
                <a:gd name="connsiteY2588" fmla="*/ 1501784 h 1628413"/>
                <a:gd name="connsiteX2589" fmla="*/ 5914794 w 12192959"/>
                <a:gd name="connsiteY2589" fmla="*/ 1483851 h 1628413"/>
                <a:gd name="connsiteX2590" fmla="*/ 5920548 w 12192959"/>
                <a:gd name="connsiteY2590" fmla="*/ 1483851 h 1628413"/>
                <a:gd name="connsiteX2591" fmla="*/ 5920548 w 12192959"/>
                <a:gd name="connsiteY2591" fmla="*/ 1501784 h 1628413"/>
                <a:gd name="connsiteX2592" fmla="*/ 5914794 w 12192959"/>
                <a:gd name="connsiteY2592" fmla="*/ 1525645 h 1628413"/>
                <a:gd name="connsiteX2593" fmla="*/ 5914794 w 12192959"/>
                <a:gd name="connsiteY2593" fmla="*/ 1507702 h 1628413"/>
                <a:gd name="connsiteX2594" fmla="*/ 5920548 w 12192959"/>
                <a:gd name="connsiteY2594" fmla="*/ 1507702 h 1628413"/>
                <a:gd name="connsiteX2595" fmla="*/ 5920548 w 12192959"/>
                <a:gd name="connsiteY2595" fmla="*/ 1525645 h 1628413"/>
                <a:gd name="connsiteX2596" fmla="*/ 5920548 w 12192959"/>
                <a:gd name="connsiteY2596" fmla="*/ 1603143 h 1628413"/>
                <a:gd name="connsiteX2597" fmla="*/ 5920548 w 12192959"/>
                <a:gd name="connsiteY2597" fmla="*/ 1621086 h 1628413"/>
                <a:gd name="connsiteX2598" fmla="*/ 5892928 w 12192959"/>
                <a:gd name="connsiteY2598" fmla="*/ 1621086 h 1628413"/>
                <a:gd name="connsiteX2599" fmla="*/ 5892928 w 12192959"/>
                <a:gd name="connsiteY2599" fmla="*/ 1603143 h 1628413"/>
                <a:gd name="connsiteX2600" fmla="*/ 5768841 w 12192959"/>
                <a:gd name="connsiteY2600" fmla="*/ 1197325 h 1628413"/>
                <a:gd name="connsiteX2601" fmla="*/ 5768841 w 12192959"/>
                <a:gd name="connsiteY2601" fmla="*/ 1622554 h 1628413"/>
                <a:gd name="connsiteX2602" fmla="*/ 5755885 w 12192959"/>
                <a:gd name="connsiteY2602" fmla="*/ 1622554 h 1628413"/>
                <a:gd name="connsiteX2603" fmla="*/ 5755885 w 12192959"/>
                <a:gd name="connsiteY2603" fmla="*/ 1197325 h 1628413"/>
                <a:gd name="connsiteX2604" fmla="*/ 5607563 w 12192959"/>
                <a:gd name="connsiteY2604" fmla="*/ 1358632 h 1628413"/>
                <a:gd name="connsiteX2605" fmla="*/ 5607563 w 12192959"/>
                <a:gd name="connsiteY2605" fmla="*/ 1340688 h 1628413"/>
                <a:gd name="connsiteX2606" fmla="*/ 5668815 w 12192959"/>
                <a:gd name="connsiteY2606" fmla="*/ 1340688 h 1628413"/>
                <a:gd name="connsiteX2607" fmla="*/ 5668815 w 12192959"/>
                <a:gd name="connsiteY2607" fmla="*/ 1358632 h 1628413"/>
                <a:gd name="connsiteX2608" fmla="*/ 5708883 w 12192959"/>
                <a:gd name="connsiteY2608" fmla="*/ 1390730 h 1628413"/>
                <a:gd name="connsiteX2609" fmla="*/ 5708883 w 12192959"/>
                <a:gd name="connsiteY2609" fmla="*/ 1379634 h 1628413"/>
                <a:gd name="connsiteX2610" fmla="*/ 5712911 w 12192959"/>
                <a:gd name="connsiteY2610" fmla="*/ 1379634 h 1628413"/>
                <a:gd name="connsiteX2611" fmla="*/ 5712911 w 12192959"/>
                <a:gd name="connsiteY2611" fmla="*/ 1390730 h 1628413"/>
                <a:gd name="connsiteX2612" fmla="*/ 5735985 w 12192959"/>
                <a:gd name="connsiteY2612" fmla="*/ 1406352 h 1628413"/>
                <a:gd name="connsiteX2613" fmla="*/ 5708883 w 12192959"/>
                <a:gd name="connsiteY2613" fmla="*/ 1406352 h 1628413"/>
                <a:gd name="connsiteX2614" fmla="*/ 5708883 w 12192959"/>
                <a:gd name="connsiteY2614" fmla="*/ 1396647 h 1628413"/>
                <a:gd name="connsiteX2615" fmla="*/ 5715874 w 12192959"/>
                <a:gd name="connsiteY2615" fmla="*/ 1396647 h 1628413"/>
                <a:gd name="connsiteX2616" fmla="*/ 5718828 w 12192959"/>
                <a:gd name="connsiteY2616" fmla="*/ 1393693 h 1628413"/>
                <a:gd name="connsiteX2617" fmla="*/ 5718828 w 12192959"/>
                <a:gd name="connsiteY2617" fmla="*/ 1393684 h 1628413"/>
                <a:gd name="connsiteX2618" fmla="*/ 5718828 w 12192959"/>
                <a:gd name="connsiteY2618" fmla="*/ 1388419 h 1628413"/>
                <a:gd name="connsiteX2619" fmla="*/ 5735985 w 12192959"/>
                <a:gd name="connsiteY2619" fmla="*/ 1388419 h 1628413"/>
                <a:gd name="connsiteX2620" fmla="*/ 5708864 w 12192959"/>
                <a:gd name="connsiteY2620" fmla="*/ 1439247 h 1628413"/>
                <a:gd name="connsiteX2621" fmla="*/ 5708864 w 12192959"/>
                <a:gd name="connsiteY2621" fmla="*/ 1428160 h 1628413"/>
                <a:gd name="connsiteX2622" fmla="*/ 5712892 w 12192959"/>
                <a:gd name="connsiteY2622" fmla="*/ 1428160 h 1628413"/>
                <a:gd name="connsiteX2623" fmla="*/ 5712892 w 12192959"/>
                <a:gd name="connsiteY2623" fmla="*/ 1439247 h 1628413"/>
                <a:gd name="connsiteX2624" fmla="*/ 5735966 w 12192959"/>
                <a:gd name="connsiteY2624" fmla="*/ 1454054 h 1628413"/>
                <a:gd name="connsiteX2625" fmla="*/ 5708864 w 12192959"/>
                <a:gd name="connsiteY2625" fmla="*/ 1454054 h 1628413"/>
                <a:gd name="connsiteX2626" fmla="*/ 5708864 w 12192959"/>
                <a:gd name="connsiteY2626" fmla="*/ 1445164 h 1628413"/>
                <a:gd name="connsiteX2627" fmla="*/ 5715855 w 12192959"/>
                <a:gd name="connsiteY2627" fmla="*/ 1445164 h 1628413"/>
                <a:gd name="connsiteX2628" fmla="*/ 5718809 w 12192959"/>
                <a:gd name="connsiteY2628" fmla="*/ 1442210 h 1628413"/>
                <a:gd name="connsiteX2629" fmla="*/ 5718809 w 12192959"/>
                <a:gd name="connsiteY2629" fmla="*/ 1436120 h 1628413"/>
                <a:gd name="connsiteX2630" fmla="*/ 5735966 w 12192959"/>
                <a:gd name="connsiteY2630" fmla="*/ 1436120 h 1628413"/>
                <a:gd name="connsiteX2631" fmla="*/ 5718809 w 12192959"/>
                <a:gd name="connsiteY2631" fmla="*/ 1492616 h 1628413"/>
                <a:gd name="connsiteX2632" fmla="*/ 5718809 w 12192959"/>
                <a:gd name="connsiteY2632" fmla="*/ 1483841 h 1628413"/>
                <a:gd name="connsiteX2633" fmla="*/ 5735966 w 12192959"/>
                <a:gd name="connsiteY2633" fmla="*/ 1483841 h 1628413"/>
                <a:gd name="connsiteX2634" fmla="*/ 5735966 w 12192959"/>
                <a:gd name="connsiteY2634" fmla="*/ 1501775 h 1628413"/>
                <a:gd name="connsiteX2635" fmla="*/ 5706879 w 12192959"/>
                <a:gd name="connsiteY2635" fmla="*/ 1501775 h 1628413"/>
                <a:gd name="connsiteX2636" fmla="*/ 5708864 w 12192959"/>
                <a:gd name="connsiteY2636" fmla="*/ 1498974 h 1628413"/>
                <a:gd name="connsiteX2637" fmla="*/ 5708864 w 12192959"/>
                <a:gd name="connsiteY2637" fmla="*/ 1495570 h 1628413"/>
                <a:gd name="connsiteX2638" fmla="*/ 5715855 w 12192959"/>
                <a:gd name="connsiteY2638" fmla="*/ 1495570 h 1628413"/>
                <a:gd name="connsiteX2639" fmla="*/ 5718809 w 12192959"/>
                <a:gd name="connsiteY2639" fmla="*/ 1492626 h 1628413"/>
                <a:gd name="connsiteX2640" fmla="*/ 5708864 w 12192959"/>
                <a:gd name="connsiteY2640" fmla="*/ 1489653 h 1628413"/>
                <a:gd name="connsiteX2641" fmla="*/ 5708864 w 12192959"/>
                <a:gd name="connsiteY2641" fmla="*/ 1478567 h 1628413"/>
                <a:gd name="connsiteX2642" fmla="*/ 5712892 w 12192959"/>
                <a:gd name="connsiteY2642" fmla="*/ 1478567 h 1628413"/>
                <a:gd name="connsiteX2643" fmla="*/ 5712892 w 12192959"/>
                <a:gd name="connsiteY2643" fmla="*/ 1489653 h 1628413"/>
                <a:gd name="connsiteX2644" fmla="*/ 5735966 w 12192959"/>
                <a:gd name="connsiteY2644" fmla="*/ 1531552 h 1628413"/>
                <a:gd name="connsiteX2645" fmla="*/ 5735966 w 12192959"/>
                <a:gd name="connsiteY2645" fmla="*/ 1549534 h 1628413"/>
                <a:gd name="connsiteX2646" fmla="*/ 5674713 w 12192959"/>
                <a:gd name="connsiteY2646" fmla="*/ 1549534 h 1628413"/>
                <a:gd name="connsiteX2647" fmla="*/ 5674713 w 12192959"/>
                <a:gd name="connsiteY2647" fmla="*/ 1531600 h 1628413"/>
                <a:gd name="connsiteX2648" fmla="*/ 5617910 w 12192959"/>
                <a:gd name="connsiteY2648" fmla="*/ 1390720 h 1628413"/>
                <a:gd name="connsiteX2649" fmla="*/ 5617910 w 12192959"/>
                <a:gd name="connsiteY2649" fmla="*/ 1379625 h 1628413"/>
                <a:gd name="connsiteX2650" fmla="*/ 5621938 w 12192959"/>
                <a:gd name="connsiteY2650" fmla="*/ 1379625 h 1628413"/>
                <a:gd name="connsiteX2651" fmla="*/ 5621938 w 12192959"/>
                <a:gd name="connsiteY2651" fmla="*/ 1390720 h 1628413"/>
                <a:gd name="connsiteX2652" fmla="*/ 5607543 w 12192959"/>
                <a:gd name="connsiteY2652" fmla="*/ 1388400 h 1628413"/>
                <a:gd name="connsiteX2653" fmla="*/ 5611993 w 12192959"/>
                <a:gd name="connsiteY2653" fmla="*/ 1388400 h 1628413"/>
                <a:gd name="connsiteX2654" fmla="*/ 5611993 w 12192959"/>
                <a:gd name="connsiteY2654" fmla="*/ 1393674 h 1628413"/>
                <a:gd name="connsiteX2655" fmla="*/ 5614362 w 12192959"/>
                <a:gd name="connsiteY2655" fmla="*/ 1396551 h 1628413"/>
                <a:gd name="connsiteX2656" fmla="*/ 5614362 w 12192959"/>
                <a:gd name="connsiteY2656" fmla="*/ 1396551 h 1628413"/>
                <a:gd name="connsiteX2657" fmla="*/ 5614957 w 12192959"/>
                <a:gd name="connsiteY2657" fmla="*/ 1396609 h 1628413"/>
                <a:gd name="connsiteX2658" fmla="*/ 5621938 w 12192959"/>
                <a:gd name="connsiteY2658" fmla="*/ 1396609 h 1628413"/>
                <a:gd name="connsiteX2659" fmla="*/ 5621938 w 12192959"/>
                <a:gd name="connsiteY2659" fmla="*/ 1406314 h 1628413"/>
                <a:gd name="connsiteX2660" fmla="*/ 5607553 w 12192959"/>
                <a:gd name="connsiteY2660" fmla="*/ 1406314 h 1628413"/>
                <a:gd name="connsiteX2661" fmla="*/ 5617910 w 12192959"/>
                <a:gd name="connsiteY2661" fmla="*/ 1439228 h 1628413"/>
                <a:gd name="connsiteX2662" fmla="*/ 5617910 w 12192959"/>
                <a:gd name="connsiteY2662" fmla="*/ 1428141 h 1628413"/>
                <a:gd name="connsiteX2663" fmla="*/ 5621938 w 12192959"/>
                <a:gd name="connsiteY2663" fmla="*/ 1428141 h 1628413"/>
                <a:gd name="connsiteX2664" fmla="*/ 5621938 w 12192959"/>
                <a:gd name="connsiteY2664" fmla="*/ 1439247 h 1628413"/>
                <a:gd name="connsiteX2665" fmla="*/ 5607543 w 12192959"/>
                <a:gd name="connsiteY2665" fmla="*/ 1436101 h 1628413"/>
                <a:gd name="connsiteX2666" fmla="*/ 5611993 w 12192959"/>
                <a:gd name="connsiteY2666" fmla="*/ 1436101 h 1628413"/>
                <a:gd name="connsiteX2667" fmla="*/ 5611993 w 12192959"/>
                <a:gd name="connsiteY2667" fmla="*/ 1442191 h 1628413"/>
                <a:gd name="connsiteX2668" fmla="*/ 5614362 w 12192959"/>
                <a:gd name="connsiteY2668" fmla="*/ 1445068 h 1628413"/>
                <a:gd name="connsiteX2669" fmla="*/ 5614362 w 12192959"/>
                <a:gd name="connsiteY2669" fmla="*/ 1445068 h 1628413"/>
                <a:gd name="connsiteX2670" fmla="*/ 5614957 w 12192959"/>
                <a:gd name="connsiteY2670" fmla="*/ 1445126 h 1628413"/>
                <a:gd name="connsiteX2671" fmla="*/ 5621938 w 12192959"/>
                <a:gd name="connsiteY2671" fmla="*/ 1445126 h 1628413"/>
                <a:gd name="connsiteX2672" fmla="*/ 5621938 w 12192959"/>
                <a:gd name="connsiteY2672" fmla="*/ 1454016 h 1628413"/>
                <a:gd name="connsiteX2673" fmla="*/ 5607553 w 12192959"/>
                <a:gd name="connsiteY2673" fmla="*/ 1454016 h 1628413"/>
                <a:gd name="connsiteX2674" fmla="*/ 5617910 w 12192959"/>
                <a:gd name="connsiteY2674" fmla="*/ 1489634 h 1628413"/>
                <a:gd name="connsiteX2675" fmla="*/ 5617910 w 12192959"/>
                <a:gd name="connsiteY2675" fmla="*/ 1478567 h 1628413"/>
                <a:gd name="connsiteX2676" fmla="*/ 5621938 w 12192959"/>
                <a:gd name="connsiteY2676" fmla="*/ 1478567 h 1628413"/>
                <a:gd name="connsiteX2677" fmla="*/ 5621938 w 12192959"/>
                <a:gd name="connsiteY2677" fmla="*/ 1489653 h 1628413"/>
                <a:gd name="connsiteX2678" fmla="*/ 5607543 w 12192959"/>
                <a:gd name="connsiteY2678" fmla="*/ 1483822 h 1628413"/>
                <a:gd name="connsiteX2679" fmla="*/ 5611993 w 12192959"/>
                <a:gd name="connsiteY2679" fmla="*/ 1483822 h 1628413"/>
                <a:gd name="connsiteX2680" fmla="*/ 5611993 w 12192959"/>
                <a:gd name="connsiteY2680" fmla="*/ 1492597 h 1628413"/>
                <a:gd name="connsiteX2681" fmla="*/ 5614362 w 12192959"/>
                <a:gd name="connsiteY2681" fmla="*/ 1495474 h 1628413"/>
                <a:gd name="connsiteX2682" fmla="*/ 5614362 w 12192959"/>
                <a:gd name="connsiteY2682" fmla="*/ 1495474 h 1628413"/>
                <a:gd name="connsiteX2683" fmla="*/ 5614957 w 12192959"/>
                <a:gd name="connsiteY2683" fmla="*/ 1495532 h 1628413"/>
                <a:gd name="connsiteX2684" fmla="*/ 5621938 w 12192959"/>
                <a:gd name="connsiteY2684" fmla="*/ 1495532 h 1628413"/>
                <a:gd name="connsiteX2685" fmla="*/ 5621938 w 12192959"/>
                <a:gd name="connsiteY2685" fmla="*/ 1498936 h 1628413"/>
                <a:gd name="connsiteX2686" fmla="*/ 5622005 w 12192959"/>
                <a:gd name="connsiteY2686" fmla="*/ 1499531 h 1628413"/>
                <a:gd name="connsiteX2687" fmla="*/ 5623923 w 12192959"/>
                <a:gd name="connsiteY2687" fmla="*/ 1501736 h 1628413"/>
                <a:gd name="connsiteX2688" fmla="*/ 5607534 w 12192959"/>
                <a:gd name="connsiteY2688" fmla="*/ 1501736 h 1628413"/>
                <a:gd name="connsiteX2689" fmla="*/ 5685512 w 12192959"/>
                <a:gd name="connsiteY2689" fmla="*/ 1507682 h 1628413"/>
                <a:gd name="connsiteX2690" fmla="*/ 5685512 w 12192959"/>
                <a:gd name="connsiteY2690" fmla="*/ 1525616 h 1628413"/>
                <a:gd name="connsiteX2691" fmla="*/ 5624259 w 12192959"/>
                <a:gd name="connsiteY2691" fmla="*/ 1525616 h 1628413"/>
                <a:gd name="connsiteX2692" fmla="*/ 5624259 w 12192959"/>
                <a:gd name="connsiteY2692" fmla="*/ 1507682 h 1628413"/>
                <a:gd name="connsiteX2693" fmla="*/ 5627865 w 12192959"/>
                <a:gd name="connsiteY2693" fmla="*/ 1496002 h 1628413"/>
                <a:gd name="connsiteX2694" fmla="*/ 5627865 w 12192959"/>
                <a:gd name="connsiteY2694" fmla="*/ 1488723 h 1628413"/>
                <a:gd name="connsiteX2695" fmla="*/ 5702947 w 12192959"/>
                <a:gd name="connsiteY2695" fmla="*/ 1488723 h 1628413"/>
                <a:gd name="connsiteX2696" fmla="*/ 5702947 w 12192959"/>
                <a:gd name="connsiteY2696" fmla="*/ 1496002 h 1628413"/>
                <a:gd name="connsiteX2697" fmla="*/ 5699024 w 12192959"/>
                <a:gd name="connsiteY2697" fmla="*/ 1387460 h 1628413"/>
                <a:gd name="connsiteX2698" fmla="*/ 5699024 w 12192959"/>
                <a:gd name="connsiteY2698" fmla="*/ 1377994 h 1628413"/>
                <a:gd name="connsiteX2699" fmla="*/ 5702947 w 12192959"/>
                <a:gd name="connsiteY2699" fmla="*/ 1377994 h 1628413"/>
                <a:gd name="connsiteX2700" fmla="*/ 5702947 w 12192959"/>
                <a:gd name="connsiteY2700" fmla="*/ 1387460 h 1628413"/>
                <a:gd name="connsiteX2701" fmla="*/ 5699024 w 12192959"/>
                <a:gd name="connsiteY2701" fmla="*/ 1402967 h 1628413"/>
                <a:gd name="connsiteX2702" fmla="*/ 5699024 w 12192959"/>
                <a:gd name="connsiteY2702" fmla="*/ 1393377 h 1628413"/>
                <a:gd name="connsiteX2703" fmla="*/ 5702947 w 12192959"/>
                <a:gd name="connsiteY2703" fmla="*/ 1393377 h 1628413"/>
                <a:gd name="connsiteX2704" fmla="*/ 5702947 w 12192959"/>
                <a:gd name="connsiteY2704" fmla="*/ 1402967 h 1628413"/>
                <a:gd name="connsiteX2705" fmla="*/ 5699024 w 12192959"/>
                <a:gd name="connsiteY2705" fmla="*/ 1418474 h 1628413"/>
                <a:gd name="connsiteX2706" fmla="*/ 5699024 w 12192959"/>
                <a:gd name="connsiteY2706" fmla="*/ 1408884 h 1628413"/>
                <a:gd name="connsiteX2707" fmla="*/ 5702947 w 12192959"/>
                <a:gd name="connsiteY2707" fmla="*/ 1408884 h 1628413"/>
                <a:gd name="connsiteX2708" fmla="*/ 5702947 w 12192959"/>
                <a:gd name="connsiteY2708" fmla="*/ 1418474 h 1628413"/>
                <a:gd name="connsiteX2709" fmla="*/ 5699024 w 12192959"/>
                <a:gd name="connsiteY2709" fmla="*/ 1433972 h 1628413"/>
                <a:gd name="connsiteX2710" fmla="*/ 5699024 w 12192959"/>
                <a:gd name="connsiteY2710" fmla="*/ 1424382 h 1628413"/>
                <a:gd name="connsiteX2711" fmla="*/ 5702947 w 12192959"/>
                <a:gd name="connsiteY2711" fmla="*/ 1424382 h 1628413"/>
                <a:gd name="connsiteX2712" fmla="*/ 5702947 w 12192959"/>
                <a:gd name="connsiteY2712" fmla="*/ 1433972 h 1628413"/>
                <a:gd name="connsiteX2713" fmla="*/ 5699024 w 12192959"/>
                <a:gd name="connsiteY2713" fmla="*/ 1451561 h 1628413"/>
                <a:gd name="connsiteX2714" fmla="*/ 5699024 w 12192959"/>
                <a:gd name="connsiteY2714" fmla="*/ 1439899 h 1628413"/>
                <a:gd name="connsiteX2715" fmla="*/ 5702947 w 12192959"/>
                <a:gd name="connsiteY2715" fmla="*/ 1439899 h 1628413"/>
                <a:gd name="connsiteX2716" fmla="*/ 5702947 w 12192959"/>
                <a:gd name="connsiteY2716" fmla="*/ 1451561 h 1628413"/>
                <a:gd name="connsiteX2717" fmla="*/ 5699024 w 12192959"/>
                <a:gd name="connsiteY2717" fmla="*/ 1467298 h 1628413"/>
                <a:gd name="connsiteX2718" fmla="*/ 5699024 w 12192959"/>
                <a:gd name="connsiteY2718" fmla="*/ 1457468 h 1628413"/>
                <a:gd name="connsiteX2719" fmla="*/ 5702947 w 12192959"/>
                <a:gd name="connsiteY2719" fmla="*/ 1457468 h 1628413"/>
                <a:gd name="connsiteX2720" fmla="*/ 5702947 w 12192959"/>
                <a:gd name="connsiteY2720" fmla="*/ 1467288 h 1628413"/>
                <a:gd name="connsiteX2721" fmla="*/ 5702947 w 12192959"/>
                <a:gd name="connsiteY2721" fmla="*/ 1473215 h 1628413"/>
                <a:gd name="connsiteX2722" fmla="*/ 5702947 w 12192959"/>
                <a:gd name="connsiteY2722" fmla="*/ 1482805 h 1628413"/>
                <a:gd name="connsiteX2723" fmla="*/ 5699024 w 12192959"/>
                <a:gd name="connsiteY2723" fmla="*/ 1482805 h 1628413"/>
                <a:gd name="connsiteX2724" fmla="*/ 5699024 w 12192959"/>
                <a:gd name="connsiteY2724" fmla="*/ 1473215 h 1628413"/>
                <a:gd name="connsiteX2725" fmla="*/ 5693107 w 12192959"/>
                <a:gd name="connsiteY2725" fmla="*/ 1462292 h 1628413"/>
                <a:gd name="connsiteX2726" fmla="*/ 5693107 w 12192959"/>
                <a:gd name="connsiteY2726" fmla="*/ 1482115 h 1628413"/>
                <a:gd name="connsiteX2727" fmla="*/ 5671050 w 12192959"/>
                <a:gd name="connsiteY2727" fmla="*/ 1482115 h 1628413"/>
                <a:gd name="connsiteX2728" fmla="*/ 5671050 w 12192959"/>
                <a:gd name="connsiteY2728" fmla="*/ 1462292 h 1628413"/>
                <a:gd name="connsiteX2729" fmla="*/ 5665401 w 12192959"/>
                <a:gd name="connsiteY2729" fmla="*/ 1412241 h 1628413"/>
                <a:gd name="connsiteX2730" fmla="*/ 5663838 w 12192959"/>
                <a:gd name="connsiteY2730" fmla="*/ 1410783 h 1628413"/>
                <a:gd name="connsiteX2731" fmla="*/ 5665401 w 12192959"/>
                <a:gd name="connsiteY2731" fmla="*/ 1409220 h 1628413"/>
                <a:gd name="connsiteX2732" fmla="*/ 5666964 w 12192959"/>
                <a:gd name="connsiteY2732" fmla="*/ 1410783 h 1628413"/>
                <a:gd name="connsiteX2733" fmla="*/ 5665401 w 12192959"/>
                <a:gd name="connsiteY2733" fmla="*/ 1412270 h 1628413"/>
                <a:gd name="connsiteX2734" fmla="*/ 5666964 w 12192959"/>
                <a:gd name="connsiteY2734" fmla="*/ 1456576 h 1628413"/>
                <a:gd name="connsiteX2735" fmla="*/ 5665401 w 12192959"/>
                <a:gd name="connsiteY2735" fmla="*/ 1458139 h 1628413"/>
                <a:gd name="connsiteX2736" fmla="*/ 5663838 w 12192959"/>
                <a:gd name="connsiteY2736" fmla="*/ 1456576 h 1628413"/>
                <a:gd name="connsiteX2737" fmla="*/ 5665401 w 12192959"/>
                <a:gd name="connsiteY2737" fmla="*/ 1455013 h 1628413"/>
                <a:gd name="connsiteX2738" fmla="*/ 5666964 w 12192959"/>
                <a:gd name="connsiteY2738" fmla="*/ 1456576 h 1628413"/>
                <a:gd name="connsiteX2739" fmla="*/ 5637695 w 12192959"/>
                <a:gd name="connsiteY2739" fmla="*/ 1405077 h 1628413"/>
                <a:gd name="connsiteX2740" fmla="*/ 5637695 w 12192959"/>
                <a:gd name="connsiteY2740" fmla="*/ 1377994 h 1628413"/>
                <a:gd name="connsiteX2741" fmla="*/ 5659752 w 12192959"/>
                <a:gd name="connsiteY2741" fmla="*/ 1377994 h 1628413"/>
                <a:gd name="connsiteX2742" fmla="*/ 5659752 w 12192959"/>
                <a:gd name="connsiteY2742" fmla="*/ 1405077 h 1628413"/>
                <a:gd name="connsiteX2743" fmla="*/ 5637695 w 12192959"/>
                <a:gd name="connsiteY2743" fmla="*/ 1450870 h 1628413"/>
                <a:gd name="connsiteX2744" fmla="*/ 5637695 w 12192959"/>
                <a:gd name="connsiteY2744" fmla="*/ 1416499 h 1628413"/>
                <a:gd name="connsiteX2745" fmla="*/ 5659752 w 12192959"/>
                <a:gd name="connsiteY2745" fmla="*/ 1416499 h 1628413"/>
                <a:gd name="connsiteX2746" fmla="*/ 5659752 w 12192959"/>
                <a:gd name="connsiteY2746" fmla="*/ 1450870 h 1628413"/>
                <a:gd name="connsiteX2747" fmla="*/ 5659752 w 12192959"/>
                <a:gd name="connsiteY2747" fmla="*/ 1462292 h 1628413"/>
                <a:gd name="connsiteX2748" fmla="*/ 5659752 w 12192959"/>
                <a:gd name="connsiteY2748" fmla="*/ 1482115 h 1628413"/>
                <a:gd name="connsiteX2749" fmla="*/ 5637695 w 12192959"/>
                <a:gd name="connsiteY2749" fmla="*/ 1482115 h 1628413"/>
                <a:gd name="connsiteX2750" fmla="*/ 5637695 w 12192959"/>
                <a:gd name="connsiteY2750" fmla="*/ 1462292 h 1628413"/>
                <a:gd name="connsiteX2751" fmla="*/ 5693078 w 12192959"/>
                <a:gd name="connsiteY2751" fmla="*/ 1416499 h 1628413"/>
                <a:gd name="connsiteX2752" fmla="*/ 5693078 w 12192959"/>
                <a:gd name="connsiteY2752" fmla="*/ 1450870 h 1628413"/>
                <a:gd name="connsiteX2753" fmla="*/ 5671021 w 12192959"/>
                <a:gd name="connsiteY2753" fmla="*/ 1450870 h 1628413"/>
                <a:gd name="connsiteX2754" fmla="*/ 5671021 w 12192959"/>
                <a:gd name="connsiteY2754" fmla="*/ 1416499 h 1628413"/>
                <a:gd name="connsiteX2755" fmla="*/ 5693078 w 12192959"/>
                <a:gd name="connsiteY2755" fmla="*/ 1377994 h 1628413"/>
                <a:gd name="connsiteX2756" fmla="*/ 5693078 w 12192959"/>
                <a:gd name="connsiteY2756" fmla="*/ 1405077 h 1628413"/>
                <a:gd name="connsiteX2757" fmla="*/ 5671021 w 12192959"/>
                <a:gd name="connsiteY2757" fmla="*/ 1405077 h 1628413"/>
                <a:gd name="connsiteX2758" fmla="*/ 5671021 w 12192959"/>
                <a:gd name="connsiteY2758" fmla="*/ 1377994 h 1628413"/>
                <a:gd name="connsiteX2759" fmla="*/ 5702918 w 12192959"/>
                <a:gd name="connsiteY2759" fmla="*/ 1372077 h 1628413"/>
                <a:gd name="connsiteX2760" fmla="*/ 5627836 w 12192959"/>
                <a:gd name="connsiteY2760" fmla="*/ 1372077 h 1628413"/>
                <a:gd name="connsiteX2761" fmla="*/ 5627836 w 12192959"/>
                <a:gd name="connsiteY2761" fmla="*/ 1365604 h 1628413"/>
                <a:gd name="connsiteX2762" fmla="*/ 5702918 w 12192959"/>
                <a:gd name="connsiteY2762" fmla="*/ 1365604 h 1628413"/>
                <a:gd name="connsiteX2763" fmla="*/ 5627836 w 12192959"/>
                <a:gd name="connsiteY2763" fmla="*/ 1387421 h 1628413"/>
                <a:gd name="connsiteX2764" fmla="*/ 5627836 w 12192959"/>
                <a:gd name="connsiteY2764" fmla="*/ 1377956 h 1628413"/>
                <a:gd name="connsiteX2765" fmla="*/ 5631749 w 12192959"/>
                <a:gd name="connsiteY2765" fmla="*/ 1377956 h 1628413"/>
                <a:gd name="connsiteX2766" fmla="*/ 5631749 w 12192959"/>
                <a:gd name="connsiteY2766" fmla="*/ 1387460 h 1628413"/>
                <a:gd name="connsiteX2767" fmla="*/ 5631749 w 12192959"/>
                <a:gd name="connsiteY2767" fmla="*/ 1408846 h 1628413"/>
                <a:gd name="connsiteX2768" fmla="*/ 5631749 w 12192959"/>
                <a:gd name="connsiteY2768" fmla="*/ 1418436 h 1628413"/>
                <a:gd name="connsiteX2769" fmla="*/ 5627836 w 12192959"/>
                <a:gd name="connsiteY2769" fmla="*/ 1418436 h 1628413"/>
                <a:gd name="connsiteX2770" fmla="*/ 5627836 w 12192959"/>
                <a:gd name="connsiteY2770" fmla="*/ 1408846 h 1628413"/>
                <a:gd name="connsiteX2771" fmla="*/ 5631749 w 12192959"/>
                <a:gd name="connsiteY2771" fmla="*/ 1424353 h 1628413"/>
                <a:gd name="connsiteX2772" fmla="*/ 5631749 w 12192959"/>
                <a:gd name="connsiteY2772" fmla="*/ 1433943 h 1628413"/>
                <a:gd name="connsiteX2773" fmla="*/ 5627836 w 12192959"/>
                <a:gd name="connsiteY2773" fmla="*/ 1433943 h 1628413"/>
                <a:gd name="connsiteX2774" fmla="*/ 5627836 w 12192959"/>
                <a:gd name="connsiteY2774" fmla="*/ 1424353 h 1628413"/>
                <a:gd name="connsiteX2775" fmla="*/ 5627836 w 12192959"/>
                <a:gd name="connsiteY2775" fmla="*/ 1402929 h 1628413"/>
                <a:gd name="connsiteX2776" fmla="*/ 5627836 w 12192959"/>
                <a:gd name="connsiteY2776" fmla="*/ 1393339 h 1628413"/>
                <a:gd name="connsiteX2777" fmla="*/ 5631749 w 12192959"/>
                <a:gd name="connsiteY2777" fmla="*/ 1393339 h 1628413"/>
                <a:gd name="connsiteX2778" fmla="*/ 5631749 w 12192959"/>
                <a:gd name="connsiteY2778" fmla="*/ 1402929 h 1628413"/>
                <a:gd name="connsiteX2779" fmla="*/ 5631749 w 12192959"/>
                <a:gd name="connsiteY2779" fmla="*/ 1457439 h 1628413"/>
                <a:gd name="connsiteX2780" fmla="*/ 5631749 w 12192959"/>
                <a:gd name="connsiteY2780" fmla="*/ 1467260 h 1628413"/>
                <a:gd name="connsiteX2781" fmla="*/ 5627836 w 12192959"/>
                <a:gd name="connsiteY2781" fmla="*/ 1467260 h 1628413"/>
                <a:gd name="connsiteX2782" fmla="*/ 5627836 w 12192959"/>
                <a:gd name="connsiteY2782" fmla="*/ 1457468 h 1628413"/>
                <a:gd name="connsiteX2783" fmla="*/ 5631749 w 12192959"/>
                <a:gd name="connsiteY2783" fmla="*/ 1473177 h 1628413"/>
                <a:gd name="connsiteX2784" fmla="*/ 5631749 w 12192959"/>
                <a:gd name="connsiteY2784" fmla="*/ 1482767 h 1628413"/>
                <a:gd name="connsiteX2785" fmla="*/ 5627836 w 12192959"/>
                <a:gd name="connsiteY2785" fmla="*/ 1482767 h 1628413"/>
                <a:gd name="connsiteX2786" fmla="*/ 5627836 w 12192959"/>
                <a:gd name="connsiteY2786" fmla="*/ 1473177 h 1628413"/>
                <a:gd name="connsiteX2787" fmla="*/ 5627836 w 12192959"/>
                <a:gd name="connsiteY2787" fmla="*/ 1451522 h 1628413"/>
                <a:gd name="connsiteX2788" fmla="*/ 5627836 w 12192959"/>
                <a:gd name="connsiteY2788" fmla="*/ 1439861 h 1628413"/>
                <a:gd name="connsiteX2789" fmla="*/ 5631749 w 12192959"/>
                <a:gd name="connsiteY2789" fmla="*/ 1439861 h 1628413"/>
                <a:gd name="connsiteX2790" fmla="*/ 5631749 w 12192959"/>
                <a:gd name="connsiteY2790" fmla="*/ 1451522 h 1628413"/>
                <a:gd name="connsiteX2791" fmla="*/ 5668767 w 12192959"/>
                <a:gd name="connsiteY2791" fmla="*/ 1531504 h 1628413"/>
                <a:gd name="connsiteX2792" fmla="*/ 5668767 w 12192959"/>
                <a:gd name="connsiteY2792" fmla="*/ 1549534 h 1628413"/>
                <a:gd name="connsiteX2793" fmla="*/ 5607515 w 12192959"/>
                <a:gd name="connsiteY2793" fmla="*/ 1549534 h 1628413"/>
                <a:gd name="connsiteX2794" fmla="*/ 5607515 w 12192959"/>
                <a:gd name="connsiteY2794" fmla="*/ 1531600 h 1628413"/>
                <a:gd name="connsiteX2795" fmla="*/ 5624230 w 12192959"/>
                <a:gd name="connsiteY2795" fmla="*/ 1555355 h 1628413"/>
                <a:gd name="connsiteX2796" fmla="*/ 5685483 w 12192959"/>
                <a:gd name="connsiteY2796" fmla="*/ 1555355 h 1628413"/>
                <a:gd name="connsiteX2797" fmla="*/ 5685483 w 12192959"/>
                <a:gd name="connsiteY2797" fmla="*/ 1573298 h 1628413"/>
                <a:gd name="connsiteX2798" fmla="*/ 5624230 w 12192959"/>
                <a:gd name="connsiteY2798" fmla="*/ 1573298 h 1628413"/>
                <a:gd name="connsiteX2799" fmla="*/ 5735937 w 12192959"/>
                <a:gd name="connsiteY2799" fmla="*/ 1358565 h 1628413"/>
                <a:gd name="connsiteX2800" fmla="*/ 5674685 w 12192959"/>
                <a:gd name="connsiteY2800" fmla="*/ 1358565 h 1628413"/>
                <a:gd name="connsiteX2801" fmla="*/ 5674685 w 12192959"/>
                <a:gd name="connsiteY2801" fmla="*/ 1340621 h 1628413"/>
                <a:gd name="connsiteX2802" fmla="*/ 5735937 w 12192959"/>
                <a:gd name="connsiteY2802" fmla="*/ 1340621 h 1628413"/>
                <a:gd name="connsiteX2803" fmla="*/ 5685483 w 12192959"/>
                <a:gd name="connsiteY2803" fmla="*/ 1331252 h 1628413"/>
                <a:gd name="connsiteX2804" fmla="*/ 5685483 w 12192959"/>
                <a:gd name="connsiteY2804" fmla="*/ 1334704 h 1628413"/>
                <a:gd name="connsiteX2805" fmla="*/ 5624230 w 12192959"/>
                <a:gd name="connsiteY2805" fmla="*/ 1334704 h 1628413"/>
                <a:gd name="connsiteX2806" fmla="*/ 5624230 w 12192959"/>
                <a:gd name="connsiteY2806" fmla="*/ 1331252 h 1628413"/>
                <a:gd name="connsiteX2807" fmla="*/ 5618352 w 12192959"/>
                <a:gd name="connsiteY2807" fmla="*/ 1334704 h 1628413"/>
                <a:gd name="connsiteX2808" fmla="*/ 5594002 w 12192959"/>
                <a:gd name="connsiteY2808" fmla="*/ 1334704 h 1628413"/>
                <a:gd name="connsiteX2809" fmla="*/ 5594002 w 12192959"/>
                <a:gd name="connsiteY2809" fmla="*/ 1331252 h 1628413"/>
                <a:gd name="connsiteX2810" fmla="*/ 5618342 w 12192959"/>
                <a:gd name="connsiteY2810" fmla="*/ 1331252 h 1628413"/>
                <a:gd name="connsiteX2811" fmla="*/ 5618352 w 12192959"/>
                <a:gd name="connsiteY2811" fmla="*/ 1373650 h 1628413"/>
                <a:gd name="connsiteX2812" fmla="*/ 5614957 w 12192959"/>
                <a:gd name="connsiteY2812" fmla="*/ 1373650 h 1628413"/>
                <a:gd name="connsiteX2813" fmla="*/ 5612003 w 12192959"/>
                <a:gd name="connsiteY2813" fmla="*/ 1376604 h 1628413"/>
                <a:gd name="connsiteX2814" fmla="*/ 5612003 w 12192959"/>
                <a:gd name="connsiteY2814" fmla="*/ 1376613 h 1628413"/>
                <a:gd name="connsiteX2815" fmla="*/ 5612003 w 12192959"/>
                <a:gd name="connsiteY2815" fmla="*/ 1382425 h 1628413"/>
                <a:gd name="connsiteX2816" fmla="*/ 5594002 w 12192959"/>
                <a:gd name="connsiteY2816" fmla="*/ 1382425 h 1628413"/>
                <a:gd name="connsiteX2817" fmla="*/ 5594002 w 12192959"/>
                <a:gd name="connsiteY2817" fmla="*/ 1364482 h 1628413"/>
                <a:gd name="connsiteX2818" fmla="*/ 5618342 w 12192959"/>
                <a:gd name="connsiteY2818" fmla="*/ 1364482 h 1628413"/>
                <a:gd name="connsiteX2819" fmla="*/ 5618352 w 12192959"/>
                <a:gd name="connsiteY2819" fmla="*/ 1422186 h 1628413"/>
                <a:gd name="connsiteX2820" fmla="*/ 5614957 w 12192959"/>
                <a:gd name="connsiteY2820" fmla="*/ 1422186 h 1628413"/>
                <a:gd name="connsiteX2821" fmla="*/ 5612003 w 12192959"/>
                <a:gd name="connsiteY2821" fmla="*/ 1425140 h 1628413"/>
                <a:gd name="connsiteX2822" fmla="*/ 5612003 w 12192959"/>
                <a:gd name="connsiteY2822" fmla="*/ 1430146 h 1628413"/>
                <a:gd name="connsiteX2823" fmla="*/ 5594002 w 12192959"/>
                <a:gd name="connsiteY2823" fmla="*/ 1430146 h 1628413"/>
                <a:gd name="connsiteX2824" fmla="*/ 5594002 w 12192959"/>
                <a:gd name="connsiteY2824" fmla="*/ 1412203 h 1628413"/>
                <a:gd name="connsiteX2825" fmla="*/ 5618342 w 12192959"/>
                <a:gd name="connsiteY2825" fmla="*/ 1412203 h 1628413"/>
                <a:gd name="connsiteX2826" fmla="*/ 5618352 w 12192959"/>
                <a:gd name="connsiteY2826" fmla="*/ 1472582 h 1628413"/>
                <a:gd name="connsiteX2827" fmla="*/ 5614957 w 12192959"/>
                <a:gd name="connsiteY2827" fmla="*/ 1472582 h 1628413"/>
                <a:gd name="connsiteX2828" fmla="*/ 5612003 w 12192959"/>
                <a:gd name="connsiteY2828" fmla="*/ 1475546 h 1628413"/>
                <a:gd name="connsiteX2829" fmla="*/ 5612003 w 12192959"/>
                <a:gd name="connsiteY2829" fmla="*/ 1477866 h 1628413"/>
                <a:gd name="connsiteX2830" fmla="*/ 5594002 w 12192959"/>
                <a:gd name="connsiteY2830" fmla="*/ 1477866 h 1628413"/>
                <a:gd name="connsiteX2831" fmla="*/ 5594002 w 12192959"/>
                <a:gd name="connsiteY2831" fmla="*/ 1459923 h 1628413"/>
                <a:gd name="connsiteX2832" fmla="*/ 5618342 w 12192959"/>
                <a:gd name="connsiteY2832" fmla="*/ 1459923 h 1628413"/>
                <a:gd name="connsiteX2833" fmla="*/ 5618352 w 12192959"/>
                <a:gd name="connsiteY2833" fmla="*/ 1525578 h 1628413"/>
                <a:gd name="connsiteX2834" fmla="*/ 5594002 w 12192959"/>
                <a:gd name="connsiteY2834" fmla="*/ 1525578 h 1628413"/>
                <a:gd name="connsiteX2835" fmla="*/ 5594002 w 12192959"/>
                <a:gd name="connsiteY2835" fmla="*/ 1507634 h 1628413"/>
                <a:gd name="connsiteX2836" fmla="*/ 5618342 w 12192959"/>
                <a:gd name="connsiteY2836" fmla="*/ 1507634 h 1628413"/>
                <a:gd name="connsiteX2837" fmla="*/ 5594012 w 12192959"/>
                <a:gd name="connsiteY2837" fmla="*/ 1573298 h 1628413"/>
                <a:gd name="connsiteX2838" fmla="*/ 5594012 w 12192959"/>
                <a:gd name="connsiteY2838" fmla="*/ 1555365 h 1628413"/>
                <a:gd name="connsiteX2839" fmla="*/ 5618352 w 12192959"/>
                <a:gd name="connsiteY2839" fmla="*/ 1555365 h 1628413"/>
                <a:gd name="connsiteX2840" fmla="*/ 5618352 w 12192959"/>
                <a:gd name="connsiteY2840" fmla="*/ 1573298 h 1628413"/>
                <a:gd name="connsiteX2841" fmla="*/ 5607553 w 12192959"/>
                <a:gd name="connsiteY2841" fmla="*/ 1579215 h 1628413"/>
                <a:gd name="connsiteX2842" fmla="*/ 5668805 w 12192959"/>
                <a:gd name="connsiteY2842" fmla="*/ 1579215 h 1628413"/>
                <a:gd name="connsiteX2843" fmla="*/ 5668805 w 12192959"/>
                <a:gd name="connsiteY2843" fmla="*/ 1597159 h 1628413"/>
                <a:gd name="connsiteX2844" fmla="*/ 5607553 w 12192959"/>
                <a:gd name="connsiteY2844" fmla="*/ 1597159 h 1628413"/>
                <a:gd name="connsiteX2845" fmla="*/ 5624269 w 12192959"/>
                <a:gd name="connsiteY2845" fmla="*/ 1603076 h 1628413"/>
                <a:gd name="connsiteX2846" fmla="*/ 5685521 w 12192959"/>
                <a:gd name="connsiteY2846" fmla="*/ 1603076 h 1628413"/>
                <a:gd name="connsiteX2847" fmla="*/ 5685521 w 12192959"/>
                <a:gd name="connsiteY2847" fmla="*/ 1621019 h 1628413"/>
                <a:gd name="connsiteX2848" fmla="*/ 5624269 w 12192959"/>
                <a:gd name="connsiteY2848" fmla="*/ 1621019 h 1628413"/>
                <a:gd name="connsiteX2849" fmla="*/ 5674723 w 12192959"/>
                <a:gd name="connsiteY2849" fmla="*/ 1579215 h 1628413"/>
                <a:gd name="connsiteX2850" fmla="*/ 5735975 w 12192959"/>
                <a:gd name="connsiteY2850" fmla="*/ 1579215 h 1628413"/>
                <a:gd name="connsiteX2851" fmla="*/ 5735975 w 12192959"/>
                <a:gd name="connsiteY2851" fmla="*/ 1597159 h 1628413"/>
                <a:gd name="connsiteX2852" fmla="*/ 5674723 w 12192959"/>
                <a:gd name="connsiteY2852" fmla="*/ 1597159 h 1628413"/>
                <a:gd name="connsiteX2853" fmla="*/ 5691438 w 12192959"/>
                <a:gd name="connsiteY2853" fmla="*/ 1555365 h 1628413"/>
                <a:gd name="connsiteX2854" fmla="*/ 5749938 w 12192959"/>
                <a:gd name="connsiteY2854" fmla="*/ 1555365 h 1628413"/>
                <a:gd name="connsiteX2855" fmla="*/ 5749938 w 12192959"/>
                <a:gd name="connsiteY2855" fmla="*/ 1573298 h 1628413"/>
                <a:gd name="connsiteX2856" fmla="*/ 5691438 w 12192959"/>
                <a:gd name="connsiteY2856" fmla="*/ 1573298 h 1628413"/>
                <a:gd name="connsiteX2857" fmla="*/ 5691438 w 12192959"/>
                <a:gd name="connsiteY2857" fmla="*/ 1507634 h 1628413"/>
                <a:gd name="connsiteX2858" fmla="*/ 5749938 w 12192959"/>
                <a:gd name="connsiteY2858" fmla="*/ 1507634 h 1628413"/>
                <a:gd name="connsiteX2859" fmla="*/ 5749938 w 12192959"/>
                <a:gd name="connsiteY2859" fmla="*/ 1525578 h 1628413"/>
                <a:gd name="connsiteX2860" fmla="*/ 5691438 w 12192959"/>
                <a:gd name="connsiteY2860" fmla="*/ 1525578 h 1628413"/>
                <a:gd name="connsiteX2861" fmla="*/ 5717955 w 12192959"/>
                <a:gd name="connsiteY2861" fmla="*/ 1473455 h 1628413"/>
                <a:gd name="connsiteX2862" fmla="*/ 5715864 w 12192959"/>
                <a:gd name="connsiteY2862" fmla="*/ 1472582 h 1628413"/>
                <a:gd name="connsiteX2863" fmla="*/ 5708873 w 12192959"/>
                <a:gd name="connsiteY2863" fmla="*/ 1472582 h 1628413"/>
                <a:gd name="connsiteX2864" fmla="*/ 5708873 w 12192959"/>
                <a:gd name="connsiteY2864" fmla="*/ 1459923 h 1628413"/>
                <a:gd name="connsiteX2865" fmla="*/ 5749958 w 12192959"/>
                <a:gd name="connsiteY2865" fmla="*/ 1459923 h 1628413"/>
                <a:gd name="connsiteX2866" fmla="*/ 5749958 w 12192959"/>
                <a:gd name="connsiteY2866" fmla="*/ 1477866 h 1628413"/>
                <a:gd name="connsiteX2867" fmla="*/ 5718819 w 12192959"/>
                <a:gd name="connsiteY2867" fmla="*/ 1477866 h 1628413"/>
                <a:gd name="connsiteX2868" fmla="*/ 5718819 w 12192959"/>
                <a:gd name="connsiteY2868" fmla="*/ 1475546 h 1628413"/>
                <a:gd name="connsiteX2869" fmla="*/ 5717946 w 12192959"/>
                <a:gd name="connsiteY2869" fmla="*/ 1473522 h 1628413"/>
                <a:gd name="connsiteX2870" fmla="*/ 5717955 w 12192959"/>
                <a:gd name="connsiteY2870" fmla="*/ 1423049 h 1628413"/>
                <a:gd name="connsiteX2871" fmla="*/ 5715864 w 12192959"/>
                <a:gd name="connsiteY2871" fmla="*/ 1422186 h 1628413"/>
                <a:gd name="connsiteX2872" fmla="*/ 5708873 w 12192959"/>
                <a:gd name="connsiteY2872" fmla="*/ 1422186 h 1628413"/>
                <a:gd name="connsiteX2873" fmla="*/ 5708873 w 12192959"/>
                <a:gd name="connsiteY2873" fmla="*/ 1412203 h 1628413"/>
                <a:gd name="connsiteX2874" fmla="*/ 5749958 w 12192959"/>
                <a:gd name="connsiteY2874" fmla="*/ 1412203 h 1628413"/>
                <a:gd name="connsiteX2875" fmla="*/ 5749958 w 12192959"/>
                <a:gd name="connsiteY2875" fmla="*/ 1430146 h 1628413"/>
                <a:gd name="connsiteX2876" fmla="*/ 5718819 w 12192959"/>
                <a:gd name="connsiteY2876" fmla="*/ 1430146 h 1628413"/>
                <a:gd name="connsiteX2877" fmla="*/ 5718819 w 12192959"/>
                <a:gd name="connsiteY2877" fmla="*/ 1425140 h 1628413"/>
                <a:gd name="connsiteX2878" fmla="*/ 5717946 w 12192959"/>
                <a:gd name="connsiteY2878" fmla="*/ 1423116 h 1628413"/>
                <a:gd name="connsiteX2879" fmla="*/ 5717955 w 12192959"/>
                <a:gd name="connsiteY2879" fmla="*/ 1374513 h 1628413"/>
                <a:gd name="connsiteX2880" fmla="*/ 5715864 w 12192959"/>
                <a:gd name="connsiteY2880" fmla="*/ 1373650 h 1628413"/>
                <a:gd name="connsiteX2881" fmla="*/ 5708873 w 12192959"/>
                <a:gd name="connsiteY2881" fmla="*/ 1373650 h 1628413"/>
                <a:gd name="connsiteX2882" fmla="*/ 5708873 w 12192959"/>
                <a:gd name="connsiteY2882" fmla="*/ 1364482 h 1628413"/>
                <a:gd name="connsiteX2883" fmla="*/ 5749958 w 12192959"/>
                <a:gd name="connsiteY2883" fmla="*/ 1364482 h 1628413"/>
                <a:gd name="connsiteX2884" fmla="*/ 5749958 w 12192959"/>
                <a:gd name="connsiteY2884" fmla="*/ 1382425 h 1628413"/>
                <a:gd name="connsiteX2885" fmla="*/ 5718819 w 12192959"/>
                <a:gd name="connsiteY2885" fmla="*/ 1382425 h 1628413"/>
                <a:gd name="connsiteX2886" fmla="*/ 5718819 w 12192959"/>
                <a:gd name="connsiteY2886" fmla="*/ 1376613 h 1628413"/>
                <a:gd name="connsiteX2887" fmla="*/ 5717946 w 12192959"/>
                <a:gd name="connsiteY2887" fmla="*/ 1374580 h 1628413"/>
                <a:gd name="connsiteX2888" fmla="*/ 5749958 w 12192959"/>
                <a:gd name="connsiteY2888" fmla="*/ 1331252 h 1628413"/>
                <a:gd name="connsiteX2889" fmla="*/ 5749958 w 12192959"/>
                <a:gd name="connsiteY2889" fmla="*/ 1334704 h 1628413"/>
                <a:gd name="connsiteX2890" fmla="*/ 5691457 w 12192959"/>
                <a:gd name="connsiteY2890" fmla="*/ 1334704 h 1628413"/>
                <a:gd name="connsiteX2891" fmla="*/ 5691457 w 12192959"/>
                <a:gd name="connsiteY2891" fmla="*/ 1331252 h 1628413"/>
                <a:gd name="connsiteX2892" fmla="*/ 5594012 w 12192959"/>
                <a:gd name="connsiteY2892" fmla="*/ 1358565 h 1628413"/>
                <a:gd name="connsiteX2893" fmla="*/ 5594012 w 12192959"/>
                <a:gd name="connsiteY2893" fmla="*/ 1340621 h 1628413"/>
                <a:gd name="connsiteX2894" fmla="*/ 5601626 w 12192959"/>
                <a:gd name="connsiteY2894" fmla="*/ 1340621 h 1628413"/>
                <a:gd name="connsiteX2895" fmla="*/ 5601626 w 12192959"/>
                <a:gd name="connsiteY2895" fmla="*/ 1358565 h 1628413"/>
                <a:gd name="connsiteX2896" fmla="*/ 5594012 w 12192959"/>
                <a:gd name="connsiteY2896" fmla="*/ 1406285 h 1628413"/>
                <a:gd name="connsiteX2897" fmla="*/ 5594012 w 12192959"/>
                <a:gd name="connsiteY2897" fmla="*/ 1388419 h 1628413"/>
                <a:gd name="connsiteX2898" fmla="*/ 5601626 w 12192959"/>
                <a:gd name="connsiteY2898" fmla="*/ 1388419 h 1628413"/>
                <a:gd name="connsiteX2899" fmla="*/ 5601626 w 12192959"/>
                <a:gd name="connsiteY2899" fmla="*/ 1406362 h 1628413"/>
                <a:gd name="connsiteX2900" fmla="*/ 5594012 w 12192959"/>
                <a:gd name="connsiteY2900" fmla="*/ 1453996 h 1628413"/>
                <a:gd name="connsiteX2901" fmla="*/ 5594012 w 12192959"/>
                <a:gd name="connsiteY2901" fmla="*/ 1436063 h 1628413"/>
                <a:gd name="connsiteX2902" fmla="*/ 5601626 w 12192959"/>
                <a:gd name="connsiteY2902" fmla="*/ 1436063 h 1628413"/>
                <a:gd name="connsiteX2903" fmla="*/ 5601626 w 12192959"/>
                <a:gd name="connsiteY2903" fmla="*/ 1453996 h 1628413"/>
                <a:gd name="connsiteX2904" fmla="*/ 5594012 w 12192959"/>
                <a:gd name="connsiteY2904" fmla="*/ 1501717 h 1628413"/>
                <a:gd name="connsiteX2905" fmla="*/ 5594012 w 12192959"/>
                <a:gd name="connsiteY2905" fmla="*/ 1483784 h 1628413"/>
                <a:gd name="connsiteX2906" fmla="*/ 5601626 w 12192959"/>
                <a:gd name="connsiteY2906" fmla="*/ 1483784 h 1628413"/>
                <a:gd name="connsiteX2907" fmla="*/ 5601626 w 12192959"/>
                <a:gd name="connsiteY2907" fmla="*/ 1501717 h 1628413"/>
                <a:gd name="connsiteX2908" fmla="*/ 5594012 w 12192959"/>
                <a:gd name="connsiteY2908" fmla="*/ 1549438 h 1628413"/>
                <a:gd name="connsiteX2909" fmla="*/ 5594012 w 12192959"/>
                <a:gd name="connsiteY2909" fmla="*/ 1531495 h 1628413"/>
                <a:gd name="connsiteX2910" fmla="*/ 5601626 w 12192959"/>
                <a:gd name="connsiteY2910" fmla="*/ 1531495 h 1628413"/>
                <a:gd name="connsiteX2911" fmla="*/ 5601626 w 12192959"/>
                <a:gd name="connsiteY2911" fmla="*/ 1549534 h 1628413"/>
                <a:gd name="connsiteX2912" fmla="*/ 5594012 w 12192959"/>
                <a:gd name="connsiteY2912" fmla="*/ 1597159 h 1628413"/>
                <a:gd name="connsiteX2913" fmla="*/ 5594012 w 12192959"/>
                <a:gd name="connsiteY2913" fmla="*/ 1579263 h 1628413"/>
                <a:gd name="connsiteX2914" fmla="*/ 5601626 w 12192959"/>
                <a:gd name="connsiteY2914" fmla="*/ 1579263 h 1628413"/>
                <a:gd name="connsiteX2915" fmla="*/ 5601626 w 12192959"/>
                <a:gd name="connsiteY2915" fmla="*/ 1597207 h 1628413"/>
                <a:gd name="connsiteX2916" fmla="*/ 5618352 w 12192959"/>
                <a:gd name="connsiteY2916" fmla="*/ 1603076 h 1628413"/>
                <a:gd name="connsiteX2917" fmla="*/ 5618352 w 12192959"/>
                <a:gd name="connsiteY2917" fmla="*/ 1621019 h 1628413"/>
                <a:gd name="connsiteX2918" fmla="*/ 5594002 w 12192959"/>
                <a:gd name="connsiteY2918" fmla="*/ 1621019 h 1628413"/>
                <a:gd name="connsiteX2919" fmla="*/ 5594002 w 12192959"/>
                <a:gd name="connsiteY2919" fmla="*/ 1603143 h 1628413"/>
                <a:gd name="connsiteX2920" fmla="*/ 5691438 w 12192959"/>
                <a:gd name="connsiteY2920" fmla="*/ 1603076 h 1628413"/>
                <a:gd name="connsiteX2921" fmla="*/ 5749938 w 12192959"/>
                <a:gd name="connsiteY2921" fmla="*/ 1603076 h 1628413"/>
                <a:gd name="connsiteX2922" fmla="*/ 5749938 w 12192959"/>
                <a:gd name="connsiteY2922" fmla="*/ 1621019 h 1628413"/>
                <a:gd name="connsiteX2923" fmla="*/ 5691438 w 12192959"/>
                <a:gd name="connsiteY2923" fmla="*/ 1621019 h 1628413"/>
                <a:gd name="connsiteX2924" fmla="*/ 5749938 w 12192959"/>
                <a:gd name="connsiteY2924" fmla="*/ 1579215 h 1628413"/>
                <a:gd name="connsiteX2925" fmla="*/ 5749938 w 12192959"/>
                <a:gd name="connsiteY2925" fmla="*/ 1597159 h 1628413"/>
                <a:gd name="connsiteX2926" fmla="*/ 5741873 w 12192959"/>
                <a:gd name="connsiteY2926" fmla="*/ 1597159 h 1628413"/>
                <a:gd name="connsiteX2927" fmla="*/ 5741873 w 12192959"/>
                <a:gd name="connsiteY2927" fmla="*/ 1579263 h 1628413"/>
                <a:gd name="connsiteX2928" fmla="*/ 5749938 w 12192959"/>
                <a:gd name="connsiteY2928" fmla="*/ 1531495 h 1628413"/>
                <a:gd name="connsiteX2929" fmla="*/ 5749938 w 12192959"/>
                <a:gd name="connsiteY2929" fmla="*/ 1549534 h 1628413"/>
                <a:gd name="connsiteX2930" fmla="*/ 5741873 w 12192959"/>
                <a:gd name="connsiteY2930" fmla="*/ 1549534 h 1628413"/>
                <a:gd name="connsiteX2931" fmla="*/ 5741873 w 12192959"/>
                <a:gd name="connsiteY2931" fmla="*/ 1531591 h 1628413"/>
                <a:gd name="connsiteX2932" fmla="*/ 5749938 w 12192959"/>
                <a:gd name="connsiteY2932" fmla="*/ 1483784 h 1628413"/>
                <a:gd name="connsiteX2933" fmla="*/ 5749938 w 12192959"/>
                <a:gd name="connsiteY2933" fmla="*/ 1501717 h 1628413"/>
                <a:gd name="connsiteX2934" fmla="*/ 5741873 w 12192959"/>
                <a:gd name="connsiteY2934" fmla="*/ 1501717 h 1628413"/>
                <a:gd name="connsiteX2935" fmla="*/ 5741873 w 12192959"/>
                <a:gd name="connsiteY2935" fmla="*/ 1483784 h 1628413"/>
                <a:gd name="connsiteX2936" fmla="*/ 5749938 w 12192959"/>
                <a:gd name="connsiteY2936" fmla="*/ 1436063 h 1628413"/>
                <a:gd name="connsiteX2937" fmla="*/ 5749938 w 12192959"/>
                <a:gd name="connsiteY2937" fmla="*/ 1453996 h 1628413"/>
                <a:gd name="connsiteX2938" fmla="*/ 5741873 w 12192959"/>
                <a:gd name="connsiteY2938" fmla="*/ 1453996 h 1628413"/>
                <a:gd name="connsiteX2939" fmla="*/ 5741873 w 12192959"/>
                <a:gd name="connsiteY2939" fmla="*/ 1436063 h 1628413"/>
                <a:gd name="connsiteX2940" fmla="*/ 5749938 w 12192959"/>
                <a:gd name="connsiteY2940" fmla="*/ 1388342 h 1628413"/>
                <a:gd name="connsiteX2941" fmla="*/ 5749938 w 12192959"/>
                <a:gd name="connsiteY2941" fmla="*/ 1406285 h 1628413"/>
                <a:gd name="connsiteX2942" fmla="*/ 5741873 w 12192959"/>
                <a:gd name="connsiteY2942" fmla="*/ 1406285 h 1628413"/>
                <a:gd name="connsiteX2943" fmla="*/ 5741873 w 12192959"/>
                <a:gd name="connsiteY2943" fmla="*/ 1388419 h 1628413"/>
                <a:gd name="connsiteX2944" fmla="*/ 5749938 w 12192959"/>
                <a:gd name="connsiteY2944" fmla="*/ 1340621 h 1628413"/>
                <a:gd name="connsiteX2945" fmla="*/ 5749938 w 12192959"/>
                <a:gd name="connsiteY2945" fmla="*/ 1358565 h 1628413"/>
                <a:gd name="connsiteX2946" fmla="*/ 5741873 w 12192959"/>
                <a:gd name="connsiteY2946" fmla="*/ 1358565 h 1628413"/>
                <a:gd name="connsiteX2947" fmla="*/ 5741873 w 12192959"/>
                <a:gd name="connsiteY2947" fmla="*/ 1340621 h 1628413"/>
                <a:gd name="connsiteX2948" fmla="*/ 5588066 w 12192959"/>
                <a:gd name="connsiteY2948" fmla="*/ 1331252 h 1628413"/>
                <a:gd name="connsiteX2949" fmla="*/ 5588066 w 12192959"/>
                <a:gd name="connsiteY2949" fmla="*/ 1622486 h 1628413"/>
                <a:gd name="connsiteX2950" fmla="*/ 5575119 w 12192959"/>
                <a:gd name="connsiteY2950" fmla="*/ 1622486 h 1628413"/>
                <a:gd name="connsiteX2951" fmla="*/ 5575119 w 12192959"/>
                <a:gd name="connsiteY2951" fmla="*/ 1331319 h 1628413"/>
                <a:gd name="connsiteX2952" fmla="*/ 5569192 w 12192959"/>
                <a:gd name="connsiteY2952" fmla="*/ 1539359 h 1628413"/>
                <a:gd name="connsiteX2953" fmla="*/ 5569192 w 12192959"/>
                <a:gd name="connsiteY2953" fmla="*/ 1622544 h 1628413"/>
                <a:gd name="connsiteX2954" fmla="*/ 5505005 w 12192959"/>
                <a:gd name="connsiteY2954" fmla="*/ 1622544 h 1628413"/>
                <a:gd name="connsiteX2955" fmla="*/ 5505005 w 12192959"/>
                <a:gd name="connsiteY2955" fmla="*/ 1539359 h 1628413"/>
                <a:gd name="connsiteX2956" fmla="*/ 5499078 w 12192959"/>
                <a:gd name="connsiteY2956" fmla="*/ 1536395 h 1628413"/>
                <a:gd name="connsiteX2957" fmla="*/ 5499078 w 12192959"/>
                <a:gd name="connsiteY2957" fmla="*/ 1622544 h 1628413"/>
                <a:gd name="connsiteX2958" fmla="*/ 5494936 w 12192959"/>
                <a:gd name="connsiteY2958" fmla="*/ 1622544 h 1628413"/>
                <a:gd name="connsiteX2959" fmla="*/ 5494936 w 12192959"/>
                <a:gd name="connsiteY2959" fmla="*/ 1536405 h 1628413"/>
                <a:gd name="connsiteX2960" fmla="*/ 5491972 w 12192959"/>
                <a:gd name="connsiteY2960" fmla="*/ 1533442 h 1628413"/>
                <a:gd name="connsiteX2961" fmla="*/ 5415605 w 12192959"/>
                <a:gd name="connsiteY2961" fmla="*/ 1533442 h 1628413"/>
                <a:gd name="connsiteX2962" fmla="*/ 5412642 w 12192959"/>
                <a:gd name="connsiteY2962" fmla="*/ 1536405 h 1628413"/>
                <a:gd name="connsiteX2963" fmla="*/ 5412642 w 12192959"/>
                <a:gd name="connsiteY2963" fmla="*/ 1622544 h 1628413"/>
                <a:gd name="connsiteX2964" fmla="*/ 5379000 w 12192959"/>
                <a:gd name="connsiteY2964" fmla="*/ 1622544 h 1628413"/>
                <a:gd name="connsiteX2965" fmla="*/ 5379000 w 12192959"/>
                <a:gd name="connsiteY2965" fmla="*/ 1491705 h 1628413"/>
                <a:gd name="connsiteX2966" fmla="*/ 5569192 w 12192959"/>
                <a:gd name="connsiteY2966" fmla="*/ 1491705 h 1628413"/>
                <a:gd name="connsiteX2967" fmla="*/ 5569192 w 12192959"/>
                <a:gd name="connsiteY2967" fmla="*/ 1533461 h 1628413"/>
                <a:gd name="connsiteX2968" fmla="*/ 5502061 w 12192959"/>
                <a:gd name="connsiteY2968" fmla="*/ 1533461 h 1628413"/>
                <a:gd name="connsiteX2969" fmla="*/ 5499088 w 12192959"/>
                <a:gd name="connsiteY2969" fmla="*/ 1536414 h 1628413"/>
                <a:gd name="connsiteX2970" fmla="*/ 5499088 w 12192959"/>
                <a:gd name="connsiteY2970" fmla="*/ 1536414 h 1628413"/>
                <a:gd name="connsiteX2971" fmla="*/ 5373140 w 12192959"/>
                <a:gd name="connsiteY2971" fmla="*/ 1276137 h 1628413"/>
                <a:gd name="connsiteX2972" fmla="*/ 5373140 w 12192959"/>
                <a:gd name="connsiteY2972" fmla="*/ 1278055 h 1628413"/>
                <a:gd name="connsiteX2973" fmla="*/ 5128053 w 12192959"/>
                <a:gd name="connsiteY2973" fmla="*/ 1278055 h 1628413"/>
                <a:gd name="connsiteX2974" fmla="*/ 5128053 w 12192959"/>
                <a:gd name="connsiteY2974" fmla="*/ 1276137 h 1628413"/>
                <a:gd name="connsiteX2975" fmla="*/ 5373140 w 12192959"/>
                <a:gd name="connsiteY2975" fmla="*/ 1268465 h 1628413"/>
                <a:gd name="connsiteX2976" fmla="*/ 5373140 w 12192959"/>
                <a:gd name="connsiteY2976" fmla="*/ 1270191 h 1628413"/>
                <a:gd name="connsiteX2977" fmla="*/ 5128053 w 12192959"/>
                <a:gd name="connsiteY2977" fmla="*/ 1270191 h 1628413"/>
                <a:gd name="connsiteX2978" fmla="*/ 5128053 w 12192959"/>
                <a:gd name="connsiteY2978" fmla="*/ 1268542 h 1628413"/>
                <a:gd name="connsiteX2979" fmla="*/ 5373140 w 12192959"/>
                <a:gd name="connsiteY2979" fmla="*/ 1253542 h 1628413"/>
                <a:gd name="connsiteX2980" fmla="*/ 5373140 w 12192959"/>
                <a:gd name="connsiteY2980" fmla="*/ 1262548 h 1628413"/>
                <a:gd name="connsiteX2981" fmla="*/ 5128053 w 12192959"/>
                <a:gd name="connsiteY2981" fmla="*/ 1262548 h 1628413"/>
                <a:gd name="connsiteX2982" fmla="*/ 5128053 w 12192959"/>
                <a:gd name="connsiteY2982" fmla="*/ 1253542 h 1628413"/>
                <a:gd name="connsiteX2983" fmla="*/ 5373140 w 12192959"/>
                <a:gd name="connsiteY2983" fmla="*/ 1246829 h 1628413"/>
                <a:gd name="connsiteX2984" fmla="*/ 5373140 w 12192959"/>
                <a:gd name="connsiteY2984" fmla="*/ 1247625 h 1628413"/>
                <a:gd name="connsiteX2985" fmla="*/ 5128053 w 12192959"/>
                <a:gd name="connsiteY2985" fmla="*/ 1247625 h 1628413"/>
                <a:gd name="connsiteX2986" fmla="*/ 5128053 w 12192959"/>
                <a:gd name="connsiteY2986" fmla="*/ 1246829 h 1628413"/>
                <a:gd name="connsiteX2987" fmla="*/ 5147704 w 12192959"/>
                <a:gd name="connsiteY2987" fmla="*/ 1576799 h 1628413"/>
                <a:gd name="connsiteX2988" fmla="*/ 5128102 w 12192959"/>
                <a:gd name="connsiteY2988" fmla="*/ 1576799 h 1628413"/>
                <a:gd name="connsiteX2989" fmla="*/ 5128102 w 12192959"/>
                <a:gd name="connsiteY2989" fmla="*/ 1438412 h 1628413"/>
                <a:gd name="connsiteX2990" fmla="*/ 5133472 w 12192959"/>
                <a:gd name="connsiteY2990" fmla="*/ 1438412 h 1628413"/>
                <a:gd name="connsiteX2991" fmla="*/ 5136435 w 12192959"/>
                <a:gd name="connsiteY2991" fmla="*/ 1435449 h 1628413"/>
                <a:gd name="connsiteX2992" fmla="*/ 5136435 w 12192959"/>
                <a:gd name="connsiteY2992" fmla="*/ 1425264 h 1628413"/>
                <a:gd name="connsiteX2993" fmla="*/ 5133472 w 12192959"/>
                <a:gd name="connsiteY2993" fmla="*/ 1422311 h 1628413"/>
                <a:gd name="connsiteX2994" fmla="*/ 5128102 w 12192959"/>
                <a:gd name="connsiteY2994" fmla="*/ 1422310 h 1628413"/>
                <a:gd name="connsiteX2995" fmla="*/ 5128102 w 12192959"/>
                <a:gd name="connsiteY2995" fmla="*/ 1283943 h 1628413"/>
                <a:gd name="connsiteX2996" fmla="*/ 5354430 w 12192959"/>
                <a:gd name="connsiteY2996" fmla="*/ 1283943 h 1628413"/>
                <a:gd name="connsiteX2997" fmla="*/ 5354430 w 12192959"/>
                <a:gd name="connsiteY2997" fmla="*/ 1622563 h 1628413"/>
                <a:gd name="connsiteX2998" fmla="*/ 5171420 w 12192959"/>
                <a:gd name="connsiteY2998" fmla="*/ 1622563 h 1628413"/>
                <a:gd name="connsiteX2999" fmla="*/ 5171420 w 12192959"/>
                <a:gd name="connsiteY2999" fmla="*/ 1601743 h 1628413"/>
                <a:gd name="connsiteX3000" fmla="*/ 5168467 w 12192959"/>
                <a:gd name="connsiteY3000" fmla="*/ 1598779 h 1628413"/>
                <a:gd name="connsiteX3001" fmla="*/ 5150648 w 12192959"/>
                <a:gd name="connsiteY3001" fmla="*/ 1598779 h 1628413"/>
                <a:gd name="connsiteX3002" fmla="*/ 5150648 w 12192959"/>
                <a:gd name="connsiteY3002" fmla="*/ 1579791 h 1628413"/>
                <a:gd name="connsiteX3003" fmla="*/ 5147685 w 12192959"/>
                <a:gd name="connsiteY3003" fmla="*/ 1576828 h 1628413"/>
                <a:gd name="connsiteX3004" fmla="*/ 5147656 w 12192959"/>
                <a:gd name="connsiteY3004" fmla="*/ 1576828 h 1628413"/>
                <a:gd name="connsiteX3005" fmla="*/ 3673587 w 12192959"/>
                <a:gd name="connsiteY3005" fmla="*/ 959680 h 1628413"/>
                <a:gd name="connsiteX3006" fmla="*/ 3673088 w 12192959"/>
                <a:gd name="connsiteY3006" fmla="*/ 960025 h 1628413"/>
                <a:gd name="connsiteX3007" fmla="*/ 3672235 w 12192959"/>
                <a:gd name="connsiteY3007" fmla="*/ 960610 h 1628413"/>
                <a:gd name="connsiteX3008" fmla="*/ 3670240 w 12192959"/>
                <a:gd name="connsiteY3008" fmla="*/ 962030 h 1628413"/>
                <a:gd name="connsiteX3009" fmla="*/ 3336185 w 12192959"/>
                <a:gd name="connsiteY3009" fmla="*/ 962030 h 1628413"/>
                <a:gd name="connsiteX3010" fmla="*/ 3338190 w 12192959"/>
                <a:gd name="connsiteY3010" fmla="*/ 959680 h 1628413"/>
                <a:gd name="connsiteX3011" fmla="*/ 3331131 w 12192959"/>
                <a:gd name="connsiteY3011" fmla="*/ 967947 h 1628413"/>
                <a:gd name="connsiteX3012" fmla="*/ 3662462 w 12192959"/>
                <a:gd name="connsiteY3012" fmla="*/ 967947 h 1628413"/>
                <a:gd name="connsiteX3013" fmla="*/ 3661503 w 12192959"/>
                <a:gd name="connsiteY3013" fmla="*/ 968762 h 1628413"/>
                <a:gd name="connsiteX3014" fmla="*/ 3330431 w 12192959"/>
                <a:gd name="connsiteY3014" fmla="*/ 968762 h 1628413"/>
                <a:gd name="connsiteX3015" fmla="*/ 3653246 w 12192959"/>
                <a:gd name="connsiteY3015" fmla="*/ 975878 h 1628413"/>
                <a:gd name="connsiteX3016" fmla="*/ 3324370 w 12192959"/>
                <a:gd name="connsiteY3016" fmla="*/ 975878 h 1628413"/>
                <a:gd name="connsiteX3017" fmla="*/ 3325396 w 12192959"/>
                <a:gd name="connsiteY3017" fmla="*/ 974679 h 1628413"/>
                <a:gd name="connsiteX3018" fmla="*/ 3654579 w 12192959"/>
                <a:gd name="connsiteY3018" fmla="*/ 974679 h 1628413"/>
                <a:gd name="connsiteX3019" fmla="*/ 3647118 w 12192959"/>
                <a:gd name="connsiteY3019" fmla="*/ 981795 h 1628413"/>
                <a:gd name="connsiteX3020" fmla="*/ 3646322 w 12192959"/>
                <a:gd name="connsiteY3020" fmla="*/ 982610 h 1628413"/>
                <a:gd name="connsiteX3021" fmla="*/ 3318645 w 12192959"/>
                <a:gd name="connsiteY3021" fmla="*/ 982610 h 1628413"/>
                <a:gd name="connsiteX3022" fmla="*/ 3319335 w 12192959"/>
                <a:gd name="connsiteY3022" fmla="*/ 981795 h 1628413"/>
                <a:gd name="connsiteX3023" fmla="*/ 3613389 w 12192959"/>
                <a:gd name="connsiteY3023" fmla="*/ 1029132 h 1628413"/>
                <a:gd name="connsiteX3024" fmla="*/ 3612239 w 12192959"/>
                <a:gd name="connsiteY3024" fmla="*/ 1031530 h 1628413"/>
                <a:gd name="connsiteX3025" fmla="*/ 3612114 w 12192959"/>
                <a:gd name="connsiteY3025" fmla="*/ 1031779 h 1628413"/>
                <a:gd name="connsiteX3026" fmla="*/ 3611155 w 12192959"/>
                <a:gd name="connsiteY3026" fmla="*/ 1033764 h 1628413"/>
                <a:gd name="connsiteX3027" fmla="*/ 3610138 w 12192959"/>
                <a:gd name="connsiteY3027" fmla="*/ 1036056 h 1628413"/>
                <a:gd name="connsiteX3028" fmla="*/ 3609918 w 12192959"/>
                <a:gd name="connsiteY3028" fmla="*/ 1036545 h 1628413"/>
                <a:gd name="connsiteX3029" fmla="*/ 3609093 w 12192959"/>
                <a:gd name="connsiteY3029" fmla="*/ 1038463 h 1628413"/>
                <a:gd name="connsiteX3030" fmla="*/ 3608182 w 12192959"/>
                <a:gd name="connsiteY3030" fmla="*/ 1040660 h 1628413"/>
                <a:gd name="connsiteX3031" fmla="*/ 3607904 w 12192959"/>
                <a:gd name="connsiteY3031" fmla="*/ 1041331 h 1628413"/>
                <a:gd name="connsiteX3032" fmla="*/ 3607165 w 12192959"/>
                <a:gd name="connsiteY3032" fmla="*/ 1043191 h 1628413"/>
                <a:gd name="connsiteX3033" fmla="*/ 3606350 w 12192959"/>
                <a:gd name="connsiteY3033" fmla="*/ 1045320 h 1628413"/>
                <a:gd name="connsiteX3034" fmla="*/ 3606034 w 12192959"/>
                <a:gd name="connsiteY3034" fmla="*/ 1046164 h 1628413"/>
                <a:gd name="connsiteX3035" fmla="*/ 3605372 w 12192959"/>
                <a:gd name="connsiteY3035" fmla="*/ 1047948 h 1628413"/>
                <a:gd name="connsiteX3036" fmla="*/ 3604672 w 12192959"/>
                <a:gd name="connsiteY3036" fmla="*/ 1049981 h 1628413"/>
                <a:gd name="connsiteX3037" fmla="*/ 3604327 w 12192959"/>
                <a:gd name="connsiteY3037" fmla="*/ 1050940 h 1628413"/>
                <a:gd name="connsiteX3038" fmla="*/ 3603751 w 12192959"/>
                <a:gd name="connsiteY3038" fmla="*/ 1052762 h 1628413"/>
                <a:gd name="connsiteX3039" fmla="*/ 3603099 w 12192959"/>
                <a:gd name="connsiteY3039" fmla="*/ 1054834 h 1628413"/>
                <a:gd name="connsiteX3040" fmla="*/ 3602773 w 12192959"/>
                <a:gd name="connsiteY3040" fmla="*/ 1055898 h 1628413"/>
                <a:gd name="connsiteX3041" fmla="*/ 3602246 w 12192959"/>
                <a:gd name="connsiteY3041" fmla="*/ 1057615 h 1628413"/>
                <a:gd name="connsiteX3042" fmla="*/ 3601661 w 12192959"/>
                <a:gd name="connsiteY3042" fmla="*/ 1059677 h 1628413"/>
                <a:gd name="connsiteX3043" fmla="*/ 3601354 w 12192959"/>
                <a:gd name="connsiteY3043" fmla="*/ 1060780 h 1628413"/>
                <a:gd name="connsiteX3044" fmla="*/ 3600874 w 12192959"/>
                <a:gd name="connsiteY3044" fmla="*/ 1062506 h 1628413"/>
                <a:gd name="connsiteX3045" fmla="*/ 3600356 w 12192959"/>
                <a:gd name="connsiteY3045" fmla="*/ 1064577 h 1628413"/>
                <a:gd name="connsiteX3046" fmla="*/ 3600049 w 12192959"/>
                <a:gd name="connsiteY3046" fmla="*/ 1065795 h 1628413"/>
                <a:gd name="connsiteX3047" fmla="*/ 3599647 w 12192959"/>
                <a:gd name="connsiteY3047" fmla="*/ 1067426 h 1628413"/>
                <a:gd name="connsiteX3048" fmla="*/ 3599167 w 12192959"/>
                <a:gd name="connsiteY3048" fmla="*/ 1069574 h 1628413"/>
                <a:gd name="connsiteX3049" fmla="*/ 3598899 w 12192959"/>
                <a:gd name="connsiteY3049" fmla="*/ 1070802 h 1628413"/>
                <a:gd name="connsiteX3050" fmla="*/ 3598563 w 12192959"/>
                <a:gd name="connsiteY3050" fmla="*/ 1072394 h 1628413"/>
                <a:gd name="connsiteX3051" fmla="*/ 3598141 w 12192959"/>
                <a:gd name="connsiteY3051" fmla="*/ 1074551 h 1628413"/>
                <a:gd name="connsiteX3052" fmla="*/ 3597901 w 12192959"/>
                <a:gd name="connsiteY3052" fmla="*/ 1075827 h 1628413"/>
                <a:gd name="connsiteX3053" fmla="*/ 3597614 w 12192959"/>
                <a:gd name="connsiteY3053" fmla="*/ 1077390 h 1628413"/>
                <a:gd name="connsiteX3054" fmla="*/ 3597249 w 12192959"/>
                <a:gd name="connsiteY3054" fmla="*/ 1079605 h 1628413"/>
                <a:gd name="connsiteX3055" fmla="*/ 3597038 w 12192959"/>
                <a:gd name="connsiteY3055" fmla="*/ 1080948 h 1628413"/>
                <a:gd name="connsiteX3056" fmla="*/ 3596808 w 12192959"/>
                <a:gd name="connsiteY3056" fmla="*/ 1082425 h 1628413"/>
                <a:gd name="connsiteX3057" fmla="*/ 3596511 w 12192959"/>
                <a:gd name="connsiteY3057" fmla="*/ 1084669 h 1628413"/>
                <a:gd name="connsiteX3058" fmla="*/ 3596319 w 12192959"/>
                <a:gd name="connsiteY3058" fmla="*/ 1086098 h 1628413"/>
                <a:gd name="connsiteX3059" fmla="*/ 3596137 w 12192959"/>
                <a:gd name="connsiteY3059" fmla="*/ 1087498 h 1628413"/>
                <a:gd name="connsiteX3060" fmla="*/ 3595878 w 12192959"/>
                <a:gd name="connsiteY3060" fmla="*/ 1090001 h 1628413"/>
                <a:gd name="connsiteX3061" fmla="*/ 3595743 w 12192959"/>
                <a:gd name="connsiteY3061" fmla="*/ 1091334 h 1628413"/>
                <a:gd name="connsiteX3062" fmla="*/ 3595619 w 12192959"/>
                <a:gd name="connsiteY3062" fmla="*/ 1092600 h 1628413"/>
                <a:gd name="connsiteX3063" fmla="*/ 3595379 w 12192959"/>
                <a:gd name="connsiteY3063" fmla="*/ 1095803 h 1628413"/>
                <a:gd name="connsiteX3064" fmla="*/ 3595302 w 12192959"/>
                <a:gd name="connsiteY3064" fmla="*/ 1096762 h 1628413"/>
                <a:gd name="connsiteX3065" fmla="*/ 3595235 w 12192959"/>
                <a:gd name="connsiteY3065" fmla="*/ 1097721 h 1628413"/>
                <a:gd name="connsiteX3066" fmla="*/ 3595062 w 12192959"/>
                <a:gd name="connsiteY3066" fmla="*/ 1101039 h 1628413"/>
                <a:gd name="connsiteX3067" fmla="*/ 3281464 w 12192959"/>
                <a:gd name="connsiteY3067" fmla="*/ 1101039 h 1628413"/>
                <a:gd name="connsiteX3068" fmla="*/ 3281464 w 12192959"/>
                <a:gd name="connsiteY3068" fmla="*/ 1028154 h 1628413"/>
                <a:gd name="connsiteX3069" fmla="*/ 3613898 w 12192959"/>
                <a:gd name="connsiteY3069" fmla="*/ 1028154 h 1628413"/>
                <a:gd name="connsiteX3070" fmla="*/ 3300749 w 12192959"/>
                <a:gd name="connsiteY3070" fmla="*/ 1003574 h 1628413"/>
                <a:gd name="connsiteX3071" fmla="*/ 3301776 w 12192959"/>
                <a:gd name="connsiteY3071" fmla="*/ 1002376 h 1628413"/>
                <a:gd name="connsiteX3072" fmla="*/ 3629645 w 12192959"/>
                <a:gd name="connsiteY3072" fmla="*/ 1002376 h 1628413"/>
                <a:gd name="connsiteX3073" fmla="*/ 3628772 w 12192959"/>
                <a:gd name="connsiteY3073" fmla="*/ 1003574 h 1628413"/>
                <a:gd name="connsiteX3074" fmla="*/ 3312545 w 12192959"/>
                <a:gd name="connsiteY3074" fmla="*/ 989736 h 1628413"/>
                <a:gd name="connsiteX3075" fmla="*/ 3313571 w 12192959"/>
                <a:gd name="connsiteY3075" fmla="*/ 988527 h 1628413"/>
                <a:gd name="connsiteX3076" fmla="*/ 3640750 w 12192959"/>
                <a:gd name="connsiteY3076" fmla="*/ 988527 h 1628413"/>
                <a:gd name="connsiteX3077" fmla="*/ 3640376 w 12192959"/>
                <a:gd name="connsiteY3077" fmla="*/ 988949 h 1628413"/>
                <a:gd name="connsiteX3078" fmla="*/ 3639695 w 12192959"/>
                <a:gd name="connsiteY3078" fmla="*/ 989736 h 1628413"/>
                <a:gd name="connsiteX3079" fmla="*/ 3307501 w 12192959"/>
                <a:gd name="connsiteY3079" fmla="*/ 995653 h 1628413"/>
                <a:gd name="connsiteX3080" fmla="*/ 3634718 w 12192959"/>
                <a:gd name="connsiteY3080" fmla="*/ 995653 h 1628413"/>
                <a:gd name="connsiteX3081" fmla="*/ 3634066 w 12192959"/>
                <a:gd name="connsiteY3081" fmla="*/ 996458 h 1628413"/>
                <a:gd name="connsiteX3082" fmla="*/ 3306849 w 12192959"/>
                <a:gd name="connsiteY3082" fmla="*/ 996458 h 1628413"/>
                <a:gd name="connsiteX3083" fmla="*/ 3295715 w 12192959"/>
                <a:gd name="connsiteY3083" fmla="*/ 1009491 h 1628413"/>
                <a:gd name="connsiteX3084" fmla="*/ 3624658 w 12192959"/>
                <a:gd name="connsiteY3084" fmla="*/ 1009491 h 1628413"/>
                <a:gd name="connsiteX3085" fmla="*/ 3624130 w 12192959"/>
                <a:gd name="connsiteY3085" fmla="*/ 1010307 h 1628413"/>
                <a:gd name="connsiteX3086" fmla="*/ 3295043 w 12192959"/>
                <a:gd name="connsiteY3086" fmla="*/ 1010307 h 1628413"/>
                <a:gd name="connsiteX3087" fmla="*/ 3620381 w 12192959"/>
                <a:gd name="connsiteY3087" fmla="*/ 1016205 h 1628413"/>
                <a:gd name="connsiteX3088" fmla="*/ 3619633 w 12192959"/>
                <a:gd name="connsiteY3088" fmla="*/ 1017461 h 1628413"/>
                <a:gd name="connsiteX3089" fmla="*/ 3619163 w 12192959"/>
                <a:gd name="connsiteY3089" fmla="*/ 1018276 h 1628413"/>
                <a:gd name="connsiteX3090" fmla="*/ 3618760 w 12192959"/>
                <a:gd name="connsiteY3090" fmla="*/ 1018957 h 1628413"/>
                <a:gd name="connsiteX3091" fmla="*/ 3617906 w 12192959"/>
                <a:gd name="connsiteY3091" fmla="*/ 1020453 h 1628413"/>
                <a:gd name="connsiteX3092" fmla="*/ 3617436 w 12192959"/>
                <a:gd name="connsiteY3092" fmla="*/ 1021307 h 1628413"/>
                <a:gd name="connsiteX3093" fmla="*/ 3616947 w 12192959"/>
                <a:gd name="connsiteY3093" fmla="*/ 1022189 h 1628413"/>
                <a:gd name="connsiteX3094" fmla="*/ 3284897 w 12192959"/>
                <a:gd name="connsiteY3094" fmla="*/ 1022189 h 1628413"/>
                <a:gd name="connsiteX3095" fmla="*/ 3289999 w 12192959"/>
                <a:gd name="connsiteY3095" fmla="*/ 1016205 h 1628413"/>
                <a:gd name="connsiteX3096" fmla="*/ 3281425 w 12192959"/>
                <a:gd name="connsiteY3096" fmla="*/ 1106909 h 1628413"/>
                <a:gd name="connsiteX3097" fmla="*/ 3597901 w 12192959"/>
                <a:gd name="connsiteY3097" fmla="*/ 1106909 h 1628413"/>
                <a:gd name="connsiteX3098" fmla="*/ 3600865 w 12192959"/>
                <a:gd name="connsiteY3098" fmla="*/ 1104032 h 1628413"/>
                <a:gd name="connsiteX3099" fmla="*/ 3602562 w 12192959"/>
                <a:gd name="connsiteY3099" fmla="*/ 1083748 h 1628413"/>
                <a:gd name="connsiteX3100" fmla="*/ 3621330 w 12192959"/>
                <a:gd name="connsiteY3100" fmla="*/ 1026543 h 1628413"/>
                <a:gd name="connsiteX3101" fmla="*/ 3628206 w 12192959"/>
                <a:gd name="connsiteY3101" fmla="*/ 1014824 h 1628413"/>
                <a:gd name="connsiteX3102" fmla="*/ 3632656 w 12192959"/>
                <a:gd name="connsiteY3102" fmla="*/ 1008206 h 1628413"/>
                <a:gd name="connsiteX3103" fmla="*/ 3637854 w 12192959"/>
                <a:gd name="connsiteY3103" fmla="*/ 1001206 h 1628413"/>
                <a:gd name="connsiteX3104" fmla="*/ 3643301 w 12192959"/>
                <a:gd name="connsiteY3104" fmla="*/ 994588 h 1628413"/>
                <a:gd name="connsiteX3105" fmla="*/ 3649688 w 12192959"/>
                <a:gd name="connsiteY3105" fmla="*/ 987588 h 1628413"/>
                <a:gd name="connsiteX3106" fmla="*/ 3652949 w 12192959"/>
                <a:gd name="connsiteY3106" fmla="*/ 984288 h 1628413"/>
                <a:gd name="connsiteX3107" fmla="*/ 3656401 w 12192959"/>
                <a:gd name="connsiteY3107" fmla="*/ 980970 h 1628413"/>
                <a:gd name="connsiteX3108" fmla="*/ 3664390 w 12192959"/>
                <a:gd name="connsiteY3108" fmla="*/ 973969 h 1628413"/>
                <a:gd name="connsiteX3109" fmla="*/ 3668437 w 12192959"/>
                <a:gd name="connsiteY3109" fmla="*/ 970728 h 1628413"/>
                <a:gd name="connsiteX3110" fmla="*/ 3672916 w 12192959"/>
                <a:gd name="connsiteY3110" fmla="*/ 967352 h 1628413"/>
                <a:gd name="connsiteX3111" fmla="*/ 3677433 w 12192959"/>
                <a:gd name="connsiteY3111" fmla="*/ 964187 h 1628413"/>
                <a:gd name="connsiteX3112" fmla="*/ 3685105 w 12192959"/>
                <a:gd name="connsiteY3112" fmla="*/ 959220 h 1628413"/>
                <a:gd name="connsiteX3113" fmla="*/ 3865966 w 12192959"/>
                <a:gd name="connsiteY3113" fmla="*/ 959220 h 1628413"/>
                <a:gd name="connsiteX3114" fmla="*/ 3867558 w 12192959"/>
                <a:gd name="connsiteY3114" fmla="*/ 960179 h 1628413"/>
                <a:gd name="connsiteX3115" fmla="*/ 3868402 w 12192959"/>
                <a:gd name="connsiteY3115" fmla="*/ 960706 h 1628413"/>
                <a:gd name="connsiteX3116" fmla="*/ 3869092 w 12192959"/>
                <a:gd name="connsiteY3116" fmla="*/ 961138 h 1628413"/>
                <a:gd name="connsiteX3117" fmla="*/ 3869198 w 12192959"/>
                <a:gd name="connsiteY3117" fmla="*/ 961205 h 1628413"/>
                <a:gd name="connsiteX3118" fmla="*/ 3870962 w 12192959"/>
                <a:gd name="connsiteY3118" fmla="*/ 962337 h 1628413"/>
                <a:gd name="connsiteX3119" fmla="*/ 3873398 w 12192959"/>
                <a:gd name="connsiteY3119" fmla="*/ 963967 h 1628413"/>
                <a:gd name="connsiteX3120" fmla="*/ 3875240 w 12192959"/>
                <a:gd name="connsiteY3120" fmla="*/ 965233 h 1628413"/>
                <a:gd name="connsiteX3121" fmla="*/ 3876112 w 12192959"/>
                <a:gd name="connsiteY3121" fmla="*/ 965837 h 1628413"/>
                <a:gd name="connsiteX3122" fmla="*/ 3878213 w 12192959"/>
                <a:gd name="connsiteY3122" fmla="*/ 967333 h 1628413"/>
                <a:gd name="connsiteX3123" fmla="*/ 3879172 w 12192959"/>
                <a:gd name="connsiteY3123" fmla="*/ 968024 h 1628413"/>
                <a:gd name="connsiteX3124" fmla="*/ 3879987 w 12192959"/>
                <a:gd name="connsiteY3124" fmla="*/ 968628 h 1628413"/>
                <a:gd name="connsiteX3125" fmla="*/ 3880601 w 12192959"/>
                <a:gd name="connsiteY3125" fmla="*/ 969088 h 1628413"/>
                <a:gd name="connsiteX3126" fmla="*/ 3884878 w 12192959"/>
                <a:gd name="connsiteY3126" fmla="*/ 972416 h 1628413"/>
                <a:gd name="connsiteX3127" fmla="*/ 3886796 w 12192959"/>
                <a:gd name="connsiteY3127" fmla="*/ 973950 h 1628413"/>
                <a:gd name="connsiteX3128" fmla="*/ 3888714 w 12192959"/>
                <a:gd name="connsiteY3128" fmla="*/ 975561 h 1628413"/>
                <a:gd name="connsiteX3129" fmla="*/ 3888877 w 12192959"/>
                <a:gd name="connsiteY3129" fmla="*/ 975705 h 1628413"/>
                <a:gd name="connsiteX3130" fmla="*/ 3890575 w 12192959"/>
                <a:gd name="connsiteY3130" fmla="*/ 977173 h 1628413"/>
                <a:gd name="connsiteX3131" fmla="*/ 3891236 w 12192959"/>
                <a:gd name="connsiteY3131" fmla="*/ 977748 h 1628413"/>
                <a:gd name="connsiteX3132" fmla="*/ 3892493 w 12192959"/>
                <a:gd name="connsiteY3132" fmla="*/ 978870 h 1628413"/>
                <a:gd name="connsiteX3133" fmla="*/ 3893231 w 12192959"/>
                <a:gd name="connsiteY3133" fmla="*/ 979541 h 1628413"/>
                <a:gd name="connsiteX3134" fmla="*/ 3894717 w 12192959"/>
                <a:gd name="connsiteY3134" fmla="*/ 980903 h 1628413"/>
                <a:gd name="connsiteX3135" fmla="*/ 3894861 w 12192959"/>
                <a:gd name="connsiteY3135" fmla="*/ 981037 h 1628413"/>
                <a:gd name="connsiteX3136" fmla="*/ 3894861 w 12192959"/>
                <a:gd name="connsiteY3136" fmla="*/ 981037 h 1628413"/>
                <a:gd name="connsiteX3137" fmla="*/ 3895072 w 12192959"/>
                <a:gd name="connsiteY3137" fmla="*/ 981239 h 1628413"/>
                <a:gd name="connsiteX3138" fmla="*/ 3896482 w 12192959"/>
                <a:gd name="connsiteY3138" fmla="*/ 982562 h 1628413"/>
                <a:gd name="connsiteX3139" fmla="*/ 3896559 w 12192959"/>
                <a:gd name="connsiteY3139" fmla="*/ 982649 h 1628413"/>
                <a:gd name="connsiteX3140" fmla="*/ 3898189 w 12192959"/>
                <a:gd name="connsiteY3140" fmla="*/ 984231 h 1628413"/>
                <a:gd name="connsiteX3141" fmla="*/ 3899848 w 12192959"/>
                <a:gd name="connsiteY3141" fmla="*/ 985890 h 1628413"/>
                <a:gd name="connsiteX3142" fmla="*/ 3901498 w 12192959"/>
                <a:gd name="connsiteY3142" fmla="*/ 987578 h 1628413"/>
                <a:gd name="connsiteX3143" fmla="*/ 3902764 w 12192959"/>
                <a:gd name="connsiteY3143" fmla="*/ 988911 h 1628413"/>
                <a:gd name="connsiteX3144" fmla="*/ 3904442 w 12192959"/>
                <a:gd name="connsiteY3144" fmla="*/ 990714 h 1628413"/>
                <a:gd name="connsiteX3145" fmla="*/ 3905861 w 12192959"/>
                <a:gd name="connsiteY3145" fmla="*/ 992268 h 1628413"/>
                <a:gd name="connsiteX3146" fmla="*/ 3906705 w 12192959"/>
                <a:gd name="connsiteY3146" fmla="*/ 993227 h 1628413"/>
                <a:gd name="connsiteX3147" fmla="*/ 3907875 w 12192959"/>
                <a:gd name="connsiteY3147" fmla="*/ 994579 h 1628413"/>
                <a:gd name="connsiteX3148" fmla="*/ 3907961 w 12192959"/>
                <a:gd name="connsiteY3148" fmla="*/ 994675 h 1628413"/>
                <a:gd name="connsiteX3149" fmla="*/ 3908709 w 12192959"/>
                <a:gd name="connsiteY3149" fmla="*/ 995547 h 1628413"/>
                <a:gd name="connsiteX3150" fmla="*/ 3910148 w 12192959"/>
                <a:gd name="connsiteY3150" fmla="*/ 997245 h 1628413"/>
                <a:gd name="connsiteX3151" fmla="*/ 3910225 w 12192959"/>
                <a:gd name="connsiteY3151" fmla="*/ 997350 h 1628413"/>
                <a:gd name="connsiteX3152" fmla="*/ 3912008 w 12192959"/>
                <a:gd name="connsiteY3152" fmla="*/ 999527 h 1628413"/>
                <a:gd name="connsiteX3153" fmla="*/ 3913284 w 12192959"/>
                <a:gd name="connsiteY3153" fmla="*/ 1001138 h 1628413"/>
                <a:gd name="connsiteX3154" fmla="*/ 3913284 w 12192959"/>
                <a:gd name="connsiteY3154" fmla="*/ 1001206 h 1628413"/>
                <a:gd name="connsiteX3155" fmla="*/ 3913409 w 12192959"/>
                <a:gd name="connsiteY3155" fmla="*/ 1001369 h 1628413"/>
                <a:gd name="connsiteX3156" fmla="*/ 3913409 w 12192959"/>
                <a:gd name="connsiteY3156" fmla="*/ 1001369 h 1628413"/>
                <a:gd name="connsiteX3157" fmla="*/ 3914262 w 12192959"/>
                <a:gd name="connsiteY3157" fmla="*/ 1002462 h 1628413"/>
                <a:gd name="connsiteX3158" fmla="*/ 3914982 w 12192959"/>
                <a:gd name="connsiteY3158" fmla="*/ 1003421 h 1628413"/>
                <a:gd name="connsiteX3159" fmla="*/ 3915854 w 12192959"/>
                <a:gd name="connsiteY3159" fmla="*/ 1004591 h 1628413"/>
                <a:gd name="connsiteX3160" fmla="*/ 3917216 w 12192959"/>
                <a:gd name="connsiteY3160" fmla="*/ 1006442 h 1628413"/>
                <a:gd name="connsiteX3161" fmla="*/ 3918520 w 12192959"/>
                <a:gd name="connsiteY3161" fmla="*/ 1008283 h 1628413"/>
                <a:gd name="connsiteX3162" fmla="*/ 3919383 w 12192959"/>
                <a:gd name="connsiteY3162" fmla="*/ 1009511 h 1628413"/>
                <a:gd name="connsiteX3163" fmla="*/ 3920093 w 12192959"/>
                <a:gd name="connsiteY3163" fmla="*/ 1010556 h 1628413"/>
                <a:gd name="connsiteX3164" fmla="*/ 3921254 w 12192959"/>
                <a:gd name="connsiteY3164" fmla="*/ 1012263 h 1628413"/>
                <a:gd name="connsiteX3165" fmla="*/ 3922155 w 12192959"/>
                <a:gd name="connsiteY3165" fmla="*/ 1013634 h 1628413"/>
                <a:gd name="connsiteX3166" fmla="*/ 3922932 w 12192959"/>
                <a:gd name="connsiteY3166" fmla="*/ 1014852 h 1628413"/>
                <a:gd name="connsiteX3167" fmla="*/ 3927017 w 12192959"/>
                <a:gd name="connsiteY3167" fmla="*/ 1021566 h 1628413"/>
                <a:gd name="connsiteX3168" fmla="*/ 3928389 w 12192959"/>
                <a:gd name="connsiteY3168" fmla="*/ 1023982 h 1628413"/>
                <a:gd name="connsiteX3169" fmla="*/ 3929798 w 12192959"/>
                <a:gd name="connsiteY3169" fmla="*/ 1026572 h 1628413"/>
                <a:gd name="connsiteX3170" fmla="*/ 3950264 w 12192959"/>
                <a:gd name="connsiteY3170" fmla="*/ 1104060 h 1628413"/>
                <a:gd name="connsiteX3171" fmla="*/ 3950340 w 12192959"/>
                <a:gd name="connsiteY3171" fmla="*/ 1104636 h 1628413"/>
                <a:gd name="connsiteX3172" fmla="*/ 3953217 w 12192959"/>
                <a:gd name="connsiteY3172" fmla="*/ 1106937 h 1628413"/>
                <a:gd name="connsiteX3173" fmla="*/ 4268351 w 12192959"/>
                <a:gd name="connsiteY3173" fmla="*/ 1106937 h 1628413"/>
                <a:gd name="connsiteX3174" fmla="*/ 4268351 w 12192959"/>
                <a:gd name="connsiteY3174" fmla="*/ 1137818 h 1628413"/>
                <a:gd name="connsiteX3175" fmla="*/ 3281454 w 12192959"/>
                <a:gd name="connsiteY3175" fmla="*/ 1137818 h 1628413"/>
                <a:gd name="connsiteX3176" fmla="*/ 4274249 w 12192959"/>
                <a:gd name="connsiteY3176" fmla="*/ 1100991 h 1628413"/>
                <a:gd name="connsiteX3177" fmla="*/ 4274249 w 12192959"/>
                <a:gd name="connsiteY3177" fmla="*/ 1028106 h 1628413"/>
                <a:gd name="connsiteX3178" fmla="*/ 4483900 w 12192959"/>
                <a:gd name="connsiteY3178" fmla="*/ 1028106 h 1628413"/>
                <a:gd name="connsiteX3179" fmla="*/ 4483900 w 12192959"/>
                <a:gd name="connsiteY3179" fmla="*/ 1100991 h 1628413"/>
                <a:gd name="connsiteX3180" fmla="*/ 4274249 w 12192959"/>
                <a:gd name="connsiteY3180" fmla="*/ 1137789 h 1628413"/>
                <a:gd name="connsiteX3181" fmla="*/ 4274249 w 12192959"/>
                <a:gd name="connsiteY3181" fmla="*/ 1106909 h 1628413"/>
                <a:gd name="connsiteX3182" fmla="*/ 4483900 w 12192959"/>
                <a:gd name="connsiteY3182" fmla="*/ 1106909 h 1628413"/>
                <a:gd name="connsiteX3183" fmla="*/ 4483900 w 12192959"/>
                <a:gd name="connsiteY3183" fmla="*/ 1137789 h 1628413"/>
                <a:gd name="connsiteX3184" fmla="*/ 4454832 w 12192959"/>
                <a:gd name="connsiteY3184" fmla="*/ 1460911 h 1628413"/>
                <a:gd name="connsiteX3185" fmla="*/ 4454832 w 12192959"/>
                <a:gd name="connsiteY3185" fmla="*/ 1453939 h 1628413"/>
                <a:gd name="connsiteX3186" fmla="*/ 4451869 w 12192959"/>
                <a:gd name="connsiteY3186" fmla="*/ 1450985 h 1628413"/>
                <a:gd name="connsiteX3187" fmla="*/ 4274278 w 12192959"/>
                <a:gd name="connsiteY3187" fmla="*/ 1450985 h 1628413"/>
                <a:gd name="connsiteX3188" fmla="*/ 4274278 w 12192959"/>
                <a:gd name="connsiteY3188" fmla="*/ 1401250 h 1628413"/>
                <a:gd name="connsiteX3189" fmla="*/ 4452070 w 12192959"/>
                <a:gd name="connsiteY3189" fmla="*/ 1401250 h 1628413"/>
                <a:gd name="connsiteX3190" fmla="*/ 4454860 w 12192959"/>
                <a:gd name="connsiteY3190" fmla="*/ 1398123 h 1628413"/>
                <a:gd name="connsiteX3191" fmla="*/ 4452070 w 12192959"/>
                <a:gd name="connsiteY3191" fmla="*/ 1395333 h 1628413"/>
                <a:gd name="connsiteX3192" fmla="*/ 4274278 w 12192959"/>
                <a:gd name="connsiteY3192" fmla="*/ 1395333 h 1628413"/>
                <a:gd name="connsiteX3193" fmla="*/ 4274278 w 12192959"/>
                <a:gd name="connsiteY3193" fmla="*/ 1355275 h 1628413"/>
                <a:gd name="connsiteX3194" fmla="*/ 4276282 w 12192959"/>
                <a:gd name="connsiteY3194" fmla="*/ 1355275 h 1628413"/>
                <a:gd name="connsiteX3195" fmla="*/ 4275841 w 12192959"/>
                <a:gd name="connsiteY3195" fmla="*/ 1356809 h 1628413"/>
                <a:gd name="connsiteX3196" fmla="*/ 4275841 w 12192959"/>
                <a:gd name="connsiteY3196" fmla="*/ 1389637 h 1628413"/>
                <a:gd name="connsiteX3197" fmla="*/ 4278795 w 12192959"/>
                <a:gd name="connsiteY3197" fmla="*/ 1392591 h 1628413"/>
                <a:gd name="connsiteX3198" fmla="*/ 4334523 w 12192959"/>
                <a:gd name="connsiteY3198" fmla="*/ 1392591 h 1628413"/>
                <a:gd name="connsiteX3199" fmla="*/ 4337477 w 12192959"/>
                <a:gd name="connsiteY3199" fmla="*/ 1389637 h 1628413"/>
                <a:gd name="connsiteX3200" fmla="*/ 4337477 w 12192959"/>
                <a:gd name="connsiteY3200" fmla="*/ 1356810 h 1628413"/>
                <a:gd name="connsiteX3201" fmla="*/ 4337036 w 12192959"/>
                <a:gd name="connsiteY3201" fmla="*/ 1355275 h 1628413"/>
                <a:gd name="connsiteX3202" fmla="*/ 4339644 w 12192959"/>
                <a:gd name="connsiteY3202" fmla="*/ 1355275 h 1628413"/>
                <a:gd name="connsiteX3203" fmla="*/ 4339203 w 12192959"/>
                <a:gd name="connsiteY3203" fmla="*/ 1356809 h 1628413"/>
                <a:gd name="connsiteX3204" fmla="*/ 4339203 w 12192959"/>
                <a:gd name="connsiteY3204" fmla="*/ 1389637 h 1628413"/>
                <a:gd name="connsiteX3205" fmla="*/ 4342166 w 12192959"/>
                <a:gd name="connsiteY3205" fmla="*/ 1392591 h 1628413"/>
                <a:gd name="connsiteX3206" fmla="*/ 4397915 w 12192959"/>
                <a:gd name="connsiteY3206" fmla="*/ 1392591 h 1628413"/>
                <a:gd name="connsiteX3207" fmla="*/ 4400878 w 12192959"/>
                <a:gd name="connsiteY3207" fmla="*/ 1389637 h 1628413"/>
                <a:gd name="connsiteX3208" fmla="*/ 4400878 w 12192959"/>
                <a:gd name="connsiteY3208" fmla="*/ 1356810 h 1628413"/>
                <a:gd name="connsiteX3209" fmla="*/ 4400437 w 12192959"/>
                <a:gd name="connsiteY3209" fmla="*/ 1355275 h 1628413"/>
                <a:gd name="connsiteX3210" fmla="*/ 4401923 w 12192959"/>
                <a:gd name="connsiteY3210" fmla="*/ 1355275 h 1628413"/>
                <a:gd name="connsiteX3211" fmla="*/ 4401472 w 12192959"/>
                <a:gd name="connsiteY3211" fmla="*/ 1356809 h 1628413"/>
                <a:gd name="connsiteX3212" fmla="*/ 4401472 w 12192959"/>
                <a:gd name="connsiteY3212" fmla="*/ 1389637 h 1628413"/>
                <a:gd name="connsiteX3213" fmla="*/ 4404436 w 12192959"/>
                <a:gd name="connsiteY3213" fmla="*/ 1392591 h 1628413"/>
                <a:gd name="connsiteX3214" fmla="*/ 4451869 w 12192959"/>
                <a:gd name="connsiteY3214" fmla="*/ 1392591 h 1628413"/>
                <a:gd name="connsiteX3215" fmla="*/ 4454832 w 12192959"/>
                <a:gd name="connsiteY3215" fmla="*/ 1389637 h 1628413"/>
                <a:gd name="connsiteX3216" fmla="*/ 4454832 w 12192959"/>
                <a:gd name="connsiteY3216" fmla="*/ 1356810 h 1628413"/>
                <a:gd name="connsiteX3217" fmla="*/ 4454378 w 12192959"/>
                <a:gd name="connsiteY3217" fmla="*/ 1352766 h 1628413"/>
                <a:gd name="connsiteX3218" fmla="*/ 4454832 w 12192959"/>
                <a:gd name="connsiteY3218" fmla="*/ 1352312 h 1628413"/>
                <a:gd name="connsiteX3219" fmla="*/ 4454832 w 12192959"/>
                <a:gd name="connsiteY3219" fmla="*/ 1345349 h 1628413"/>
                <a:gd name="connsiteX3220" fmla="*/ 4451869 w 12192959"/>
                <a:gd name="connsiteY3220" fmla="*/ 1342396 h 1628413"/>
                <a:gd name="connsiteX3221" fmla="*/ 4274278 w 12192959"/>
                <a:gd name="connsiteY3221" fmla="*/ 1342396 h 1628413"/>
                <a:gd name="connsiteX3222" fmla="*/ 4274278 w 12192959"/>
                <a:gd name="connsiteY3222" fmla="*/ 1295490 h 1628413"/>
                <a:gd name="connsiteX3223" fmla="*/ 4452070 w 12192959"/>
                <a:gd name="connsiteY3223" fmla="*/ 1295490 h 1628413"/>
                <a:gd name="connsiteX3224" fmla="*/ 4454860 w 12192959"/>
                <a:gd name="connsiteY3224" fmla="*/ 1292363 h 1628413"/>
                <a:gd name="connsiteX3225" fmla="*/ 4452070 w 12192959"/>
                <a:gd name="connsiteY3225" fmla="*/ 1289573 h 1628413"/>
                <a:gd name="connsiteX3226" fmla="*/ 4274278 w 12192959"/>
                <a:gd name="connsiteY3226" fmla="*/ 1289573 h 1628413"/>
                <a:gd name="connsiteX3227" fmla="*/ 4274278 w 12192959"/>
                <a:gd name="connsiteY3227" fmla="*/ 1249524 h 1628413"/>
                <a:gd name="connsiteX3228" fmla="*/ 4276282 w 12192959"/>
                <a:gd name="connsiteY3228" fmla="*/ 1249524 h 1628413"/>
                <a:gd name="connsiteX3229" fmla="*/ 4275841 w 12192959"/>
                <a:gd name="connsiteY3229" fmla="*/ 1251059 h 1628413"/>
                <a:gd name="connsiteX3230" fmla="*/ 4275841 w 12192959"/>
                <a:gd name="connsiteY3230" fmla="*/ 1283886 h 1628413"/>
                <a:gd name="connsiteX3231" fmla="*/ 4278795 w 12192959"/>
                <a:gd name="connsiteY3231" fmla="*/ 1286849 h 1628413"/>
                <a:gd name="connsiteX3232" fmla="*/ 4334523 w 12192959"/>
                <a:gd name="connsiteY3232" fmla="*/ 1286849 h 1628413"/>
                <a:gd name="connsiteX3233" fmla="*/ 4337477 w 12192959"/>
                <a:gd name="connsiteY3233" fmla="*/ 1283886 h 1628413"/>
                <a:gd name="connsiteX3234" fmla="*/ 4337477 w 12192959"/>
                <a:gd name="connsiteY3234" fmla="*/ 1251068 h 1628413"/>
                <a:gd name="connsiteX3235" fmla="*/ 4337036 w 12192959"/>
                <a:gd name="connsiteY3235" fmla="*/ 1249534 h 1628413"/>
                <a:gd name="connsiteX3236" fmla="*/ 4339644 w 12192959"/>
                <a:gd name="connsiteY3236" fmla="*/ 1249534 h 1628413"/>
                <a:gd name="connsiteX3237" fmla="*/ 4339203 w 12192959"/>
                <a:gd name="connsiteY3237" fmla="*/ 1251068 h 1628413"/>
                <a:gd name="connsiteX3238" fmla="*/ 4339203 w 12192959"/>
                <a:gd name="connsiteY3238" fmla="*/ 1283886 h 1628413"/>
                <a:gd name="connsiteX3239" fmla="*/ 4342166 w 12192959"/>
                <a:gd name="connsiteY3239" fmla="*/ 1286849 h 1628413"/>
                <a:gd name="connsiteX3240" fmla="*/ 4397915 w 12192959"/>
                <a:gd name="connsiteY3240" fmla="*/ 1286849 h 1628413"/>
                <a:gd name="connsiteX3241" fmla="*/ 4400878 w 12192959"/>
                <a:gd name="connsiteY3241" fmla="*/ 1283886 h 1628413"/>
                <a:gd name="connsiteX3242" fmla="*/ 4400878 w 12192959"/>
                <a:gd name="connsiteY3242" fmla="*/ 1251068 h 1628413"/>
                <a:gd name="connsiteX3243" fmla="*/ 4400437 w 12192959"/>
                <a:gd name="connsiteY3243" fmla="*/ 1249534 h 1628413"/>
                <a:gd name="connsiteX3244" fmla="*/ 4401914 w 12192959"/>
                <a:gd name="connsiteY3244" fmla="*/ 1249534 h 1628413"/>
                <a:gd name="connsiteX3245" fmla="*/ 4401472 w 12192959"/>
                <a:gd name="connsiteY3245" fmla="*/ 1251068 h 1628413"/>
                <a:gd name="connsiteX3246" fmla="*/ 4401472 w 12192959"/>
                <a:gd name="connsiteY3246" fmla="*/ 1283886 h 1628413"/>
                <a:gd name="connsiteX3247" fmla="*/ 4404436 w 12192959"/>
                <a:gd name="connsiteY3247" fmla="*/ 1286849 h 1628413"/>
                <a:gd name="connsiteX3248" fmla="*/ 4451869 w 12192959"/>
                <a:gd name="connsiteY3248" fmla="*/ 1286849 h 1628413"/>
                <a:gd name="connsiteX3249" fmla="*/ 4454832 w 12192959"/>
                <a:gd name="connsiteY3249" fmla="*/ 1283886 h 1628413"/>
                <a:gd name="connsiteX3250" fmla="*/ 4454832 w 12192959"/>
                <a:gd name="connsiteY3250" fmla="*/ 1251068 h 1628413"/>
                <a:gd name="connsiteX3251" fmla="*/ 4453777 w 12192959"/>
                <a:gd name="connsiteY3251" fmla="*/ 1248815 h 1628413"/>
                <a:gd name="connsiteX3252" fmla="*/ 4454832 w 12192959"/>
                <a:gd name="connsiteY3252" fmla="*/ 1246571 h 1628413"/>
                <a:gd name="connsiteX3253" fmla="*/ 4454832 w 12192959"/>
                <a:gd name="connsiteY3253" fmla="*/ 1239598 h 1628413"/>
                <a:gd name="connsiteX3254" fmla="*/ 4451869 w 12192959"/>
                <a:gd name="connsiteY3254" fmla="*/ 1236645 h 1628413"/>
                <a:gd name="connsiteX3255" fmla="*/ 4274278 w 12192959"/>
                <a:gd name="connsiteY3255" fmla="*/ 1236645 h 1628413"/>
                <a:gd name="connsiteX3256" fmla="*/ 4274278 w 12192959"/>
                <a:gd name="connsiteY3256" fmla="*/ 1226652 h 1628413"/>
                <a:gd name="connsiteX3257" fmla="*/ 4452070 w 12192959"/>
                <a:gd name="connsiteY3257" fmla="*/ 1226652 h 1628413"/>
                <a:gd name="connsiteX3258" fmla="*/ 4454860 w 12192959"/>
                <a:gd name="connsiteY3258" fmla="*/ 1223524 h 1628413"/>
                <a:gd name="connsiteX3259" fmla="*/ 4452070 w 12192959"/>
                <a:gd name="connsiteY3259" fmla="*/ 1220734 h 1628413"/>
                <a:gd name="connsiteX3260" fmla="*/ 4274278 w 12192959"/>
                <a:gd name="connsiteY3260" fmla="*/ 1220735 h 1628413"/>
                <a:gd name="connsiteX3261" fmla="*/ 4274278 w 12192959"/>
                <a:gd name="connsiteY3261" fmla="*/ 1180676 h 1628413"/>
                <a:gd name="connsiteX3262" fmla="*/ 4276282 w 12192959"/>
                <a:gd name="connsiteY3262" fmla="*/ 1180676 h 1628413"/>
                <a:gd name="connsiteX3263" fmla="*/ 4275841 w 12192959"/>
                <a:gd name="connsiteY3263" fmla="*/ 1182220 h 1628413"/>
                <a:gd name="connsiteX3264" fmla="*/ 4275841 w 12192959"/>
                <a:gd name="connsiteY3264" fmla="*/ 1215038 h 1628413"/>
                <a:gd name="connsiteX3265" fmla="*/ 4278795 w 12192959"/>
                <a:gd name="connsiteY3265" fmla="*/ 1218001 h 1628413"/>
                <a:gd name="connsiteX3266" fmla="*/ 4334523 w 12192959"/>
                <a:gd name="connsiteY3266" fmla="*/ 1218001 h 1628413"/>
                <a:gd name="connsiteX3267" fmla="*/ 4337477 w 12192959"/>
                <a:gd name="connsiteY3267" fmla="*/ 1215038 h 1628413"/>
                <a:gd name="connsiteX3268" fmla="*/ 4337477 w 12192959"/>
                <a:gd name="connsiteY3268" fmla="*/ 1182230 h 1628413"/>
                <a:gd name="connsiteX3269" fmla="*/ 4337036 w 12192959"/>
                <a:gd name="connsiteY3269" fmla="*/ 1180686 h 1628413"/>
                <a:gd name="connsiteX3270" fmla="*/ 4339644 w 12192959"/>
                <a:gd name="connsiteY3270" fmla="*/ 1180686 h 1628413"/>
                <a:gd name="connsiteX3271" fmla="*/ 4339203 w 12192959"/>
                <a:gd name="connsiteY3271" fmla="*/ 1182230 h 1628413"/>
                <a:gd name="connsiteX3272" fmla="*/ 4339203 w 12192959"/>
                <a:gd name="connsiteY3272" fmla="*/ 1215047 h 1628413"/>
                <a:gd name="connsiteX3273" fmla="*/ 4342166 w 12192959"/>
                <a:gd name="connsiteY3273" fmla="*/ 1218011 h 1628413"/>
                <a:gd name="connsiteX3274" fmla="*/ 4397915 w 12192959"/>
                <a:gd name="connsiteY3274" fmla="*/ 1218011 h 1628413"/>
                <a:gd name="connsiteX3275" fmla="*/ 4400878 w 12192959"/>
                <a:gd name="connsiteY3275" fmla="*/ 1215048 h 1628413"/>
                <a:gd name="connsiteX3276" fmla="*/ 4400878 w 12192959"/>
                <a:gd name="connsiteY3276" fmla="*/ 1182230 h 1628413"/>
                <a:gd name="connsiteX3277" fmla="*/ 4400437 w 12192959"/>
                <a:gd name="connsiteY3277" fmla="*/ 1180686 h 1628413"/>
                <a:gd name="connsiteX3278" fmla="*/ 4401923 w 12192959"/>
                <a:gd name="connsiteY3278" fmla="*/ 1180686 h 1628413"/>
                <a:gd name="connsiteX3279" fmla="*/ 4401472 w 12192959"/>
                <a:gd name="connsiteY3279" fmla="*/ 1182230 h 1628413"/>
                <a:gd name="connsiteX3280" fmla="*/ 4401472 w 12192959"/>
                <a:gd name="connsiteY3280" fmla="*/ 1215047 h 1628413"/>
                <a:gd name="connsiteX3281" fmla="*/ 4404436 w 12192959"/>
                <a:gd name="connsiteY3281" fmla="*/ 1218011 h 1628413"/>
                <a:gd name="connsiteX3282" fmla="*/ 4451869 w 12192959"/>
                <a:gd name="connsiteY3282" fmla="*/ 1218011 h 1628413"/>
                <a:gd name="connsiteX3283" fmla="*/ 4454832 w 12192959"/>
                <a:gd name="connsiteY3283" fmla="*/ 1215048 h 1628413"/>
                <a:gd name="connsiteX3284" fmla="*/ 4454832 w 12192959"/>
                <a:gd name="connsiteY3284" fmla="*/ 1182230 h 1628413"/>
                <a:gd name="connsiteX3285" fmla="*/ 4454378 w 12192959"/>
                <a:gd name="connsiteY3285" fmla="*/ 1178187 h 1628413"/>
                <a:gd name="connsiteX3286" fmla="*/ 4454832 w 12192959"/>
                <a:gd name="connsiteY3286" fmla="*/ 1177732 h 1628413"/>
                <a:gd name="connsiteX3287" fmla="*/ 4454832 w 12192959"/>
                <a:gd name="connsiteY3287" fmla="*/ 1170722 h 1628413"/>
                <a:gd name="connsiteX3288" fmla="*/ 4451869 w 12192959"/>
                <a:gd name="connsiteY3288" fmla="*/ 1167758 h 1628413"/>
                <a:gd name="connsiteX3289" fmla="*/ 4274278 w 12192959"/>
                <a:gd name="connsiteY3289" fmla="*/ 1167758 h 1628413"/>
                <a:gd name="connsiteX3290" fmla="*/ 4274278 w 12192959"/>
                <a:gd name="connsiteY3290" fmla="*/ 1143706 h 1628413"/>
                <a:gd name="connsiteX3291" fmla="*/ 4483929 w 12192959"/>
                <a:gd name="connsiteY3291" fmla="*/ 1143706 h 1628413"/>
                <a:gd name="connsiteX3292" fmla="*/ 4483929 w 12192959"/>
                <a:gd name="connsiteY3292" fmla="*/ 1556439 h 1628413"/>
                <a:gd name="connsiteX3293" fmla="*/ 4274278 w 12192959"/>
                <a:gd name="connsiteY3293" fmla="*/ 1556439 h 1628413"/>
                <a:gd name="connsiteX3294" fmla="*/ 4274278 w 12192959"/>
                <a:gd name="connsiteY3294" fmla="*/ 1463874 h 1628413"/>
                <a:gd name="connsiteX3295" fmla="*/ 4451898 w 12192959"/>
                <a:gd name="connsiteY3295" fmla="*/ 1463874 h 1628413"/>
                <a:gd name="connsiteX3296" fmla="*/ 4454861 w 12192959"/>
                <a:gd name="connsiteY3296" fmla="*/ 1460940 h 1628413"/>
                <a:gd name="connsiteX3297" fmla="*/ 4331560 w 12192959"/>
                <a:gd name="connsiteY3297" fmla="*/ 1372365 h 1628413"/>
                <a:gd name="connsiteX3298" fmla="*/ 4331560 w 12192959"/>
                <a:gd name="connsiteY3298" fmla="*/ 1386673 h 1628413"/>
                <a:gd name="connsiteX3299" fmla="*/ 4281691 w 12192959"/>
                <a:gd name="connsiteY3299" fmla="*/ 1386673 h 1628413"/>
                <a:gd name="connsiteX3300" fmla="*/ 4281691 w 12192959"/>
                <a:gd name="connsiteY3300" fmla="*/ 1372365 h 1628413"/>
                <a:gd name="connsiteX3301" fmla="*/ 4331560 w 12192959"/>
                <a:gd name="connsiteY3301" fmla="*/ 1359773 h 1628413"/>
                <a:gd name="connsiteX3302" fmla="*/ 4331560 w 12192959"/>
                <a:gd name="connsiteY3302" fmla="*/ 1366486 h 1628413"/>
                <a:gd name="connsiteX3303" fmla="*/ 4281691 w 12192959"/>
                <a:gd name="connsiteY3303" fmla="*/ 1366486 h 1628413"/>
                <a:gd name="connsiteX3304" fmla="*/ 4281691 w 12192959"/>
                <a:gd name="connsiteY3304" fmla="*/ 1359773 h 1628413"/>
                <a:gd name="connsiteX3305" fmla="*/ 4394961 w 12192959"/>
                <a:gd name="connsiteY3305" fmla="*/ 1372365 h 1628413"/>
                <a:gd name="connsiteX3306" fmla="*/ 4394961 w 12192959"/>
                <a:gd name="connsiteY3306" fmla="*/ 1386673 h 1628413"/>
                <a:gd name="connsiteX3307" fmla="*/ 4345092 w 12192959"/>
                <a:gd name="connsiteY3307" fmla="*/ 1386673 h 1628413"/>
                <a:gd name="connsiteX3308" fmla="*/ 4345092 w 12192959"/>
                <a:gd name="connsiteY3308" fmla="*/ 1372365 h 1628413"/>
                <a:gd name="connsiteX3309" fmla="*/ 4394961 w 12192959"/>
                <a:gd name="connsiteY3309" fmla="*/ 1359773 h 1628413"/>
                <a:gd name="connsiteX3310" fmla="*/ 4394961 w 12192959"/>
                <a:gd name="connsiteY3310" fmla="*/ 1366486 h 1628413"/>
                <a:gd name="connsiteX3311" fmla="*/ 4345092 w 12192959"/>
                <a:gd name="connsiteY3311" fmla="*/ 1366486 h 1628413"/>
                <a:gd name="connsiteX3312" fmla="*/ 4345092 w 12192959"/>
                <a:gd name="connsiteY3312" fmla="*/ 1359773 h 1628413"/>
                <a:gd name="connsiteX3313" fmla="*/ 4448915 w 12192959"/>
                <a:gd name="connsiteY3313" fmla="*/ 1372365 h 1628413"/>
                <a:gd name="connsiteX3314" fmla="*/ 4448915 w 12192959"/>
                <a:gd name="connsiteY3314" fmla="*/ 1386673 h 1628413"/>
                <a:gd name="connsiteX3315" fmla="*/ 4407409 w 12192959"/>
                <a:gd name="connsiteY3315" fmla="*/ 1386673 h 1628413"/>
                <a:gd name="connsiteX3316" fmla="*/ 4407409 w 12192959"/>
                <a:gd name="connsiteY3316" fmla="*/ 1372365 h 1628413"/>
                <a:gd name="connsiteX3317" fmla="*/ 4448915 w 12192959"/>
                <a:gd name="connsiteY3317" fmla="*/ 1359773 h 1628413"/>
                <a:gd name="connsiteX3318" fmla="*/ 4448915 w 12192959"/>
                <a:gd name="connsiteY3318" fmla="*/ 1366486 h 1628413"/>
                <a:gd name="connsiteX3319" fmla="*/ 4407409 w 12192959"/>
                <a:gd name="connsiteY3319" fmla="*/ 1366486 h 1628413"/>
                <a:gd name="connsiteX3320" fmla="*/ 4407409 w 12192959"/>
                <a:gd name="connsiteY3320" fmla="*/ 1359773 h 1628413"/>
                <a:gd name="connsiteX3321" fmla="*/ 4331589 w 12192959"/>
                <a:gd name="connsiteY3321" fmla="*/ 1266624 h 1628413"/>
                <a:gd name="connsiteX3322" fmla="*/ 4331589 w 12192959"/>
                <a:gd name="connsiteY3322" fmla="*/ 1280942 h 1628413"/>
                <a:gd name="connsiteX3323" fmla="*/ 4281720 w 12192959"/>
                <a:gd name="connsiteY3323" fmla="*/ 1280942 h 1628413"/>
                <a:gd name="connsiteX3324" fmla="*/ 4281720 w 12192959"/>
                <a:gd name="connsiteY3324" fmla="*/ 1266624 h 1628413"/>
                <a:gd name="connsiteX3325" fmla="*/ 4331589 w 12192959"/>
                <a:gd name="connsiteY3325" fmla="*/ 1254032 h 1628413"/>
                <a:gd name="connsiteX3326" fmla="*/ 4331589 w 12192959"/>
                <a:gd name="connsiteY3326" fmla="*/ 1260745 h 1628413"/>
                <a:gd name="connsiteX3327" fmla="*/ 4281720 w 12192959"/>
                <a:gd name="connsiteY3327" fmla="*/ 1260745 h 1628413"/>
                <a:gd name="connsiteX3328" fmla="*/ 4281720 w 12192959"/>
                <a:gd name="connsiteY3328" fmla="*/ 1254032 h 1628413"/>
                <a:gd name="connsiteX3329" fmla="*/ 4394989 w 12192959"/>
                <a:gd name="connsiteY3329" fmla="*/ 1266624 h 1628413"/>
                <a:gd name="connsiteX3330" fmla="*/ 4394989 w 12192959"/>
                <a:gd name="connsiteY3330" fmla="*/ 1280942 h 1628413"/>
                <a:gd name="connsiteX3331" fmla="*/ 4345120 w 12192959"/>
                <a:gd name="connsiteY3331" fmla="*/ 1280942 h 1628413"/>
                <a:gd name="connsiteX3332" fmla="*/ 4345120 w 12192959"/>
                <a:gd name="connsiteY3332" fmla="*/ 1266624 h 1628413"/>
                <a:gd name="connsiteX3333" fmla="*/ 4394989 w 12192959"/>
                <a:gd name="connsiteY3333" fmla="*/ 1254032 h 1628413"/>
                <a:gd name="connsiteX3334" fmla="*/ 4394989 w 12192959"/>
                <a:gd name="connsiteY3334" fmla="*/ 1260745 h 1628413"/>
                <a:gd name="connsiteX3335" fmla="*/ 4345120 w 12192959"/>
                <a:gd name="connsiteY3335" fmla="*/ 1260745 h 1628413"/>
                <a:gd name="connsiteX3336" fmla="*/ 4345120 w 12192959"/>
                <a:gd name="connsiteY3336" fmla="*/ 1254032 h 1628413"/>
                <a:gd name="connsiteX3337" fmla="*/ 4448944 w 12192959"/>
                <a:gd name="connsiteY3337" fmla="*/ 1266624 h 1628413"/>
                <a:gd name="connsiteX3338" fmla="*/ 4448944 w 12192959"/>
                <a:gd name="connsiteY3338" fmla="*/ 1280942 h 1628413"/>
                <a:gd name="connsiteX3339" fmla="*/ 4407409 w 12192959"/>
                <a:gd name="connsiteY3339" fmla="*/ 1280942 h 1628413"/>
                <a:gd name="connsiteX3340" fmla="*/ 4407409 w 12192959"/>
                <a:gd name="connsiteY3340" fmla="*/ 1266624 h 1628413"/>
                <a:gd name="connsiteX3341" fmla="*/ 4448944 w 12192959"/>
                <a:gd name="connsiteY3341" fmla="*/ 1254032 h 1628413"/>
                <a:gd name="connsiteX3342" fmla="*/ 4448944 w 12192959"/>
                <a:gd name="connsiteY3342" fmla="*/ 1260745 h 1628413"/>
                <a:gd name="connsiteX3343" fmla="*/ 4407409 w 12192959"/>
                <a:gd name="connsiteY3343" fmla="*/ 1260745 h 1628413"/>
                <a:gd name="connsiteX3344" fmla="*/ 4407409 w 12192959"/>
                <a:gd name="connsiteY3344" fmla="*/ 1254032 h 1628413"/>
                <a:gd name="connsiteX3345" fmla="*/ 4331589 w 12192959"/>
                <a:gd name="connsiteY3345" fmla="*/ 1197776 h 1628413"/>
                <a:gd name="connsiteX3346" fmla="*/ 4331589 w 12192959"/>
                <a:gd name="connsiteY3346" fmla="*/ 1212094 h 1628413"/>
                <a:gd name="connsiteX3347" fmla="*/ 4281720 w 12192959"/>
                <a:gd name="connsiteY3347" fmla="*/ 1212094 h 1628413"/>
                <a:gd name="connsiteX3348" fmla="*/ 4281720 w 12192959"/>
                <a:gd name="connsiteY3348" fmla="*/ 1197776 h 1628413"/>
                <a:gd name="connsiteX3349" fmla="*/ 4331589 w 12192959"/>
                <a:gd name="connsiteY3349" fmla="*/ 1185184 h 1628413"/>
                <a:gd name="connsiteX3350" fmla="*/ 4331589 w 12192959"/>
                <a:gd name="connsiteY3350" fmla="*/ 1191897 h 1628413"/>
                <a:gd name="connsiteX3351" fmla="*/ 4281720 w 12192959"/>
                <a:gd name="connsiteY3351" fmla="*/ 1191897 h 1628413"/>
                <a:gd name="connsiteX3352" fmla="*/ 4281720 w 12192959"/>
                <a:gd name="connsiteY3352" fmla="*/ 1185184 h 1628413"/>
                <a:gd name="connsiteX3353" fmla="*/ 4394989 w 12192959"/>
                <a:gd name="connsiteY3353" fmla="*/ 1197776 h 1628413"/>
                <a:gd name="connsiteX3354" fmla="*/ 4394989 w 12192959"/>
                <a:gd name="connsiteY3354" fmla="*/ 1212094 h 1628413"/>
                <a:gd name="connsiteX3355" fmla="*/ 4345120 w 12192959"/>
                <a:gd name="connsiteY3355" fmla="*/ 1212094 h 1628413"/>
                <a:gd name="connsiteX3356" fmla="*/ 4345120 w 12192959"/>
                <a:gd name="connsiteY3356" fmla="*/ 1197776 h 1628413"/>
                <a:gd name="connsiteX3357" fmla="*/ 4394989 w 12192959"/>
                <a:gd name="connsiteY3357" fmla="*/ 1185184 h 1628413"/>
                <a:gd name="connsiteX3358" fmla="*/ 4394989 w 12192959"/>
                <a:gd name="connsiteY3358" fmla="*/ 1191897 h 1628413"/>
                <a:gd name="connsiteX3359" fmla="*/ 4345120 w 12192959"/>
                <a:gd name="connsiteY3359" fmla="*/ 1191897 h 1628413"/>
                <a:gd name="connsiteX3360" fmla="*/ 4345120 w 12192959"/>
                <a:gd name="connsiteY3360" fmla="*/ 1185184 h 1628413"/>
                <a:gd name="connsiteX3361" fmla="*/ 4448944 w 12192959"/>
                <a:gd name="connsiteY3361" fmla="*/ 1197776 h 1628413"/>
                <a:gd name="connsiteX3362" fmla="*/ 4448944 w 12192959"/>
                <a:gd name="connsiteY3362" fmla="*/ 1212094 h 1628413"/>
                <a:gd name="connsiteX3363" fmla="*/ 4407409 w 12192959"/>
                <a:gd name="connsiteY3363" fmla="*/ 1212094 h 1628413"/>
                <a:gd name="connsiteX3364" fmla="*/ 4407409 w 12192959"/>
                <a:gd name="connsiteY3364" fmla="*/ 1197776 h 1628413"/>
                <a:gd name="connsiteX3365" fmla="*/ 4448944 w 12192959"/>
                <a:gd name="connsiteY3365" fmla="*/ 1185184 h 1628413"/>
                <a:gd name="connsiteX3366" fmla="*/ 4448944 w 12192959"/>
                <a:gd name="connsiteY3366" fmla="*/ 1191897 h 1628413"/>
                <a:gd name="connsiteX3367" fmla="*/ 4407409 w 12192959"/>
                <a:gd name="connsiteY3367" fmla="*/ 1191897 h 1628413"/>
                <a:gd name="connsiteX3368" fmla="*/ 4407409 w 12192959"/>
                <a:gd name="connsiteY3368" fmla="*/ 1185184 h 1628413"/>
                <a:gd name="connsiteX3369" fmla="*/ 4274278 w 12192959"/>
                <a:gd name="connsiteY3369" fmla="*/ 1174769 h 1628413"/>
                <a:gd name="connsiteX3370" fmla="*/ 4274278 w 12192959"/>
                <a:gd name="connsiteY3370" fmla="*/ 1173723 h 1628413"/>
                <a:gd name="connsiteX3371" fmla="*/ 4448944 w 12192959"/>
                <a:gd name="connsiteY3371" fmla="*/ 1173723 h 1628413"/>
                <a:gd name="connsiteX3372" fmla="*/ 4448944 w 12192959"/>
                <a:gd name="connsiteY3372" fmla="*/ 1174769 h 1628413"/>
                <a:gd name="connsiteX3373" fmla="*/ 4274278 w 12192959"/>
                <a:gd name="connsiteY3373" fmla="*/ 1243626 h 1628413"/>
                <a:gd name="connsiteX3374" fmla="*/ 4274278 w 12192959"/>
                <a:gd name="connsiteY3374" fmla="*/ 1242571 h 1628413"/>
                <a:gd name="connsiteX3375" fmla="*/ 4448944 w 12192959"/>
                <a:gd name="connsiteY3375" fmla="*/ 1242571 h 1628413"/>
                <a:gd name="connsiteX3376" fmla="*/ 4448944 w 12192959"/>
                <a:gd name="connsiteY3376" fmla="*/ 1243626 h 1628413"/>
                <a:gd name="connsiteX3377" fmla="*/ 4274278 w 12192959"/>
                <a:gd name="connsiteY3377" fmla="*/ 1349406 h 1628413"/>
                <a:gd name="connsiteX3378" fmla="*/ 4274278 w 12192959"/>
                <a:gd name="connsiteY3378" fmla="*/ 1348361 h 1628413"/>
                <a:gd name="connsiteX3379" fmla="*/ 4448944 w 12192959"/>
                <a:gd name="connsiteY3379" fmla="*/ 1348361 h 1628413"/>
                <a:gd name="connsiteX3380" fmla="*/ 4448944 w 12192959"/>
                <a:gd name="connsiteY3380" fmla="*/ 1349406 h 1628413"/>
                <a:gd name="connsiteX3381" fmla="*/ 4274278 w 12192959"/>
                <a:gd name="connsiteY3381" fmla="*/ 1458005 h 1628413"/>
                <a:gd name="connsiteX3382" fmla="*/ 4274278 w 12192959"/>
                <a:gd name="connsiteY3382" fmla="*/ 1456950 h 1628413"/>
                <a:gd name="connsiteX3383" fmla="*/ 4448944 w 12192959"/>
                <a:gd name="connsiteY3383" fmla="*/ 1456950 h 1628413"/>
                <a:gd name="connsiteX3384" fmla="*/ 4448944 w 12192959"/>
                <a:gd name="connsiteY3384" fmla="*/ 1458005 h 1628413"/>
                <a:gd name="connsiteX3385" fmla="*/ 4274278 w 12192959"/>
                <a:gd name="connsiteY3385" fmla="*/ 1583560 h 1628413"/>
                <a:gd name="connsiteX3386" fmla="*/ 4274278 w 12192959"/>
                <a:gd name="connsiteY3386" fmla="*/ 1562385 h 1628413"/>
                <a:gd name="connsiteX3387" fmla="*/ 4483929 w 12192959"/>
                <a:gd name="connsiteY3387" fmla="*/ 1562385 h 1628413"/>
                <a:gd name="connsiteX3388" fmla="*/ 4483929 w 12192959"/>
                <a:gd name="connsiteY3388" fmla="*/ 1583541 h 1628413"/>
                <a:gd name="connsiteX3389" fmla="*/ 4268360 w 12192959"/>
                <a:gd name="connsiteY3389" fmla="*/ 995682 h 1628413"/>
                <a:gd name="connsiteX3390" fmla="*/ 4268360 w 12192959"/>
                <a:gd name="connsiteY3390" fmla="*/ 996487 h 1628413"/>
                <a:gd name="connsiteX3391" fmla="*/ 3917101 w 12192959"/>
                <a:gd name="connsiteY3391" fmla="*/ 996487 h 1628413"/>
                <a:gd name="connsiteX3392" fmla="*/ 3916621 w 12192959"/>
                <a:gd name="connsiteY3392" fmla="*/ 995883 h 1628413"/>
                <a:gd name="connsiteX3393" fmla="*/ 3916458 w 12192959"/>
                <a:gd name="connsiteY3393" fmla="*/ 995682 h 1628413"/>
                <a:gd name="connsiteX3394" fmla="*/ 3921608 w 12192959"/>
                <a:gd name="connsiteY3394" fmla="*/ 1002395 h 1628413"/>
                <a:gd name="connsiteX3395" fmla="*/ 4450661 w 12192959"/>
                <a:gd name="connsiteY3395" fmla="*/ 1002395 h 1628413"/>
                <a:gd name="connsiteX3396" fmla="*/ 4452300 w 12192959"/>
                <a:gd name="connsiteY3396" fmla="*/ 1003594 h 1628413"/>
                <a:gd name="connsiteX3397" fmla="*/ 3922471 w 12192959"/>
                <a:gd name="connsiteY3397" fmla="*/ 1003594 h 1628413"/>
                <a:gd name="connsiteX3398" fmla="*/ 3922030 w 12192959"/>
                <a:gd name="connsiteY3398" fmla="*/ 1002980 h 1628413"/>
                <a:gd name="connsiteX3399" fmla="*/ 4268360 w 12192959"/>
                <a:gd name="connsiteY3399" fmla="*/ 1009511 h 1628413"/>
                <a:gd name="connsiteX3400" fmla="*/ 4268360 w 12192959"/>
                <a:gd name="connsiteY3400" fmla="*/ 1010326 h 1628413"/>
                <a:gd name="connsiteX3401" fmla="*/ 3927084 w 12192959"/>
                <a:gd name="connsiteY3401" fmla="*/ 1010326 h 1628413"/>
                <a:gd name="connsiteX3402" fmla="*/ 3926557 w 12192959"/>
                <a:gd name="connsiteY3402" fmla="*/ 1009511 h 1628413"/>
                <a:gd name="connsiteX3403" fmla="*/ 3953927 w 12192959"/>
                <a:gd name="connsiteY3403" fmla="*/ 1079519 h 1628413"/>
                <a:gd name="connsiteX3404" fmla="*/ 3953582 w 12192959"/>
                <a:gd name="connsiteY3404" fmla="*/ 1077380 h 1628413"/>
                <a:gd name="connsiteX3405" fmla="*/ 3953294 w 12192959"/>
                <a:gd name="connsiteY3405" fmla="*/ 1075836 h 1628413"/>
                <a:gd name="connsiteX3406" fmla="*/ 3953045 w 12192959"/>
                <a:gd name="connsiteY3406" fmla="*/ 1074503 h 1628413"/>
                <a:gd name="connsiteX3407" fmla="*/ 3952633 w 12192959"/>
                <a:gd name="connsiteY3407" fmla="*/ 1072384 h 1628413"/>
                <a:gd name="connsiteX3408" fmla="*/ 3952297 w 12192959"/>
                <a:gd name="connsiteY3408" fmla="*/ 1070802 h 1628413"/>
                <a:gd name="connsiteX3409" fmla="*/ 3952019 w 12192959"/>
                <a:gd name="connsiteY3409" fmla="*/ 1069526 h 1628413"/>
                <a:gd name="connsiteX3410" fmla="*/ 3951549 w 12192959"/>
                <a:gd name="connsiteY3410" fmla="*/ 1067416 h 1628413"/>
                <a:gd name="connsiteX3411" fmla="*/ 3951156 w 12192959"/>
                <a:gd name="connsiteY3411" fmla="*/ 1065824 h 1628413"/>
                <a:gd name="connsiteX3412" fmla="*/ 3950839 w 12192959"/>
                <a:gd name="connsiteY3412" fmla="*/ 1064549 h 1628413"/>
                <a:gd name="connsiteX3413" fmla="*/ 3950321 w 12192959"/>
                <a:gd name="connsiteY3413" fmla="*/ 1062487 h 1628413"/>
                <a:gd name="connsiteX3414" fmla="*/ 3949861 w 12192959"/>
                <a:gd name="connsiteY3414" fmla="*/ 1060847 h 1628413"/>
                <a:gd name="connsiteX3415" fmla="*/ 3949554 w 12192959"/>
                <a:gd name="connsiteY3415" fmla="*/ 1059744 h 1628413"/>
                <a:gd name="connsiteX3416" fmla="*/ 3948950 w 12192959"/>
                <a:gd name="connsiteY3416" fmla="*/ 1057606 h 1628413"/>
                <a:gd name="connsiteX3417" fmla="*/ 3948432 w 12192959"/>
                <a:gd name="connsiteY3417" fmla="*/ 1055908 h 1628413"/>
                <a:gd name="connsiteX3418" fmla="*/ 3948106 w 12192959"/>
                <a:gd name="connsiteY3418" fmla="*/ 1054853 h 1628413"/>
                <a:gd name="connsiteX3419" fmla="*/ 3947444 w 12192959"/>
                <a:gd name="connsiteY3419" fmla="*/ 1052753 h 1628413"/>
                <a:gd name="connsiteX3420" fmla="*/ 3946840 w 12192959"/>
                <a:gd name="connsiteY3420" fmla="*/ 1050988 h 1628413"/>
                <a:gd name="connsiteX3421" fmla="*/ 3946553 w 12192959"/>
                <a:gd name="connsiteY3421" fmla="*/ 1050144 h 1628413"/>
                <a:gd name="connsiteX3422" fmla="*/ 3945795 w 12192959"/>
                <a:gd name="connsiteY3422" fmla="*/ 1047948 h 1628413"/>
                <a:gd name="connsiteX3423" fmla="*/ 3945133 w 12192959"/>
                <a:gd name="connsiteY3423" fmla="*/ 1046174 h 1628413"/>
                <a:gd name="connsiteX3424" fmla="*/ 3944836 w 12192959"/>
                <a:gd name="connsiteY3424" fmla="*/ 1045388 h 1628413"/>
                <a:gd name="connsiteX3425" fmla="*/ 3944001 w 12192959"/>
                <a:gd name="connsiteY3425" fmla="*/ 1043182 h 1628413"/>
                <a:gd name="connsiteX3426" fmla="*/ 3943301 w 12192959"/>
                <a:gd name="connsiteY3426" fmla="*/ 1041436 h 1628413"/>
                <a:gd name="connsiteX3427" fmla="*/ 3942985 w 12192959"/>
                <a:gd name="connsiteY3427" fmla="*/ 1040669 h 1628413"/>
                <a:gd name="connsiteX3428" fmla="*/ 3942074 w 12192959"/>
                <a:gd name="connsiteY3428" fmla="*/ 1038454 h 1628413"/>
                <a:gd name="connsiteX3429" fmla="*/ 3941230 w 12192959"/>
                <a:gd name="connsiteY3429" fmla="*/ 1036536 h 1628413"/>
                <a:gd name="connsiteX3430" fmla="*/ 3941067 w 12192959"/>
                <a:gd name="connsiteY3430" fmla="*/ 1036162 h 1628413"/>
                <a:gd name="connsiteX3431" fmla="*/ 3940002 w 12192959"/>
                <a:gd name="connsiteY3431" fmla="*/ 1033774 h 1628413"/>
                <a:gd name="connsiteX3432" fmla="*/ 3939120 w 12192959"/>
                <a:gd name="connsiteY3432" fmla="*/ 1031856 h 1628413"/>
                <a:gd name="connsiteX3433" fmla="*/ 3938967 w 12192959"/>
                <a:gd name="connsiteY3433" fmla="*/ 1031549 h 1628413"/>
                <a:gd name="connsiteX3434" fmla="*/ 3937796 w 12192959"/>
                <a:gd name="connsiteY3434" fmla="*/ 1029113 h 1628413"/>
                <a:gd name="connsiteX3435" fmla="*/ 3937307 w 12192959"/>
                <a:gd name="connsiteY3435" fmla="*/ 1028154 h 1628413"/>
                <a:gd name="connsiteX3436" fmla="*/ 4268351 w 12192959"/>
                <a:gd name="connsiteY3436" fmla="*/ 1028154 h 1628413"/>
                <a:gd name="connsiteX3437" fmla="*/ 4268351 w 12192959"/>
                <a:gd name="connsiteY3437" fmla="*/ 1101039 h 1628413"/>
                <a:gd name="connsiteX3438" fmla="*/ 3956133 w 12192959"/>
                <a:gd name="connsiteY3438" fmla="*/ 1101039 h 1628413"/>
                <a:gd name="connsiteX3439" fmla="*/ 3955960 w 12192959"/>
                <a:gd name="connsiteY3439" fmla="*/ 1097731 h 1628413"/>
                <a:gd name="connsiteX3440" fmla="*/ 3955884 w 12192959"/>
                <a:gd name="connsiteY3440" fmla="*/ 1096772 h 1628413"/>
                <a:gd name="connsiteX3441" fmla="*/ 3955807 w 12192959"/>
                <a:gd name="connsiteY3441" fmla="*/ 1095678 h 1628413"/>
                <a:gd name="connsiteX3442" fmla="*/ 3955577 w 12192959"/>
                <a:gd name="connsiteY3442" fmla="*/ 1092638 h 1628413"/>
                <a:gd name="connsiteX3443" fmla="*/ 3955452 w 12192959"/>
                <a:gd name="connsiteY3443" fmla="*/ 1091382 h 1628413"/>
                <a:gd name="connsiteX3444" fmla="*/ 3955318 w 12192959"/>
                <a:gd name="connsiteY3444" fmla="*/ 1090039 h 1628413"/>
                <a:gd name="connsiteX3445" fmla="*/ 3955059 w 12192959"/>
                <a:gd name="connsiteY3445" fmla="*/ 1087536 h 1628413"/>
                <a:gd name="connsiteX3446" fmla="*/ 3954877 w 12192959"/>
                <a:gd name="connsiteY3446" fmla="*/ 1086146 h 1628413"/>
                <a:gd name="connsiteX3447" fmla="*/ 3954694 w 12192959"/>
                <a:gd name="connsiteY3447" fmla="*/ 1084755 h 1628413"/>
                <a:gd name="connsiteX3448" fmla="*/ 3954388 w 12192959"/>
                <a:gd name="connsiteY3448" fmla="*/ 1082463 h 1628413"/>
                <a:gd name="connsiteX3449" fmla="*/ 3954157 w 12192959"/>
                <a:gd name="connsiteY3449" fmla="*/ 1080986 h 1628413"/>
                <a:gd name="connsiteX3450" fmla="*/ 3934219 w 12192959"/>
                <a:gd name="connsiteY3450" fmla="*/ 1022237 h 1628413"/>
                <a:gd name="connsiteX3451" fmla="*/ 3933606 w 12192959"/>
                <a:gd name="connsiteY3451" fmla="*/ 1021134 h 1628413"/>
                <a:gd name="connsiteX3452" fmla="*/ 3932186 w 12192959"/>
                <a:gd name="connsiteY3452" fmla="*/ 1018621 h 1628413"/>
                <a:gd name="connsiteX3453" fmla="*/ 3930786 w 12192959"/>
                <a:gd name="connsiteY3453" fmla="*/ 1016253 h 1628413"/>
                <a:gd name="connsiteX3454" fmla="*/ 4469620 w 12192959"/>
                <a:gd name="connsiteY3454" fmla="*/ 1016253 h 1628413"/>
                <a:gd name="connsiteX3455" fmla="*/ 4477820 w 12192959"/>
                <a:gd name="connsiteY3455" fmla="*/ 1022237 h 1628413"/>
                <a:gd name="connsiteX3456" fmla="*/ 4274278 w 12192959"/>
                <a:gd name="connsiteY3456" fmla="*/ 1010326 h 1628413"/>
                <a:gd name="connsiteX3457" fmla="*/ 4274278 w 12192959"/>
                <a:gd name="connsiteY3457" fmla="*/ 1009511 h 1628413"/>
                <a:gd name="connsiteX3458" fmla="*/ 4460404 w 12192959"/>
                <a:gd name="connsiteY3458" fmla="*/ 1009511 h 1628413"/>
                <a:gd name="connsiteX3459" fmla="*/ 4461516 w 12192959"/>
                <a:gd name="connsiteY3459" fmla="*/ 1010326 h 1628413"/>
                <a:gd name="connsiteX3460" fmla="*/ 4274278 w 12192959"/>
                <a:gd name="connsiteY3460" fmla="*/ 996478 h 1628413"/>
                <a:gd name="connsiteX3461" fmla="*/ 4274278 w 12192959"/>
                <a:gd name="connsiteY3461" fmla="*/ 995672 h 1628413"/>
                <a:gd name="connsiteX3462" fmla="*/ 4441445 w 12192959"/>
                <a:gd name="connsiteY3462" fmla="*/ 995672 h 1628413"/>
                <a:gd name="connsiteX3463" fmla="*/ 4442557 w 12192959"/>
                <a:gd name="connsiteY3463" fmla="*/ 996478 h 1628413"/>
                <a:gd name="connsiteX3464" fmla="*/ 4271487 w 12192959"/>
                <a:gd name="connsiteY3464" fmla="*/ 989765 h 1628413"/>
                <a:gd name="connsiteX3465" fmla="*/ 3911472 w 12192959"/>
                <a:gd name="connsiteY3465" fmla="*/ 989765 h 1628413"/>
                <a:gd name="connsiteX3466" fmla="*/ 3910417 w 12192959"/>
                <a:gd name="connsiteY3466" fmla="*/ 988556 h 1628413"/>
                <a:gd name="connsiteX3467" fmla="*/ 4431691 w 12192959"/>
                <a:gd name="connsiteY3467" fmla="*/ 988556 h 1628413"/>
                <a:gd name="connsiteX3468" fmla="*/ 4433341 w 12192959"/>
                <a:gd name="connsiteY3468" fmla="*/ 989765 h 1628413"/>
                <a:gd name="connsiteX3469" fmla="*/ 4268360 w 12192959"/>
                <a:gd name="connsiteY3469" fmla="*/ 967976 h 1628413"/>
                <a:gd name="connsiteX3470" fmla="*/ 4268360 w 12192959"/>
                <a:gd name="connsiteY3470" fmla="*/ 968791 h 1628413"/>
                <a:gd name="connsiteX3471" fmla="*/ 3889740 w 12192959"/>
                <a:gd name="connsiteY3471" fmla="*/ 968791 h 1628413"/>
                <a:gd name="connsiteX3472" fmla="*/ 3888733 w 12192959"/>
                <a:gd name="connsiteY3472" fmla="*/ 967976 h 1628413"/>
                <a:gd name="connsiteX3473" fmla="*/ 4268360 w 12192959"/>
                <a:gd name="connsiteY3473" fmla="*/ 981824 h 1628413"/>
                <a:gd name="connsiteX3474" fmla="*/ 4268360 w 12192959"/>
                <a:gd name="connsiteY3474" fmla="*/ 982639 h 1628413"/>
                <a:gd name="connsiteX3475" fmla="*/ 3904883 w 12192959"/>
                <a:gd name="connsiteY3475" fmla="*/ 982639 h 1628413"/>
                <a:gd name="connsiteX3476" fmla="*/ 3904097 w 12192959"/>
                <a:gd name="connsiteY3476" fmla="*/ 981824 h 1628413"/>
                <a:gd name="connsiteX3477" fmla="*/ 3896635 w 12192959"/>
                <a:gd name="connsiteY3477" fmla="*/ 974708 h 1628413"/>
                <a:gd name="connsiteX3478" fmla="*/ 4412731 w 12192959"/>
                <a:gd name="connsiteY3478" fmla="*/ 974708 h 1628413"/>
                <a:gd name="connsiteX3479" fmla="*/ 4414381 w 12192959"/>
                <a:gd name="connsiteY3479" fmla="*/ 975907 h 1628413"/>
                <a:gd name="connsiteX3480" fmla="*/ 3897949 w 12192959"/>
                <a:gd name="connsiteY3480" fmla="*/ 975907 h 1628413"/>
                <a:gd name="connsiteX3481" fmla="*/ 3897259 w 12192959"/>
                <a:gd name="connsiteY3481" fmla="*/ 975274 h 1628413"/>
                <a:gd name="connsiteX3482" fmla="*/ 3896635 w 12192959"/>
                <a:gd name="connsiteY3482" fmla="*/ 974679 h 1628413"/>
                <a:gd name="connsiteX3483" fmla="*/ 4274278 w 12192959"/>
                <a:gd name="connsiteY3483" fmla="*/ 982639 h 1628413"/>
                <a:gd name="connsiteX3484" fmla="*/ 4274278 w 12192959"/>
                <a:gd name="connsiteY3484" fmla="*/ 981795 h 1628413"/>
                <a:gd name="connsiteX3485" fmla="*/ 4422485 w 12192959"/>
                <a:gd name="connsiteY3485" fmla="*/ 981795 h 1628413"/>
                <a:gd name="connsiteX3486" fmla="*/ 4423587 w 12192959"/>
                <a:gd name="connsiteY3486" fmla="*/ 982610 h 1628413"/>
                <a:gd name="connsiteX3487" fmla="*/ 4274278 w 12192959"/>
                <a:gd name="connsiteY3487" fmla="*/ 968791 h 1628413"/>
                <a:gd name="connsiteX3488" fmla="*/ 4274278 w 12192959"/>
                <a:gd name="connsiteY3488" fmla="*/ 967976 h 1628413"/>
                <a:gd name="connsiteX3489" fmla="*/ 4403515 w 12192959"/>
                <a:gd name="connsiteY3489" fmla="*/ 967976 h 1628413"/>
                <a:gd name="connsiteX3490" fmla="*/ 4404628 w 12192959"/>
                <a:gd name="connsiteY3490" fmla="*/ 968791 h 1628413"/>
                <a:gd name="connsiteX3491" fmla="*/ 3880956 w 12192959"/>
                <a:gd name="connsiteY3491" fmla="*/ 962078 h 1628413"/>
                <a:gd name="connsiteX3492" fmla="*/ 3879594 w 12192959"/>
                <a:gd name="connsiteY3492" fmla="*/ 961119 h 1628413"/>
                <a:gd name="connsiteX3493" fmla="*/ 3878635 w 12192959"/>
                <a:gd name="connsiteY3493" fmla="*/ 960466 h 1628413"/>
                <a:gd name="connsiteX3494" fmla="*/ 3877589 w 12192959"/>
                <a:gd name="connsiteY3494" fmla="*/ 959738 h 1628413"/>
                <a:gd name="connsiteX3495" fmla="*/ 4392170 w 12192959"/>
                <a:gd name="connsiteY3495" fmla="*/ 959738 h 1628413"/>
                <a:gd name="connsiteX3496" fmla="*/ 4395383 w 12192959"/>
                <a:gd name="connsiteY3496" fmla="*/ 962087 h 1628413"/>
                <a:gd name="connsiteX3497" fmla="*/ 4173763 w 12192959"/>
                <a:gd name="connsiteY3497" fmla="*/ 1194927 h 1628413"/>
                <a:gd name="connsiteX3498" fmla="*/ 4173763 w 12192959"/>
                <a:gd name="connsiteY3498" fmla="*/ 1209840 h 1628413"/>
                <a:gd name="connsiteX3499" fmla="*/ 4122283 w 12192959"/>
                <a:gd name="connsiteY3499" fmla="*/ 1209840 h 1628413"/>
                <a:gd name="connsiteX3500" fmla="*/ 4122283 w 12192959"/>
                <a:gd name="connsiteY3500" fmla="*/ 1194927 h 1628413"/>
                <a:gd name="connsiteX3501" fmla="*/ 4173763 w 12192959"/>
                <a:gd name="connsiteY3501" fmla="*/ 1181971 h 1628413"/>
                <a:gd name="connsiteX3502" fmla="*/ 4173763 w 12192959"/>
                <a:gd name="connsiteY3502" fmla="*/ 1188943 h 1628413"/>
                <a:gd name="connsiteX3503" fmla="*/ 4122283 w 12192959"/>
                <a:gd name="connsiteY3503" fmla="*/ 1188943 h 1628413"/>
                <a:gd name="connsiteX3504" fmla="*/ 4122283 w 12192959"/>
                <a:gd name="connsiteY3504" fmla="*/ 1181904 h 1628413"/>
                <a:gd name="connsiteX3505" fmla="*/ 4108502 w 12192959"/>
                <a:gd name="connsiteY3505" fmla="*/ 1194927 h 1628413"/>
                <a:gd name="connsiteX3506" fmla="*/ 4108502 w 12192959"/>
                <a:gd name="connsiteY3506" fmla="*/ 1209840 h 1628413"/>
                <a:gd name="connsiteX3507" fmla="*/ 4057022 w 12192959"/>
                <a:gd name="connsiteY3507" fmla="*/ 1209840 h 1628413"/>
                <a:gd name="connsiteX3508" fmla="*/ 4057022 w 12192959"/>
                <a:gd name="connsiteY3508" fmla="*/ 1194927 h 1628413"/>
                <a:gd name="connsiteX3509" fmla="*/ 4108502 w 12192959"/>
                <a:gd name="connsiteY3509" fmla="*/ 1181971 h 1628413"/>
                <a:gd name="connsiteX3510" fmla="*/ 4108502 w 12192959"/>
                <a:gd name="connsiteY3510" fmla="*/ 1188943 h 1628413"/>
                <a:gd name="connsiteX3511" fmla="*/ 4057022 w 12192959"/>
                <a:gd name="connsiteY3511" fmla="*/ 1188943 h 1628413"/>
                <a:gd name="connsiteX3512" fmla="*/ 4057022 w 12192959"/>
                <a:gd name="connsiteY3512" fmla="*/ 1181904 h 1628413"/>
                <a:gd name="connsiteX3513" fmla="*/ 4044392 w 12192959"/>
                <a:gd name="connsiteY3513" fmla="*/ 1194927 h 1628413"/>
                <a:gd name="connsiteX3514" fmla="*/ 4044392 w 12192959"/>
                <a:gd name="connsiteY3514" fmla="*/ 1209840 h 1628413"/>
                <a:gd name="connsiteX3515" fmla="*/ 3992921 w 12192959"/>
                <a:gd name="connsiteY3515" fmla="*/ 1209840 h 1628413"/>
                <a:gd name="connsiteX3516" fmla="*/ 3992921 w 12192959"/>
                <a:gd name="connsiteY3516" fmla="*/ 1194927 h 1628413"/>
                <a:gd name="connsiteX3517" fmla="*/ 4044392 w 12192959"/>
                <a:gd name="connsiteY3517" fmla="*/ 1181971 h 1628413"/>
                <a:gd name="connsiteX3518" fmla="*/ 4044392 w 12192959"/>
                <a:gd name="connsiteY3518" fmla="*/ 1188943 h 1628413"/>
                <a:gd name="connsiteX3519" fmla="*/ 3992921 w 12192959"/>
                <a:gd name="connsiteY3519" fmla="*/ 1188943 h 1628413"/>
                <a:gd name="connsiteX3520" fmla="*/ 3992921 w 12192959"/>
                <a:gd name="connsiteY3520" fmla="*/ 1181904 h 1628413"/>
                <a:gd name="connsiteX3521" fmla="*/ 4173763 w 12192959"/>
                <a:gd name="connsiteY3521" fmla="*/ 1265799 h 1628413"/>
                <a:gd name="connsiteX3522" fmla="*/ 4173763 w 12192959"/>
                <a:gd name="connsiteY3522" fmla="*/ 1280711 h 1628413"/>
                <a:gd name="connsiteX3523" fmla="*/ 4122283 w 12192959"/>
                <a:gd name="connsiteY3523" fmla="*/ 1280711 h 1628413"/>
                <a:gd name="connsiteX3524" fmla="*/ 4122283 w 12192959"/>
                <a:gd name="connsiteY3524" fmla="*/ 1265799 h 1628413"/>
                <a:gd name="connsiteX3525" fmla="*/ 4173763 w 12192959"/>
                <a:gd name="connsiteY3525" fmla="*/ 1252842 h 1628413"/>
                <a:gd name="connsiteX3526" fmla="*/ 4173763 w 12192959"/>
                <a:gd name="connsiteY3526" fmla="*/ 1259882 h 1628413"/>
                <a:gd name="connsiteX3527" fmla="*/ 4122283 w 12192959"/>
                <a:gd name="connsiteY3527" fmla="*/ 1259882 h 1628413"/>
                <a:gd name="connsiteX3528" fmla="*/ 4122283 w 12192959"/>
                <a:gd name="connsiteY3528" fmla="*/ 1252842 h 1628413"/>
                <a:gd name="connsiteX3529" fmla="*/ 4108502 w 12192959"/>
                <a:gd name="connsiteY3529" fmla="*/ 1265799 h 1628413"/>
                <a:gd name="connsiteX3530" fmla="*/ 4108502 w 12192959"/>
                <a:gd name="connsiteY3530" fmla="*/ 1280711 h 1628413"/>
                <a:gd name="connsiteX3531" fmla="*/ 4057022 w 12192959"/>
                <a:gd name="connsiteY3531" fmla="*/ 1280711 h 1628413"/>
                <a:gd name="connsiteX3532" fmla="*/ 4057022 w 12192959"/>
                <a:gd name="connsiteY3532" fmla="*/ 1265799 h 1628413"/>
                <a:gd name="connsiteX3533" fmla="*/ 4108502 w 12192959"/>
                <a:gd name="connsiteY3533" fmla="*/ 1252842 h 1628413"/>
                <a:gd name="connsiteX3534" fmla="*/ 4108502 w 12192959"/>
                <a:gd name="connsiteY3534" fmla="*/ 1259882 h 1628413"/>
                <a:gd name="connsiteX3535" fmla="*/ 4057022 w 12192959"/>
                <a:gd name="connsiteY3535" fmla="*/ 1259882 h 1628413"/>
                <a:gd name="connsiteX3536" fmla="*/ 4057022 w 12192959"/>
                <a:gd name="connsiteY3536" fmla="*/ 1252842 h 1628413"/>
                <a:gd name="connsiteX3537" fmla="*/ 4044392 w 12192959"/>
                <a:gd name="connsiteY3537" fmla="*/ 1265799 h 1628413"/>
                <a:gd name="connsiteX3538" fmla="*/ 4044392 w 12192959"/>
                <a:gd name="connsiteY3538" fmla="*/ 1280711 h 1628413"/>
                <a:gd name="connsiteX3539" fmla="*/ 3992921 w 12192959"/>
                <a:gd name="connsiteY3539" fmla="*/ 1280711 h 1628413"/>
                <a:gd name="connsiteX3540" fmla="*/ 3992921 w 12192959"/>
                <a:gd name="connsiteY3540" fmla="*/ 1265799 h 1628413"/>
                <a:gd name="connsiteX3541" fmla="*/ 4044392 w 12192959"/>
                <a:gd name="connsiteY3541" fmla="*/ 1252842 h 1628413"/>
                <a:gd name="connsiteX3542" fmla="*/ 4044392 w 12192959"/>
                <a:gd name="connsiteY3542" fmla="*/ 1259882 h 1628413"/>
                <a:gd name="connsiteX3543" fmla="*/ 3992921 w 12192959"/>
                <a:gd name="connsiteY3543" fmla="*/ 1259882 h 1628413"/>
                <a:gd name="connsiteX3544" fmla="*/ 3992921 w 12192959"/>
                <a:gd name="connsiteY3544" fmla="*/ 1252842 h 1628413"/>
                <a:gd name="connsiteX3545" fmla="*/ 3952652 w 12192959"/>
                <a:gd name="connsiteY3545" fmla="*/ 1486651 h 1628413"/>
                <a:gd name="connsiteX3546" fmla="*/ 3952652 w 12192959"/>
                <a:gd name="connsiteY3546" fmla="*/ 1471125 h 1628413"/>
                <a:gd name="connsiteX3547" fmla="*/ 3978200 w 12192959"/>
                <a:gd name="connsiteY3547" fmla="*/ 1471125 h 1628413"/>
                <a:gd name="connsiteX3548" fmla="*/ 3978200 w 12192959"/>
                <a:gd name="connsiteY3548" fmla="*/ 1486651 h 1628413"/>
                <a:gd name="connsiteX3549" fmla="*/ 3952652 w 12192959"/>
                <a:gd name="connsiteY3549" fmla="*/ 1543674 h 1628413"/>
                <a:gd name="connsiteX3550" fmla="*/ 3952652 w 12192959"/>
                <a:gd name="connsiteY3550" fmla="*/ 1492568 h 1628413"/>
                <a:gd name="connsiteX3551" fmla="*/ 3978200 w 12192959"/>
                <a:gd name="connsiteY3551" fmla="*/ 1492568 h 1628413"/>
                <a:gd name="connsiteX3552" fmla="*/ 3978200 w 12192959"/>
                <a:gd name="connsiteY3552" fmla="*/ 1543674 h 1628413"/>
                <a:gd name="connsiteX3553" fmla="*/ 3952652 w 12192959"/>
                <a:gd name="connsiteY3553" fmla="*/ 1458034 h 1628413"/>
                <a:gd name="connsiteX3554" fmla="*/ 3952652 w 12192959"/>
                <a:gd name="connsiteY3554" fmla="*/ 1456778 h 1628413"/>
                <a:gd name="connsiteX3555" fmla="*/ 4229300 w 12192959"/>
                <a:gd name="connsiteY3555" fmla="*/ 1456778 h 1628413"/>
                <a:gd name="connsiteX3556" fmla="*/ 4229300 w 12192959"/>
                <a:gd name="connsiteY3556" fmla="*/ 1458034 h 1628413"/>
                <a:gd name="connsiteX3557" fmla="*/ 3978200 w 12192959"/>
                <a:gd name="connsiteY3557" fmla="*/ 1265799 h 1628413"/>
                <a:gd name="connsiteX3558" fmla="*/ 3978200 w 12192959"/>
                <a:gd name="connsiteY3558" fmla="*/ 1280711 h 1628413"/>
                <a:gd name="connsiteX3559" fmla="*/ 3952652 w 12192959"/>
                <a:gd name="connsiteY3559" fmla="*/ 1280711 h 1628413"/>
                <a:gd name="connsiteX3560" fmla="*/ 3952652 w 12192959"/>
                <a:gd name="connsiteY3560" fmla="*/ 1265799 h 1628413"/>
                <a:gd name="connsiteX3561" fmla="*/ 3978200 w 12192959"/>
                <a:gd name="connsiteY3561" fmla="*/ 1252842 h 1628413"/>
                <a:gd name="connsiteX3562" fmla="*/ 3978200 w 12192959"/>
                <a:gd name="connsiteY3562" fmla="*/ 1259882 h 1628413"/>
                <a:gd name="connsiteX3563" fmla="*/ 3952652 w 12192959"/>
                <a:gd name="connsiteY3563" fmla="*/ 1259882 h 1628413"/>
                <a:gd name="connsiteX3564" fmla="*/ 3952652 w 12192959"/>
                <a:gd name="connsiteY3564" fmla="*/ 1252842 h 1628413"/>
                <a:gd name="connsiteX3565" fmla="*/ 3952652 w 12192959"/>
                <a:gd name="connsiteY3565" fmla="*/ 1242293 h 1628413"/>
                <a:gd name="connsiteX3566" fmla="*/ 3952652 w 12192959"/>
                <a:gd name="connsiteY3566" fmla="*/ 1241037 h 1628413"/>
                <a:gd name="connsiteX3567" fmla="*/ 4229300 w 12192959"/>
                <a:gd name="connsiteY3567" fmla="*/ 1241037 h 1628413"/>
                <a:gd name="connsiteX3568" fmla="*/ 4229300 w 12192959"/>
                <a:gd name="connsiteY3568" fmla="*/ 1242293 h 1628413"/>
                <a:gd name="connsiteX3569" fmla="*/ 4229300 w 12192959"/>
                <a:gd name="connsiteY3569" fmla="*/ 1265799 h 1628413"/>
                <a:gd name="connsiteX3570" fmla="*/ 4229300 w 12192959"/>
                <a:gd name="connsiteY3570" fmla="*/ 1280711 h 1628413"/>
                <a:gd name="connsiteX3571" fmla="*/ 4186393 w 12192959"/>
                <a:gd name="connsiteY3571" fmla="*/ 1280711 h 1628413"/>
                <a:gd name="connsiteX3572" fmla="*/ 4186393 w 12192959"/>
                <a:gd name="connsiteY3572" fmla="*/ 1265799 h 1628413"/>
                <a:gd name="connsiteX3573" fmla="*/ 4229300 w 12192959"/>
                <a:gd name="connsiteY3573" fmla="*/ 1252842 h 1628413"/>
                <a:gd name="connsiteX3574" fmla="*/ 4229300 w 12192959"/>
                <a:gd name="connsiteY3574" fmla="*/ 1259882 h 1628413"/>
                <a:gd name="connsiteX3575" fmla="*/ 4186393 w 12192959"/>
                <a:gd name="connsiteY3575" fmla="*/ 1259882 h 1628413"/>
                <a:gd name="connsiteX3576" fmla="*/ 4186393 w 12192959"/>
                <a:gd name="connsiteY3576" fmla="*/ 1252842 h 1628413"/>
                <a:gd name="connsiteX3577" fmla="*/ 3978200 w 12192959"/>
                <a:gd name="connsiteY3577" fmla="*/ 1194927 h 1628413"/>
                <a:gd name="connsiteX3578" fmla="*/ 3978200 w 12192959"/>
                <a:gd name="connsiteY3578" fmla="*/ 1209840 h 1628413"/>
                <a:gd name="connsiteX3579" fmla="*/ 3952652 w 12192959"/>
                <a:gd name="connsiteY3579" fmla="*/ 1209840 h 1628413"/>
                <a:gd name="connsiteX3580" fmla="*/ 3952652 w 12192959"/>
                <a:gd name="connsiteY3580" fmla="*/ 1194927 h 1628413"/>
                <a:gd name="connsiteX3581" fmla="*/ 3978200 w 12192959"/>
                <a:gd name="connsiteY3581" fmla="*/ 1181971 h 1628413"/>
                <a:gd name="connsiteX3582" fmla="*/ 3978200 w 12192959"/>
                <a:gd name="connsiteY3582" fmla="*/ 1188943 h 1628413"/>
                <a:gd name="connsiteX3583" fmla="*/ 3952652 w 12192959"/>
                <a:gd name="connsiteY3583" fmla="*/ 1188943 h 1628413"/>
                <a:gd name="connsiteX3584" fmla="*/ 3952652 w 12192959"/>
                <a:gd name="connsiteY3584" fmla="*/ 1181904 h 1628413"/>
                <a:gd name="connsiteX3585" fmla="*/ 3952652 w 12192959"/>
                <a:gd name="connsiteY3585" fmla="*/ 1171422 h 1628413"/>
                <a:gd name="connsiteX3586" fmla="*/ 3952652 w 12192959"/>
                <a:gd name="connsiteY3586" fmla="*/ 1170165 h 1628413"/>
                <a:gd name="connsiteX3587" fmla="*/ 4229300 w 12192959"/>
                <a:gd name="connsiteY3587" fmla="*/ 1170165 h 1628413"/>
                <a:gd name="connsiteX3588" fmla="*/ 4229300 w 12192959"/>
                <a:gd name="connsiteY3588" fmla="*/ 1171422 h 1628413"/>
                <a:gd name="connsiteX3589" fmla="*/ 4229300 w 12192959"/>
                <a:gd name="connsiteY3589" fmla="*/ 1194927 h 1628413"/>
                <a:gd name="connsiteX3590" fmla="*/ 4229300 w 12192959"/>
                <a:gd name="connsiteY3590" fmla="*/ 1209840 h 1628413"/>
                <a:gd name="connsiteX3591" fmla="*/ 4186393 w 12192959"/>
                <a:gd name="connsiteY3591" fmla="*/ 1209840 h 1628413"/>
                <a:gd name="connsiteX3592" fmla="*/ 4186393 w 12192959"/>
                <a:gd name="connsiteY3592" fmla="*/ 1194927 h 1628413"/>
                <a:gd name="connsiteX3593" fmla="*/ 4229300 w 12192959"/>
                <a:gd name="connsiteY3593" fmla="*/ 1181971 h 1628413"/>
                <a:gd name="connsiteX3594" fmla="*/ 4229300 w 12192959"/>
                <a:gd name="connsiteY3594" fmla="*/ 1188943 h 1628413"/>
                <a:gd name="connsiteX3595" fmla="*/ 4186393 w 12192959"/>
                <a:gd name="connsiteY3595" fmla="*/ 1188943 h 1628413"/>
                <a:gd name="connsiteX3596" fmla="*/ 4186393 w 12192959"/>
                <a:gd name="connsiteY3596" fmla="*/ 1181904 h 1628413"/>
                <a:gd name="connsiteX3597" fmla="*/ 4183267 w 12192959"/>
                <a:gd name="connsiteY3597" fmla="*/ 1584893 h 1628413"/>
                <a:gd name="connsiteX3598" fmla="*/ 4182759 w 12192959"/>
                <a:gd name="connsiteY3598" fmla="*/ 1586552 h 1628413"/>
                <a:gd name="connsiteX3599" fmla="*/ 4182759 w 12192959"/>
                <a:gd name="connsiteY3599" fmla="*/ 1622611 h 1628413"/>
                <a:gd name="connsiteX3600" fmla="*/ 3952479 w 12192959"/>
                <a:gd name="connsiteY3600" fmla="*/ 1622611 h 1628413"/>
                <a:gd name="connsiteX3601" fmla="*/ 3952479 w 12192959"/>
                <a:gd name="connsiteY3601" fmla="*/ 1562385 h 1628413"/>
                <a:gd name="connsiteX3602" fmla="*/ 4232436 w 12192959"/>
                <a:gd name="connsiteY3602" fmla="*/ 1562385 h 1628413"/>
                <a:gd name="connsiteX3603" fmla="*/ 4235563 w 12192959"/>
                <a:gd name="connsiteY3603" fmla="*/ 1559595 h 1628413"/>
                <a:gd name="connsiteX3604" fmla="*/ 4232773 w 12192959"/>
                <a:gd name="connsiteY3604" fmla="*/ 1556468 h 1628413"/>
                <a:gd name="connsiteX3605" fmla="*/ 4232436 w 12192959"/>
                <a:gd name="connsiteY3605" fmla="*/ 1556468 h 1628413"/>
                <a:gd name="connsiteX3606" fmla="*/ 3952479 w 12192959"/>
                <a:gd name="connsiteY3606" fmla="*/ 1556468 h 1628413"/>
                <a:gd name="connsiteX3607" fmla="*/ 3952479 w 12192959"/>
                <a:gd name="connsiteY3607" fmla="*/ 1549534 h 1628413"/>
                <a:gd name="connsiteX3608" fmla="*/ 3981163 w 12192959"/>
                <a:gd name="connsiteY3608" fmla="*/ 1549534 h 1628413"/>
                <a:gd name="connsiteX3609" fmla="*/ 3984117 w 12192959"/>
                <a:gd name="connsiteY3609" fmla="*/ 1546571 h 1628413"/>
                <a:gd name="connsiteX3610" fmla="*/ 3984117 w 12192959"/>
                <a:gd name="connsiteY3610" fmla="*/ 1468113 h 1628413"/>
                <a:gd name="connsiteX3611" fmla="*/ 3981163 w 12192959"/>
                <a:gd name="connsiteY3611" fmla="*/ 1465159 h 1628413"/>
                <a:gd name="connsiteX3612" fmla="*/ 3952479 w 12192959"/>
                <a:gd name="connsiteY3612" fmla="*/ 1465159 h 1628413"/>
                <a:gd name="connsiteX3613" fmla="*/ 3952479 w 12192959"/>
                <a:gd name="connsiteY3613" fmla="*/ 1463903 h 1628413"/>
                <a:gd name="connsiteX3614" fmla="*/ 4232263 w 12192959"/>
                <a:gd name="connsiteY3614" fmla="*/ 1463903 h 1628413"/>
                <a:gd name="connsiteX3615" fmla="*/ 4235227 w 12192959"/>
                <a:gd name="connsiteY3615" fmla="*/ 1460949 h 1628413"/>
                <a:gd name="connsiteX3616" fmla="*/ 4235227 w 12192959"/>
                <a:gd name="connsiteY3616" fmla="*/ 1453766 h 1628413"/>
                <a:gd name="connsiteX3617" fmla="*/ 4232263 w 12192959"/>
                <a:gd name="connsiteY3617" fmla="*/ 1450803 h 1628413"/>
                <a:gd name="connsiteX3618" fmla="*/ 3952479 w 12192959"/>
                <a:gd name="connsiteY3618" fmla="*/ 1450803 h 1628413"/>
                <a:gd name="connsiteX3619" fmla="*/ 3952479 w 12192959"/>
                <a:gd name="connsiteY3619" fmla="*/ 1295442 h 1628413"/>
                <a:gd name="connsiteX3620" fmla="*/ 4232436 w 12192959"/>
                <a:gd name="connsiteY3620" fmla="*/ 1295442 h 1628413"/>
                <a:gd name="connsiteX3621" fmla="*/ 4235563 w 12192959"/>
                <a:gd name="connsiteY3621" fmla="*/ 1292652 h 1628413"/>
                <a:gd name="connsiteX3622" fmla="*/ 4232773 w 12192959"/>
                <a:gd name="connsiteY3622" fmla="*/ 1289525 h 1628413"/>
                <a:gd name="connsiteX3623" fmla="*/ 4232436 w 12192959"/>
                <a:gd name="connsiteY3623" fmla="*/ 1289525 h 1628413"/>
                <a:gd name="connsiteX3624" fmla="*/ 3952479 w 12192959"/>
                <a:gd name="connsiteY3624" fmla="*/ 1289525 h 1628413"/>
                <a:gd name="connsiteX3625" fmla="*/ 3952479 w 12192959"/>
                <a:gd name="connsiteY3625" fmla="*/ 1286533 h 1628413"/>
                <a:gd name="connsiteX3626" fmla="*/ 3981163 w 12192959"/>
                <a:gd name="connsiteY3626" fmla="*/ 1286533 h 1628413"/>
                <a:gd name="connsiteX3627" fmla="*/ 3984117 w 12192959"/>
                <a:gd name="connsiteY3627" fmla="*/ 1283579 h 1628413"/>
                <a:gd name="connsiteX3628" fmla="*/ 3984117 w 12192959"/>
                <a:gd name="connsiteY3628" fmla="*/ 1249783 h 1628413"/>
                <a:gd name="connsiteX3629" fmla="*/ 3983609 w 12192959"/>
                <a:gd name="connsiteY3629" fmla="*/ 1248124 h 1628413"/>
                <a:gd name="connsiteX3630" fmla="*/ 3987512 w 12192959"/>
                <a:gd name="connsiteY3630" fmla="*/ 1248124 h 1628413"/>
                <a:gd name="connsiteX3631" fmla="*/ 3986994 w 12192959"/>
                <a:gd name="connsiteY3631" fmla="*/ 1249783 h 1628413"/>
                <a:gd name="connsiteX3632" fmla="*/ 3986994 w 12192959"/>
                <a:gd name="connsiteY3632" fmla="*/ 1283579 h 1628413"/>
                <a:gd name="connsiteX3633" fmla="*/ 3989957 w 12192959"/>
                <a:gd name="connsiteY3633" fmla="*/ 1286533 h 1628413"/>
                <a:gd name="connsiteX3634" fmla="*/ 4047355 w 12192959"/>
                <a:gd name="connsiteY3634" fmla="*/ 1286533 h 1628413"/>
                <a:gd name="connsiteX3635" fmla="*/ 4050309 w 12192959"/>
                <a:gd name="connsiteY3635" fmla="*/ 1283579 h 1628413"/>
                <a:gd name="connsiteX3636" fmla="*/ 4050309 w 12192959"/>
                <a:gd name="connsiteY3636" fmla="*/ 1249783 h 1628413"/>
                <a:gd name="connsiteX3637" fmla="*/ 4049791 w 12192959"/>
                <a:gd name="connsiteY3637" fmla="*/ 1248124 h 1628413"/>
                <a:gd name="connsiteX3638" fmla="*/ 4051613 w 12192959"/>
                <a:gd name="connsiteY3638" fmla="*/ 1248124 h 1628413"/>
                <a:gd name="connsiteX3639" fmla="*/ 4051095 w 12192959"/>
                <a:gd name="connsiteY3639" fmla="*/ 1249783 h 1628413"/>
                <a:gd name="connsiteX3640" fmla="*/ 4051095 w 12192959"/>
                <a:gd name="connsiteY3640" fmla="*/ 1283579 h 1628413"/>
                <a:gd name="connsiteX3641" fmla="*/ 4054049 w 12192959"/>
                <a:gd name="connsiteY3641" fmla="*/ 1286533 h 1628413"/>
                <a:gd name="connsiteX3642" fmla="*/ 4111446 w 12192959"/>
                <a:gd name="connsiteY3642" fmla="*/ 1286533 h 1628413"/>
                <a:gd name="connsiteX3643" fmla="*/ 4114409 w 12192959"/>
                <a:gd name="connsiteY3643" fmla="*/ 1283579 h 1628413"/>
                <a:gd name="connsiteX3644" fmla="*/ 4114409 w 12192959"/>
                <a:gd name="connsiteY3644" fmla="*/ 1249783 h 1628413"/>
                <a:gd name="connsiteX3645" fmla="*/ 4113891 w 12192959"/>
                <a:gd name="connsiteY3645" fmla="*/ 1248124 h 1628413"/>
                <a:gd name="connsiteX3646" fmla="*/ 4116874 w 12192959"/>
                <a:gd name="connsiteY3646" fmla="*/ 1248124 h 1628413"/>
                <a:gd name="connsiteX3647" fmla="*/ 4116356 w 12192959"/>
                <a:gd name="connsiteY3647" fmla="*/ 1249783 h 1628413"/>
                <a:gd name="connsiteX3648" fmla="*/ 4116356 w 12192959"/>
                <a:gd name="connsiteY3648" fmla="*/ 1283579 h 1628413"/>
                <a:gd name="connsiteX3649" fmla="*/ 4119310 w 12192959"/>
                <a:gd name="connsiteY3649" fmla="*/ 1286533 h 1628413"/>
                <a:gd name="connsiteX3650" fmla="*/ 4119320 w 12192959"/>
                <a:gd name="connsiteY3650" fmla="*/ 1286533 h 1628413"/>
                <a:gd name="connsiteX3651" fmla="*/ 4176707 w 12192959"/>
                <a:gd name="connsiteY3651" fmla="*/ 1286533 h 1628413"/>
                <a:gd name="connsiteX3652" fmla="*/ 4179670 w 12192959"/>
                <a:gd name="connsiteY3652" fmla="*/ 1283579 h 1628413"/>
                <a:gd name="connsiteX3653" fmla="*/ 4179670 w 12192959"/>
                <a:gd name="connsiteY3653" fmla="*/ 1249783 h 1628413"/>
                <a:gd name="connsiteX3654" fmla="*/ 4179152 w 12192959"/>
                <a:gd name="connsiteY3654" fmla="*/ 1248124 h 1628413"/>
                <a:gd name="connsiteX3655" fmla="*/ 4180975 w 12192959"/>
                <a:gd name="connsiteY3655" fmla="*/ 1248124 h 1628413"/>
                <a:gd name="connsiteX3656" fmla="*/ 4180467 w 12192959"/>
                <a:gd name="connsiteY3656" fmla="*/ 1249783 h 1628413"/>
                <a:gd name="connsiteX3657" fmla="*/ 4180466 w 12192959"/>
                <a:gd name="connsiteY3657" fmla="*/ 1283579 h 1628413"/>
                <a:gd name="connsiteX3658" fmla="*/ 4183420 w 12192959"/>
                <a:gd name="connsiteY3658" fmla="*/ 1286533 h 1628413"/>
                <a:gd name="connsiteX3659" fmla="*/ 4232254 w 12192959"/>
                <a:gd name="connsiteY3659" fmla="*/ 1286533 h 1628413"/>
                <a:gd name="connsiteX3660" fmla="*/ 4235207 w 12192959"/>
                <a:gd name="connsiteY3660" fmla="*/ 1283579 h 1628413"/>
                <a:gd name="connsiteX3661" fmla="*/ 4235207 w 12192959"/>
                <a:gd name="connsiteY3661" fmla="*/ 1249783 h 1628413"/>
                <a:gd name="connsiteX3662" fmla="*/ 4234609 w 12192959"/>
                <a:gd name="connsiteY3662" fmla="*/ 1245759 h 1628413"/>
                <a:gd name="connsiteX3663" fmla="*/ 4235207 w 12192959"/>
                <a:gd name="connsiteY3663" fmla="*/ 1245161 h 1628413"/>
                <a:gd name="connsiteX3664" fmla="*/ 4235207 w 12192959"/>
                <a:gd name="connsiteY3664" fmla="*/ 1237978 h 1628413"/>
                <a:gd name="connsiteX3665" fmla="*/ 4232244 w 12192959"/>
                <a:gd name="connsiteY3665" fmla="*/ 1235024 h 1628413"/>
                <a:gd name="connsiteX3666" fmla="*/ 3952479 w 12192959"/>
                <a:gd name="connsiteY3666" fmla="*/ 1235024 h 1628413"/>
                <a:gd name="connsiteX3667" fmla="*/ 3952479 w 12192959"/>
                <a:gd name="connsiteY3667" fmla="*/ 1224571 h 1628413"/>
                <a:gd name="connsiteX3668" fmla="*/ 4232436 w 12192959"/>
                <a:gd name="connsiteY3668" fmla="*/ 1224571 h 1628413"/>
                <a:gd name="connsiteX3669" fmla="*/ 4235563 w 12192959"/>
                <a:gd name="connsiteY3669" fmla="*/ 1221781 h 1628413"/>
                <a:gd name="connsiteX3670" fmla="*/ 4232773 w 12192959"/>
                <a:gd name="connsiteY3670" fmla="*/ 1218653 h 1628413"/>
                <a:gd name="connsiteX3671" fmla="*/ 4232436 w 12192959"/>
                <a:gd name="connsiteY3671" fmla="*/ 1218653 h 1628413"/>
                <a:gd name="connsiteX3672" fmla="*/ 3952479 w 12192959"/>
                <a:gd name="connsiteY3672" fmla="*/ 1218653 h 1628413"/>
                <a:gd name="connsiteX3673" fmla="*/ 3952479 w 12192959"/>
                <a:gd name="connsiteY3673" fmla="*/ 1215661 h 1628413"/>
                <a:gd name="connsiteX3674" fmla="*/ 3981163 w 12192959"/>
                <a:gd name="connsiteY3674" fmla="*/ 1215661 h 1628413"/>
                <a:gd name="connsiteX3675" fmla="*/ 3984117 w 12192959"/>
                <a:gd name="connsiteY3675" fmla="*/ 1212708 h 1628413"/>
                <a:gd name="connsiteX3676" fmla="*/ 3984117 w 12192959"/>
                <a:gd name="connsiteY3676" fmla="*/ 1178912 h 1628413"/>
                <a:gd name="connsiteX3677" fmla="*/ 3983599 w 12192959"/>
                <a:gd name="connsiteY3677" fmla="*/ 1177243 h 1628413"/>
                <a:gd name="connsiteX3678" fmla="*/ 3987522 w 12192959"/>
                <a:gd name="connsiteY3678" fmla="*/ 1177243 h 1628413"/>
                <a:gd name="connsiteX3679" fmla="*/ 3986994 w 12192959"/>
                <a:gd name="connsiteY3679" fmla="*/ 1178912 h 1628413"/>
                <a:gd name="connsiteX3680" fmla="*/ 3986994 w 12192959"/>
                <a:gd name="connsiteY3680" fmla="*/ 1212698 h 1628413"/>
                <a:gd name="connsiteX3681" fmla="*/ 3989957 w 12192959"/>
                <a:gd name="connsiteY3681" fmla="*/ 1215661 h 1628413"/>
                <a:gd name="connsiteX3682" fmla="*/ 4047355 w 12192959"/>
                <a:gd name="connsiteY3682" fmla="*/ 1215661 h 1628413"/>
                <a:gd name="connsiteX3683" fmla="*/ 4050309 w 12192959"/>
                <a:gd name="connsiteY3683" fmla="*/ 1212698 h 1628413"/>
                <a:gd name="connsiteX3684" fmla="*/ 4050309 w 12192959"/>
                <a:gd name="connsiteY3684" fmla="*/ 1178912 h 1628413"/>
                <a:gd name="connsiteX3685" fmla="*/ 4049791 w 12192959"/>
                <a:gd name="connsiteY3685" fmla="*/ 1177243 h 1628413"/>
                <a:gd name="connsiteX3686" fmla="*/ 4051613 w 12192959"/>
                <a:gd name="connsiteY3686" fmla="*/ 1177243 h 1628413"/>
                <a:gd name="connsiteX3687" fmla="*/ 4051095 w 12192959"/>
                <a:gd name="connsiteY3687" fmla="*/ 1178912 h 1628413"/>
                <a:gd name="connsiteX3688" fmla="*/ 4051095 w 12192959"/>
                <a:gd name="connsiteY3688" fmla="*/ 1212698 h 1628413"/>
                <a:gd name="connsiteX3689" fmla="*/ 4054049 w 12192959"/>
                <a:gd name="connsiteY3689" fmla="*/ 1215661 h 1628413"/>
                <a:gd name="connsiteX3690" fmla="*/ 4111446 w 12192959"/>
                <a:gd name="connsiteY3690" fmla="*/ 1215661 h 1628413"/>
                <a:gd name="connsiteX3691" fmla="*/ 4114409 w 12192959"/>
                <a:gd name="connsiteY3691" fmla="*/ 1212698 h 1628413"/>
                <a:gd name="connsiteX3692" fmla="*/ 4114409 w 12192959"/>
                <a:gd name="connsiteY3692" fmla="*/ 1178912 h 1628413"/>
                <a:gd name="connsiteX3693" fmla="*/ 4113882 w 12192959"/>
                <a:gd name="connsiteY3693" fmla="*/ 1177243 h 1628413"/>
                <a:gd name="connsiteX3694" fmla="*/ 4116874 w 12192959"/>
                <a:gd name="connsiteY3694" fmla="*/ 1177243 h 1628413"/>
                <a:gd name="connsiteX3695" fmla="*/ 4116356 w 12192959"/>
                <a:gd name="connsiteY3695" fmla="*/ 1178912 h 1628413"/>
                <a:gd name="connsiteX3696" fmla="*/ 4116356 w 12192959"/>
                <a:gd name="connsiteY3696" fmla="*/ 1212698 h 1628413"/>
                <a:gd name="connsiteX3697" fmla="*/ 4119319 w 12192959"/>
                <a:gd name="connsiteY3697" fmla="*/ 1215661 h 1628413"/>
                <a:gd name="connsiteX3698" fmla="*/ 4176707 w 12192959"/>
                <a:gd name="connsiteY3698" fmla="*/ 1215661 h 1628413"/>
                <a:gd name="connsiteX3699" fmla="*/ 4179670 w 12192959"/>
                <a:gd name="connsiteY3699" fmla="*/ 1212698 h 1628413"/>
                <a:gd name="connsiteX3700" fmla="*/ 4179670 w 12192959"/>
                <a:gd name="connsiteY3700" fmla="*/ 1178912 h 1628413"/>
                <a:gd name="connsiteX3701" fmla="*/ 4179152 w 12192959"/>
                <a:gd name="connsiteY3701" fmla="*/ 1177243 h 1628413"/>
                <a:gd name="connsiteX3702" fmla="*/ 4180984 w 12192959"/>
                <a:gd name="connsiteY3702" fmla="*/ 1177243 h 1628413"/>
                <a:gd name="connsiteX3703" fmla="*/ 4180466 w 12192959"/>
                <a:gd name="connsiteY3703" fmla="*/ 1178912 h 1628413"/>
                <a:gd name="connsiteX3704" fmla="*/ 4180466 w 12192959"/>
                <a:gd name="connsiteY3704" fmla="*/ 1212698 h 1628413"/>
                <a:gd name="connsiteX3705" fmla="*/ 4183420 w 12192959"/>
                <a:gd name="connsiteY3705" fmla="*/ 1215661 h 1628413"/>
                <a:gd name="connsiteX3706" fmla="*/ 4232254 w 12192959"/>
                <a:gd name="connsiteY3706" fmla="*/ 1215661 h 1628413"/>
                <a:gd name="connsiteX3707" fmla="*/ 4235207 w 12192959"/>
                <a:gd name="connsiteY3707" fmla="*/ 1212698 h 1628413"/>
                <a:gd name="connsiteX3708" fmla="*/ 4235207 w 12192959"/>
                <a:gd name="connsiteY3708" fmla="*/ 1178912 h 1628413"/>
                <a:gd name="connsiteX3709" fmla="*/ 4234076 w 12192959"/>
                <a:gd name="connsiteY3709" fmla="*/ 1176600 h 1628413"/>
                <a:gd name="connsiteX3710" fmla="*/ 4235217 w 12192959"/>
                <a:gd name="connsiteY3710" fmla="*/ 1174280 h 1628413"/>
                <a:gd name="connsiteX3711" fmla="*/ 4235217 w 12192959"/>
                <a:gd name="connsiteY3711" fmla="*/ 1167106 h 1628413"/>
                <a:gd name="connsiteX3712" fmla="*/ 4232254 w 12192959"/>
                <a:gd name="connsiteY3712" fmla="*/ 1164152 h 1628413"/>
                <a:gd name="connsiteX3713" fmla="*/ 3952479 w 12192959"/>
                <a:gd name="connsiteY3713" fmla="*/ 1164152 h 1628413"/>
                <a:gd name="connsiteX3714" fmla="*/ 3952479 w 12192959"/>
                <a:gd name="connsiteY3714" fmla="*/ 1143687 h 1628413"/>
                <a:gd name="connsiteX3715" fmla="*/ 4268351 w 12192959"/>
                <a:gd name="connsiteY3715" fmla="*/ 1143687 h 1628413"/>
                <a:gd name="connsiteX3716" fmla="*/ 4268351 w 12192959"/>
                <a:gd name="connsiteY3716" fmla="*/ 1583493 h 1628413"/>
                <a:gd name="connsiteX3717" fmla="*/ 4185683 w 12192959"/>
                <a:gd name="connsiteY3717" fmla="*/ 1583493 h 1628413"/>
                <a:gd name="connsiteX3718" fmla="*/ 4183238 w 12192959"/>
                <a:gd name="connsiteY3718" fmla="*/ 1584845 h 1628413"/>
                <a:gd name="connsiteX3719" fmla="*/ 4486979 w 12192959"/>
                <a:gd name="connsiteY3719" fmla="*/ 1601791 h 1628413"/>
                <a:gd name="connsiteX3720" fmla="*/ 4486979 w 12192959"/>
                <a:gd name="connsiteY3720" fmla="*/ 1622611 h 1628413"/>
                <a:gd name="connsiteX3721" fmla="*/ 4188724 w 12192959"/>
                <a:gd name="connsiteY3721" fmla="*/ 1622611 h 1628413"/>
                <a:gd name="connsiteX3722" fmla="*/ 4188724 w 12192959"/>
                <a:gd name="connsiteY3722" fmla="*/ 1589506 h 1628413"/>
                <a:gd name="connsiteX3723" fmla="*/ 4514147 w 12192959"/>
                <a:gd name="connsiteY3723" fmla="*/ 1589506 h 1628413"/>
                <a:gd name="connsiteX3724" fmla="*/ 4514147 w 12192959"/>
                <a:gd name="connsiteY3724" fmla="*/ 1598827 h 1628413"/>
                <a:gd name="connsiteX3725" fmla="*/ 4489884 w 12192959"/>
                <a:gd name="connsiteY3725" fmla="*/ 1598827 h 1628413"/>
                <a:gd name="connsiteX3726" fmla="*/ 4486950 w 12192959"/>
                <a:gd name="connsiteY3726" fmla="*/ 1601743 h 1628413"/>
                <a:gd name="connsiteX3727" fmla="*/ 4616446 w 12192959"/>
                <a:gd name="connsiteY3727" fmla="*/ 1594627 h 1628413"/>
                <a:gd name="connsiteX3728" fmla="*/ 4616446 w 12192959"/>
                <a:gd name="connsiteY3728" fmla="*/ 1598827 h 1628413"/>
                <a:gd name="connsiteX3729" fmla="*/ 4520065 w 12192959"/>
                <a:gd name="connsiteY3729" fmla="*/ 1598827 h 1628413"/>
                <a:gd name="connsiteX3730" fmla="*/ 4520065 w 12192959"/>
                <a:gd name="connsiteY3730" fmla="*/ 1594608 h 1628413"/>
                <a:gd name="connsiteX3731" fmla="*/ 4542630 w 12192959"/>
                <a:gd name="connsiteY3731" fmla="*/ 1389455 h 1628413"/>
                <a:gd name="connsiteX3732" fmla="*/ 4542630 w 12192959"/>
                <a:gd name="connsiteY3732" fmla="*/ 1349550 h 1628413"/>
                <a:gd name="connsiteX3733" fmla="*/ 4556843 w 12192959"/>
                <a:gd name="connsiteY3733" fmla="*/ 1349550 h 1628413"/>
                <a:gd name="connsiteX3734" fmla="*/ 4556843 w 12192959"/>
                <a:gd name="connsiteY3734" fmla="*/ 1389455 h 1628413"/>
                <a:gd name="connsiteX3735" fmla="*/ 4542630 w 12192959"/>
                <a:gd name="connsiteY3735" fmla="*/ 1343633 h 1628413"/>
                <a:gd name="connsiteX3736" fmla="*/ 4542630 w 12192959"/>
                <a:gd name="connsiteY3736" fmla="*/ 1303728 h 1628413"/>
                <a:gd name="connsiteX3737" fmla="*/ 4556843 w 12192959"/>
                <a:gd name="connsiteY3737" fmla="*/ 1303728 h 1628413"/>
                <a:gd name="connsiteX3738" fmla="*/ 4556843 w 12192959"/>
                <a:gd name="connsiteY3738" fmla="*/ 1343633 h 1628413"/>
                <a:gd name="connsiteX3739" fmla="*/ 4542630 w 12192959"/>
                <a:gd name="connsiteY3739" fmla="*/ 1297811 h 1628413"/>
                <a:gd name="connsiteX3740" fmla="*/ 4542630 w 12192959"/>
                <a:gd name="connsiteY3740" fmla="*/ 1283943 h 1628413"/>
                <a:gd name="connsiteX3741" fmla="*/ 4556843 w 12192959"/>
                <a:gd name="connsiteY3741" fmla="*/ 1283943 h 1628413"/>
                <a:gd name="connsiteX3742" fmla="*/ 4556843 w 12192959"/>
                <a:gd name="connsiteY3742" fmla="*/ 1297811 h 1628413"/>
                <a:gd name="connsiteX3743" fmla="*/ 4542630 w 12192959"/>
                <a:gd name="connsiteY3743" fmla="*/ 1270220 h 1628413"/>
                <a:gd name="connsiteX3744" fmla="*/ 4542630 w 12192959"/>
                <a:gd name="connsiteY3744" fmla="*/ 1268542 h 1628413"/>
                <a:gd name="connsiteX3745" fmla="*/ 5122136 w 12192959"/>
                <a:gd name="connsiteY3745" fmla="*/ 1268542 h 1628413"/>
                <a:gd name="connsiteX3746" fmla="*/ 5122136 w 12192959"/>
                <a:gd name="connsiteY3746" fmla="*/ 1270268 h 1628413"/>
                <a:gd name="connsiteX3747" fmla="*/ 4542630 w 12192959"/>
                <a:gd name="connsiteY3747" fmla="*/ 1262548 h 1628413"/>
                <a:gd name="connsiteX3748" fmla="*/ 4542630 w 12192959"/>
                <a:gd name="connsiteY3748" fmla="*/ 1253542 h 1628413"/>
                <a:gd name="connsiteX3749" fmla="*/ 5122136 w 12192959"/>
                <a:gd name="connsiteY3749" fmla="*/ 1253542 h 1628413"/>
                <a:gd name="connsiteX3750" fmla="*/ 5122136 w 12192959"/>
                <a:gd name="connsiteY3750" fmla="*/ 1262548 h 1628413"/>
                <a:gd name="connsiteX3751" fmla="*/ 4542630 w 12192959"/>
                <a:gd name="connsiteY3751" fmla="*/ 1247625 h 1628413"/>
                <a:gd name="connsiteX3752" fmla="*/ 4542630 w 12192959"/>
                <a:gd name="connsiteY3752" fmla="*/ 1246829 h 1628413"/>
                <a:gd name="connsiteX3753" fmla="*/ 5122136 w 12192959"/>
                <a:gd name="connsiteY3753" fmla="*/ 1246829 h 1628413"/>
                <a:gd name="connsiteX3754" fmla="*/ 5122136 w 12192959"/>
                <a:gd name="connsiteY3754" fmla="*/ 1247625 h 1628413"/>
                <a:gd name="connsiteX3755" fmla="*/ 4628184 w 12192959"/>
                <a:gd name="connsiteY3755" fmla="*/ 1190535 h 1628413"/>
                <a:gd name="connsiteX3756" fmla="*/ 4628184 w 12192959"/>
                <a:gd name="connsiteY3756" fmla="*/ 1235820 h 1628413"/>
                <a:gd name="connsiteX3757" fmla="*/ 4611133 w 12192959"/>
                <a:gd name="connsiteY3757" fmla="*/ 1235820 h 1628413"/>
                <a:gd name="connsiteX3758" fmla="*/ 4611133 w 12192959"/>
                <a:gd name="connsiteY3758" fmla="*/ 1190535 h 1628413"/>
                <a:gd name="connsiteX3759" fmla="*/ 4628184 w 12192959"/>
                <a:gd name="connsiteY3759" fmla="*/ 1182546 h 1628413"/>
                <a:gd name="connsiteX3760" fmla="*/ 4628184 w 12192959"/>
                <a:gd name="connsiteY3760" fmla="*/ 1184618 h 1628413"/>
                <a:gd name="connsiteX3761" fmla="*/ 4611133 w 12192959"/>
                <a:gd name="connsiteY3761" fmla="*/ 1184618 h 1628413"/>
                <a:gd name="connsiteX3762" fmla="*/ 4611133 w 12192959"/>
                <a:gd name="connsiteY3762" fmla="*/ 1182546 h 1628413"/>
                <a:gd name="connsiteX3763" fmla="*/ 5061584 w 12192959"/>
                <a:gd name="connsiteY3763" fmla="*/ 1190535 h 1628413"/>
                <a:gd name="connsiteX3764" fmla="*/ 5061584 w 12192959"/>
                <a:gd name="connsiteY3764" fmla="*/ 1235820 h 1628413"/>
                <a:gd name="connsiteX3765" fmla="*/ 5044542 w 12192959"/>
                <a:gd name="connsiteY3765" fmla="*/ 1235820 h 1628413"/>
                <a:gd name="connsiteX3766" fmla="*/ 5044542 w 12192959"/>
                <a:gd name="connsiteY3766" fmla="*/ 1190535 h 1628413"/>
                <a:gd name="connsiteX3767" fmla="*/ 5061584 w 12192959"/>
                <a:gd name="connsiteY3767" fmla="*/ 1182546 h 1628413"/>
                <a:gd name="connsiteX3768" fmla="*/ 5061584 w 12192959"/>
                <a:gd name="connsiteY3768" fmla="*/ 1184618 h 1628413"/>
                <a:gd name="connsiteX3769" fmla="*/ 5044542 w 12192959"/>
                <a:gd name="connsiteY3769" fmla="*/ 1184618 h 1628413"/>
                <a:gd name="connsiteX3770" fmla="*/ 5044542 w 12192959"/>
                <a:gd name="connsiteY3770" fmla="*/ 1182546 h 1628413"/>
                <a:gd name="connsiteX3771" fmla="*/ 5038616 w 12192959"/>
                <a:gd name="connsiteY3771" fmla="*/ 1190535 h 1628413"/>
                <a:gd name="connsiteX3772" fmla="*/ 5038616 w 12192959"/>
                <a:gd name="connsiteY3772" fmla="*/ 1235820 h 1628413"/>
                <a:gd name="connsiteX3773" fmla="*/ 4634101 w 12192959"/>
                <a:gd name="connsiteY3773" fmla="*/ 1235820 h 1628413"/>
                <a:gd name="connsiteX3774" fmla="*/ 4634101 w 12192959"/>
                <a:gd name="connsiteY3774" fmla="*/ 1190535 h 1628413"/>
                <a:gd name="connsiteX3775" fmla="*/ 5038616 w 12192959"/>
                <a:gd name="connsiteY3775" fmla="*/ 1182546 h 1628413"/>
                <a:gd name="connsiteX3776" fmla="*/ 5038616 w 12192959"/>
                <a:gd name="connsiteY3776" fmla="*/ 1184618 h 1628413"/>
                <a:gd name="connsiteX3777" fmla="*/ 4634101 w 12192959"/>
                <a:gd name="connsiteY3777" fmla="*/ 1184618 h 1628413"/>
                <a:gd name="connsiteX3778" fmla="*/ 4634101 w 12192959"/>
                <a:gd name="connsiteY3778" fmla="*/ 1182546 h 1628413"/>
                <a:gd name="connsiteX3779" fmla="*/ 4611133 w 12192959"/>
                <a:gd name="connsiteY3779" fmla="*/ 1176629 h 1628413"/>
                <a:gd name="connsiteX3780" fmla="*/ 4611133 w 12192959"/>
                <a:gd name="connsiteY3780" fmla="*/ 1167451 h 1628413"/>
                <a:gd name="connsiteX3781" fmla="*/ 5061584 w 12192959"/>
                <a:gd name="connsiteY3781" fmla="*/ 1167451 h 1628413"/>
                <a:gd name="connsiteX3782" fmla="*/ 5061584 w 12192959"/>
                <a:gd name="connsiteY3782" fmla="*/ 1176629 h 1628413"/>
                <a:gd name="connsiteX3783" fmla="*/ 5144702 w 12192959"/>
                <a:gd name="connsiteY3783" fmla="*/ 1594608 h 1628413"/>
                <a:gd name="connsiteX3784" fmla="*/ 5144702 w 12192959"/>
                <a:gd name="connsiteY3784" fmla="*/ 1598808 h 1628413"/>
                <a:gd name="connsiteX3785" fmla="*/ 5048685 w 12192959"/>
                <a:gd name="connsiteY3785" fmla="*/ 1598808 h 1628413"/>
                <a:gd name="connsiteX3786" fmla="*/ 5048685 w 12192959"/>
                <a:gd name="connsiteY3786" fmla="*/ 1594608 h 1628413"/>
                <a:gd name="connsiteX3787" fmla="*/ 5144702 w 12192959"/>
                <a:gd name="connsiteY3787" fmla="*/ 1588691 h 1628413"/>
                <a:gd name="connsiteX3788" fmla="*/ 5048685 w 12192959"/>
                <a:gd name="connsiteY3788" fmla="*/ 1588691 h 1628413"/>
                <a:gd name="connsiteX3789" fmla="*/ 5048685 w 12192959"/>
                <a:gd name="connsiteY3789" fmla="*/ 1587732 h 1628413"/>
                <a:gd name="connsiteX3790" fmla="*/ 5045731 w 12192959"/>
                <a:gd name="connsiteY3790" fmla="*/ 1584768 h 1628413"/>
                <a:gd name="connsiteX3791" fmla="*/ 5039661 w 12192959"/>
                <a:gd name="connsiteY3791" fmla="*/ 1584768 h 1628413"/>
                <a:gd name="connsiteX3792" fmla="*/ 5039661 w 12192959"/>
                <a:gd name="connsiteY3792" fmla="*/ 1537575 h 1628413"/>
                <a:gd name="connsiteX3793" fmla="*/ 5057882 w 12192959"/>
                <a:gd name="connsiteY3793" fmla="*/ 1537575 h 1628413"/>
                <a:gd name="connsiteX3794" fmla="*/ 5057882 w 12192959"/>
                <a:gd name="connsiteY3794" fmla="*/ 1549083 h 1628413"/>
                <a:gd name="connsiteX3795" fmla="*/ 5060826 w 12192959"/>
                <a:gd name="connsiteY3795" fmla="*/ 1552047 h 1628413"/>
                <a:gd name="connsiteX3796" fmla="*/ 5060836 w 12192959"/>
                <a:gd name="connsiteY3796" fmla="*/ 1552047 h 1628413"/>
                <a:gd name="connsiteX3797" fmla="*/ 5070426 w 12192959"/>
                <a:gd name="connsiteY3797" fmla="*/ 1552047 h 1628413"/>
                <a:gd name="connsiteX3798" fmla="*/ 5073389 w 12192959"/>
                <a:gd name="connsiteY3798" fmla="*/ 1549083 h 1628413"/>
                <a:gd name="connsiteX3799" fmla="*/ 5073389 w 12192959"/>
                <a:gd name="connsiteY3799" fmla="*/ 1537575 h 1628413"/>
                <a:gd name="connsiteX3800" fmla="*/ 5079143 w 12192959"/>
                <a:gd name="connsiteY3800" fmla="*/ 1537575 h 1628413"/>
                <a:gd name="connsiteX3801" fmla="*/ 5082097 w 12192959"/>
                <a:gd name="connsiteY3801" fmla="*/ 1534621 h 1628413"/>
                <a:gd name="connsiteX3802" fmla="*/ 5082097 w 12192959"/>
                <a:gd name="connsiteY3802" fmla="*/ 1531552 h 1628413"/>
                <a:gd name="connsiteX3803" fmla="*/ 5084907 w 12192959"/>
                <a:gd name="connsiteY3803" fmla="*/ 1528599 h 1628413"/>
                <a:gd name="connsiteX3804" fmla="*/ 5084907 w 12192959"/>
                <a:gd name="connsiteY3804" fmla="*/ 1521953 h 1628413"/>
                <a:gd name="connsiteX3805" fmla="*/ 5081944 w 12192959"/>
                <a:gd name="connsiteY3805" fmla="*/ 1518989 h 1628413"/>
                <a:gd name="connsiteX3806" fmla="*/ 5073926 w 12192959"/>
                <a:gd name="connsiteY3806" fmla="*/ 1518989 h 1628413"/>
                <a:gd name="connsiteX3807" fmla="*/ 5073926 w 12192959"/>
                <a:gd name="connsiteY3807" fmla="*/ 1473474 h 1628413"/>
                <a:gd name="connsiteX3808" fmla="*/ 5078501 w 12192959"/>
                <a:gd name="connsiteY3808" fmla="*/ 1466492 h 1628413"/>
                <a:gd name="connsiteX3809" fmla="*/ 5078501 w 12192959"/>
                <a:gd name="connsiteY3809" fmla="*/ 1445931 h 1628413"/>
                <a:gd name="connsiteX3810" fmla="*/ 5075538 w 12192959"/>
                <a:gd name="connsiteY3810" fmla="*/ 1442968 h 1628413"/>
                <a:gd name="connsiteX3811" fmla="*/ 5070867 w 12192959"/>
                <a:gd name="connsiteY3811" fmla="*/ 1442968 h 1628413"/>
                <a:gd name="connsiteX3812" fmla="*/ 5067990 w 12192959"/>
                <a:gd name="connsiteY3812" fmla="*/ 1445298 h 1628413"/>
                <a:gd name="connsiteX3813" fmla="*/ 5039642 w 12192959"/>
                <a:gd name="connsiteY3813" fmla="*/ 1445298 h 1628413"/>
                <a:gd name="connsiteX3814" fmla="*/ 5039642 w 12192959"/>
                <a:gd name="connsiteY3814" fmla="*/ 1438585 h 1628413"/>
                <a:gd name="connsiteX3815" fmla="*/ 5101978 w 12192959"/>
                <a:gd name="connsiteY3815" fmla="*/ 1438585 h 1628413"/>
                <a:gd name="connsiteX3816" fmla="*/ 5101978 w 12192959"/>
                <a:gd name="connsiteY3816" fmla="*/ 1579810 h 1628413"/>
                <a:gd name="connsiteX3817" fmla="*/ 5104941 w 12192959"/>
                <a:gd name="connsiteY3817" fmla="*/ 1582764 h 1628413"/>
                <a:gd name="connsiteX3818" fmla="*/ 5144683 w 12192959"/>
                <a:gd name="connsiteY3818" fmla="*/ 1582764 h 1628413"/>
                <a:gd name="connsiteX3819" fmla="*/ 4542630 w 12192959"/>
                <a:gd name="connsiteY3819" fmla="*/ 1481367 h 1628413"/>
                <a:gd name="connsiteX3820" fmla="*/ 4542630 w 12192959"/>
                <a:gd name="connsiteY3820" fmla="*/ 1443371 h 1628413"/>
                <a:gd name="connsiteX3821" fmla="*/ 4556843 w 12192959"/>
                <a:gd name="connsiteY3821" fmla="*/ 1443371 h 1628413"/>
                <a:gd name="connsiteX3822" fmla="*/ 4556843 w 12192959"/>
                <a:gd name="connsiteY3822" fmla="*/ 1481367 h 1628413"/>
                <a:gd name="connsiteX3823" fmla="*/ 4542630 w 12192959"/>
                <a:gd name="connsiteY3823" fmla="*/ 1526930 h 1628413"/>
                <a:gd name="connsiteX3824" fmla="*/ 4542630 w 12192959"/>
                <a:gd name="connsiteY3824" fmla="*/ 1487284 h 1628413"/>
                <a:gd name="connsiteX3825" fmla="*/ 4556843 w 12192959"/>
                <a:gd name="connsiteY3825" fmla="*/ 1487284 h 1628413"/>
                <a:gd name="connsiteX3826" fmla="*/ 4556843 w 12192959"/>
                <a:gd name="connsiteY3826" fmla="*/ 1526930 h 1628413"/>
                <a:gd name="connsiteX3827" fmla="*/ 4542630 w 12192959"/>
                <a:gd name="connsiteY3827" fmla="*/ 1576741 h 1628413"/>
                <a:gd name="connsiteX3828" fmla="*/ 4542630 w 12192959"/>
                <a:gd name="connsiteY3828" fmla="*/ 1532847 h 1628413"/>
                <a:gd name="connsiteX3829" fmla="*/ 4556843 w 12192959"/>
                <a:gd name="connsiteY3829" fmla="*/ 1532847 h 1628413"/>
                <a:gd name="connsiteX3830" fmla="*/ 4556843 w 12192959"/>
                <a:gd name="connsiteY3830" fmla="*/ 1576741 h 1628413"/>
                <a:gd name="connsiteX3831" fmla="*/ 4604506 w 12192959"/>
                <a:gd name="connsiteY3831" fmla="*/ 1545094 h 1628413"/>
                <a:gd name="connsiteX3832" fmla="*/ 4604506 w 12192959"/>
                <a:gd name="connsiteY3832" fmla="*/ 1546053 h 1628413"/>
                <a:gd name="connsiteX3833" fmla="*/ 4600871 w 12192959"/>
                <a:gd name="connsiteY3833" fmla="*/ 1546053 h 1628413"/>
                <a:gd name="connsiteX3834" fmla="*/ 4600871 w 12192959"/>
                <a:gd name="connsiteY3834" fmla="*/ 1545094 h 1628413"/>
                <a:gd name="connsiteX3835" fmla="*/ 4604506 w 12192959"/>
                <a:gd name="connsiteY3835" fmla="*/ 1537517 h 1628413"/>
                <a:gd name="connsiteX3836" fmla="*/ 4604506 w 12192959"/>
                <a:gd name="connsiteY3836" fmla="*/ 1539176 h 1628413"/>
                <a:gd name="connsiteX3837" fmla="*/ 4600871 w 12192959"/>
                <a:gd name="connsiteY3837" fmla="*/ 1539176 h 1628413"/>
                <a:gd name="connsiteX3838" fmla="*/ 4600871 w 12192959"/>
                <a:gd name="connsiteY3838" fmla="*/ 1537517 h 1628413"/>
                <a:gd name="connsiteX3839" fmla="*/ 4627619 w 12192959"/>
                <a:gd name="connsiteY3839" fmla="*/ 1531495 h 1628413"/>
                <a:gd name="connsiteX3840" fmla="*/ 4627619 w 12192959"/>
                <a:gd name="connsiteY3840" fmla="*/ 1531591 h 1628413"/>
                <a:gd name="connsiteX3841" fmla="*/ 4592135 w 12192959"/>
                <a:gd name="connsiteY3841" fmla="*/ 1531591 h 1628413"/>
                <a:gd name="connsiteX3842" fmla="*/ 4592135 w 12192959"/>
                <a:gd name="connsiteY3842" fmla="*/ 1531495 h 1628413"/>
                <a:gd name="connsiteX3843" fmla="*/ 4597352 w 12192959"/>
                <a:gd name="connsiteY3843" fmla="*/ 1468132 h 1628413"/>
                <a:gd name="connsiteX3844" fmla="*/ 4595674 w 12192959"/>
                <a:gd name="connsiteY3844" fmla="*/ 1466425 h 1628413"/>
                <a:gd name="connsiteX3845" fmla="*/ 4595674 w 12192959"/>
                <a:gd name="connsiteY3845" fmla="*/ 1450611 h 1628413"/>
                <a:gd name="connsiteX3846" fmla="*/ 4597390 w 12192959"/>
                <a:gd name="connsiteY3846" fmla="*/ 1451158 h 1628413"/>
                <a:gd name="connsiteX3847" fmla="*/ 4599443 w 12192959"/>
                <a:gd name="connsiteY3847" fmla="*/ 1451158 h 1628413"/>
                <a:gd name="connsiteX3848" fmla="*/ 4598886 w 12192959"/>
                <a:gd name="connsiteY3848" fmla="*/ 1452875 h 1628413"/>
                <a:gd name="connsiteX3849" fmla="*/ 4598886 w 12192959"/>
                <a:gd name="connsiteY3849" fmla="*/ 1468612 h 1628413"/>
                <a:gd name="connsiteX3850" fmla="*/ 4597352 w 12192959"/>
                <a:gd name="connsiteY3850" fmla="*/ 1468152 h 1628413"/>
                <a:gd name="connsiteX3851" fmla="*/ 4604813 w 12192959"/>
                <a:gd name="connsiteY3851" fmla="*/ 1484647 h 1628413"/>
                <a:gd name="connsiteX3852" fmla="*/ 4604813 w 12192959"/>
                <a:gd name="connsiteY3852" fmla="*/ 1455876 h 1628413"/>
                <a:gd name="connsiteX3853" fmla="*/ 4622229 w 12192959"/>
                <a:gd name="connsiteY3853" fmla="*/ 1455876 h 1628413"/>
                <a:gd name="connsiteX3854" fmla="*/ 4622229 w 12192959"/>
                <a:gd name="connsiteY3854" fmla="*/ 1484647 h 1628413"/>
                <a:gd name="connsiteX3855" fmla="*/ 4604813 w 12192959"/>
                <a:gd name="connsiteY3855" fmla="*/ 1518788 h 1628413"/>
                <a:gd name="connsiteX3856" fmla="*/ 4604813 w 12192959"/>
                <a:gd name="connsiteY3856" fmla="*/ 1490564 h 1628413"/>
                <a:gd name="connsiteX3857" fmla="*/ 4622229 w 12192959"/>
                <a:gd name="connsiteY3857" fmla="*/ 1490564 h 1628413"/>
                <a:gd name="connsiteX3858" fmla="*/ 4622229 w 12192959"/>
                <a:gd name="connsiteY3858" fmla="*/ 1518874 h 1628413"/>
                <a:gd name="connsiteX3859" fmla="*/ 4627619 w 12192959"/>
                <a:gd name="connsiteY3859" fmla="*/ 1524839 h 1628413"/>
                <a:gd name="connsiteX3860" fmla="*/ 4627619 w 12192959"/>
                <a:gd name="connsiteY3860" fmla="*/ 1525568 h 1628413"/>
                <a:gd name="connsiteX3861" fmla="*/ 4589344 w 12192959"/>
                <a:gd name="connsiteY3861" fmla="*/ 1525568 h 1628413"/>
                <a:gd name="connsiteX3862" fmla="*/ 4589344 w 12192959"/>
                <a:gd name="connsiteY3862" fmla="*/ 1524839 h 1628413"/>
                <a:gd name="connsiteX3863" fmla="*/ 5107924 w 12192959"/>
                <a:gd name="connsiteY3863" fmla="*/ 1297878 h 1628413"/>
                <a:gd name="connsiteX3864" fmla="*/ 5107924 w 12192959"/>
                <a:gd name="connsiteY3864" fmla="*/ 1283924 h 1628413"/>
                <a:gd name="connsiteX3865" fmla="*/ 5122136 w 12192959"/>
                <a:gd name="connsiteY3865" fmla="*/ 1283924 h 1628413"/>
                <a:gd name="connsiteX3866" fmla="*/ 5122136 w 12192959"/>
                <a:gd name="connsiteY3866" fmla="*/ 1297878 h 1628413"/>
                <a:gd name="connsiteX3867" fmla="*/ 5107924 w 12192959"/>
                <a:gd name="connsiteY3867" fmla="*/ 1343700 h 1628413"/>
                <a:gd name="connsiteX3868" fmla="*/ 5107924 w 12192959"/>
                <a:gd name="connsiteY3868" fmla="*/ 1303795 h 1628413"/>
                <a:gd name="connsiteX3869" fmla="*/ 5122136 w 12192959"/>
                <a:gd name="connsiteY3869" fmla="*/ 1303795 h 1628413"/>
                <a:gd name="connsiteX3870" fmla="*/ 5122136 w 12192959"/>
                <a:gd name="connsiteY3870" fmla="*/ 1343700 h 1628413"/>
                <a:gd name="connsiteX3871" fmla="*/ 5107924 w 12192959"/>
                <a:gd name="connsiteY3871" fmla="*/ 1389522 h 1628413"/>
                <a:gd name="connsiteX3872" fmla="*/ 5107924 w 12192959"/>
                <a:gd name="connsiteY3872" fmla="*/ 1349627 h 1628413"/>
                <a:gd name="connsiteX3873" fmla="*/ 5122136 w 12192959"/>
                <a:gd name="connsiteY3873" fmla="*/ 1349627 h 1628413"/>
                <a:gd name="connsiteX3874" fmla="*/ 5122136 w 12192959"/>
                <a:gd name="connsiteY3874" fmla="*/ 1389522 h 1628413"/>
                <a:gd name="connsiteX3875" fmla="*/ 5122136 w 12192959"/>
                <a:gd name="connsiteY3875" fmla="*/ 1532914 h 1628413"/>
                <a:gd name="connsiteX3876" fmla="*/ 5122136 w 12192959"/>
                <a:gd name="connsiteY3876" fmla="*/ 1576808 h 1628413"/>
                <a:gd name="connsiteX3877" fmla="*/ 5107924 w 12192959"/>
                <a:gd name="connsiteY3877" fmla="*/ 1576808 h 1628413"/>
                <a:gd name="connsiteX3878" fmla="*/ 5107924 w 12192959"/>
                <a:gd name="connsiteY3878" fmla="*/ 1532914 h 1628413"/>
                <a:gd name="connsiteX3879" fmla="*/ 5122136 w 12192959"/>
                <a:gd name="connsiteY3879" fmla="*/ 1487351 h 1628413"/>
                <a:gd name="connsiteX3880" fmla="*/ 5122136 w 12192959"/>
                <a:gd name="connsiteY3880" fmla="*/ 1526997 h 1628413"/>
                <a:gd name="connsiteX3881" fmla="*/ 5107924 w 12192959"/>
                <a:gd name="connsiteY3881" fmla="*/ 1526997 h 1628413"/>
                <a:gd name="connsiteX3882" fmla="*/ 5107924 w 12192959"/>
                <a:gd name="connsiteY3882" fmla="*/ 1487351 h 1628413"/>
                <a:gd name="connsiteX3883" fmla="*/ 5122136 w 12192959"/>
                <a:gd name="connsiteY3883" fmla="*/ 1443438 h 1628413"/>
                <a:gd name="connsiteX3884" fmla="*/ 5122136 w 12192959"/>
                <a:gd name="connsiteY3884" fmla="*/ 1481444 h 1628413"/>
                <a:gd name="connsiteX3885" fmla="*/ 5107924 w 12192959"/>
                <a:gd name="connsiteY3885" fmla="*/ 1481444 h 1628413"/>
                <a:gd name="connsiteX3886" fmla="*/ 5107924 w 12192959"/>
                <a:gd name="connsiteY3886" fmla="*/ 1443447 h 1628413"/>
                <a:gd name="connsiteX3887" fmla="*/ 5040677 w 12192959"/>
                <a:gd name="connsiteY3887" fmla="*/ 1525558 h 1628413"/>
                <a:gd name="connsiteX3888" fmla="*/ 5040677 w 12192959"/>
                <a:gd name="connsiteY3888" fmla="*/ 1524820 h 1628413"/>
                <a:gd name="connsiteX3889" fmla="*/ 5078942 w 12192959"/>
                <a:gd name="connsiteY3889" fmla="*/ 1524820 h 1628413"/>
                <a:gd name="connsiteX3890" fmla="*/ 5078942 w 12192959"/>
                <a:gd name="connsiteY3890" fmla="*/ 1525558 h 1628413"/>
                <a:gd name="connsiteX3891" fmla="*/ 5063483 w 12192959"/>
                <a:gd name="connsiteY3891" fmla="*/ 1490545 h 1628413"/>
                <a:gd name="connsiteX3892" fmla="*/ 5063483 w 12192959"/>
                <a:gd name="connsiteY3892" fmla="*/ 1518845 h 1628413"/>
                <a:gd name="connsiteX3893" fmla="*/ 5046106 w 12192959"/>
                <a:gd name="connsiteY3893" fmla="*/ 1518941 h 1628413"/>
                <a:gd name="connsiteX3894" fmla="*/ 5046106 w 12192959"/>
                <a:gd name="connsiteY3894" fmla="*/ 1490621 h 1628413"/>
                <a:gd name="connsiteX3895" fmla="*/ 5063483 w 12192959"/>
                <a:gd name="connsiteY3895" fmla="*/ 1455819 h 1628413"/>
                <a:gd name="connsiteX3896" fmla="*/ 5063483 w 12192959"/>
                <a:gd name="connsiteY3896" fmla="*/ 1484589 h 1628413"/>
                <a:gd name="connsiteX3897" fmla="*/ 5046115 w 12192959"/>
                <a:gd name="connsiteY3897" fmla="*/ 1484589 h 1628413"/>
                <a:gd name="connsiteX3898" fmla="*/ 5046115 w 12192959"/>
                <a:gd name="connsiteY3898" fmla="*/ 1455819 h 1628413"/>
                <a:gd name="connsiteX3899" fmla="*/ 5069400 w 12192959"/>
                <a:gd name="connsiteY3899" fmla="*/ 1468593 h 1628413"/>
                <a:gd name="connsiteX3900" fmla="*/ 5069400 w 12192959"/>
                <a:gd name="connsiteY3900" fmla="*/ 1452855 h 1628413"/>
                <a:gd name="connsiteX3901" fmla="*/ 5068843 w 12192959"/>
                <a:gd name="connsiteY3901" fmla="*/ 1451129 h 1628413"/>
                <a:gd name="connsiteX3902" fmla="*/ 5070906 w 12192959"/>
                <a:gd name="connsiteY3902" fmla="*/ 1451129 h 1628413"/>
                <a:gd name="connsiteX3903" fmla="*/ 5072613 w 12192959"/>
                <a:gd name="connsiteY3903" fmla="*/ 1450582 h 1628413"/>
                <a:gd name="connsiteX3904" fmla="*/ 5072613 w 12192959"/>
                <a:gd name="connsiteY3904" fmla="*/ 1466406 h 1628413"/>
                <a:gd name="connsiteX3905" fmla="*/ 5070944 w 12192959"/>
                <a:gd name="connsiteY3905" fmla="*/ 1468113 h 1628413"/>
                <a:gd name="connsiteX3906" fmla="*/ 5069400 w 12192959"/>
                <a:gd name="connsiteY3906" fmla="*/ 1468631 h 1628413"/>
                <a:gd name="connsiteX3907" fmla="*/ 5076113 w 12192959"/>
                <a:gd name="connsiteY3907" fmla="*/ 1531476 h 1628413"/>
                <a:gd name="connsiteX3908" fmla="*/ 5076113 w 12192959"/>
                <a:gd name="connsiteY3908" fmla="*/ 1531571 h 1628413"/>
                <a:gd name="connsiteX3909" fmla="*/ 5040629 w 12192959"/>
                <a:gd name="connsiteY3909" fmla="*/ 1531571 h 1628413"/>
                <a:gd name="connsiteX3910" fmla="*/ 5040629 w 12192959"/>
                <a:gd name="connsiteY3910" fmla="*/ 1531476 h 1628413"/>
                <a:gd name="connsiteX3911" fmla="*/ 5067396 w 12192959"/>
                <a:gd name="connsiteY3911" fmla="*/ 1545074 h 1628413"/>
                <a:gd name="connsiteX3912" fmla="*/ 5067396 w 12192959"/>
                <a:gd name="connsiteY3912" fmla="*/ 1546033 h 1628413"/>
                <a:gd name="connsiteX3913" fmla="*/ 5063761 w 12192959"/>
                <a:gd name="connsiteY3913" fmla="*/ 1546033 h 1628413"/>
                <a:gd name="connsiteX3914" fmla="*/ 5063761 w 12192959"/>
                <a:gd name="connsiteY3914" fmla="*/ 1545074 h 1628413"/>
                <a:gd name="connsiteX3915" fmla="*/ 5067396 w 12192959"/>
                <a:gd name="connsiteY3915" fmla="*/ 1537498 h 1628413"/>
                <a:gd name="connsiteX3916" fmla="*/ 5067396 w 12192959"/>
                <a:gd name="connsiteY3916" fmla="*/ 1539157 h 1628413"/>
                <a:gd name="connsiteX3917" fmla="*/ 5063761 w 12192959"/>
                <a:gd name="connsiteY3917" fmla="*/ 1539157 h 1628413"/>
                <a:gd name="connsiteX3918" fmla="*/ 5063761 w 12192959"/>
                <a:gd name="connsiteY3918" fmla="*/ 1537498 h 1628413"/>
                <a:gd name="connsiteX3919" fmla="*/ 4966804 w 12192959"/>
                <a:gd name="connsiteY3919" fmla="*/ 1584682 h 1628413"/>
                <a:gd name="connsiteX3920" fmla="*/ 4960762 w 12192959"/>
                <a:gd name="connsiteY3920" fmla="*/ 1584682 h 1628413"/>
                <a:gd name="connsiteX3921" fmla="*/ 4960762 w 12192959"/>
                <a:gd name="connsiteY3921" fmla="*/ 1546321 h 1628413"/>
                <a:gd name="connsiteX3922" fmla="*/ 4978025 w 12192959"/>
                <a:gd name="connsiteY3922" fmla="*/ 1546321 h 1628413"/>
                <a:gd name="connsiteX3923" fmla="*/ 4980979 w 12192959"/>
                <a:gd name="connsiteY3923" fmla="*/ 1543358 h 1628413"/>
                <a:gd name="connsiteX3924" fmla="*/ 4980979 w 12192959"/>
                <a:gd name="connsiteY3924" fmla="*/ 1438480 h 1628413"/>
                <a:gd name="connsiteX3925" fmla="*/ 4995028 w 12192959"/>
                <a:gd name="connsiteY3925" fmla="*/ 1438480 h 1628413"/>
                <a:gd name="connsiteX3926" fmla="*/ 4995028 w 12192959"/>
                <a:gd name="connsiteY3926" fmla="*/ 1584720 h 1628413"/>
                <a:gd name="connsiteX3927" fmla="*/ 4986397 w 12192959"/>
                <a:gd name="connsiteY3927" fmla="*/ 1584720 h 1628413"/>
                <a:gd name="connsiteX3928" fmla="*/ 4983434 w 12192959"/>
                <a:gd name="connsiteY3928" fmla="*/ 1587684 h 1628413"/>
                <a:gd name="connsiteX3929" fmla="*/ 4983434 w 12192959"/>
                <a:gd name="connsiteY3929" fmla="*/ 1588643 h 1628413"/>
                <a:gd name="connsiteX3930" fmla="*/ 4969815 w 12192959"/>
                <a:gd name="connsiteY3930" fmla="*/ 1588643 h 1628413"/>
                <a:gd name="connsiteX3931" fmla="*/ 4969815 w 12192959"/>
                <a:gd name="connsiteY3931" fmla="*/ 1587684 h 1628413"/>
                <a:gd name="connsiteX3932" fmla="*/ 4966852 w 12192959"/>
                <a:gd name="connsiteY3932" fmla="*/ 1584720 h 1628413"/>
                <a:gd name="connsiteX3933" fmla="*/ 4966833 w 12192959"/>
                <a:gd name="connsiteY3933" fmla="*/ 1584720 h 1628413"/>
                <a:gd name="connsiteX3934" fmla="*/ 4904468 w 12192959"/>
                <a:gd name="connsiteY3934" fmla="*/ 1594541 h 1628413"/>
                <a:gd name="connsiteX3935" fmla="*/ 4904468 w 12192959"/>
                <a:gd name="connsiteY3935" fmla="*/ 1598741 h 1628413"/>
                <a:gd name="connsiteX3936" fmla="*/ 4760519 w 12192959"/>
                <a:gd name="connsiteY3936" fmla="*/ 1598741 h 1628413"/>
                <a:gd name="connsiteX3937" fmla="*/ 4760519 w 12192959"/>
                <a:gd name="connsiteY3937" fmla="*/ 1594608 h 1628413"/>
                <a:gd name="connsiteX3938" fmla="*/ 4904468 w 12192959"/>
                <a:gd name="connsiteY3938" fmla="*/ 1587645 h 1628413"/>
                <a:gd name="connsiteX3939" fmla="*/ 4904468 w 12192959"/>
                <a:gd name="connsiteY3939" fmla="*/ 1588604 h 1628413"/>
                <a:gd name="connsiteX3940" fmla="*/ 4760519 w 12192959"/>
                <a:gd name="connsiteY3940" fmla="*/ 1588604 h 1628413"/>
                <a:gd name="connsiteX3941" fmla="*/ 4760519 w 12192959"/>
                <a:gd name="connsiteY3941" fmla="*/ 1587645 h 1628413"/>
                <a:gd name="connsiteX3942" fmla="*/ 4757566 w 12192959"/>
                <a:gd name="connsiteY3942" fmla="*/ 1584682 h 1628413"/>
                <a:gd name="connsiteX3943" fmla="*/ 4751495 w 12192959"/>
                <a:gd name="connsiteY3943" fmla="*/ 1584682 h 1628413"/>
                <a:gd name="connsiteX3944" fmla="*/ 4751495 w 12192959"/>
                <a:gd name="connsiteY3944" fmla="*/ 1546321 h 1628413"/>
                <a:gd name="connsiteX3945" fmla="*/ 4757566 w 12192959"/>
                <a:gd name="connsiteY3945" fmla="*/ 1546321 h 1628413"/>
                <a:gd name="connsiteX3946" fmla="*/ 4760519 w 12192959"/>
                <a:gd name="connsiteY3946" fmla="*/ 1543358 h 1628413"/>
                <a:gd name="connsiteX3947" fmla="*/ 4760519 w 12192959"/>
                <a:gd name="connsiteY3947" fmla="*/ 1532895 h 1628413"/>
                <a:gd name="connsiteX3948" fmla="*/ 4771836 w 12192959"/>
                <a:gd name="connsiteY3948" fmla="*/ 1532895 h 1628413"/>
                <a:gd name="connsiteX3949" fmla="*/ 4771836 w 12192959"/>
                <a:gd name="connsiteY3949" fmla="*/ 1543358 h 1628413"/>
                <a:gd name="connsiteX3950" fmla="*/ 4774790 w 12192959"/>
                <a:gd name="connsiteY3950" fmla="*/ 1546321 h 1628413"/>
                <a:gd name="connsiteX3951" fmla="*/ 4885642 w 12192959"/>
                <a:gd name="connsiteY3951" fmla="*/ 1546321 h 1628413"/>
                <a:gd name="connsiteX3952" fmla="*/ 4888606 w 12192959"/>
                <a:gd name="connsiteY3952" fmla="*/ 1543358 h 1628413"/>
                <a:gd name="connsiteX3953" fmla="*/ 4888606 w 12192959"/>
                <a:gd name="connsiteY3953" fmla="*/ 1532895 h 1628413"/>
                <a:gd name="connsiteX3954" fmla="*/ 4898071 w 12192959"/>
                <a:gd name="connsiteY3954" fmla="*/ 1532895 h 1628413"/>
                <a:gd name="connsiteX3955" fmla="*/ 4898071 w 12192959"/>
                <a:gd name="connsiteY3955" fmla="*/ 1543358 h 1628413"/>
                <a:gd name="connsiteX3956" fmla="*/ 4901034 w 12192959"/>
                <a:gd name="connsiteY3956" fmla="*/ 1546321 h 1628413"/>
                <a:gd name="connsiteX3957" fmla="*/ 4916130 w 12192959"/>
                <a:gd name="connsiteY3957" fmla="*/ 1546321 h 1628413"/>
                <a:gd name="connsiteX3958" fmla="*/ 4916130 w 12192959"/>
                <a:gd name="connsiteY3958" fmla="*/ 1584682 h 1628413"/>
                <a:gd name="connsiteX3959" fmla="*/ 4907498 w 12192959"/>
                <a:gd name="connsiteY3959" fmla="*/ 1584682 h 1628413"/>
                <a:gd name="connsiteX3960" fmla="*/ 4904506 w 12192959"/>
                <a:gd name="connsiteY3960" fmla="*/ 1587636 h 1628413"/>
                <a:gd name="connsiteX3961" fmla="*/ 4904506 w 12192959"/>
                <a:gd name="connsiteY3961" fmla="*/ 1587684 h 1628413"/>
                <a:gd name="connsiteX3962" fmla="*/ 4612831 w 12192959"/>
                <a:gd name="connsiteY3962" fmla="*/ 1295960 h 1628413"/>
                <a:gd name="connsiteX3963" fmla="*/ 4599587 w 12192959"/>
                <a:gd name="connsiteY3963" fmla="*/ 1295960 h 1628413"/>
                <a:gd name="connsiteX3964" fmla="*/ 4596710 w 12192959"/>
                <a:gd name="connsiteY3964" fmla="*/ 1293629 h 1628413"/>
                <a:gd name="connsiteX3965" fmla="*/ 4592039 w 12192959"/>
                <a:gd name="connsiteY3965" fmla="*/ 1293629 h 1628413"/>
                <a:gd name="connsiteX3966" fmla="*/ 4589076 w 12192959"/>
                <a:gd name="connsiteY3966" fmla="*/ 1296593 h 1628413"/>
                <a:gd name="connsiteX3967" fmla="*/ 4589076 w 12192959"/>
                <a:gd name="connsiteY3967" fmla="*/ 1317154 h 1628413"/>
                <a:gd name="connsiteX3968" fmla="*/ 4593650 w 12192959"/>
                <a:gd name="connsiteY3968" fmla="*/ 1324136 h 1628413"/>
                <a:gd name="connsiteX3969" fmla="*/ 4593650 w 12192959"/>
                <a:gd name="connsiteY3969" fmla="*/ 1384755 h 1628413"/>
                <a:gd name="connsiteX3970" fmla="*/ 4585709 w 12192959"/>
                <a:gd name="connsiteY3970" fmla="*/ 1384755 h 1628413"/>
                <a:gd name="connsiteX3971" fmla="*/ 4582746 w 12192959"/>
                <a:gd name="connsiteY3971" fmla="*/ 1387719 h 1628413"/>
                <a:gd name="connsiteX3972" fmla="*/ 4582746 w 12192959"/>
                <a:gd name="connsiteY3972" fmla="*/ 1394365 h 1628413"/>
                <a:gd name="connsiteX3973" fmla="*/ 4585546 w 12192959"/>
                <a:gd name="connsiteY3973" fmla="*/ 1397328 h 1628413"/>
                <a:gd name="connsiteX3974" fmla="*/ 4585546 w 12192959"/>
                <a:gd name="connsiteY3974" fmla="*/ 1400387 h 1628413"/>
                <a:gd name="connsiteX3975" fmla="*/ 4588510 w 12192959"/>
                <a:gd name="connsiteY3975" fmla="*/ 1403351 h 1628413"/>
                <a:gd name="connsiteX3976" fmla="*/ 4594264 w 12192959"/>
                <a:gd name="connsiteY3976" fmla="*/ 1403351 h 1628413"/>
                <a:gd name="connsiteX3977" fmla="*/ 4594264 w 12192959"/>
                <a:gd name="connsiteY3977" fmla="*/ 1414859 h 1628413"/>
                <a:gd name="connsiteX3978" fmla="*/ 4597218 w 12192959"/>
                <a:gd name="connsiteY3978" fmla="*/ 1417813 h 1628413"/>
                <a:gd name="connsiteX3979" fmla="*/ 4597227 w 12192959"/>
                <a:gd name="connsiteY3979" fmla="*/ 1417813 h 1628413"/>
                <a:gd name="connsiteX3980" fmla="*/ 4606818 w 12192959"/>
                <a:gd name="connsiteY3980" fmla="*/ 1417813 h 1628413"/>
                <a:gd name="connsiteX3981" fmla="*/ 4609771 w 12192959"/>
                <a:gd name="connsiteY3981" fmla="*/ 1414859 h 1628413"/>
                <a:gd name="connsiteX3982" fmla="*/ 4609771 w 12192959"/>
                <a:gd name="connsiteY3982" fmla="*/ 1403351 h 1628413"/>
                <a:gd name="connsiteX3983" fmla="*/ 4627983 w 12192959"/>
                <a:gd name="connsiteY3983" fmla="*/ 1403351 h 1628413"/>
                <a:gd name="connsiteX3984" fmla="*/ 4627983 w 12192959"/>
                <a:gd name="connsiteY3984" fmla="*/ 1422032 h 1628413"/>
                <a:gd name="connsiteX3985" fmla="*/ 4562770 w 12192959"/>
                <a:gd name="connsiteY3985" fmla="*/ 1422032 h 1628413"/>
                <a:gd name="connsiteX3986" fmla="*/ 4562770 w 12192959"/>
                <a:gd name="connsiteY3986" fmla="*/ 1283934 h 1628413"/>
                <a:gd name="connsiteX3987" fmla="*/ 4609963 w 12192959"/>
                <a:gd name="connsiteY3987" fmla="*/ 1283934 h 1628413"/>
                <a:gd name="connsiteX3988" fmla="*/ 4609963 w 12192959"/>
                <a:gd name="connsiteY3988" fmla="*/ 1286964 h 1628413"/>
                <a:gd name="connsiteX3989" fmla="*/ 4612831 w 12192959"/>
                <a:gd name="connsiteY3989" fmla="*/ 1295960 h 1628413"/>
                <a:gd name="connsiteX3990" fmla="*/ 5101997 w 12192959"/>
                <a:gd name="connsiteY3990" fmla="*/ 1422119 h 1628413"/>
                <a:gd name="connsiteX3991" fmla="*/ 5039661 w 12192959"/>
                <a:gd name="connsiteY3991" fmla="*/ 1422119 h 1628413"/>
                <a:gd name="connsiteX3992" fmla="*/ 5039661 w 12192959"/>
                <a:gd name="connsiteY3992" fmla="*/ 1403351 h 1628413"/>
                <a:gd name="connsiteX3993" fmla="*/ 5056856 w 12192959"/>
                <a:gd name="connsiteY3993" fmla="*/ 1403351 h 1628413"/>
                <a:gd name="connsiteX3994" fmla="*/ 5056856 w 12192959"/>
                <a:gd name="connsiteY3994" fmla="*/ 1414859 h 1628413"/>
                <a:gd name="connsiteX3995" fmla="*/ 5059810 w 12192959"/>
                <a:gd name="connsiteY3995" fmla="*/ 1417813 h 1628413"/>
                <a:gd name="connsiteX3996" fmla="*/ 5069400 w 12192959"/>
                <a:gd name="connsiteY3996" fmla="*/ 1417813 h 1628413"/>
                <a:gd name="connsiteX3997" fmla="*/ 5072354 w 12192959"/>
                <a:gd name="connsiteY3997" fmla="*/ 1414859 h 1628413"/>
                <a:gd name="connsiteX3998" fmla="*/ 5072354 w 12192959"/>
                <a:gd name="connsiteY3998" fmla="*/ 1403351 h 1628413"/>
                <a:gd name="connsiteX3999" fmla="*/ 5078108 w 12192959"/>
                <a:gd name="connsiteY3999" fmla="*/ 1403351 h 1628413"/>
                <a:gd name="connsiteX4000" fmla="*/ 5081062 w 12192959"/>
                <a:gd name="connsiteY4000" fmla="*/ 1400387 h 1628413"/>
                <a:gd name="connsiteX4001" fmla="*/ 5081062 w 12192959"/>
                <a:gd name="connsiteY4001" fmla="*/ 1397328 h 1628413"/>
                <a:gd name="connsiteX4002" fmla="*/ 5083872 w 12192959"/>
                <a:gd name="connsiteY4002" fmla="*/ 1394365 h 1628413"/>
                <a:gd name="connsiteX4003" fmla="*/ 5083872 w 12192959"/>
                <a:gd name="connsiteY4003" fmla="*/ 1387719 h 1628413"/>
                <a:gd name="connsiteX4004" fmla="*/ 5080908 w 12192959"/>
                <a:gd name="connsiteY4004" fmla="*/ 1384755 h 1628413"/>
                <a:gd name="connsiteX4005" fmla="*/ 5072967 w 12192959"/>
                <a:gd name="connsiteY4005" fmla="*/ 1384755 h 1628413"/>
                <a:gd name="connsiteX4006" fmla="*/ 5072967 w 12192959"/>
                <a:gd name="connsiteY4006" fmla="*/ 1324165 h 1628413"/>
                <a:gd name="connsiteX4007" fmla="*/ 5077542 w 12192959"/>
                <a:gd name="connsiteY4007" fmla="*/ 1317183 h 1628413"/>
                <a:gd name="connsiteX4008" fmla="*/ 5077542 w 12192959"/>
                <a:gd name="connsiteY4008" fmla="*/ 1296622 h 1628413"/>
                <a:gd name="connsiteX4009" fmla="*/ 5074579 w 12192959"/>
                <a:gd name="connsiteY4009" fmla="*/ 1293658 h 1628413"/>
                <a:gd name="connsiteX4010" fmla="*/ 5069908 w 12192959"/>
                <a:gd name="connsiteY4010" fmla="*/ 1293658 h 1628413"/>
                <a:gd name="connsiteX4011" fmla="*/ 5067031 w 12192959"/>
                <a:gd name="connsiteY4011" fmla="*/ 1295989 h 1628413"/>
                <a:gd name="connsiteX4012" fmla="*/ 5053663 w 12192959"/>
                <a:gd name="connsiteY4012" fmla="*/ 1295989 h 1628413"/>
                <a:gd name="connsiteX4013" fmla="*/ 5056540 w 12192959"/>
                <a:gd name="connsiteY4013" fmla="*/ 1287003 h 1628413"/>
                <a:gd name="connsiteX4014" fmla="*/ 5056540 w 12192959"/>
                <a:gd name="connsiteY4014" fmla="*/ 1283972 h 1628413"/>
                <a:gd name="connsiteX4015" fmla="*/ 5102045 w 12192959"/>
                <a:gd name="connsiteY4015" fmla="*/ 1283972 h 1628413"/>
                <a:gd name="connsiteX4016" fmla="*/ 5039661 w 12192959"/>
                <a:gd name="connsiteY4016" fmla="*/ 1397424 h 1628413"/>
                <a:gd name="connsiteX4017" fmla="*/ 5039661 w 12192959"/>
                <a:gd name="connsiteY4017" fmla="*/ 1397328 h 1628413"/>
                <a:gd name="connsiteX4018" fmla="*/ 5075144 w 12192959"/>
                <a:gd name="connsiteY4018" fmla="*/ 1397328 h 1628413"/>
                <a:gd name="connsiteX4019" fmla="*/ 5075144 w 12192959"/>
                <a:gd name="connsiteY4019" fmla="*/ 1397424 h 1628413"/>
                <a:gd name="connsiteX4020" fmla="*/ 5062466 w 12192959"/>
                <a:gd name="connsiteY4020" fmla="*/ 1341302 h 1628413"/>
                <a:gd name="connsiteX4021" fmla="*/ 5062466 w 12192959"/>
                <a:gd name="connsiteY4021" fmla="*/ 1384755 h 1628413"/>
                <a:gd name="connsiteX4022" fmla="*/ 5045089 w 12192959"/>
                <a:gd name="connsiteY4022" fmla="*/ 1384755 h 1628413"/>
                <a:gd name="connsiteX4023" fmla="*/ 5045089 w 12192959"/>
                <a:gd name="connsiteY4023" fmla="*/ 1341302 h 1628413"/>
                <a:gd name="connsiteX4024" fmla="*/ 5062466 w 12192959"/>
                <a:gd name="connsiteY4024" fmla="*/ 1306567 h 1628413"/>
                <a:gd name="connsiteX4025" fmla="*/ 5062466 w 12192959"/>
                <a:gd name="connsiteY4025" fmla="*/ 1335337 h 1628413"/>
                <a:gd name="connsiteX4026" fmla="*/ 5045089 w 12192959"/>
                <a:gd name="connsiteY4026" fmla="*/ 1335337 h 1628413"/>
                <a:gd name="connsiteX4027" fmla="*/ 5045089 w 12192959"/>
                <a:gd name="connsiteY4027" fmla="*/ 1306567 h 1628413"/>
                <a:gd name="connsiteX4028" fmla="*/ 5071596 w 12192959"/>
                <a:gd name="connsiteY4028" fmla="*/ 1301340 h 1628413"/>
                <a:gd name="connsiteX4029" fmla="*/ 5071596 w 12192959"/>
                <a:gd name="connsiteY4029" fmla="*/ 1317154 h 1628413"/>
                <a:gd name="connsiteX4030" fmla="*/ 5069927 w 12192959"/>
                <a:gd name="connsiteY4030" fmla="*/ 1318861 h 1628413"/>
                <a:gd name="connsiteX4031" fmla="*/ 5068383 w 12192959"/>
                <a:gd name="connsiteY4031" fmla="*/ 1319341 h 1628413"/>
                <a:gd name="connsiteX4032" fmla="*/ 5068384 w 12192959"/>
                <a:gd name="connsiteY4032" fmla="*/ 1303603 h 1628413"/>
                <a:gd name="connsiteX4033" fmla="*/ 5067827 w 12192959"/>
                <a:gd name="connsiteY4033" fmla="*/ 1301887 h 1628413"/>
                <a:gd name="connsiteX4034" fmla="*/ 5069889 w 12192959"/>
                <a:gd name="connsiteY4034" fmla="*/ 1301887 h 1628413"/>
                <a:gd name="connsiteX4035" fmla="*/ 5071596 w 12192959"/>
                <a:gd name="connsiteY4035" fmla="*/ 1301340 h 1628413"/>
                <a:gd name="connsiteX4036" fmla="*/ 5077935 w 12192959"/>
                <a:gd name="connsiteY4036" fmla="*/ 1390672 h 1628413"/>
                <a:gd name="connsiteX4037" fmla="*/ 5077935 w 12192959"/>
                <a:gd name="connsiteY4037" fmla="*/ 1391411 h 1628413"/>
                <a:gd name="connsiteX4038" fmla="*/ 5039661 w 12192959"/>
                <a:gd name="connsiteY4038" fmla="*/ 1391411 h 1628413"/>
                <a:gd name="connsiteX4039" fmla="*/ 5039661 w 12192959"/>
                <a:gd name="connsiteY4039" fmla="*/ 1390672 h 1628413"/>
                <a:gd name="connsiteX4040" fmla="*/ 5062773 w 12192959"/>
                <a:gd name="connsiteY4040" fmla="*/ 1405058 h 1628413"/>
                <a:gd name="connsiteX4041" fmla="*/ 5062773 w 12192959"/>
                <a:gd name="connsiteY4041" fmla="*/ 1403399 h 1628413"/>
                <a:gd name="connsiteX4042" fmla="*/ 5066408 w 12192959"/>
                <a:gd name="connsiteY4042" fmla="*/ 1403399 h 1628413"/>
                <a:gd name="connsiteX4043" fmla="*/ 5066408 w 12192959"/>
                <a:gd name="connsiteY4043" fmla="*/ 1405058 h 1628413"/>
                <a:gd name="connsiteX4044" fmla="*/ 5062773 w 12192959"/>
                <a:gd name="connsiteY4044" fmla="*/ 1411915 h 1628413"/>
                <a:gd name="connsiteX4045" fmla="*/ 5062773 w 12192959"/>
                <a:gd name="connsiteY4045" fmla="*/ 1410956 h 1628413"/>
                <a:gd name="connsiteX4046" fmla="*/ 5066408 w 12192959"/>
                <a:gd name="connsiteY4046" fmla="*/ 1410956 h 1628413"/>
                <a:gd name="connsiteX4047" fmla="*/ 5066408 w 12192959"/>
                <a:gd name="connsiteY4047" fmla="*/ 1411915 h 1628413"/>
                <a:gd name="connsiteX4048" fmla="*/ 5000955 w 12192959"/>
                <a:gd name="connsiteY4048" fmla="*/ 1584768 h 1628413"/>
                <a:gd name="connsiteX4049" fmla="*/ 5000955 w 12192959"/>
                <a:gd name="connsiteY4049" fmla="*/ 1311544 h 1628413"/>
                <a:gd name="connsiteX4050" fmla="*/ 5004714 w 12192959"/>
                <a:gd name="connsiteY4050" fmla="*/ 1311544 h 1628413"/>
                <a:gd name="connsiteX4051" fmla="*/ 5004714 w 12192959"/>
                <a:gd name="connsiteY4051" fmla="*/ 1584720 h 1628413"/>
                <a:gd name="connsiteX4052" fmla="*/ 5010631 w 12192959"/>
                <a:gd name="connsiteY4052" fmla="*/ 1584768 h 1628413"/>
                <a:gd name="connsiteX4053" fmla="*/ 5010631 w 12192959"/>
                <a:gd name="connsiteY4053" fmla="*/ 1311544 h 1628413"/>
                <a:gd name="connsiteX4054" fmla="*/ 5014391 w 12192959"/>
                <a:gd name="connsiteY4054" fmla="*/ 1311544 h 1628413"/>
                <a:gd name="connsiteX4055" fmla="*/ 5014391 w 12192959"/>
                <a:gd name="connsiteY4055" fmla="*/ 1584720 h 1628413"/>
                <a:gd name="connsiteX4056" fmla="*/ 5020308 w 12192959"/>
                <a:gd name="connsiteY4056" fmla="*/ 1584768 h 1628413"/>
                <a:gd name="connsiteX4057" fmla="*/ 5020308 w 12192959"/>
                <a:gd name="connsiteY4057" fmla="*/ 1311544 h 1628413"/>
                <a:gd name="connsiteX4058" fmla="*/ 5024058 w 12192959"/>
                <a:gd name="connsiteY4058" fmla="*/ 1311544 h 1628413"/>
                <a:gd name="connsiteX4059" fmla="*/ 5024058 w 12192959"/>
                <a:gd name="connsiteY4059" fmla="*/ 1584720 h 1628413"/>
                <a:gd name="connsiteX4060" fmla="*/ 5029984 w 12192959"/>
                <a:gd name="connsiteY4060" fmla="*/ 1584768 h 1628413"/>
                <a:gd name="connsiteX4061" fmla="*/ 5029984 w 12192959"/>
                <a:gd name="connsiteY4061" fmla="*/ 1311544 h 1628413"/>
                <a:gd name="connsiteX4062" fmla="*/ 5033744 w 12192959"/>
                <a:gd name="connsiteY4062" fmla="*/ 1311544 h 1628413"/>
                <a:gd name="connsiteX4063" fmla="*/ 5033744 w 12192959"/>
                <a:gd name="connsiteY4063" fmla="*/ 1584720 h 1628413"/>
                <a:gd name="connsiteX4064" fmla="*/ 4975071 w 12192959"/>
                <a:gd name="connsiteY4064" fmla="*/ 1315064 h 1628413"/>
                <a:gd name="connsiteX4065" fmla="*/ 4975071 w 12192959"/>
                <a:gd name="connsiteY4065" fmla="*/ 1540433 h 1628413"/>
                <a:gd name="connsiteX4066" fmla="*/ 4960762 w 12192959"/>
                <a:gd name="connsiteY4066" fmla="*/ 1540433 h 1628413"/>
                <a:gd name="connsiteX4067" fmla="*/ 4960762 w 12192959"/>
                <a:gd name="connsiteY4067" fmla="*/ 1315064 h 1628413"/>
                <a:gd name="connsiteX4068" fmla="*/ 4760558 w 12192959"/>
                <a:gd name="connsiteY4068" fmla="*/ 1362947 h 1628413"/>
                <a:gd name="connsiteX4069" fmla="*/ 4760558 w 12192959"/>
                <a:gd name="connsiteY4069" fmla="*/ 1356023 h 1628413"/>
                <a:gd name="connsiteX4070" fmla="*/ 4898081 w 12192959"/>
                <a:gd name="connsiteY4070" fmla="*/ 1356023 h 1628413"/>
                <a:gd name="connsiteX4071" fmla="*/ 4898081 w 12192959"/>
                <a:gd name="connsiteY4071" fmla="*/ 1362947 h 1628413"/>
                <a:gd name="connsiteX4072" fmla="*/ 4882698 w 12192959"/>
                <a:gd name="connsiteY4072" fmla="*/ 1374657 h 1628413"/>
                <a:gd name="connsiteX4073" fmla="*/ 4882698 w 12192959"/>
                <a:gd name="connsiteY4073" fmla="*/ 1540452 h 1628413"/>
                <a:gd name="connsiteX4074" fmla="*/ 4777763 w 12192959"/>
                <a:gd name="connsiteY4074" fmla="*/ 1540452 h 1628413"/>
                <a:gd name="connsiteX4075" fmla="*/ 4777763 w 12192959"/>
                <a:gd name="connsiteY4075" fmla="*/ 1374609 h 1628413"/>
                <a:gd name="connsiteX4076" fmla="*/ 4760558 w 12192959"/>
                <a:gd name="connsiteY4076" fmla="*/ 1395755 h 1628413"/>
                <a:gd name="connsiteX4077" fmla="*/ 4760558 w 12192959"/>
                <a:gd name="connsiteY4077" fmla="*/ 1368903 h 1628413"/>
                <a:gd name="connsiteX4078" fmla="*/ 4773917 w 12192959"/>
                <a:gd name="connsiteY4078" fmla="*/ 1368903 h 1628413"/>
                <a:gd name="connsiteX4079" fmla="*/ 4771845 w 12192959"/>
                <a:gd name="connsiteY4079" fmla="*/ 1371780 h 1628413"/>
                <a:gd name="connsiteX4080" fmla="*/ 4771845 w 12192959"/>
                <a:gd name="connsiteY4080" fmla="*/ 1395851 h 1628413"/>
                <a:gd name="connsiteX4081" fmla="*/ 4886534 w 12192959"/>
                <a:gd name="connsiteY4081" fmla="*/ 1368903 h 1628413"/>
                <a:gd name="connsiteX4082" fmla="*/ 4898043 w 12192959"/>
                <a:gd name="connsiteY4082" fmla="*/ 1368903 h 1628413"/>
                <a:gd name="connsiteX4083" fmla="*/ 4898043 w 12192959"/>
                <a:gd name="connsiteY4083" fmla="*/ 1395755 h 1628413"/>
                <a:gd name="connsiteX4084" fmla="*/ 4888577 w 12192959"/>
                <a:gd name="connsiteY4084" fmla="*/ 1395755 h 1628413"/>
                <a:gd name="connsiteX4085" fmla="*/ 4888577 w 12192959"/>
                <a:gd name="connsiteY4085" fmla="*/ 1371684 h 1628413"/>
                <a:gd name="connsiteX4086" fmla="*/ 4886534 w 12192959"/>
                <a:gd name="connsiteY4086" fmla="*/ 1368817 h 1628413"/>
                <a:gd name="connsiteX4087" fmla="*/ 4898043 w 12192959"/>
                <a:gd name="connsiteY4087" fmla="*/ 1401720 h 1628413"/>
                <a:gd name="connsiteX4088" fmla="*/ 4898043 w 12192959"/>
                <a:gd name="connsiteY4088" fmla="*/ 1428573 h 1628413"/>
                <a:gd name="connsiteX4089" fmla="*/ 4888577 w 12192959"/>
                <a:gd name="connsiteY4089" fmla="*/ 1428573 h 1628413"/>
                <a:gd name="connsiteX4090" fmla="*/ 4888577 w 12192959"/>
                <a:gd name="connsiteY4090" fmla="*/ 1401720 h 1628413"/>
                <a:gd name="connsiteX4091" fmla="*/ 4898043 w 12192959"/>
                <a:gd name="connsiteY4091" fmla="*/ 1434538 h 1628413"/>
                <a:gd name="connsiteX4092" fmla="*/ 4898043 w 12192959"/>
                <a:gd name="connsiteY4092" fmla="*/ 1461390 h 1628413"/>
                <a:gd name="connsiteX4093" fmla="*/ 4888577 w 12192959"/>
                <a:gd name="connsiteY4093" fmla="*/ 1461390 h 1628413"/>
                <a:gd name="connsiteX4094" fmla="*/ 4888577 w 12192959"/>
                <a:gd name="connsiteY4094" fmla="*/ 1434538 h 1628413"/>
                <a:gd name="connsiteX4095" fmla="*/ 4898043 w 12192959"/>
                <a:gd name="connsiteY4095" fmla="*/ 1467356 h 1628413"/>
                <a:gd name="connsiteX4096" fmla="*/ 4898043 w 12192959"/>
                <a:gd name="connsiteY4096" fmla="*/ 1494208 h 1628413"/>
                <a:gd name="connsiteX4097" fmla="*/ 4888577 w 12192959"/>
                <a:gd name="connsiteY4097" fmla="*/ 1494208 h 1628413"/>
                <a:gd name="connsiteX4098" fmla="*/ 4888577 w 12192959"/>
                <a:gd name="connsiteY4098" fmla="*/ 1467356 h 1628413"/>
                <a:gd name="connsiteX4099" fmla="*/ 4898043 w 12192959"/>
                <a:gd name="connsiteY4099" fmla="*/ 1500173 h 1628413"/>
                <a:gd name="connsiteX4100" fmla="*/ 4898043 w 12192959"/>
                <a:gd name="connsiteY4100" fmla="*/ 1527026 h 1628413"/>
                <a:gd name="connsiteX4101" fmla="*/ 4888577 w 12192959"/>
                <a:gd name="connsiteY4101" fmla="*/ 1527026 h 1628413"/>
                <a:gd name="connsiteX4102" fmla="*/ 4888577 w 12192959"/>
                <a:gd name="connsiteY4102" fmla="*/ 1500173 h 1628413"/>
                <a:gd name="connsiteX4103" fmla="*/ 4760519 w 12192959"/>
                <a:gd name="connsiteY4103" fmla="*/ 1428621 h 1628413"/>
                <a:gd name="connsiteX4104" fmla="*/ 4760519 w 12192959"/>
                <a:gd name="connsiteY4104" fmla="*/ 1401768 h 1628413"/>
                <a:gd name="connsiteX4105" fmla="*/ 4771836 w 12192959"/>
                <a:gd name="connsiteY4105" fmla="*/ 1401768 h 1628413"/>
                <a:gd name="connsiteX4106" fmla="*/ 4771836 w 12192959"/>
                <a:gd name="connsiteY4106" fmla="*/ 1428621 h 1628413"/>
                <a:gd name="connsiteX4107" fmla="*/ 4760519 w 12192959"/>
                <a:gd name="connsiteY4107" fmla="*/ 1461438 h 1628413"/>
                <a:gd name="connsiteX4108" fmla="*/ 4760519 w 12192959"/>
                <a:gd name="connsiteY4108" fmla="*/ 1434586 h 1628413"/>
                <a:gd name="connsiteX4109" fmla="*/ 4771836 w 12192959"/>
                <a:gd name="connsiteY4109" fmla="*/ 1434586 h 1628413"/>
                <a:gd name="connsiteX4110" fmla="*/ 4771836 w 12192959"/>
                <a:gd name="connsiteY4110" fmla="*/ 1461438 h 1628413"/>
                <a:gd name="connsiteX4111" fmla="*/ 4760519 w 12192959"/>
                <a:gd name="connsiteY4111" fmla="*/ 1494256 h 1628413"/>
                <a:gd name="connsiteX4112" fmla="*/ 4760519 w 12192959"/>
                <a:gd name="connsiteY4112" fmla="*/ 1467404 h 1628413"/>
                <a:gd name="connsiteX4113" fmla="*/ 4771836 w 12192959"/>
                <a:gd name="connsiteY4113" fmla="*/ 1467404 h 1628413"/>
                <a:gd name="connsiteX4114" fmla="*/ 4771836 w 12192959"/>
                <a:gd name="connsiteY4114" fmla="*/ 1494256 h 1628413"/>
                <a:gd name="connsiteX4115" fmla="*/ 4760519 w 12192959"/>
                <a:gd name="connsiteY4115" fmla="*/ 1527074 h 1628413"/>
                <a:gd name="connsiteX4116" fmla="*/ 4760519 w 12192959"/>
                <a:gd name="connsiteY4116" fmla="*/ 1500221 h 1628413"/>
                <a:gd name="connsiteX4117" fmla="*/ 4771836 w 12192959"/>
                <a:gd name="connsiteY4117" fmla="*/ 1500221 h 1628413"/>
                <a:gd name="connsiteX4118" fmla="*/ 4771836 w 12192959"/>
                <a:gd name="connsiteY4118" fmla="*/ 1527074 h 1628413"/>
                <a:gd name="connsiteX4119" fmla="*/ 4901044 w 12192959"/>
                <a:gd name="connsiteY4119" fmla="*/ 1350058 h 1628413"/>
                <a:gd name="connsiteX4120" fmla="*/ 4757604 w 12192959"/>
                <a:gd name="connsiteY4120" fmla="*/ 1350058 h 1628413"/>
                <a:gd name="connsiteX4121" fmla="*/ 4754641 w 12192959"/>
                <a:gd name="connsiteY4121" fmla="*/ 1353002 h 1628413"/>
                <a:gd name="connsiteX4122" fmla="*/ 4754641 w 12192959"/>
                <a:gd name="connsiteY4122" fmla="*/ 1353012 h 1628413"/>
                <a:gd name="connsiteX4123" fmla="*/ 4754640 w 12192959"/>
                <a:gd name="connsiteY4123" fmla="*/ 1540404 h 1628413"/>
                <a:gd name="connsiteX4124" fmla="*/ 4751533 w 12192959"/>
                <a:gd name="connsiteY4124" fmla="*/ 1540404 h 1628413"/>
                <a:gd name="connsiteX4125" fmla="*/ 4751533 w 12192959"/>
                <a:gd name="connsiteY4125" fmla="*/ 1336191 h 1628413"/>
                <a:gd name="connsiteX4126" fmla="*/ 4916139 w 12192959"/>
                <a:gd name="connsiteY4126" fmla="*/ 1336191 h 1628413"/>
                <a:gd name="connsiteX4127" fmla="*/ 4916139 w 12192959"/>
                <a:gd name="connsiteY4127" fmla="*/ 1540404 h 1628413"/>
                <a:gd name="connsiteX4128" fmla="*/ 4903998 w 12192959"/>
                <a:gd name="connsiteY4128" fmla="*/ 1540404 h 1628413"/>
                <a:gd name="connsiteX4129" fmla="*/ 4903998 w 12192959"/>
                <a:gd name="connsiteY4129" fmla="*/ 1353012 h 1628413"/>
                <a:gd name="connsiteX4130" fmla="*/ 4901044 w 12192959"/>
                <a:gd name="connsiteY4130" fmla="*/ 1350058 h 1628413"/>
                <a:gd name="connsiteX4131" fmla="*/ 4916139 w 12192959"/>
                <a:gd name="connsiteY4131" fmla="*/ 1315016 h 1628413"/>
                <a:gd name="connsiteX4132" fmla="*/ 4916139 w 12192959"/>
                <a:gd name="connsiteY4132" fmla="*/ 1330274 h 1628413"/>
                <a:gd name="connsiteX4133" fmla="*/ 4751533 w 12192959"/>
                <a:gd name="connsiteY4133" fmla="*/ 1330274 h 1628413"/>
                <a:gd name="connsiteX4134" fmla="*/ 4751533 w 12192959"/>
                <a:gd name="connsiteY4134" fmla="*/ 1315016 h 1628413"/>
                <a:gd name="connsiteX4135" fmla="*/ 4706910 w 12192959"/>
                <a:gd name="connsiteY4135" fmla="*/ 1336191 h 1628413"/>
                <a:gd name="connsiteX4136" fmla="*/ 4706910 w 12192959"/>
                <a:gd name="connsiteY4136" fmla="*/ 1540404 h 1628413"/>
                <a:gd name="connsiteX4137" fmla="*/ 4689475 w 12192959"/>
                <a:gd name="connsiteY4137" fmla="*/ 1540404 h 1628413"/>
                <a:gd name="connsiteX4138" fmla="*/ 4689475 w 12192959"/>
                <a:gd name="connsiteY4138" fmla="*/ 1336191 h 1628413"/>
                <a:gd name="connsiteX4139" fmla="*/ 4706910 w 12192959"/>
                <a:gd name="connsiteY4139" fmla="*/ 1315016 h 1628413"/>
                <a:gd name="connsiteX4140" fmla="*/ 4706910 w 12192959"/>
                <a:gd name="connsiteY4140" fmla="*/ 1330274 h 1628413"/>
                <a:gd name="connsiteX4141" fmla="*/ 4689475 w 12192959"/>
                <a:gd name="connsiteY4141" fmla="*/ 1330274 h 1628413"/>
                <a:gd name="connsiteX4142" fmla="*/ 4689475 w 12192959"/>
                <a:gd name="connsiteY4142" fmla="*/ 1315016 h 1628413"/>
                <a:gd name="connsiteX4143" fmla="*/ 4672635 w 12192959"/>
                <a:gd name="connsiteY4143" fmla="*/ 1311525 h 1628413"/>
                <a:gd name="connsiteX4144" fmla="*/ 4675234 w 12192959"/>
                <a:gd name="connsiteY4144" fmla="*/ 1308581 h 1628413"/>
                <a:gd name="connsiteX4145" fmla="*/ 4675234 w 12192959"/>
                <a:gd name="connsiteY4145" fmla="*/ 1302462 h 1628413"/>
                <a:gd name="connsiteX4146" fmla="*/ 4691910 w 12192959"/>
                <a:gd name="connsiteY4146" fmla="*/ 1290250 h 1628413"/>
                <a:gd name="connsiteX4147" fmla="*/ 4704129 w 12192959"/>
                <a:gd name="connsiteY4147" fmla="*/ 1302510 h 1628413"/>
                <a:gd name="connsiteX4148" fmla="*/ 4704129 w 12192959"/>
                <a:gd name="connsiteY4148" fmla="*/ 1308581 h 1628413"/>
                <a:gd name="connsiteX4149" fmla="*/ 4704177 w 12192959"/>
                <a:gd name="connsiteY4149" fmla="*/ 1309098 h 1628413"/>
                <a:gd name="connsiteX4150" fmla="*/ 4686483 w 12192959"/>
                <a:gd name="connsiteY4150" fmla="*/ 1309098 h 1628413"/>
                <a:gd name="connsiteX4151" fmla="*/ 4683520 w 12192959"/>
                <a:gd name="connsiteY4151" fmla="*/ 1312052 h 1628413"/>
                <a:gd name="connsiteX4152" fmla="*/ 4683520 w 12192959"/>
                <a:gd name="connsiteY4152" fmla="*/ 1422032 h 1628413"/>
                <a:gd name="connsiteX4153" fmla="*/ 4672606 w 12192959"/>
                <a:gd name="connsiteY4153" fmla="*/ 1422032 h 1628413"/>
                <a:gd name="connsiteX4154" fmla="*/ 4694778 w 12192959"/>
                <a:gd name="connsiteY4154" fmla="*/ 1284020 h 1628413"/>
                <a:gd name="connsiteX4155" fmla="*/ 4694778 w 12192959"/>
                <a:gd name="connsiteY4155" fmla="*/ 1283943 h 1628413"/>
                <a:gd name="connsiteX4156" fmla="*/ 4762447 w 12192959"/>
                <a:gd name="connsiteY4156" fmla="*/ 1283943 h 1628413"/>
                <a:gd name="connsiteX4157" fmla="*/ 4762447 w 12192959"/>
                <a:gd name="connsiteY4157" fmla="*/ 1284020 h 1628413"/>
                <a:gd name="connsiteX4158" fmla="*/ 4913358 w 12192959"/>
                <a:gd name="connsiteY4158" fmla="*/ 1302510 h 1628413"/>
                <a:gd name="connsiteX4159" fmla="*/ 4913358 w 12192959"/>
                <a:gd name="connsiteY4159" fmla="*/ 1308581 h 1628413"/>
                <a:gd name="connsiteX4160" fmla="*/ 4913406 w 12192959"/>
                <a:gd name="connsiteY4160" fmla="*/ 1309098 h 1628413"/>
                <a:gd name="connsiteX4161" fmla="*/ 4754094 w 12192959"/>
                <a:gd name="connsiteY4161" fmla="*/ 1309098 h 1628413"/>
                <a:gd name="connsiteX4162" fmla="*/ 4754094 w 12192959"/>
                <a:gd name="connsiteY4162" fmla="*/ 1308581 h 1628413"/>
                <a:gd name="connsiteX4163" fmla="*/ 4754094 w 12192959"/>
                <a:gd name="connsiteY4163" fmla="*/ 1302462 h 1628413"/>
                <a:gd name="connsiteX4164" fmla="*/ 4768335 w 12192959"/>
                <a:gd name="connsiteY4164" fmla="*/ 1286974 h 1628413"/>
                <a:gd name="connsiteX4165" fmla="*/ 4768335 w 12192959"/>
                <a:gd name="connsiteY4165" fmla="*/ 1283943 h 1628413"/>
                <a:gd name="connsiteX4166" fmla="*/ 4898043 w 12192959"/>
                <a:gd name="connsiteY4166" fmla="*/ 1283943 h 1628413"/>
                <a:gd name="connsiteX4167" fmla="*/ 4898043 w 12192959"/>
                <a:gd name="connsiteY4167" fmla="*/ 1286974 h 1628413"/>
                <a:gd name="connsiteX4168" fmla="*/ 4913358 w 12192959"/>
                <a:gd name="connsiteY4168" fmla="*/ 1302510 h 1628413"/>
                <a:gd name="connsiteX4169" fmla="*/ 4903998 w 12192959"/>
                <a:gd name="connsiteY4169" fmla="*/ 1284020 h 1628413"/>
                <a:gd name="connsiteX4170" fmla="*/ 4903998 w 12192959"/>
                <a:gd name="connsiteY4170" fmla="*/ 1283943 h 1628413"/>
                <a:gd name="connsiteX4171" fmla="*/ 4971676 w 12192959"/>
                <a:gd name="connsiteY4171" fmla="*/ 1283943 h 1628413"/>
                <a:gd name="connsiteX4172" fmla="*/ 4971676 w 12192959"/>
                <a:gd name="connsiteY4172" fmla="*/ 1284020 h 1628413"/>
                <a:gd name="connsiteX4173" fmla="*/ 4995038 w 12192959"/>
                <a:gd name="connsiteY4173" fmla="*/ 1311534 h 1628413"/>
                <a:gd name="connsiteX4174" fmla="*/ 4995038 w 12192959"/>
                <a:gd name="connsiteY4174" fmla="*/ 1422032 h 1628413"/>
                <a:gd name="connsiteX4175" fmla="*/ 4980988 w 12192959"/>
                <a:gd name="connsiteY4175" fmla="*/ 1422032 h 1628413"/>
                <a:gd name="connsiteX4176" fmla="*/ 4980988 w 12192959"/>
                <a:gd name="connsiteY4176" fmla="*/ 1312052 h 1628413"/>
                <a:gd name="connsiteX4177" fmla="*/ 4978034 w 12192959"/>
                <a:gd name="connsiteY4177" fmla="*/ 1309098 h 1628413"/>
                <a:gd name="connsiteX4178" fmla="*/ 4963323 w 12192959"/>
                <a:gd name="connsiteY4178" fmla="*/ 1309098 h 1628413"/>
                <a:gd name="connsiteX4179" fmla="*/ 4963323 w 12192959"/>
                <a:gd name="connsiteY4179" fmla="*/ 1308581 h 1628413"/>
                <a:gd name="connsiteX4180" fmla="*/ 4963323 w 12192959"/>
                <a:gd name="connsiteY4180" fmla="*/ 1302462 h 1628413"/>
                <a:gd name="connsiteX4181" fmla="*/ 4979999 w 12192959"/>
                <a:gd name="connsiteY4181" fmla="*/ 1290250 h 1628413"/>
                <a:gd name="connsiteX4182" fmla="*/ 4992218 w 12192959"/>
                <a:gd name="connsiteY4182" fmla="*/ 1302510 h 1628413"/>
                <a:gd name="connsiteX4183" fmla="*/ 4992218 w 12192959"/>
                <a:gd name="connsiteY4183" fmla="*/ 1308581 h 1628413"/>
                <a:gd name="connsiteX4184" fmla="*/ 4995037 w 12192959"/>
                <a:gd name="connsiteY4184" fmla="*/ 1311534 h 1628413"/>
                <a:gd name="connsiteX4185" fmla="*/ 4745616 w 12192959"/>
                <a:gd name="connsiteY4185" fmla="*/ 1311534 h 1628413"/>
                <a:gd name="connsiteX4186" fmla="*/ 4745616 w 12192959"/>
                <a:gd name="connsiteY4186" fmla="*/ 1584711 h 1628413"/>
                <a:gd name="connsiteX4187" fmla="*/ 4741857 w 12192959"/>
                <a:gd name="connsiteY4187" fmla="*/ 1584711 h 1628413"/>
                <a:gd name="connsiteX4188" fmla="*/ 4741857 w 12192959"/>
                <a:gd name="connsiteY4188" fmla="*/ 1311544 h 1628413"/>
                <a:gd name="connsiteX4189" fmla="*/ 4735939 w 12192959"/>
                <a:gd name="connsiteY4189" fmla="*/ 1311534 h 1628413"/>
                <a:gd name="connsiteX4190" fmla="*/ 4735939 w 12192959"/>
                <a:gd name="connsiteY4190" fmla="*/ 1584711 h 1628413"/>
                <a:gd name="connsiteX4191" fmla="*/ 4732180 w 12192959"/>
                <a:gd name="connsiteY4191" fmla="*/ 1584711 h 1628413"/>
                <a:gd name="connsiteX4192" fmla="*/ 4732180 w 12192959"/>
                <a:gd name="connsiteY4192" fmla="*/ 1311544 h 1628413"/>
                <a:gd name="connsiteX4193" fmla="*/ 4726263 w 12192959"/>
                <a:gd name="connsiteY4193" fmla="*/ 1311534 h 1628413"/>
                <a:gd name="connsiteX4194" fmla="*/ 4726263 w 12192959"/>
                <a:gd name="connsiteY4194" fmla="*/ 1584711 h 1628413"/>
                <a:gd name="connsiteX4195" fmla="*/ 4722504 w 12192959"/>
                <a:gd name="connsiteY4195" fmla="*/ 1584711 h 1628413"/>
                <a:gd name="connsiteX4196" fmla="*/ 4722504 w 12192959"/>
                <a:gd name="connsiteY4196" fmla="*/ 1311544 h 1628413"/>
                <a:gd name="connsiteX4197" fmla="*/ 4716587 w 12192959"/>
                <a:gd name="connsiteY4197" fmla="*/ 1311534 h 1628413"/>
                <a:gd name="connsiteX4198" fmla="*/ 4716587 w 12192959"/>
                <a:gd name="connsiteY4198" fmla="*/ 1584711 h 1628413"/>
                <a:gd name="connsiteX4199" fmla="*/ 4712828 w 12192959"/>
                <a:gd name="connsiteY4199" fmla="*/ 1584711 h 1628413"/>
                <a:gd name="connsiteX4200" fmla="*/ 4712828 w 12192959"/>
                <a:gd name="connsiteY4200" fmla="*/ 1311544 h 1628413"/>
                <a:gd name="connsiteX4201" fmla="*/ 4748234 w 12192959"/>
                <a:gd name="connsiteY4201" fmla="*/ 1299547 h 1628413"/>
                <a:gd name="connsiteX4202" fmla="*/ 4748234 w 12192959"/>
                <a:gd name="connsiteY4202" fmla="*/ 1305617 h 1628413"/>
                <a:gd name="connsiteX4203" fmla="*/ 4710065 w 12192959"/>
                <a:gd name="connsiteY4203" fmla="*/ 1305617 h 1628413"/>
                <a:gd name="connsiteX4204" fmla="*/ 4710065 w 12192959"/>
                <a:gd name="connsiteY4204" fmla="*/ 1299547 h 1628413"/>
                <a:gd name="connsiteX4205" fmla="*/ 4707111 w 12192959"/>
                <a:gd name="connsiteY4205" fmla="*/ 1296583 h 1628413"/>
                <a:gd name="connsiteX4206" fmla="*/ 4704426 w 12192959"/>
                <a:gd name="connsiteY4206" fmla="*/ 1296583 h 1628413"/>
                <a:gd name="connsiteX4207" fmla="*/ 4695268 w 12192959"/>
                <a:gd name="connsiteY4207" fmla="*/ 1289928 h 1628413"/>
                <a:gd name="connsiteX4208" fmla="*/ 4761996 w 12192959"/>
                <a:gd name="connsiteY4208" fmla="*/ 1289928 h 1628413"/>
                <a:gd name="connsiteX4209" fmla="*/ 4752847 w 12192959"/>
                <a:gd name="connsiteY4209" fmla="*/ 1296583 h 1628413"/>
                <a:gd name="connsiteX4210" fmla="*/ 4751198 w 12192959"/>
                <a:gd name="connsiteY4210" fmla="*/ 1296583 h 1628413"/>
                <a:gd name="connsiteX4211" fmla="*/ 4748215 w 12192959"/>
                <a:gd name="connsiteY4211" fmla="*/ 1299547 h 1628413"/>
                <a:gd name="connsiteX4212" fmla="*/ 4748215 w 12192959"/>
                <a:gd name="connsiteY4212" fmla="*/ 1299556 h 1628413"/>
                <a:gd name="connsiteX4213" fmla="*/ 4954864 w 12192959"/>
                <a:gd name="connsiteY4213" fmla="*/ 1311534 h 1628413"/>
                <a:gd name="connsiteX4214" fmla="*/ 4954864 w 12192959"/>
                <a:gd name="connsiteY4214" fmla="*/ 1584711 h 1628413"/>
                <a:gd name="connsiteX4215" fmla="*/ 4951105 w 12192959"/>
                <a:gd name="connsiteY4215" fmla="*/ 1584711 h 1628413"/>
                <a:gd name="connsiteX4216" fmla="*/ 4951105 w 12192959"/>
                <a:gd name="connsiteY4216" fmla="*/ 1311544 h 1628413"/>
                <a:gd name="connsiteX4217" fmla="*/ 4945188 w 12192959"/>
                <a:gd name="connsiteY4217" fmla="*/ 1311534 h 1628413"/>
                <a:gd name="connsiteX4218" fmla="*/ 4945188 w 12192959"/>
                <a:gd name="connsiteY4218" fmla="*/ 1584711 h 1628413"/>
                <a:gd name="connsiteX4219" fmla="*/ 4941428 w 12192959"/>
                <a:gd name="connsiteY4219" fmla="*/ 1584711 h 1628413"/>
                <a:gd name="connsiteX4220" fmla="*/ 4941428 w 12192959"/>
                <a:gd name="connsiteY4220" fmla="*/ 1311544 h 1628413"/>
                <a:gd name="connsiteX4221" fmla="*/ 4935511 w 12192959"/>
                <a:gd name="connsiteY4221" fmla="*/ 1311534 h 1628413"/>
                <a:gd name="connsiteX4222" fmla="*/ 4935511 w 12192959"/>
                <a:gd name="connsiteY4222" fmla="*/ 1584711 h 1628413"/>
                <a:gd name="connsiteX4223" fmla="*/ 4931752 w 12192959"/>
                <a:gd name="connsiteY4223" fmla="*/ 1584711 h 1628413"/>
                <a:gd name="connsiteX4224" fmla="*/ 4931752 w 12192959"/>
                <a:gd name="connsiteY4224" fmla="*/ 1311544 h 1628413"/>
                <a:gd name="connsiteX4225" fmla="*/ 4925835 w 12192959"/>
                <a:gd name="connsiteY4225" fmla="*/ 1311534 h 1628413"/>
                <a:gd name="connsiteX4226" fmla="*/ 4925835 w 12192959"/>
                <a:gd name="connsiteY4226" fmla="*/ 1584711 h 1628413"/>
                <a:gd name="connsiteX4227" fmla="*/ 4922076 w 12192959"/>
                <a:gd name="connsiteY4227" fmla="*/ 1584711 h 1628413"/>
                <a:gd name="connsiteX4228" fmla="*/ 4922076 w 12192959"/>
                <a:gd name="connsiteY4228" fmla="*/ 1311544 h 1628413"/>
                <a:gd name="connsiteX4229" fmla="*/ 4957483 w 12192959"/>
                <a:gd name="connsiteY4229" fmla="*/ 1299547 h 1628413"/>
                <a:gd name="connsiteX4230" fmla="*/ 4957483 w 12192959"/>
                <a:gd name="connsiteY4230" fmla="*/ 1305617 h 1628413"/>
                <a:gd name="connsiteX4231" fmla="*/ 4919313 w 12192959"/>
                <a:gd name="connsiteY4231" fmla="*/ 1305617 h 1628413"/>
                <a:gd name="connsiteX4232" fmla="*/ 4919313 w 12192959"/>
                <a:gd name="connsiteY4232" fmla="*/ 1299547 h 1628413"/>
                <a:gd name="connsiteX4233" fmla="*/ 4916359 w 12192959"/>
                <a:gd name="connsiteY4233" fmla="*/ 1296583 h 1628413"/>
                <a:gd name="connsiteX4234" fmla="*/ 4913665 w 12192959"/>
                <a:gd name="connsiteY4234" fmla="*/ 1296583 h 1628413"/>
                <a:gd name="connsiteX4235" fmla="*/ 4904516 w 12192959"/>
                <a:gd name="connsiteY4235" fmla="*/ 1289928 h 1628413"/>
                <a:gd name="connsiteX4236" fmla="*/ 4971245 w 12192959"/>
                <a:gd name="connsiteY4236" fmla="*/ 1289928 h 1628413"/>
                <a:gd name="connsiteX4237" fmla="*/ 4962095 w 12192959"/>
                <a:gd name="connsiteY4237" fmla="*/ 1296583 h 1628413"/>
                <a:gd name="connsiteX4238" fmla="*/ 4960446 w 12192959"/>
                <a:gd name="connsiteY4238" fmla="*/ 1296583 h 1628413"/>
                <a:gd name="connsiteX4239" fmla="*/ 4957444 w 12192959"/>
                <a:gd name="connsiteY4239" fmla="*/ 1299508 h 1628413"/>
                <a:gd name="connsiteX4240" fmla="*/ 4957444 w 12192959"/>
                <a:gd name="connsiteY4240" fmla="*/ 1299556 h 1628413"/>
                <a:gd name="connsiteX4241" fmla="*/ 4995076 w 12192959"/>
                <a:gd name="connsiteY4241" fmla="*/ 1427940 h 1628413"/>
                <a:gd name="connsiteX4242" fmla="*/ 4995076 w 12192959"/>
                <a:gd name="connsiteY4242" fmla="*/ 1432534 h 1628413"/>
                <a:gd name="connsiteX4243" fmla="*/ 4981026 w 12192959"/>
                <a:gd name="connsiteY4243" fmla="*/ 1432534 h 1628413"/>
                <a:gd name="connsiteX4244" fmla="*/ 4981026 w 12192959"/>
                <a:gd name="connsiteY4244" fmla="*/ 1427921 h 1628413"/>
                <a:gd name="connsiteX4245" fmla="*/ 4982944 w 12192959"/>
                <a:gd name="connsiteY4245" fmla="*/ 1284011 h 1628413"/>
                <a:gd name="connsiteX4246" fmla="*/ 4982944 w 12192959"/>
                <a:gd name="connsiteY4246" fmla="*/ 1283934 h 1628413"/>
                <a:gd name="connsiteX4247" fmla="*/ 5050613 w 12192959"/>
                <a:gd name="connsiteY4247" fmla="*/ 1283934 h 1628413"/>
                <a:gd name="connsiteX4248" fmla="*/ 5050613 w 12192959"/>
                <a:gd name="connsiteY4248" fmla="*/ 1284011 h 1628413"/>
                <a:gd name="connsiteX4249" fmla="*/ 4683587 w 12192959"/>
                <a:gd name="connsiteY4249" fmla="*/ 1283934 h 1628413"/>
                <a:gd name="connsiteX4250" fmla="*/ 4683587 w 12192959"/>
                <a:gd name="connsiteY4250" fmla="*/ 1284011 h 1628413"/>
                <a:gd name="connsiteX4251" fmla="*/ 4615918 w 12192959"/>
                <a:gd name="connsiteY4251" fmla="*/ 1284011 h 1628413"/>
                <a:gd name="connsiteX4252" fmla="*/ 4615918 w 12192959"/>
                <a:gd name="connsiteY4252" fmla="*/ 1283934 h 1628413"/>
                <a:gd name="connsiteX4253" fmla="*/ 4598234 w 12192959"/>
                <a:gd name="connsiteY4253" fmla="*/ 1303594 h 1628413"/>
                <a:gd name="connsiteX4254" fmla="*/ 4598234 w 12192959"/>
                <a:gd name="connsiteY4254" fmla="*/ 1319370 h 1628413"/>
                <a:gd name="connsiteX4255" fmla="*/ 4596690 w 12192959"/>
                <a:gd name="connsiteY4255" fmla="*/ 1318890 h 1628413"/>
                <a:gd name="connsiteX4256" fmla="*/ 4595021 w 12192959"/>
                <a:gd name="connsiteY4256" fmla="*/ 1317183 h 1628413"/>
                <a:gd name="connsiteX4257" fmla="*/ 4595021 w 12192959"/>
                <a:gd name="connsiteY4257" fmla="*/ 1301340 h 1628413"/>
                <a:gd name="connsiteX4258" fmla="*/ 4596728 w 12192959"/>
                <a:gd name="connsiteY4258" fmla="*/ 1301887 h 1628413"/>
                <a:gd name="connsiteX4259" fmla="*/ 4598790 w 12192959"/>
                <a:gd name="connsiteY4259" fmla="*/ 1301887 h 1628413"/>
                <a:gd name="connsiteX4260" fmla="*/ 4598196 w 12192959"/>
                <a:gd name="connsiteY4260" fmla="*/ 1303603 h 1628413"/>
                <a:gd name="connsiteX4261" fmla="*/ 4588644 w 12192959"/>
                <a:gd name="connsiteY4261" fmla="*/ 1390663 h 1628413"/>
                <a:gd name="connsiteX4262" fmla="*/ 4626919 w 12192959"/>
                <a:gd name="connsiteY4262" fmla="*/ 1390663 h 1628413"/>
                <a:gd name="connsiteX4263" fmla="*/ 4626919 w 12192959"/>
                <a:gd name="connsiteY4263" fmla="*/ 1391401 h 1628413"/>
                <a:gd name="connsiteX4264" fmla="*/ 4588663 w 12192959"/>
                <a:gd name="connsiteY4264" fmla="*/ 1391401 h 1628413"/>
                <a:gd name="connsiteX4265" fmla="*/ 4604113 w 12192959"/>
                <a:gd name="connsiteY4265" fmla="*/ 1335375 h 1628413"/>
                <a:gd name="connsiteX4266" fmla="*/ 4604113 w 12192959"/>
                <a:gd name="connsiteY4266" fmla="*/ 1306605 h 1628413"/>
                <a:gd name="connsiteX4267" fmla="*/ 4621490 w 12192959"/>
                <a:gd name="connsiteY4267" fmla="*/ 1306605 h 1628413"/>
                <a:gd name="connsiteX4268" fmla="*/ 4621490 w 12192959"/>
                <a:gd name="connsiteY4268" fmla="*/ 1335375 h 1628413"/>
                <a:gd name="connsiteX4269" fmla="*/ 4604113 w 12192959"/>
                <a:gd name="connsiteY4269" fmla="*/ 1384746 h 1628413"/>
                <a:gd name="connsiteX4270" fmla="*/ 4604113 w 12192959"/>
                <a:gd name="connsiteY4270" fmla="*/ 1341293 h 1628413"/>
                <a:gd name="connsiteX4271" fmla="*/ 4621490 w 12192959"/>
                <a:gd name="connsiteY4271" fmla="*/ 1341293 h 1628413"/>
                <a:gd name="connsiteX4272" fmla="*/ 4621490 w 12192959"/>
                <a:gd name="connsiteY4272" fmla="*/ 1384746 h 1628413"/>
                <a:gd name="connsiteX4273" fmla="*/ 4600171 w 12192959"/>
                <a:gd name="connsiteY4273" fmla="*/ 1405010 h 1628413"/>
                <a:gd name="connsiteX4274" fmla="*/ 4600171 w 12192959"/>
                <a:gd name="connsiteY4274" fmla="*/ 1403351 h 1628413"/>
                <a:gd name="connsiteX4275" fmla="*/ 4603806 w 12192959"/>
                <a:gd name="connsiteY4275" fmla="*/ 1403351 h 1628413"/>
                <a:gd name="connsiteX4276" fmla="*/ 4603806 w 12192959"/>
                <a:gd name="connsiteY4276" fmla="*/ 1405010 h 1628413"/>
                <a:gd name="connsiteX4277" fmla="*/ 4600171 w 12192959"/>
                <a:gd name="connsiteY4277" fmla="*/ 1411867 h 1628413"/>
                <a:gd name="connsiteX4278" fmla="*/ 4600171 w 12192959"/>
                <a:gd name="connsiteY4278" fmla="*/ 1410908 h 1628413"/>
                <a:gd name="connsiteX4279" fmla="*/ 4603806 w 12192959"/>
                <a:gd name="connsiteY4279" fmla="*/ 1410908 h 1628413"/>
                <a:gd name="connsiteX4280" fmla="*/ 4603806 w 12192959"/>
                <a:gd name="connsiteY4280" fmla="*/ 1411867 h 1628413"/>
                <a:gd name="connsiteX4281" fmla="*/ 4626919 w 12192959"/>
                <a:gd name="connsiteY4281" fmla="*/ 1397328 h 1628413"/>
                <a:gd name="connsiteX4282" fmla="*/ 4626919 w 12192959"/>
                <a:gd name="connsiteY4282" fmla="*/ 1397424 h 1628413"/>
                <a:gd name="connsiteX4283" fmla="*/ 4591435 w 12192959"/>
                <a:gd name="connsiteY4283" fmla="*/ 1397424 h 1628413"/>
                <a:gd name="connsiteX4284" fmla="*/ 4591435 w 12192959"/>
                <a:gd name="connsiteY4284" fmla="*/ 1397328 h 1628413"/>
                <a:gd name="connsiteX4285" fmla="*/ 4666718 w 12192959"/>
                <a:gd name="connsiteY4285" fmla="*/ 1311544 h 1628413"/>
                <a:gd name="connsiteX4286" fmla="*/ 4666718 w 12192959"/>
                <a:gd name="connsiteY4286" fmla="*/ 1584720 h 1628413"/>
                <a:gd name="connsiteX4287" fmla="*/ 4662959 w 12192959"/>
                <a:gd name="connsiteY4287" fmla="*/ 1584720 h 1628413"/>
                <a:gd name="connsiteX4288" fmla="*/ 4662959 w 12192959"/>
                <a:gd name="connsiteY4288" fmla="*/ 1311544 h 1628413"/>
                <a:gd name="connsiteX4289" fmla="*/ 4657041 w 12192959"/>
                <a:gd name="connsiteY4289" fmla="*/ 1311544 h 1628413"/>
                <a:gd name="connsiteX4290" fmla="*/ 4657041 w 12192959"/>
                <a:gd name="connsiteY4290" fmla="*/ 1584720 h 1628413"/>
                <a:gd name="connsiteX4291" fmla="*/ 4653282 w 12192959"/>
                <a:gd name="connsiteY4291" fmla="*/ 1584720 h 1628413"/>
                <a:gd name="connsiteX4292" fmla="*/ 4653282 w 12192959"/>
                <a:gd name="connsiteY4292" fmla="*/ 1311544 h 1628413"/>
                <a:gd name="connsiteX4293" fmla="*/ 4647365 w 12192959"/>
                <a:gd name="connsiteY4293" fmla="*/ 1311544 h 1628413"/>
                <a:gd name="connsiteX4294" fmla="*/ 4647365 w 12192959"/>
                <a:gd name="connsiteY4294" fmla="*/ 1584720 h 1628413"/>
                <a:gd name="connsiteX4295" fmla="*/ 4643605 w 12192959"/>
                <a:gd name="connsiteY4295" fmla="*/ 1584720 h 1628413"/>
                <a:gd name="connsiteX4296" fmla="*/ 4643605 w 12192959"/>
                <a:gd name="connsiteY4296" fmla="*/ 1311544 h 1628413"/>
                <a:gd name="connsiteX4297" fmla="*/ 4633938 w 12192959"/>
                <a:gd name="connsiteY4297" fmla="*/ 1424794 h 1628413"/>
                <a:gd name="connsiteX4298" fmla="*/ 4633938 w 12192959"/>
                <a:gd name="connsiteY4298" fmla="*/ 1311544 h 1628413"/>
                <a:gd name="connsiteX4299" fmla="*/ 4637698 w 12192959"/>
                <a:gd name="connsiteY4299" fmla="*/ 1311544 h 1628413"/>
                <a:gd name="connsiteX4300" fmla="*/ 4637698 w 12192959"/>
                <a:gd name="connsiteY4300" fmla="*/ 1584720 h 1628413"/>
                <a:gd name="connsiteX4301" fmla="*/ 4633938 w 12192959"/>
                <a:gd name="connsiteY4301" fmla="*/ 1584720 h 1628413"/>
                <a:gd name="connsiteX4302" fmla="*/ 4633938 w 12192959"/>
                <a:gd name="connsiteY4302" fmla="*/ 1425188 h 1628413"/>
                <a:gd name="connsiteX4303" fmla="*/ 4633938 w 12192959"/>
                <a:gd name="connsiteY4303" fmla="*/ 1424986 h 1628413"/>
                <a:gd name="connsiteX4304" fmla="*/ 4669326 w 12192959"/>
                <a:gd name="connsiteY4304" fmla="*/ 1299556 h 1628413"/>
                <a:gd name="connsiteX4305" fmla="*/ 4669326 w 12192959"/>
                <a:gd name="connsiteY4305" fmla="*/ 1305627 h 1628413"/>
                <a:gd name="connsiteX4306" fmla="*/ 4631157 w 12192959"/>
                <a:gd name="connsiteY4306" fmla="*/ 1305627 h 1628413"/>
                <a:gd name="connsiteX4307" fmla="*/ 4631157 w 12192959"/>
                <a:gd name="connsiteY4307" fmla="*/ 1299556 h 1628413"/>
                <a:gd name="connsiteX4308" fmla="*/ 4628204 w 12192959"/>
                <a:gd name="connsiteY4308" fmla="*/ 1296593 h 1628413"/>
                <a:gd name="connsiteX4309" fmla="*/ 4627244 w 12192959"/>
                <a:gd name="connsiteY4309" fmla="*/ 1296593 h 1628413"/>
                <a:gd name="connsiteX4310" fmla="*/ 4622344 w 12192959"/>
                <a:gd name="connsiteY4310" fmla="*/ 1296056 h 1628413"/>
                <a:gd name="connsiteX4311" fmla="*/ 4622277 w 12192959"/>
                <a:gd name="connsiteY4311" fmla="*/ 1296056 h 1628413"/>
                <a:gd name="connsiteX4312" fmla="*/ 4616321 w 12192959"/>
                <a:gd name="connsiteY4312" fmla="*/ 1289956 h 1628413"/>
                <a:gd name="connsiteX4313" fmla="*/ 4683050 w 12192959"/>
                <a:gd name="connsiteY4313" fmla="*/ 1289956 h 1628413"/>
                <a:gd name="connsiteX4314" fmla="*/ 4673901 w 12192959"/>
                <a:gd name="connsiteY4314" fmla="*/ 1296612 h 1628413"/>
                <a:gd name="connsiteX4315" fmla="*/ 4672251 w 12192959"/>
                <a:gd name="connsiteY4315" fmla="*/ 1296612 h 1628413"/>
                <a:gd name="connsiteX4316" fmla="*/ 4669317 w 12192959"/>
                <a:gd name="connsiteY4316" fmla="*/ 1299556 h 1628413"/>
                <a:gd name="connsiteX4317" fmla="*/ 4683558 w 12192959"/>
                <a:gd name="connsiteY4317" fmla="*/ 1427950 h 1628413"/>
                <a:gd name="connsiteX4318" fmla="*/ 4683558 w 12192959"/>
                <a:gd name="connsiteY4318" fmla="*/ 1432534 h 1628413"/>
                <a:gd name="connsiteX4319" fmla="*/ 4672644 w 12192959"/>
                <a:gd name="connsiteY4319" fmla="*/ 1432534 h 1628413"/>
                <a:gd name="connsiteX4320" fmla="*/ 4672644 w 12192959"/>
                <a:gd name="connsiteY4320" fmla="*/ 1427921 h 1628413"/>
                <a:gd name="connsiteX4321" fmla="*/ 4701204 w 12192959"/>
                <a:gd name="connsiteY4321" fmla="*/ 1590637 h 1628413"/>
                <a:gd name="connsiteX4322" fmla="*/ 4754650 w 12192959"/>
                <a:gd name="connsiteY4322" fmla="*/ 1590637 h 1628413"/>
                <a:gd name="connsiteX4323" fmla="*/ 4754650 w 12192959"/>
                <a:gd name="connsiteY4323" fmla="*/ 1598779 h 1628413"/>
                <a:gd name="connsiteX4324" fmla="*/ 4701204 w 12192959"/>
                <a:gd name="connsiteY4324" fmla="*/ 1598779 h 1628413"/>
                <a:gd name="connsiteX4325" fmla="*/ 4910433 w 12192959"/>
                <a:gd name="connsiteY4325" fmla="*/ 1590637 h 1628413"/>
                <a:gd name="connsiteX4326" fmla="*/ 4963879 w 12192959"/>
                <a:gd name="connsiteY4326" fmla="*/ 1590637 h 1628413"/>
                <a:gd name="connsiteX4327" fmla="*/ 4963879 w 12192959"/>
                <a:gd name="connsiteY4327" fmla="*/ 1598779 h 1628413"/>
                <a:gd name="connsiteX4328" fmla="*/ 4910433 w 12192959"/>
                <a:gd name="connsiteY4328" fmla="*/ 1598779 h 1628413"/>
                <a:gd name="connsiteX4329" fmla="*/ 4989332 w 12192959"/>
                <a:gd name="connsiteY4329" fmla="*/ 1590637 h 1628413"/>
                <a:gd name="connsiteX4330" fmla="*/ 5042778 w 12192959"/>
                <a:gd name="connsiteY4330" fmla="*/ 1590637 h 1628413"/>
                <a:gd name="connsiteX4331" fmla="*/ 5042778 w 12192959"/>
                <a:gd name="connsiteY4331" fmla="*/ 1598779 h 1628413"/>
                <a:gd name="connsiteX4332" fmla="*/ 4989332 w 12192959"/>
                <a:gd name="connsiteY4332" fmla="*/ 1598779 h 1628413"/>
                <a:gd name="connsiteX4333" fmla="*/ 5036323 w 12192959"/>
                <a:gd name="connsiteY4333" fmla="*/ 1299556 h 1628413"/>
                <a:gd name="connsiteX4334" fmla="*/ 5036323 w 12192959"/>
                <a:gd name="connsiteY4334" fmla="*/ 1305627 h 1628413"/>
                <a:gd name="connsiteX4335" fmla="*/ 4998164 w 12192959"/>
                <a:gd name="connsiteY4335" fmla="*/ 1305627 h 1628413"/>
                <a:gd name="connsiteX4336" fmla="*/ 4998164 w 12192959"/>
                <a:gd name="connsiteY4336" fmla="*/ 1299556 h 1628413"/>
                <a:gd name="connsiteX4337" fmla="*/ 4995210 w 12192959"/>
                <a:gd name="connsiteY4337" fmla="*/ 1296593 h 1628413"/>
                <a:gd name="connsiteX4338" fmla="*/ 4992515 w 12192959"/>
                <a:gd name="connsiteY4338" fmla="*/ 1296593 h 1628413"/>
                <a:gd name="connsiteX4339" fmla="*/ 4983366 w 12192959"/>
                <a:gd name="connsiteY4339" fmla="*/ 1289937 h 1628413"/>
                <a:gd name="connsiteX4340" fmla="*/ 5050095 w 12192959"/>
                <a:gd name="connsiteY4340" fmla="*/ 1289937 h 1628413"/>
                <a:gd name="connsiteX4341" fmla="*/ 5043938 w 12192959"/>
                <a:gd name="connsiteY4341" fmla="*/ 1296113 h 1628413"/>
                <a:gd name="connsiteX4342" fmla="*/ 5039296 w 12192959"/>
                <a:gd name="connsiteY4342" fmla="*/ 1296593 h 1628413"/>
                <a:gd name="connsiteX4343" fmla="*/ 5036343 w 12192959"/>
                <a:gd name="connsiteY4343" fmla="*/ 1299556 h 1628413"/>
                <a:gd name="connsiteX4344" fmla="*/ 4622277 w 12192959"/>
                <a:gd name="connsiteY4344" fmla="*/ 1590637 h 1628413"/>
                <a:gd name="connsiteX4345" fmla="*/ 4675723 w 12192959"/>
                <a:gd name="connsiteY4345" fmla="*/ 1590637 h 1628413"/>
                <a:gd name="connsiteX4346" fmla="*/ 4675723 w 12192959"/>
                <a:gd name="connsiteY4346" fmla="*/ 1598779 h 1628413"/>
                <a:gd name="connsiteX4347" fmla="*/ 4622277 w 12192959"/>
                <a:gd name="connsiteY4347" fmla="*/ 1598779 h 1628413"/>
                <a:gd name="connsiteX4348" fmla="*/ 4672616 w 12192959"/>
                <a:gd name="connsiteY4348" fmla="*/ 1438480 h 1628413"/>
                <a:gd name="connsiteX4349" fmla="*/ 4683529 w 12192959"/>
                <a:gd name="connsiteY4349" fmla="*/ 1438480 h 1628413"/>
                <a:gd name="connsiteX4350" fmla="*/ 4683529 w 12192959"/>
                <a:gd name="connsiteY4350" fmla="*/ 1543367 h 1628413"/>
                <a:gd name="connsiteX4351" fmla="*/ 4686492 w 12192959"/>
                <a:gd name="connsiteY4351" fmla="*/ 1546331 h 1628413"/>
                <a:gd name="connsiteX4352" fmla="*/ 4706891 w 12192959"/>
                <a:gd name="connsiteY4352" fmla="*/ 1546331 h 1628413"/>
                <a:gd name="connsiteX4353" fmla="*/ 4706891 w 12192959"/>
                <a:gd name="connsiteY4353" fmla="*/ 1584692 h 1628413"/>
                <a:gd name="connsiteX4354" fmla="*/ 4698260 w 12192959"/>
                <a:gd name="connsiteY4354" fmla="*/ 1584692 h 1628413"/>
                <a:gd name="connsiteX4355" fmla="*/ 4695296 w 12192959"/>
                <a:gd name="connsiteY4355" fmla="*/ 1587655 h 1628413"/>
                <a:gd name="connsiteX4356" fmla="*/ 4695296 w 12192959"/>
                <a:gd name="connsiteY4356" fmla="*/ 1588614 h 1628413"/>
                <a:gd name="connsiteX4357" fmla="*/ 4681688 w 12192959"/>
                <a:gd name="connsiteY4357" fmla="*/ 1588614 h 1628413"/>
                <a:gd name="connsiteX4358" fmla="*/ 4681688 w 12192959"/>
                <a:gd name="connsiteY4358" fmla="*/ 1587655 h 1628413"/>
                <a:gd name="connsiteX4359" fmla="*/ 4678734 w 12192959"/>
                <a:gd name="connsiteY4359" fmla="*/ 1584692 h 1628413"/>
                <a:gd name="connsiteX4360" fmla="*/ 4672663 w 12192959"/>
                <a:gd name="connsiteY4360" fmla="*/ 1584692 h 1628413"/>
                <a:gd name="connsiteX4361" fmla="*/ 4695277 w 12192959"/>
                <a:gd name="connsiteY4361" fmla="*/ 1594608 h 1628413"/>
                <a:gd name="connsiteX4362" fmla="*/ 4695277 w 12192959"/>
                <a:gd name="connsiteY4362" fmla="*/ 1598808 h 1628413"/>
                <a:gd name="connsiteX4363" fmla="*/ 4681688 w 12192959"/>
                <a:gd name="connsiteY4363" fmla="*/ 1598808 h 1628413"/>
                <a:gd name="connsiteX4364" fmla="*/ 4681688 w 12192959"/>
                <a:gd name="connsiteY4364" fmla="*/ 1594608 h 1628413"/>
                <a:gd name="connsiteX4365" fmla="*/ 4983405 w 12192959"/>
                <a:gd name="connsiteY4365" fmla="*/ 1594608 h 1628413"/>
                <a:gd name="connsiteX4366" fmla="*/ 4983405 w 12192959"/>
                <a:gd name="connsiteY4366" fmla="*/ 1598808 h 1628413"/>
                <a:gd name="connsiteX4367" fmla="*/ 4969787 w 12192959"/>
                <a:gd name="connsiteY4367" fmla="*/ 1598808 h 1628413"/>
                <a:gd name="connsiteX4368" fmla="*/ 4969787 w 12192959"/>
                <a:gd name="connsiteY4368" fmla="*/ 1594608 h 1628413"/>
                <a:gd name="connsiteX4369" fmla="*/ 5130509 w 12192959"/>
                <a:gd name="connsiteY4369" fmla="*/ 1432534 h 1628413"/>
                <a:gd name="connsiteX4370" fmla="*/ 5125129 w 12192959"/>
                <a:gd name="connsiteY4370" fmla="*/ 1432534 h 1628413"/>
                <a:gd name="connsiteX4371" fmla="*/ 5124275 w 12192959"/>
                <a:gd name="connsiteY4371" fmla="*/ 1432668 h 1628413"/>
                <a:gd name="connsiteX4372" fmla="*/ 5039699 w 12192959"/>
                <a:gd name="connsiteY4372" fmla="*/ 1432668 h 1628413"/>
                <a:gd name="connsiteX4373" fmla="*/ 5039699 w 12192959"/>
                <a:gd name="connsiteY4373" fmla="*/ 1428055 h 1628413"/>
                <a:gd name="connsiteX4374" fmla="*/ 5104999 w 12192959"/>
                <a:gd name="connsiteY4374" fmla="*/ 1428055 h 1628413"/>
                <a:gd name="connsiteX4375" fmla="*/ 5107962 w 12192959"/>
                <a:gd name="connsiteY4375" fmla="*/ 1425101 h 1628413"/>
                <a:gd name="connsiteX4376" fmla="*/ 5107962 w 12192959"/>
                <a:gd name="connsiteY4376" fmla="*/ 1395487 h 1628413"/>
                <a:gd name="connsiteX4377" fmla="*/ 5122175 w 12192959"/>
                <a:gd name="connsiteY4377" fmla="*/ 1395487 h 1628413"/>
                <a:gd name="connsiteX4378" fmla="*/ 5122175 w 12192959"/>
                <a:gd name="connsiteY4378" fmla="*/ 1425312 h 1628413"/>
                <a:gd name="connsiteX4379" fmla="*/ 5125129 w 12192959"/>
                <a:gd name="connsiteY4379" fmla="*/ 1428276 h 1628413"/>
                <a:gd name="connsiteX4380" fmla="*/ 5130509 w 12192959"/>
                <a:gd name="connsiteY4380" fmla="*/ 1428276 h 1628413"/>
                <a:gd name="connsiteX4381" fmla="*/ 5122175 w 12192959"/>
                <a:gd name="connsiteY4381" fmla="*/ 1278045 h 1628413"/>
                <a:gd name="connsiteX4382" fmla="*/ 4542630 w 12192959"/>
                <a:gd name="connsiteY4382" fmla="*/ 1278045 h 1628413"/>
                <a:gd name="connsiteX4383" fmla="*/ 4542630 w 12192959"/>
                <a:gd name="connsiteY4383" fmla="*/ 1276127 h 1628413"/>
                <a:gd name="connsiteX4384" fmla="*/ 5122136 w 12192959"/>
                <a:gd name="connsiteY4384" fmla="*/ 1276127 h 1628413"/>
                <a:gd name="connsiteX4385" fmla="*/ 4559845 w 12192959"/>
                <a:gd name="connsiteY4385" fmla="*/ 1582678 h 1628413"/>
                <a:gd name="connsiteX4386" fmla="*/ 4562808 w 12192959"/>
                <a:gd name="connsiteY4386" fmla="*/ 1579714 h 1628413"/>
                <a:gd name="connsiteX4387" fmla="*/ 4562808 w 12192959"/>
                <a:gd name="connsiteY4387" fmla="*/ 1438480 h 1628413"/>
                <a:gd name="connsiteX4388" fmla="*/ 4628021 w 12192959"/>
                <a:gd name="connsiteY4388" fmla="*/ 1438480 h 1628413"/>
                <a:gd name="connsiteX4389" fmla="*/ 4628021 w 12192959"/>
                <a:gd name="connsiteY4389" fmla="*/ 1445260 h 1628413"/>
                <a:gd name="connsiteX4390" fmla="*/ 4600287 w 12192959"/>
                <a:gd name="connsiteY4390" fmla="*/ 1445260 h 1628413"/>
                <a:gd name="connsiteX4391" fmla="*/ 4597410 w 12192959"/>
                <a:gd name="connsiteY4391" fmla="*/ 1442920 h 1628413"/>
                <a:gd name="connsiteX4392" fmla="*/ 4592730 w 12192959"/>
                <a:gd name="connsiteY4392" fmla="*/ 1442920 h 1628413"/>
                <a:gd name="connsiteX4393" fmla="*/ 4589776 w 12192959"/>
                <a:gd name="connsiteY4393" fmla="*/ 1445883 h 1628413"/>
                <a:gd name="connsiteX4394" fmla="*/ 4589776 w 12192959"/>
                <a:gd name="connsiteY4394" fmla="*/ 1466445 h 1628413"/>
                <a:gd name="connsiteX4395" fmla="*/ 4594341 w 12192959"/>
                <a:gd name="connsiteY4395" fmla="*/ 1473426 h 1628413"/>
                <a:gd name="connsiteX4396" fmla="*/ 4594341 w 12192959"/>
                <a:gd name="connsiteY4396" fmla="*/ 1518941 h 1628413"/>
                <a:gd name="connsiteX4397" fmla="*/ 4586400 w 12192959"/>
                <a:gd name="connsiteY4397" fmla="*/ 1518941 h 1628413"/>
                <a:gd name="connsiteX4398" fmla="*/ 4583446 w 12192959"/>
                <a:gd name="connsiteY4398" fmla="*/ 1521895 h 1628413"/>
                <a:gd name="connsiteX4399" fmla="*/ 4583446 w 12192959"/>
                <a:gd name="connsiteY4399" fmla="*/ 1528551 h 1628413"/>
                <a:gd name="connsiteX4400" fmla="*/ 4586246 w 12192959"/>
                <a:gd name="connsiteY4400" fmla="*/ 1531504 h 1628413"/>
                <a:gd name="connsiteX4401" fmla="*/ 4586246 w 12192959"/>
                <a:gd name="connsiteY4401" fmla="*/ 1534573 h 1628413"/>
                <a:gd name="connsiteX4402" fmla="*/ 4589200 w 12192959"/>
                <a:gd name="connsiteY4402" fmla="*/ 1537527 h 1628413"/>
                <a:gd name="connsiteX4403" fmla="*/ 4589210 w 12192959"/>
                <a:gd name="connsiteY4403" fmla="*/ 1537527 h 1628413"/>
                <a:gd name="connsiteX4404" fmla="*/ 4594964 w 12192959"/>
                <a:gd name="connsiteY4404" fmla="*/ 1537527 h 1628413"/>
                <a:gd name="connsiteX4405" fmla="*/ 4594964 w 12192959"/>
                <a:gd name="connsiteY4405" fmla="*/ 1549035 h 1628413"/>
                <a:gd name="connsiteX4406" fmla="*/ 4597927 w 12192959"/>
                <a:gd name="connsiteY4406" fmla="*/ 1551989 h 1628413"/>
                <a:gd name="connsiteX4407" fmla="*/ 4607518 w 12192959"/>
                <a:gd name="connsiteY4407" fmla="*/ 1551989 h 1628413"/>
                <a:gd name="connsiteX4408" fmla="*/ 4610481 w 12192959"/>
                <a:gd name="connsiteY4408" fmla="*/ 1549035 h 1628413"/>
                <a:gd name="connsiteX4409" fmla="*/ 4610481 w 12192959"/>
                <a:gd name="connsiteY4409" fmla="*/ 1537527 h 1628413"/>
                <a:gd name="connsiteX4410" fmla="*/ 4627983 w 12192959"/>
                <a:gd name="connsiteY4410" fmla="*/ 1537527 h 1628413"/>
                <a:gd name="connsiteX4411" fmla="*/ 4627983 w 12192959"/>
                <a:gd name="connsiteY4411" fmla="*/ 1584720 h 1628413"/>
                <a:gd name="connsiteX4412" fmla="*/ 4619352 w 12192959"/>
                <a:gd name="connsiteY4412" fmla="*/ 1584720 h 1628413"/>
                <a:gd name="connsiteX4413" fmla="*/ 4616389 w 12192959"/>
                <a:gd name="connsiteY4413" fmla="*/ 1587684 h 1628413"/>
                <a:gd name="connsiteX4414" fmla="*/ 4616389 w 12192959"/>
                <a:gd name="connsiteY4414" fmla="*/ 1588643 h 1628413"/>
                <a:gd name="connsiteX4415" fmla="*/ 4520065 w 12192959"/>
                <a:gd name="connsiteY4415" fmla="*/ 1588643 h 1628413"/>
                <a:gd name="connsiteX4416" fmla="*/ 4520065 w 12192959"/>
                <a:gd name="connsiteY4416" fmla="*/ 1582639 h 1628413"/>
                <a:gd name="connsiteX4417" fmla="*/ 5125368 w 12192959"/>
                <a:gd name="connsiteY4417" fmla="*/ 1160652 h 1628413"/>
                <a:gd name="connsiteX4418" fmla="*/ 5117102 w 12192959"/>
                <a:gd name="connsiteY4418" fmla="*/ 1155924 h 1628413"/>
                <a:gd name="connsiteX4419" fmla="*/ 5359618 w 12192959"/>
                <a:gd name="connsiteY4419" fmla="*/ 1155924 h 1628413"/>
                <a:gd name="connsiteX4420" fmla="*/ 5366513 w 12192959"/>
                <a:gd name="connsiteY4420" fmla="*/ 1160662 h 1628413"/>
                <a:gd name="connsiteX4421" fmla="*/ 5122031 w 12192959"/>
                <a:gd name="connsiteY4421" fmla="*/ 1235868 h 1628413"/>
                <a:gd name="connsiteX4422" fmla="*/ 5067549 w 12192959"/>
                <a:gd name="connsiteY4422" fmla="*/ 1235868 h 1628413"/>
                <a:gd name="connsiteX4423" fmla="*/ 5067549 w 12192959"/>
                <a:gd name="connsiteY4423" fmla="*/ 1164536 h 1628413"/>
                <a:gd name="connsiteX4424" fmla="*/ 5064586 w 12192959"/>
                <a:gd name="connsiteY4424" fmla="*/ 1161582 h 1628413"/>
                <a:gd name="connsiteX4425" fmla="*/ 4608169 w 12192959"/>
                <a:gd name="connsiteY4425" fmla="*/ 1161582 h 1628413"/>
                <a:gd name="connsiteX4426" fmla="*/ 4605216 w 12192959"/>
                <a:gd name="connsiteY4426" fmla="*/ 1164536 h 1628413"/>
                <a:gd name="connsiteX4427" fmla="*/ 4605216 w 12192959"/>
                <a:gd name="connsiteY4427" fmla="*/ 1235868 h 1628413"/>
                <a:gd name="connsiteX4428" fmla="*/ 4542630 w 12192959"/>
                <a:gd name="connsiteY4428" fmla="*/ 1235868 h 1628413"/>
                <a:gd name="connsiteX4429" fmla="*/ 4542630 w 12192959"/>
                <a:gd name="connsiteY4429" fmla="*/ 1165591 h 1628413"/>
                <a:gd name="connsiteX4430" fmla="*/ 4838181 w 12192959"/>
                <a:gd name="connsiteY4430" fmla="*/ 1003383 h 1628413"/>
                <a:gd name="connsiteX4431" fmla="*/ 5121993 w 12192959"/>
                <a:gd name="connsiteY4431" fmla="*/ 1165562 h 1628413"/>
                <a:gd name="connsiteX4432" fmla="*/ 4542630 w 12192959"/>
                <a:gd name="connsiteY4432" fmla="*/ 1425341 h 1628413"/>
                <a:gd name="connsiteX4433" fmla="*/ 4542630 w 12192959"/>
                <a:gd name="connsiteY4433" fmla="*/ 1395372 h 1628413"/>
                <a:gd name="connsiteX4434" fmla="*/ 4556843 w 12192959"/>
                <a:gd name="connsiteY4434" fmla="*/ 1395372 h 1628413"/>
                <a:gd name="connsiteX4435" fmla="*/ 4556843 w 12192959"/>
                <a:gd name="connsiteY4435" fmla="*/ 1424986 h 1628413"/>
                <a:gd name="connsiteX4436" fmla="*/ 4559806 w 12192959"/>
                <a:gd name="connsiteY4436" fmla="*/ 1427950 h 1628413"/>
                <a:gd name="connsiteX4437" fmla="*/ 4627983 w 12192959"/>
                <a:gd name="connsiteY4437" fmla="*/ 1427950 h 1628413"/>
                <a:gd name="connsiteX4438" fmla="*/ 4627983 w 12192959"/>
                <a:gd name="connsiteY4438" fmla="*/ 1432534 h 1628413"/>
                <a:gd name="connsiteX4439" fmla="*/ 4534267 w 12192959"/>
                <a:gd name="connsiteY4439" fmla="*/ 1432534 h 1628413"/>
                <a:gd name="connsiteX4440" fmla="*/ 4534267 w 12192959"/>
                <a:gd name="connsiteY4440" fmla="*/ 1428266 h 1628413"/>
                <a:gd name="connsiteX4441" fmla="*/ 4539638 w 12192959"/>
                <a:gd name="connsiteY4441" fmla="*/ 1428266 h 1628413"/>
                <a:gd name="connsiteX4442" fmla="*/ 4542630 w 12192959"/>
                <a:gd name="connsiteY4442" fmla="*/ 1425351 h 1628413"/>
                <a:gd name="connsiteX4443" fmla="*/ 4542630 w 12192959"/>
                <a:gd name="connsiteY4443" fmla="*/ 1425341 h 1628413"/>
                <a:gd name="connsiteX4444" fmla="*/ 5165503 w 12192959"/>
                <a:gd name="connsiteY4444" fmla="*/ 1604677 h 1628413"/>
                <a:gd name="connsiteX4445" fmla="*/ 5165503 w 12192959"/>
                <a:gd name="connsiteY4445" fmla="*/ 1622544 h 1628413"/>
                <a:gd name="connsiteX4446" fmla="*/ 4492867 w 12192959"/>
                <a:gd name="connsiteY4446" fmla="*/ 1622544 h 1628413"/>
                <a:gd name="connsiteX4447" fmla="*/ 4492867 w 12192959"/>
                <a:gd name="connsiteY4447" fmla="*/ 1604677 h 1628413"/>
                <a:gd name="connsiteX4448" fmla="*/ 5127910 w 12192959"/>
                <a:gd name="connsiteY4448" fmla="*/ 1235829 h 1628413"/>
                <a:gd name="connsiteX4449" fmla="*/ 5127910 w 12192959"/>
                <a:gd name="connsiteY4449" fmla="*/ 1166531 h 1628413"/>
                <a:gd name="connsiteX4450" fmla="*/ 5373140 w 12192959"/>
                <a:gd name="connsiteY4450" fmla="*/ 1166531 h 1628413"/>
                <a:gd name="connsiteX4451" fmla="*/ 5373140 w 12192959"/>
                <a:gd name="connsiteY4451" fmla="*/ 1235829 h 1628413"/>
                <a:gd name="connsiteX4452" fmla="*/ 5137059 w 12192959"/>
                <a:gd name="connsiteY4452" fmla="*/ 1002913 h 1628413"/>
                <a:gd name="connsiteX4453" fmla="*/ 5138209 w 12192959"/>
                <a:gd name="connsiteY4453" fmla="*/ 1003709 h 1628413"/>
                <a:gd name="connsiteX4454" fmla="*/ 4850744 w 12192959"/>
                <a:gd name="connsiteY4454" fmla="*/ 1003709 h 1628413"/>
                <a:gd name="connsiteX4455" fmla="*/ 4849353 w 12192959"/>
                <a:gd name="connsiteY4455" fmla="*/ 1002913 h 1628413"/>
                <a:gd name="connsiteX4456" fmla="*/ 5146821 w 12192959"/>
                <a:gd name="connsiteY4456" fmla="*/ 1009626 h 1628413"/>
                <a:gd name="connsiteX4457" fmla="*/ 5154580 w 12192959"/>
                <a:gd name="connsiteY4457" fmla="*/ 1014958 h 1628413"/>
                <a:gd name="connsiteX4458" fmla="*/ 4871075 w 12192959"/>
                <a:gd name="connsiteY4458" fmla="*/ 1014958 h 1628413"/>
                <a:gd name="connsiteX4459" fmla="*/ 4870519 w 12192959"/>
                <a:gd name="connsiteY4459" fmla="*/ 1015006 h 1628413"/>
                <a:gd name="connsiteX4460" fmla="*/ 4861101 w 12192959"/>
                <a:gd name="connsiteY4460" fmla="*/ 1009626 h 1628413"/>
                <a:gd name="connsiteX4461" fmla="*/ 5170950 w 12192959"/>
                <a:gd name="connsiteY4461" fmla="*/ 1026207 h 1628413"/>
                <a:gd name="connsiteX4462" fmla="*/ 4891713 w 12192959"/>
                <a:gd name="connsiteY4462" fmla="*/ 1026207 h 1628413"/>
                <a:gd name="connsiteX4463" fmla="*/ 4890553 w 12192959"/>
                <a:gd name="connsiteY4463" fmla="*/ 1026437 h 1628413"/>
                <a:gd name="connsiteX4464" fmla="*/ 4880819 w 12192959"/>
                <a:gd name="connsiteY4464" fmla="*/ 1020875 h 1628413"/>
                <a:gd name="connsiteX4465" fmla="*/ 5163221 w 12192959"/>
                <a:gd name="connsiteY4465" fmla="*/ 1020875 h 1628413"/>
                <a:gd name="connsiteX4466" fmla="*/ 5187321 w 12192959"/>
                <a:gd name="connsiteY4466" fmla="*/ 1037457 h 1628413"/>
                <a:gd name="connsiteX4467" fmla="*/ 4910893 w 12192959"/>
                <a:gd name="connsiteY4467" fmla="*/ 1037457 h 1628413"/>
                <a:gd name="connsiteX4468" fmla="*/ 4910030 w 12192959"/>
                <a:gd name="connsiteY4468" fmla="*/ 1037591 h 1628413"/>
                <a:gd name="connsiteX4469" fmla="*/ 4900440 w 12192959"/>
                <a:gd name="connsiteY4469" fmla="*/ 1032124 h 1628413"/>
                <a:gd name="connsiteX4470" fmla="*/ 5179514 w 12192959"/>
                <a:gd name="connsiteY4470" fmla="*/ 1032124 h 1628413"/>
                <a:gd name="connsiteX4471" fmla="*/ 5203691 w 12192959"/>
                <a:gd name="connsiteY4471" fmla="*/ 1048706 h 1628413"/>
                <a:gd name="connsiteX4472" fmla="*/ 4929997 w 12192959"/>
                <a:gd name="connsiteY4472" fmla="*/ 1048706 h 1628413"/>
                <a:gd name="connsiteX4473" fmla="*/ 4929556 w 12192959"/>
                <a:gd name="connsiteY4473" fmla="*/ 1048706 h 1628413"/>
                <a:gd name="connsiteX4474" fmla="*/ 4920167 w 12192959"/>
                <a:gd name="connsiteY4474" fmla="*/ 1043345 h 1628413"/>
                <a:gd name="connsiteX4475" fmla="*/ 5195933 w 12192959"/>
                <a:gd name="connsiteY4475" fmla="*/ 1043345 h 1628413"/>
                <a:gd name="connsiteX4476" fmla="*/ 5220062 w 12192959"/>
                <a:gd name="connsiteY4476" fmla="*/ 1059965 h 1628413"/>
                <a:gd name="connsiteX4477" fmla="*/ 4949187 w 12192959"/>
                <a:gd name="connsiteY4477" fmla="*/ 1059965 h 1628413"/>
                <a:gd name="connsiteX4478" fmla="*/ 4939856 w 12192959"/>
                <a:gd name="connsiteY4478" fmla="*/ 1054632 h 1628413"/>
                <a:gd name="connsiteX4479" fmla="*/ 5211555 w 12192959"/>
                <a:gd name="connsiteY4479" fmla="*/ 1054632 h 1628413"/>
                <a:gd name="connsiteX4480" fmla="*/ 5212197 w 12192959"/>
                <a:gd name="connsiteY4480" fmla="*/ 1054556 h 1628413"/>
                <a:gd name="connsiteX4481" fmla="*/ 5236432 w 12192959"/>
                <a:gd name="connsiteY4481" fmla="*/ 1071214 h 1628413"/>
                <a:gd name="connsiteX4482" fmla="*/ 4969921 w 12192959"/>
                <a:gd name="connsiteY4482" fmla="*/ 1071214 h 1628413"/>
                <a:gd name="connsiteX4483" fmla="*/ 4969086 w 12192959"/>
                <a:gd name="connsiteY4483" fmla="*/ 1071329 h 1628413"/>
                <a:gd name="connsiteX4484" fmla="*/ 4959497 w 12192959"/>
                <a:gd name="connsiteY4484" fmla="*/ 1065882 h 1628413"/>
                <a:gd name="connsiteX4485" fmla="*/ 5228626 w 12192959"/>
                <a:gd name="connsiteY4485" fmla="*/ 1065882 h 1628413"/>
                <a:gd name="connsiteX4486" fmla="*/ 5252803 w 12192959"/>
                <a:gd name="connsiteY4486" fmla="*/ 1082463 h 1628413"/>
                <a:gd name="connsiteX4487" fmla="*/ 4988574 w 12192959"/>
                <a:gd name="connsiteY4487" fmla="*/ 1082463 h 1628413"/>
                <a:gd name="connsiteX4488" fmla="*/ 4979223 w 12192959"/>
                <a:gd name="connsiteY4488" fmla="*/ 1077122 h 1628413"/>
                <a:gd name="connsiteX4489" fmla="*/ 5245034 w 12192959"/>
                <a:gd name="connsiteY4489" fmla="*/ 1077122 h 1628413"/>
                <a:gd name="connsiteX4490" fmla="*/ 5267907 w 12192959"/>
                <a:gd name="connsiteY4490" fmla="*/ 1093712 h 1628413"/>
                <a:gd name="connsiteX4491" fmla="*/ 5008253 w 12192959"/>
                <a:gd name="connsiteY4491" fmla="*/ 1093712 h 1628413"/>
                <a:gd name="connsiteX4492" fmla="*/ 4998922 w 12192959"/>
                <a:gd name="connsiteY4492" fmla="*/ 1088380 h 1628413"/>
                <a:gd name="connsiteX4493" fmla="*/ 5261405 w 12192959"/>
                <a:gd name="connsiteY4493" fmla="*/ 1088380 h 1628413"/>
                <a:gd name="connsiteX4494" fmla="*/ 5267562 w 12192959"/>
                <a:gd name="connsiteY4494" fmla="*/ 1092619 h 1628413"/>
                <a:gd name="connsiteX4495" fmla="*/ 5267907 w 12192959"/>
                <a:gd name="connsiteY4495" fmla="*/ 1093732 h 1628413"/>
                <a:gd name="connsiteX4496" fmla="*/ 5273469 w 12192959"/>
                <a:gd name="connsiteY4496" fmla="*/ 769622 h 1628413"/>
                <a:gd name="connsiteX4497" fmla="*/ 5273469 w 12192959"/>
                <a:gd name="connsiteY4497" fmla="*/ 717586 h 1628413"/>
                <a:gd name="connsiteX4498" fmla="*/ 5451531 w 12192959"/>
                <a:gd name="connsiteY4498" fmla="*/ 717586 h 1628413"/>
                <a:gd name="connsiteX4499" fmla="*/ 5451531 w 12192959"/>
                <a:gd name="connsiteY4499" fmla="*/ 769641 h 1628413"/>
                <a:gd name="connsiteX4500" fmla="*/ 5332478 w 12192959"/>
                <a:gd name="connsiteY4500" fmla="*/ 560786 h 1628413"/>
                <a:gd name="connsiteX4501" fmla="*/ 5332478 w 12192959"/>
                <a:gd name="connsiteY4501" fmla="*/ 538920 h 1628413"/>
                <a:gd name="connsiteX4502" fmla="*/ 5721955 w 12192959"/>
                <a:gd name="connsiteY4502" fmla="*/ 538920 h 1628413"/>
                <a:gd name="connsiteX4503" fmla="*/ 5721955 w 12192959"/>
                <a:gd name="connsiteY4503" fmla="*/ 560786 h 1628413"/>
                <a:gd name="connsiteX4504" fmla="*/ 5626820 w 12192959"/>
                <a:gd name="connsiteY4504" fmla="*/ 1228541 h 1628413"/>
                <a:gd name="connsiteX4505" fmla="*/ 5749948 w 12192959"/>
                <a:gd name="connsiteY4505" fmla="*/ 1228541 h 1628413"/>
                <a:gd name="connsiteX4506" fmla="*/ 5749948 w 12192959"/>
                <a:gd name="connsiteY4506" fmla="*/ 1236501 h 1628413"/>
                <a:gd name="connsiteX4507" fmla="*/ 5622639 w 12192959"/>
                <a:gd name="connsiteY4507" fmla="*/ 1235839 h 1628413"/>
                <a:gd name="connsiteX4508" fmla="*/ 5749948 w 12192959"/>
                <a:gd name="connsiteY4508" fmla="*/ 1255614 h 1628413"/>
                <a:gd name="connsiteX4509" fmla="*/ 5749948 w 12192959"/>
                <a:gd name="connsiteY4509" fmla="*/ 1263286 h 1628413"/>
                <a:gd name="connsiteX4510" fmla="*/ 5607141 w 12192959"/>
                <a:gd name="connsiteY4510" fmla="*/ 1262883 h 1628413"/>
                <a:gd name="connsiteX4511" fmla="*/ 5611322 w 12192959"/>
                <a:gd name="connsiteY4511" fmla="*/ 1255604 h 1628413"/>
                <a:gd name="connsiteX4512" fmla="*/ 5749948 w 12192959"/>
                <a:gd name="connsiteY4512" fmla="*/ 1249697 h 1628413"/>
                <a:gd name="connsiteX4513" fmla="*/ 5614727 w 12192959"/>
                <a:gd name="connsiteY4513" fmla="*/ 1249697 h 1628413"/>
                <a:gd name="connsiteX4514" fmla="*/ 5619291 w 12192959"/>
                <a:gd name="connsiteY4514" fmla="*/ 1241737 h 1628413"/>
                <a:gd name="connsiteX4515" fmla="*/ 5749987 w 12192959"/>
                <a:gd name="connsiteY4515" fmla="*/ 1242418 h 1628413"/>
                <a:gd name="connsiteX4516" fmla="*/ 5749948 w 12192959"/>
                <a:gd name="connsiteY4516" fmla="*/ 1282793 h 1628413"/>
                <a:gd name="connsiteX4517" fmla="*/ 5749948 w 12192959"/>
                <a:gd name="connsiteY4517" fmla="*/ 1290465 h 1628413"/>
                <a:gd name="connsiteX4518" fmla="*/ 5591221 w 12192959"/>
                <a:gd name="connsiteY4518" fmla="*/ 1290647 h 1628413"/>
                <a:gd name="connsiteX4519" fmla="*/ 5595776 w 12192959"/>
                <a:gd name="connsiteY4519" fmla="*/ 1282697 h 1628413"/>
                <a:gd name="connsiteX4520" fmla="*/ 5545610 w 12192959"/>
                <a:gd name="connsiteY4520" fmla="*/ 1359869 h 1628413"/>
                <a:gd name="connsiteX4521" fmla="*/ 5545610 w 12192959"/>
                <a:gd name="connsiteY4521" fmla="*/ 1411915 h 1628413"/>
                <a:gd name="connsiteX4522" fmla="*/ 5457448 w 12192959"/>
                <a:gd name="connsiteY4522" fmla="*/ 1411915 h 1628413"/>
                <a:gd name="connsiteX4523" fmla="*/ 5457448 w 12192959"/>
                <a:gd name="connsiteY4523" fmla="*/ 1359869 h 1628413"/>
                <a:gd name="connsiteX4524" fmla="*/ 5451531 w 12192959"/>
                <a:gd name="connsiteY4524" fmla="*/ 1359869 h 1628413"/>
                <a:gd name="connsiteX4525" fmla="*/ 5451531 w 12192959"/>
                <a:gd name="connsiteY4525" fmla="*/ 1411915 h 1628413"/>
                <a:gd name="connsiteX4526" fmla="*/ 5379010 w 12192959"/>
                <a:gd name="connsiteY4526" fmla="*/ 1411915 h 1628413"/>
                <a:gd name="connsiteX4527" fmla="*/ 5379010 w 12192959"/>
                <a:gd name="connsiteY4527" fmla="*/ 1359869 h 1628413"/>
                <a:gd name="connsiteX4528" fmla="*/ 5379010 w 12192959"/>
                <a:gd name="connsiteY4528" fmla="*/ 1417842 h 1628413"/>
                <a:gd name="connsiteX4529" fmla="*/ 5548564 w 12192959"/>
                <a:gd name="connsiteY4529" fmla="*/ 1417842 h 1628413"/>
                <a:gd name="connsiteX4530" fmla="*/ 5551527 w 12192959"/>
                <a:gd name="connsiteY4530" fmla="*/ 1414878 h 1628413"/>
                <a:gd name="connsiteX4531" fmla="*/ 5551527 w 12192959"/>
                <a:gd name="connsiteY4531" fmla="*/ 1356905 h 1628413"/>
                <a:gd name="connsiteX4532" fmla="*/ 5548564 w 12192959"/>
                <a:gd name="connsiteY4532" fmla="*/ 1353942 h 1628413"/>
                <a:gd name="connsiteX4533" fmla="*/ 5379010 w 12192959"/>
                <a:gd name="connsiteY4533" fmla="*/ 1353942 h 1628413"/>
                <a:gd name="connsiteX4534" fmla="*/ 5379010 w 12192959"/>
                <a:gd name="connsiteY4534" fmla="*/ 1330993 h 1628413"/>
                <a:gd name="connsiteX4535" fmla="*/ 5569202 w 12192959"/>
                <a:gd name="connsiteY4535" fmla="*/ 1330993 h 1628413"/>
                <a:gd name="connsiteX4536" fmla="*/ 5569202 w 12192959"/>
                <a:gd name="connsiteY4536" fmla="*/ 1422157 h 1628413"/>
                <a:gd name="connsiteX4537" fmla="*/ 5379010 w 12192959"/>
                <a:gd name="connsiteY4537" fmla="*/ 1422157 h 1628413"/>
                <a:gd name="connsiteX4538" fmla="*/ 5575493 w 12192959"/>
                <a:gd name="connsiteY4538" fmla="*/ 1306202 h 1628413"/>
                <a:gd name="connsiteX4539" fmla="*/ 5379010 w 12192959"/>
                <a:gd name="connsiteY4539" fmla="*/ 1306202 h 1628413"/>
                <a:gd name="connsiteX4540" fmla="*/ 5379010 w 12192959"/>
                <a:gd name="connsiteY4540" fmla="*/ 1304831 h 1628413"/>
                <a:gd name="connsiteX4541" fmla="*/ 5576260 w 12192959"/>
                <a:gd name="connsiteY4541" fmla="*/ 1304831 h 1628413"/>
                <a:gd name="connsiteX4542" fmla="*/ 5563093 w 12192959"/>
                <a:gd name="connsiteY4542" fmla="*/ 1318458 h 1628413"/>
                <a:gd name="connsiteX4543" fmla="*/ 5563821 w 12192959"/>
                <a:gd name="connsiteY4543" fmla="*/ 1325057 h 1628413"/>
                <a:gd name="connsiteX4544" fmla="*/ 5379010 w 12192959"/>
                <a:gd name="connsiteY4544" fmla="*/ 1325057 h 1628413"/>
                <a:gd name="connsiteX4545" fmla="*/ 5379010 w 12192959"/>
                <a:gd name="connsiteY4545" fmla="*/ 1312119 h 1628413"/>
                <a:gd name="connsiteX4546" fmla="*/ 5567044 w 12192959"/>
                <a:gd name="connsiteY4546" fmla="*/ 1312119 h 1628413"/>
                <a:gd name="connsiteX4547" fmla="*/ 5563074 w 12192959"/>
                <a:gd name="connsiteY4547" fmla="*/ 1318458 h 1628413"/>
                <a:gd name="connsiteX4548" fmla="*/ 5379029 w 12192959"/>
                <a:gd name="connsiteY4548" fmla="*/ 1287568 h 1628413"/>
                <a:gd name="connsiteX4549" fmla="*/ 5379029 w 12192959"/>
                <a:gd name="connsiteY4549" fmla="*/ 1274631 h 1628413"/>
                <a:gd name="connsiteX4550" fmla="*/ 5593590 w 12192959"/>
                <a:gd name="connsiteY4550" fmla="*/ 1274631 h 1628413"/>
                <a:gd name="connsiteX4551" fmla="*/ 5586167 w 12192959"/>
                <a:gd name="connsiteY4551" fmla="*/ 1287568 h 1628413"/>
                <a:gd name="connsiteX4552" fmla="*/ 5597762 w 12192959"/>
                <a:gd name="connsiteY4552" fmla="*/ 1267343 h 1628413"/>
                <a:gd name="connsiteX4553" fmla="*/ 5596985 w 12192959"/>
                <a:gd name="connsiteY4553" fmla="*/ 1268714 h 1628413"/>
                <a:gd name="connsiteX4554" fmla="*/ 5379010 w 12192959"/>
                <a:gd name="connsiteY4554" fmla="*/ 1268714 h 1628413"/>
                <a:gd name="connsiteX4555" fmla="*/ 5379010 w 12192959"/>
                <a:gd name="connsiteY4555" fmla="*/ 1267343 h 1628413"/>
                <a:gd name="connsiteX4556" fmla="*/ 5379029 w 12192959"/>
                <a:gd name="connsiteY4556" fmla="*/ 1261426 h 1628413"/>
                <a:gd name="connsiteX4557" fmla="*/ 5379029 w 12192959"/>
                <a:gd name="connsiteY4557" fmla="*/ 1257100 h 1628413"/>
                <a:gd name="connsiteX4558" fmla="*/ 5548583 w 12192959"/>
                <a:gd name="connsiteY4558" fmla="*/ 1257100 h 1628413"/>
                <a:gd name="connsiteX4559" fmla="*/ 5551518 w 12192959"/>
                <a:gd name="connsiteY4559" fmla="*/ 1254156 h 1628413"/>
                <a:gd name="connsiteX4560" fmla="*/ 5551518 w 12192959"/>
                <a:gd name="connsiteY4560" fmla="*/ 1196184 h 1628413"/>
                <a:gd name="connsiteX4561" fmla="*/ 5548554 w 12192959"/>
                <a:gd name="connsiteY4561" fmla="*/ 1193220 h 1628413"/>
                <a:gd name="connsiteX4562" fmla="*/ 5379000 w 12192959"/>
                <a:gd name="connsiteY4562" fmla="*/ 1193220 h 1628413"/>
                <a:gd name="connsiteX4563" fmla="*/ 5379000 w 12192959"/>
                <a:gd name="connsiteY4563" fmla="*/ 1170261 h 1628413"/>
                <a:gd name="connsiteX4564" fmla="*/ 5721945 w 12192959"/>
                <a:gd name="connsiteY4564" fmla="*/ 1170261 h 1628413"/>
                <a:gd name="connsiteX4565" fmla="*/ 5721945 w 12192959"/>
                <a:gd name="connsiteY4565" fmla="*/ 1175910 h 1628413"/>
                <a:gd name="connsiteX4566" fmla="*/ 5717850 w 12192959"/>
                <a:gd name="connsiteY4566" fmla="*/ 1175910 h 1628413"/>
                <a:gd name="connsiteX4567" fmla="*/ 5707138 w 12192959"/>
                <a:gd name="connsiteY4567" fmla="*/ 1186622 h 1628413"/>
                <a:gd name="connsiteX4568" fmla="*/ 5717850 w 12192959"/>
                <a:gd name="connsiteY4568" fmla="*/ 1197335 h 1628413"/>
                <a:gd name="connsiteX4569" fmla="*/ 5721945 w 12192959"/>
                <a:gd name="connsiteY4569" fmla="*/ 1197334 h 1628413"/>
                <a:gd name="connsiteX4570" fmla="*/ 5721945 w 12192959"/>
                <a:gd name="connsiteY4570" fmla="*/ 1201171 h 1628413"/>
                <a:gd name="connsiteX4571" fmla="*/ 5632574 w 12192959"/>
                <a:gd name="connsiteY4571" fmla="*/ 1201171 h 1628413"/>
                <a:gd name="connsiteX4572" fmla="*/ 5621865 w 12192959"/>
                <a:gd name="connsiteY4572" fmla="*/ 1211887 h 1628413"/>
                <a:gd name="connsiteX4573" fmla="*/ 5625141 w 12192959"/>
                <a:gd name="connsiteY4573" fmla="*/ 1219593 h 1628413"/>
                <a:gd name="connsiteX4574" fmla="*/ 5601166 w 12192959"/>
                <a:gd name="connsiteY4574" fmla="*/ 1261474 h 1628413"/>
                <a:gd name="connsiteX4575" fmla="*/ 5545629 w 12192959"/>
                <a:gd name="connsiteY4575" fmla="*/ 1199089 h 1628413"/>
                <a:gd name="connsiteX4576" fmla="*/ 5545629 w 12192959"/>
                <a:gd name="connsiteY4576" fmla="*/ 1251145 h 1628413"/>
                <a:gd name="connsiteX4577" fmla="*/ 5457467 w 12192959"/>
                <a:gd name="connsiteY4577" fmla="*/ 1251145 h 1628413"/>
                <a:gd name="connsiteX4578" fmla="*/ 5457467 w 12192959"/>
                <a:gd name="connsiteY4578" fmla="*/ 1199089 h 1628413"/>
                <a:gd name="connsiteX4579" fmla="*/ 5451549 w 12192959"/>
                <a:gd name="connsiteY4579" fmla="*/ 1199089 h 1628413"/>
                <a:gd name="connsiteX4580" fmla="*/ 5451549 w 12192959"/>
                <a:gd name="connsiteY4580" fmla="*/ 1251145 h 1628413"/>
                <a:gd name="connsiteX4581" fmla="*/ 5379029 w 12192959"/>
                <a:gd name="connsiteY4581" fmla="*/ 1251145 h 1628413"/>
                <a:gd name="connsiteX4582" fmla="*/ 5379029 w 12192959"/>
                <a:gd name="connsiteY4582" fmla="*/ 1199089 h 1628413"/>
                <a:gd name="connsiteX4583" fmla="*/ 5582763 w 12192959"/>
                <a:gd name="connsiteY4583" fmla="*/ 1293476 h 1628413"/>
                <a:gd name="connsiteX4584" fmla="*/ 5579655 w 12192959"/>
                <a:gd name="connsiteY4584" fmla="*/ 1298904 h 1628413"/>
                <a:gd name="connsiteX4585" fmla="*/ 5379010 w 12192959"/>
                <a:gd name="connsiteY4585" fmla="*/ 1298904 h 1628413"/>
                <a:gd name="connsiteX4586" fmla="*/ 5379010 w 12192959"/>
                <a:gd name="connsiteY4586" fmla="*/ 1293476 h 1628413"/>
                <a:gd name="connsiteX4587" fmla="*/ 5749948 w 12192959"/>
                <a:gd name="connsiteY4587" fmla="*/ 1296353 h 1628413"/>
                <a:gd name="connsiteX4588" fmla="*/ 5749948 w 12192959"/>
                <a:gd name="connsiteY4588" fmla="*/ 1304025 h 1628413"/>
                <a:gd name="connsiteX4589" fmla="*/ 5583530 w 12192959"/>
                <a:gd name="connsiteY4589" fmla="*/ 1304025 h 1628413"/>
                <a:gd name="connsiteX4590" fmla="*/ 5587826 w 12192959"/>
                <a:gd name="connsiteY4590" fmla="*/ 1296535 h 1628413"/>
                <a:gd name="connsiteX4591" fmla="*/ 5749948 w 12192959"/>
                <a:gd name="connsiteY4591" fmla="*/ 1269155 h 1628413"/>
                <a:gd name="connsiteX4592" fmla="*/ 5749948 w 12192959"/>
                <a:gd name="connsiteY4592" fmla="*/ 1276827 h 1628413"/>
                <a:gd name="connsiteX4593" fmla="*/ 5599171 w 12192959"/>
                <a:gd name="connsiteY4593" fmla="*/ 1276741 h 1628413"/>
                <a:gd name="connsiteX4594" fmla="*/ 5603736 w 12192959"/>
                <a:gd name="connsiteY4594" fmla="*/ 1268772 h 1628413"/>
                <a:gd name="connsiteX4595" fmla="*/ 5630378 w 12192959"/>
                <a:gd name="connsiteY4595" fmla="*/ 1222298 h 1628413"/>
                <a:gd name="connsiteX4596" fmla="*/ 5632583 w 12192959"/>
                <a:gd name="connsiteY4596" fmla="*/ 1222528 h 1628413"/>
                <a:gd name="connsiteX4597" fmla="*/ 5749948 w 12192959"/>
                <a:gd name="connsiteY4597" fmla="*/ 1222528 h 1628413"/>
                <a:gd name="connsiteX4598" fmla="*/ 5749948 w 12192959"/>
                <a:gd name="connsiteY4598" fmla="*/ 1222585 h 1628413"/>
                <a:gd name="connsiteX4599" fmla="*/ 5630215 w 12192959"/>
                <a:gd name="connsiteY4599" fmla="*/ 1222585 h 1628413"/>
                <a:gd name="connsiteX4600" fmla="*/ 5627788 w 12192959"/>
                <a:gd name="connsiteY4600" fmla="*/ 1211816 h 1628413"/>
                <a:gd name="connsiteX4601" fmla="*/ 5632583 w 12192959"/>
                <a:gd name="connsiteY4601" fmla="*/ 1207020 h 1628413"/>
                <a:gd name="connsiteX4602" fmla="*/ 5749948 w 12192959"/>
                <a:gd name="connsiteY4602" fmla="*/ 1207020 h 1628413"/>
                <a:gd name="connsiteX4603" fmla="*/ 5749948 w 12192959"/>
                <a:gd name="connsiteY4603" fmla="*/ 1216611 h 1628413"/>
                <a:gd name="connsiteX4604" fmla="*/ 5632583 w 12192959"/>
                <a:gd name="connsiteY4604" fmla="*/ 1216611 h 1628413"/>
                <a:gd name="connsiteX4605" fmla="*/ 5627788 w 12192959"/>
                <a:gd name="connsiteY4605" fmla="*/ 1211835 h 1628413"/>
                <a:gd name="connsiteX4606" fmla="*/ 5721955 w 12192959"/>
                <a:gd name="connsiteY4606" fmla="*/ 1144090 h 1628413"/>
                <a:gd name="connsiteX4607" fmla="*/ 5721955 w 12192959"/>
                <a:gd name="connsiteY4607" fmla="*/ 1145452 h 1628413"/>
                <a:gd name="connsiteX4608" fmla="*/ 5358487 w 12192959"/>
                <a:gd name="connsiteY4608" fmla="*/ 1145452 h 1628413"/>
                <a:gd name="connsiteX4609" fmla="*/ 5358487 w 12192959"/>
                <a:gd name="connsiteY4609" fmla="*/ 1144090 h 1628413"/>
                <a:gd name="connsiteX4610" fmla="*/ 5310027 w 12192959"/>
                <a:gd name="connsiteY4610" fmla="*/ 1122138 h 1628413"/>
                <a:gd name="connsiteX4611" fmla="*/ 5310478 w 12192959"/>
                <a:gd name="connsiteY4611" fmla="*/ 1122138 h 1628413"/>
                <a:gd name="connsiteX4612" fmla="*/ 5318284 w 12192959"/>
                <a:gd name="connsiteY4612" fmla="*/ 1127508 h 1628413"/>
                <a:gd name="connsiteX4613" fmla="*/ 5067319 w 12192959"/>
                <a:gd name="connsiteY4613" fmla="*/ 1127508 h 1628413"/>
                <a:gd name="connsiteX4614" fmla="*/ 5057987 w 12192959"/>
                <a:gd name="connsiteY4614" fmla="*/ 1122176 h 1628413"/>
                <a:gd name="connsiteX4615" fmla="*/ 5294156 w 12192959"/>
                <a:gd name="connsiteY4615" fmla="*/ 1110889 h 1628413"/>
                <a:gd name="connsiteX4616" fmla="*/ 5301914 w 12192959"/>
                <a:gd name="connsiteY4616" fmla="*/ 1116221 h 1628413"/>
                <a:gd name="connsiteX4617" fmla="*/ 5047640 w 12192959"/>
                <a:gd name="connsiteY4617" fmla="*/ 1116221 h 1628413"/>
                <a:gd name="connsiteX4618" fmla="*/ 5038299 w 12192959"/>
                <a:gd name="connsiteY4618" fmla="*/ 1110889 h 1628413"/>
                <a:gd name="connsiteX4619" fmla="*/ 5276634 w 12192959"/>
                <a:gd name="connsiteY4619" fmla="*/ 1099630 h 1628413"/>
                <a:gd name="connsiteX4620" fmla="*/ 5277593 w 12192959"/>
                <a:gd name="connsiteY4620" fmla="*/ 1099486 h 1628413"/>
                <a:gd name="connsiteX4621" fmla="*/ 5285563 w 12192959"/>
                <a:gd name="connsiteY4621" fmla="*/ 1104962 h 1628413"/>
                <a:gd name="connsiteX4622" fmla="*/ 5027970 w 12192959"/>
                <a:gd name="connsiteY4622" fmla="*/ 1104962 h 1628413"/>
                <a:gd name="connsiteX4623" fmla="*/ 5018629 w 12192959"/>
                <a:gd name="connsiteY4623" fmla="*/ 1099620 h 1628413"/>
                <a:gd name="connsiteX4624" fmla="*/ 5551527 w 12192959"/>
                <a:gd name="connsiteY4624" fmla="*/ 772604 h 1628413"/>
                <a:gd name="connsiteX4625" fmla="*/ 5551527 w 12192959"/>
                <a:gd name="connsiteY4625" fmla="*/ 714622 h 1628413"/>
                <a:gd name="connsiteX4626" fmla="*/ 5548564 w 12192959"/>
                <a:gd name="connsiteY4626" fmla="*/ 711668 h 1628413"/>
                <a:gd name="connsiteX4627" fmla="*/ 5332478 w 12192959"/>
                <a:gd name="connsiteY4627" fmla="*/ 711668 h 1628413"/>
                <a:gd name="connsiteX4628" fmla="*/ 5332478 w 12192959"/>
                <a:gd name="connsiteY4628" fmla="*/ 566694 h 1628413"/>
                <a:gd name="connsiteX4629" fmla="*/ 5721955 w 12192959"/>
                <a:gd name="connsiteY4629" fmla="*/ 566694 h 1628413"/>
                <a:gd name="connsiteX4630" fmla="*/ 5721955 w 12192959"/>
                <a:gd name="connsiteY4630" fmla="*/ 617589 h 1628413"/>
                <a:gd name="connsiteX4631" fmla="*/ 5355552 w 12192959"/>
                <a:gd name="connsiteY4631" fmla="*/ 617589 h 1628413"/>
                <a:gd name="connsiteX4632" fmla="*/ 5352598 w 12192959"/>
                <a:gd name="connsiteY4632" fmla="*/ 620552 h 1628413"/>
                <a:gd name="connsiteX4633" fmla="*/ 5352598 w 12192959"/>
                <a:gd name="connsiteY4633" fmla="*/ 646695 h 1628413"/>
                <a:gd name="connsiteX4634" fmla="*/ 5355542 w 12192959"/>
                <a:gd name="connsiteY4634" fmla="*/ 649658 h 1628413"/>
                <a:gd name="connsiteX4635" fmla="*/ 5355552 w 12192959"/>
                <a:gd name="connsiteY4635" fmla="*/ 649658 h 1628413"/>
                <a:gd name="connsiteX4636" fmla="*/ 5721955 w 12192959"/>
                <a:gd name="connsiteY4636" fmla="*/ 649658 h 1628413"/>
                <a:gd name="connsiteX4637" fmla="*/ 5721955 w 12192959"/>
                <a:gd name="connsiteY4637" fmla="*/ 655077 h 1628413"/>
                <a:gd name="connsiteX4638" fmla="*/ 5355552 w 12192959"/>
                <a:gd name="connsiteY4638" fmla="*/ 655077 h 1628413"/>
                <a:gd name="connsiteX4639" fmla="*/ 5352598 w 12192959"/>
                <a:gd name="connsiteY4639" fmla="*/ 658040 h 1628413"/>
                <a:gd name="connsiteX4640" fmla="*/ 5352598 w 12192959"/>
                <a:gd name="connsiteY4640" fmla="*/ 684192 h 1628413"/>
                <a:gd name="connsiteX4641" fmla="*/ 5355552 w 12192959"/>
                <a:gd name="connsiteY4641" fmla="*/ 687146 h 1628413"/>
                <a:gd name="connsiteX4642" fmla="*/ 5721955 w 12192959"/>
                <a:gd name="connsiteY4642" fmla="*/ 687146 h 1628413"/>
                <a:gd name="connsiteX4643" fmla="*/ 5721955 w 12192959"/>
                <a:gd name="connsiteY4643" fmla="*/ 778320 h 1628413"/>
                <a:gd name="connsiteX4644" fmla="*/ 5355552 w 12192959"/>
                <a:gd name="connsiteY4644" fmla="*/ 778320 h 1628413"/>
                <a:gd name="connsiteX4645" fmla="*/ 5352598 w 12192959"/>
                <a:gd name="connsiteY4645" fmla="*/ 781274 h 1628413"/>
                <a:gd name="connsiteX4646" fmla="*/ 5352598 w 12192959"/>
                <a:gd name="connsiteY4646" fmla="*/ 807426 h 1628413"/>
                <a:gd name="connsiteX4647" fmla="*/ 5355552 w 12192959"/>
                <a:gd name="connsiteY4647" fmla="*/ 810390 h 1628413"/>
                <a:gd name="connsiteX4648" fmla="*/ 5721955 w 12192959"/>
                <a:gd name="connsiteY4648" fmla="*/ 810390 h 1628413"/>
                <a:gd name="connsiteX4649" fmla="*/ 5721955 w 12192959"/>
                <a:gd name="connsiteY4649" fmla="*/ 815808 h 1628413"/>
                <a:gd name="connsiteX4650" fmla="*/ 5355552 w 12192959"/>
                <a:gd name="connsiteY4650" fmla="*/ 815808 h 1628413"/>
                <a:gd name="connsiteX4651" fmla="*/ 5352598 w 12192959"/>
                <a:gd name="connsiteY4651" fmla="*/ 818762 h 1628413"/>
                <a:gd name="connsiteX4652" fmla="*/ 5352598 w 12192959"/>
                <a:gd name="connsiteY4652" fmla="*/ 844914 h 1628413"/>
                <a:gd name="connsiteX4653" fmla="*/ 5355552 w 12192959"/>
                <a:gd name="connsiteY4653" fmla="*/ 847878 h 1628413"/>
                <a:gd name="connsiteX4654" fmla="*/ 5721955 w 12192959"/>
                <a:gd name="connsiteY4654" fmla="*/ 847878 h 1628413"/>
                <a:gd name="connsiteX4655" fmla="*/ 5721955 w 12192959"/>
                <a:gd name="connsiteY4655" fmla="*/ 939943 h 1628413"/>
                <a:gd name="connsiteX4656" fmla="*/ 5355552 w 12192959"/>
                <a:gd name="connsiteY4656" fmla="*/ 939943 h 1628413"/>
                <a:gd name="connsiteX4657" fmla="*/ 5352598 w 12192959"/>
                <a:gd name="connsiteY4657" fmla="*/ 942907 h 1628413"/>
                <a:gd name="connsiteX4658" fmla="*/ 5352598 w 12192959"/>
                <a:gd name="connsiteY4658" fmla="*/ 969059 h 1628413"/>
                <a:gd name="connsiteX4659" fmla="*/ 5355552 w 12192959"/>
                <a:gd name="connsiteY4659" fmla="*/ 972023 h 1628413"/>
                <a:gd name="connsiteX4660" fmla="*/ 5721955 w 12192959"/>
                <a:gd name="connsiteY4660" fmla="*/ 972023 h 1628413"/>
                <a:gd name="connsiteX4661" fmla="*/ 5721955 w 12192959"/>
                <a:gd name="connsiteY4661" fmla="*/ 977441 h 1628413"/>
                <a:gd name="connsiteX4662" fmla="*/ 5355552 w 12192959"/>
                <a:gd name="connsiteY4662" fmla="*/ 977441 h 1628413"/>
                <a:gd name="connsiteX4663" fmla="*/ 5352598 w 12192959"/>
                <a:gd name="connsiteY4663" fmla="*/ 980395 h 1628413"/>
                <a:gd name="connsiteX4664" fmla="*/ 5352598 w 12192959"/>
                <a:gd name="connsiteY4664" fmla="*/ 1006547 h 1628413"/>
                <a:gd name="connsiteX4665" fmla="*/ 5355542 w 12192959"/>
                <a:gd name="connsiteY4665" fmla="*/ 1009511 h 1628413"/>
                <a:gd name="connsiteX4666" fmla="*/ 5355552 w 12192959"/>
                <a:gd name="connsiteY4666" fmla="*/ 1009511 h 1628413"/>
                <a:gd name="connsiteX4667" fmla="*/ 5721955 w 12192959"/>
                <a:gd name="connsiteY4667" fmla="*/ 1009511 h 1628413"/>
                <a:gd name="connsiteX4668" fmla="*/ 5721955 w 12192959"/>
                <a:gd name="connsiteY4668" fmla="*/ 1100713 h 1628413"/>
                <a:gd name="connsiteX4669" fmla="*/ 5355552 w 12192959"/>
                <a:gd name="connsiteY4669" fmla="*/ 1100713 h 1628413"/>
                <a:gd name="connsiteX4670" fmla="*/ 5352598 w 12192959"/>
                <a:gd name="connsiteY4670" fmla="*/ 1103667 h 1628413"/>
                <a:gd name="connsiteX4671" fmla="*/ 5352598 w 12192959"/>
                <a:gd name="connsiteY4671" fmla="*/ 1103677 h 1628413"/>
                <a:gd name="connsiteX4672" fmla="*/ 5352598 w 12192959"/>
                <a:gd name="connsiteY4672" fmla="*/ 1129820 h 1628413"/>
                <a:gd name="connsiteX4673" fmla="*/ 5355542 w 12192959"/>
                <a:gd name="connsiteY4673" fmla="*/ 1132783 h 1628413"/>
                <a:gd name="connsiteX4674" fmla="*/ 5355552 w 12192959"/>
                <a:gd name="connsiteY4674" fmla="*/ 1132783 h 1628413"/>
                <a:gd name="connsiteX4675" fmla="*/ 5721955 w 12192959"/>
                <a:gd name="connsiteY4675" fmla="*/ 1132783 h 1628413"/>
                <a:gd name="connsiteX4676" fmla="*/ 5721955 w 12192959"/>
                <a:gd name="connsiteY4676" fmla="*/ 1138211 h 1628413"/>
                <a:gd name="connsiteX4677" fmla="*/ 5355561 w 12192959"/>
                <a:gd name="connsiteY4677" fmla="*/ 1138211 h 1628413"/>
                <a:gd name="connsiteX4678" fmla="*/ 5352598 w 12192959"/>
                <a:gd name="connsiteY4678" fmla="*/ 1141155 h 1628413"/>
                <a:gd name="connsiteX4679" fmla="*/ 5352598 w 12192959"/>
                <a:gd name="connsiteY4679" fmla="*/ 1141165 h 1628413"/>
                <a:gd name="connsiteX4680" fmla="*/ 5352598 w 12192959"/>
                <a:gd name="connsiteY4680" fmla="*/ 1143869 h 1628413"/>
                <a:gd name="connsiteX4681" fmla="*/ 5332459 w 12192959"/>
                <a:gd name="connsiteY4681" fmla="*/ 1130040 h 1628413"/>
                <a:gd name="connsiteX4682" fmla="*/ 5332459 w 12192959"/>
                <a:gd name="connsiteY4682" fmla="*/ 1095257 h 1628413"/>
                <a:gd name="connsiteX4683" fmla="*/ 5548545 w 12192959"/>
                <a:gd name="connsiteY4683" fmla="*/ 1095257 h 1628413"/>
                <a:gd name="connsiteX4684" fmla="*/ 5551508 w 12192959"/>
                <a:gd name="connsiteY4684" fmla="*/ 1092293 h 1628413"/>
                <a:gd name="connsiteX4685" fmla="*/ 5551508 w 12192959"/>
                <a:gd name="connsiteY4685" fmla="*/ 1034320 h 1628413"/>
                <a:gd name="connsiteX4686" fmla="*/ 5548545 w 12192959"/>
                <a:gd name="connsiteY4686" fmla="*/ 1031357 h 1628413"/>
                <a:gd name="connsiteX4687" fmla="*/ 5332478 w 12192959"/>
                <a:gd name="connsiteY4687" fmla="*/ 1031357 h 1628413"/>
                <a:gd name="connsiteX4688" fmla="*/ 5332478 w 12192959"/>
                <a:gd name="connsiteY4688" fmla="*/ 934496 h 1628413"/>
                <a:gd name="connsiteX4689" fmla="*/ 5548564 w 12192959"/>
                <a:gd name="connsiteY4689" fmla="*/ 934496 h 1628413"/>
                <a:gd name="connsiteX4690" fmla="*/ 5551527 w 12192959"/>
                <a:gd name="connsiteY4690" fmla="*/ 931542 h 1628413"/>
                <a:gd name="connsiteX4691" fmla="*/ 5551527 w 12192959"/>
                <a:gd name="connsiteY4691" fmla="*/ 873618 h 1628413"/>
                <a:gd name="connsiteX4692" fmla="*/ 5548564 w 12192959"/>
                <a:gd name="connsiteY4692" fmla="*/ 870654 h 1628413"/>
                <a:gd name="connsiteX4693" fmla="*/ 5332478 w 12192959"/>
                <a:gd name="connsiteY4693" fmla="*/ 870654 h 1628413"/>
                <a:gd name="connsiteX4694" fmla="*/ 5332478 w 12192959"/>
                <a:gd name="connsiteY4694" fmla="*/ 775606 h 1628413"/>
                <a:gd name="connsiteX4695" fmla="*/ 5548564 w 12192959"/>
                <a:gd name="connsiteY4695" fmla="*/ 775606 h 1628413"/>
                <a:gd name="connsiteX4696" fmla="*/ 5551518 w 12192959"/>
                <a:gd name="connsiteY4696" fmla="*/ 772614 h 1628413"/>
                <a:gd name="connsiteX4697" fmla="*/ 5551518 w 12192959"/>
                <a:gd name="connsiteY4697" fmla="*/ 772595 h 1628413"/>
                <a:gd name="connsiteX4698" fmla="*/ 5358515 w 12192959"/>
                <a:gd name="connsiteY4698" fmla="*/ 1107992 h 1628413"/>
                <a:gd name="connsiteX4699" fmla="*/ 5358515 w 12192959"/>
                <a:gd name="connsiteY4699" fmla="*/ 1106621 h 1628413"/>
                <a:gd name="connsiteX4700" fmla="*/ 5721983 w 12192959"/>
                <a:gd name="connsiteY4700" fmla="*/ 1106621 h 1628413"/>
                <a:gd name="connsiteX4701" fmla="*/ 5721983 w 12192959"/>
                <a:gd name="connsiteY4701" fmla="*/ 1107992 h 1628413"/>
                <a:gd name="connsiteX4702" fmla="*/ 5358515 w 12192959"/>
                <a:gd name="connsiteY4702" fmla="*/ 1126856 h 1628413"/>
                <a:gd name="connsiteX4703" fmla="*/ 5358515 w 12192959"/>
                <a:gd name="connsiteY4703" fmla="*/ 1113909 h 1628413"/>
                <a:gd name="connsiteX4704" fmla="*/ 5721983 w 12192959"/>
                <a:gd name="connsiteY4704" fmla="*/ 1113909 h 1628413"/>
                <a:gd name="connsiteX4705" fmla="*/ 5721983 w 12192959"/>
                <a:gd name="connsiteY4705" fmla="*/ 1126856 h 1628413"/>
                <a:gd name="connsiteX4706" fmla="*/ 5358515 w 12192959"/>
                <a:gd name="connsiteY4706" fmla="*/ 984758 h 1628413"/>
                <a:gd name="connsiteX4707" fmla="*/ 5358515 w 12192959"/>
                <a:gd name="connsiteY4707" fmla="*/ 983387 h 1628413"/>
                <a:gd name="connsiteX4708" fmla="*/ 5721983 w 12192959"/>
                <a:gd name="connsiteY4708" fmla="*/ 983387 h 1628413"/>
                <a:gd name="connsiteX4709" fmla="*/ 5721983 w 12192959"/>
                <a:gd name="connsiteY4709" fmla="*/ 984758 h 1628413"/>
                <a:gd name="connsiteX4710" fmla="*/ 5358515 w 12192959"/>
                <a:gd name="connsiteY4710" fmla="*/ 1003622 h 1628413"/>
                <a:gd name="connsiteX4711" fmla="*/ 5358515 w 12192959"/>
                <a:gd name="connsiteY4711" fmla="*/ 990676 h 1628413"/>
                <a:gd name="connsiteX4712" fmla="*/ 5721983 w 12192959"/>
                <a:gd name="connsiteY4712" fmla="*/ 990676 h 1628413"/>
                <a:gd name="connsiteX4713" fmla="*/ 5721983 w 12192959"/>
                <a:gd name="connsiteY4713" fmla="*/ 1003622 h 1628413"/>
                <a:gd name="connsiteX4714" fmla="*/ 5358515 w 12192959"/>
                <a:gd name="connsiteY4714" fmla="*/ 947270 h 1628413"/>
                <a:gd name="connsiteX4715" fmla="*/ 5358515 w 12192959"/>
                <a:gd name="connsiteY4715" fmla="*/ 945899 h 1628413"/>
                <a:gd name="connsiteX4716" fmla="*/ 5721983 w 12192959"/>
                <a:gd name="connsiteY4716" fmla="*/ 945899 h 1628413"/>
                <a:gd name="connsiteX4717" fmla="*/ 5721983 w 12192959"/>
                <a:gd name="connsiteY4717" fmla="*/ 947270 h 1628413"/>
                <a:gd name="connsiteX4718" fmla="*/ 5358515 w 12192959"/>
                <a:gd name="connsiteY4718" fmla="*/ 966134 h 1628413"/>
                <a:gd name="connsiteX4719" fmla="*/ 5358515 w 12192959"/>
                <a:gd name="connsiteY4719" fmla="*/ 953188 h 1628413"/>
                <a:gd name="connsiteX4720" fmla="*/ 5721983 w 12192959"/>
                <a:gd name="connsiteY4720" fmla="*/ 953188 h 1628413"/>
                <a:gd name="connsiteX4721" fmla="*/ 5721983 w 12192959"/>
                <a:gd name="connsiteY4721" fmla="*/ 966134 h 1628413"/>
                <a:gd name="connsiteX4722" fmla="*/ 5358515 w 12192959"/>
                <a:gd name="connsiteY4722" fmla="*/ 823106 h 1628413"/>
                <a:gd name="connsiteX4723" fmla="*/ 5358515 w 12192959"/>
                <a:gd name="connsiteY4723" fmla="*/ 821735 h 1628413"/>
                <a:gd name="connsiteX4724" fmla="*/ 5721983 w 12192959"/>
                <a:gd name="connsiteY4724" fmla="*/ 821735 h 1628413"/>
                <a:gd name="connsiteX4725" fmla="*/ 5721983 w 12192959"/>
                <a:gd name="connsiteY4725" fmla="*/ 823106 h 1628413"/>
                <a:gd name="connsiteX4726" fmla="*/ 5358515 w 12192959"/>
                <a:gd name="connsiteY4726" fmla="*/ 841970 h 1628413"/>
                <a:gd name="connsiteX4727" fmla="*/ 5358515 w 12192959"/>
                <a:gd name="connsiteY4727" fmla="*/ 829023 h 1628413"/>
                <a:gd name="connsiteX4728" fmla="*/ 5721983 w 12192959"/>
                <a:gd name="connsiteY4728" fmla="*/ 829023 h 1628413"/>
                <a:gd name="connsiteX4729" fmla="*/ 5721983 w 12192959"/>
                <a:gd name="connsiteY4729" fmla="*/ 841970 h 1628413"/>
                <a:gd name="connsiteX4730" fmla="*/ 5358515 w 12192959"/>
                <a:gd name="connsiteY4730" fmla="*/ 785618 h 1628413"/>
                <a:gd name="connsiteX4731" fmla="*/ 5358515 w 12192959"/>
                <a:gd name="connsiteY4731" fmla="*/ 784237 h 1628413"/>
                <a:gd name="connsiteX4732" fmla="*/ 5721983 w 12192959"/>
                <a:gd name="connsiteY4732" fmla="*/ 784237 h 1628413"/>
                <a:gd name="connsiteX4733" fmla="*/ 5721983 w 12192959"/>
                <a:gd name="connsiteY4733" fmla="*/ 785609 h 1628413"/>
                <a:gd name="connsiteX4734" fmla="*/ 5358515 w 12192959"/>
                <a:gd name="connsiteY4734" fmla="*/ 804473 h 1628413"/>
                <a:gd name="connsiteX4735" fmla="*/ 5358515 w 12192959"/>
                <a:gd name="connsiteY4735" fmla="*/ 791526 h 1628413"/>
                <a:gd name="connsiteX4736" fmla="*/ 5721983 w 12192959"/>
                <a:gd name="connsiteY4736" fmla="*/ 791526 h 1628413"/>
                <a:gd name="connsiteX4737" fmla="*/ 5721983 w 12192959"/>
                <a:gd name="connsiteY4737" fmla="*/ 804463 h 1628413"/>
                <a:gd name="connsiteX4738" fmla="*/ 5358515 w 12192959"/>
                <a:gd name="connsiteY4738" fmla="*/ 662375 h 1628413"/>
                <a:gd name="connsiteX4739" fmla="*/ 5358515 w 12192959"/>
                <a:gd name="connsiteY4739" fmla="*/ 661003 h 1628413"/>
                <a:gd name="connsiteX4740" fmla="*/ 5721983 w 12192959"/>
                <a:gd name="connsiteY4740" fmla="*/ 661003 h 1628413"/>
                <a:gd name="connsiteX4741" fmla="*/ 5721983 w 12192959"/>
                <a:gd name="connsiteY4741" fmla="*/ 662365 h 1628413"/>
                <a:gd name="connsiteX4742" fmla="*/ 5358515 w 12192959"/>
                <a:gd name="connsiteY4742" fmla="*/ 681239 h 1628413"/>
                <a:gd name="connsiteX4743" fmla="*/ 5358515 w 12192959"/>
                <a:gd name="connsiteY4743" fmla="*/ 668292 h 1628413"/>
                <a:gd name="connsiteX4744" fmla="*/ 5721983 w 12192959"/>
                <a:gd name="connsiteY4744" fmla="*/ 668292 h 1628413"/>
                <a:gd name="connsiteX4745" fmla="*/ 5721983 w 12192959"/>
                <a:gd name="connsiteY4745" fmla="*/ 681229 h 1628413"/>
                <a:gd name="connsiteX4746" fmla="*/ 5358515 w 12192959"/>
                <a:gd name="connsiteY4746" fmla="*/ 624887 h 1628413"/>
                <a:gd name="connsiteX4747" fmla="*/ 5358515 w 12192959"/>
                <a:gd name="connsiteY4747" fmla="*/ 623506 h 1628413"/>
                <a:gd name="connsiteX4748" fmla="*/ 5721983 w 12192959"/>
                <a:gd name="connsiteY4748" fmla="*/ 623506 h 1628413"/>
                <a:gd name="connsiteX4749" fmla="*/ 5721983 w 12192959"/>
                <a:gd name="connsiteY4749" fmla="*/ 624877 h 1628413"/>
                <a:gd name="connsiteX4750" fmla="*/ 5358515 w 12192959"/>
                <a:gd name="connsiteY4750" fmla="*/ 643751 h 1628413"/>
                <a:gd name="connsiteX4751" fmla="*/ 5358515 w 12192959"/>
                <a:gd name="connsiteY4751" fmla="*/ 630794 h 1628413"/>
                <a:gd name="connsiteX4752" fmla="*/ 5721983 w 12192959"/>
                <a:gd name="connsiteY4752" fmla="*/ 630794 h 1628413"/>
                <a:gd name="connsiteX4753" fmla="*/ 5721983 w 12192959"/>
                <a:gd name="connsiteY4753" fmla="*/ 643741 h 1628413"/>
                <a:gd name="connsiteX4754" fmla="*/ 5457448 w 12192959"/>
                <a:gd name="connsiteY4754" fmla="*/ 1089359 h 1628413"/>
                <a:gd name="connsiteX4755" fmla="*/ 5457448 w 12192959"/>
                <a:gd name="connsiteY4755" fmla="*/ 1037313 h 1628413"/>
                <a:gd name="connsiteX4756" fmla="*/ 5545610 w 12192959"/>
                <a:gd name="connsiteY4756" fmla="*/ 1037313 h 1628413"/>
                <a:gd name="connsiteX4757" fmla="*/ 5545610 w 12192959"/>
                <a:gd name="connsiteY4757" fmla="*/ 1089359 h 1628413"/>
                <a:gd name="connsiteX4758" fmla="*/ 5545610 w 12192959"/>
                <a:gd name="connsiteY4758" fmla="*/ 876581 h 1628413"/>
                <a:gd name="connsiteX4759" fmla="*/ 5545610 w 12192959"/>
                <a:gd name="connsiteY4759" fmla="*/ 928637 h 1628413"/>
                <a:gd name="connsiteX4760" fmla="*/ 5457448 w 12192959"/>
                <a:gd name="connsiteY4760" fmla="*/ 928637 h 1628413"/>
                <a:gd name="connsiteX4761" fmla="*/ 5457448 w 12192959"/>
                <a:gd name="connsiteY4761" fmla="*/ 876572 h 1628413"/>
                <a:gd name="connsiteX4762" fmla="*/ 5451531 w 12192959"/>
                <a:gd name="connsiteY4762" fmla="*/ 1037313 h 1628413"/>
                <a:gd name="connsiteX4763" fmla="*/ 5451531 w 12192959"/>
                <a:gd name="connsiteY4763" fmla="*/ 1089359 h 1628413"/>
                <a:gd name="connsiteX4764" fmla="*/ 5273469 w 12192959"/>
                <a:gd name="connsiteY4764" fmla="*/ 1089359 h 1628413"/>
                <a:gd name="connsiteX4765" fmla="*/ 5273469 w 12192959"/>
                <a:gd name="connsiteY4765" fmla="*/ 1037313 h 1628413"/>
                <a:gd name="connsiteX4766" fmla="*/ 5326561 w 12192959"/>
                <a:gd name="connsiteY4766" fmla="*/ 1095285 h 1628413"/>
                <a:gd name="connsiteX4767" fmla="*/ 5326561 w 12192959"/>
                <a:gd name="connsiteY4767" fmla="*/ 1125974 h 1628413"/>
                <a:gd name="connsiteX4768" fmla="*/ 5281861 w 12192959"/>
                <a:gd name="connsiteY4768" fmla="*/ 1095285 h 1628413"/>
                <a:gd name="connsiteX4769" fmla="*/ 5325995 w 12192959"/>
                <a:gd name="connsiteY4769" fmla="*/ 1133416 h 1628413"/>
                <a:gd name="connsiteX4770" fmla="*/ 5326752 w 12192959"/>
                <a:gd name="connsiteY4770" fmla="*/ 1133310 h 1628413"/>
                <a:gd name="connsiteX4771" fmla="*/ 5334655 w 12192959"/>
                <a:gd name="connsiteY4771" fmla="*/ 1138748 h 1628413"/>
                <a:gd name="connsiteX4772" fmla="*/ 5087008 w 12192959"/>
                <a:gd name="connsiteY4772" fmla="*/ 1138748 h 1628413"/>
                <a:gd name="connsiteX4773" fmla="*/ 5077676 w 12192959"/>
                <a:gd name="connsiteY4773" fmla="*/ 1133416 h 1628413"/>
                <a:gd name="connsiteX4774" fmla="*/ 5342202 w 12192959"/>
                <a:gd name="connsiteY4774" fmla="*/ 1144665 h 1628413"/>
                <a:gd name="connsiteX4775" fmla="*/ 5343075 w 12192959"/>
                <a:gd name="connsiteY4775" fmla="*/ 1144531 h 1628413"/>
                <a:gd name="connsiteX4776" fmla="*/ 5351025 w 12192959"/>
                <a:gd name="connsiteY4776" fmla="*/ 1149997 h 1628413"/>
                <a:gd name="connsiteX4777" fmla="*/ 5106696 w 12192959"/>
                <a:gd name="connsiteY4777" fmla="*/ 1149997 h 1628413"/>
                <a:gd name="connsiteX4778" fmla="*/ 5097365 w 12192959"/>
                <a:gd name="connsiteY4778" fmla="*/ 1144665 h 1628413"/>
                <a:gd name="connsiteX4779" fmla="*/ 5545610 w 12192959"/>
                <a:gd name="connsiteY4779" fmla="*/ 717595 h 1628413"/>
                <a:gd name="connsiteX4780" fmla="*/ 5545610 w 12192959"/>
                <a:gd name="connsiteY4780" fmla="*/ 769651 h 1628413"/>
                <a:gd name="connsiteX4781" fmla="*/ 5457448 w 12192959"/>
                <a:gd name="connsiteY4781" fmla="*/ 769651 h 1628413"/>
                <a:gd name="connsiteX4782" fmla="*/ 5457448 w 12192959"/>
                <a:gd name="connsiteY4782" fmla="*/ 717586 h 1628413"/>
                <a:gd name="connsiteX4783" fmla="*/ 5451531 w 12192959"/>
                <a:gd name="connsiteY4783" fmla="*/ 876581 h 1628413"/>
                <a:gd name="connsiteX4784" fmla="*/ 5451531 w 12192959"/>
                <a:gd name="connsiteY4784" fmla="*/ 928637 h 1628413"/>
                <a:gd name="connsiteX4785" fmla="*/ 5273469 w 12192959"/>
                <a:gd name="connsiteY4785" fmla="*/ 928637 h 1628413"/>
                <a:gd name="connsiteX4786" fmla="*/ 5273469 w 12192959"/>
                <a:gd name="connsiteY4786" fmla="*/ 876572 h 1628413"/>
                <a:gd name="connsiteX4787" fmla="*/ 5721974 w 12192959"/>
                <a:gd name="connsiteY4787" fmla="*/ 1151407 h 1628413"/>
                <a:gd name="connsiteX4788" fmla="*/ 5721974 w 12192959"/>
                <a:gd name="connsiteY4788" fmla="*/ 1164344 h 1628413"/>
                <a:gd name="connsiteX4789" fmla="*/ 5379029 w 12192959"/>
                <a:gd name="connsiteY4789" fmla="*/ 1164344 h 1628413"/>
                <a:gd name="connsiteX4790" fmla="*/ 5379029 w 12192959"/>
                <a:gd name="connsiteY4790" fmla="*/ 1163443 h 1628413"/>
                <a:gd name="connsiteX4791" fmla="*/ 5378961 w 12192959"/>
                <a:gd name="connsiteY4791" fmla="*/ 1162982 h 1628413"/>
                <a:gd name="connsiteX4792" fmla="*/ 5378885 w 12192959"/>
                <a:gd name="connsiteY4792" fmla="*/ 1162695 h 1628413"/>
                <a:gd name="connsiteX4793" fmla="*/ 5378760 w 12192959"/>
                <a:gd name="connsiteY4793" fmla="*/ 1162369 h 1628413"/>
                <a:gd name="connsiteX4794" fmla="*/ 5378626 w 12192959"/>
                <a:gd name="connsiteY4794" fmla="*/ 1162119 h 1628413"/>
                <a:gd name="connsiteX4795" fmla="*/ 5378415 w 12192959"/>
                <a:gd name="connsiteY4795" fmla="*/ 1161812 h 1628413"/>
                <a:gd name="connsiteX4796" fmla="*/ 5378175 w 12192959"/>
                <a:gd name="connsiteY4796" fmla="*/ 1161525 h 1628413"/>
                <a:gd name="connsiteX4797" fmla="*/ 5363550 w 12192959"/>
                <a:gd name="connsiteY4797" fmla="*/ 1151397 h 1628413"/>
                <a:gd name="connsiteX4798" fmla="*/ 5569221 w 12192959"/>
                <a:gd name="connsiteY4798" fmla="*/ 1454227 h 1628413"/>
                <a:gd name="connsiteX4799" fmla="*/ 5569221 w 12192959"/>
                <a:gd name="connsiteY4799" fmla="*/ 1459655 h 1628413"/>
                <a:gd name="connsiteX4800" fmla="*/ 5379010 w 12192959"/>
                <a:gd name="connsiteY4800" fmla="*/ 1459655 h 1628413"/>
                <a:gd name="connsiteX4801" fmla="*/ 5379010 w 12192959"/>
                <a:gd name="connsiteY4801" fmla="*/ 1454227 h 1628413"/>
                <a:gd name="connsiteX4802" fmla="*/ 5569221 w 12192959"/>
                <a:gd name="connsiteY4802" fmla="*/ 1472860 h 1628413"/>
                <a:gd name="connsiteX4803" fmla="*/ 5569221 w 12192959"/>
                <a:gd name="connsiteY4803" fmla="*/ 1485798 h 1628413"/>
                <a:gd name="connsiteX4804" fmla="*/ 5379010 w 12192959"/>
                <a:gd name="connsiteY4804" fmla="*/ 1485798 h 1628413"/>
                <a:gd name="connsiteX4805" fmla="*/ 5379010 w 12192959"/>
                <a:gd name="connsiteY4805" fmla="*/ 1472812 h 1628413"/>
                <a:gd name="connsiteX4806" fmla="*/ 5569221 w 12192959"/>
                <a:gd name="connsiteY4806" fmla="*/ 1465572 h 1628413"/>
                <a:gd name="connsiteX4807" fmla="*/ 5569221 w 12192959"/>
                <a:gd name="connsiteY4807" fmla="*/ 1466943 h 1628413"/>
                <a:gd name="connsiteX4808" fmla="*/ 5379010 w 12192959"/>
                <a:gd name="connsiteY4808" fmla="*/ 1466943 h 1628413"/>
                <a:gd name="connsiteX4809" fmla="*/ 5379010 w 12192959"/>
                <a:gd name="connsiteY4809" fmla="*/ 1465572 h 1628413"/>
                <a:gd name="connsiteX4810" fmla="*/ 5569221 w 12192959"/>
                <a:gd name="connsiteY4810" fmla="*/ 1435372 h 1628413"/>
                <a:gd name="connsiteX4811" fmla="*/ 5569221 w 12192959"/>
                <a:gd name="connsiteY4811" fmla="*/ 1448309 h 1628413"/>
                <a:gd name="connsiteX4812" fmla="*/ 5379010 w 12192959"/>
                <a:gd name="connsiteY4812" fmla="*/ 1448309 h 1628413"/>
                <a:gd name="connsiteX4813" fmla="*/ 5379010 w 12192959"/>
                <a:gd name="connsiteY4813" fmla="*/ 1435411 h 1628413"/>
                <a:gd name="connsiteX4814" fmla="*/ 5569221 w 12192959"/>
                <a:gd name="connsiteY4814" fmla="*/ 1428074 h 1628413"/>
                <a:gd name="connsiteX4815" fmla="*/ 5569221 w 12192959"/>
                <a:gd name="connsiteY4815" fmla="*/ 1429446 h 1628413"/>
                <a:gd name="connsiteX4816" fmla="*/ 5379010 w 12192959"/>
                <a:gd name="connsiteY4816" fmla="*/ 1429446 h 1628413"/>
                <a:gd name="connsiteX4817" fmla="*/ 5379010 w 12192959"/>
                <a:gd name="connsiteY4817" fmla="*/ 1428074 h 1628413"/>
                <a:gd name="connsiteX4818" fmla="*/ 5572194 w 12192959"/>
                <a:gd name="connsiteY4818" fmla="*/ 1325200 h 1628413"/>
                <a:gd name="connsiteX4819" fmla="*/ 5572070 w 12192959"/>
                <a:gd name="connsiteY4819" fmla="*/ 1325200 h 1628413"/>
                <a:gd name="connsiteX4820" fmla="*/ 5571762 w 12192959"/>
                <a:gd name="connsiteY4820" fmla="*/ 1325085 h 1628413"/>
                <a:gd name="connsiteX4821" fmla="*/ 5570985 w 12192959"/>
                <a:gd name="connsiteY4821" fmla="*/ 1326840 h 1628413"/>
                <a:gd name="connsiteX4822" fmla="*/ 5570985 w 12192959"/>
                <a:gd name="connsiteY4822" fmla="*/ 1326840 h 1628413"/>
                <a:gd name="connsiteX4823" fmla="*/ 5571666 w 12192959"/>
                <a:gd name="connsiteY4823" fmla="*/ 1325047 h 1628413"/>
                <a:gd name="connsiteX4824" fmla="*/ 5571379 w 12192959"/>
                <a:gd name="connsiteY4824" fmla="*/ 1324913 h 1628413"/>
                <a:gd name="connsiteX4825" fmla="*/ 5571293 w 12192959"/>
                <a:gd name="connsiteY4825" fmla="*/ 1324913 h 1628413"/>
                <a:gd name="connsiteX4826" fmla="*/ 5568886 w 12192959"/>
                <a:gd name="connsiteY4826" fmla="*/ 1321642 h 1628413"/>
                <a:gd name="connsiteX4827" fmla="*/ 5568819 w 12192959"/>
                <a:gd name="connsiteY4827" fmla="*/ 1321172 h 1628413"/>
                <a:gd name="connsiteX4828" fmla="*/ 5568819 w 12192959"/>
                <a:gd name="connsiteY4828" fmla="*/ 1320703 h 1628413"/>
                <a:gd name="connsiteX4829" fmla="*/ 5568924 w 12192959"/>
                <a:gd name="connsiteY4829" fmla="*/ 1319744 h 1628413"/>
                <a:gd name="connsiteX4830" fmla="*/ 5573614 w 12192959"/>
                <a:gd name="connsiteY4830" fmla="*/ 1315907 h 1628413"/>
                <a:gd name="connsiteX4831" fmla="*/ 5749996 w 12192959"/>
                <a:gd name="connsiteY4831" fmla="*/ 1315907 h 1628413"/>
                <a:gd name="connsiteX4832" fmla="*/ 5749996 w 12192959"/>
                <a:gd name="connsiteY4832" fmla="*/ 1325498 h 1628413"/>
                <a:gd name="connsiteX4833" fmla="*/ 5573575 w 12192959"/>
                <a:gd name="connsiteY4833" fmla="*/ 1325498 h 1628413"/>
                <a:gd name="connsiteX4834" fmla="*/ 5572175 w 12192959"/>
                <a:gd name="connsiteY4834" fmla="*/ 1325191 h 1628413"/>
                <a:gd name="connsiteX4835" fmla="*/ 5749967 w 12192959"/>
                <a:gd name="connsiteY4835" fmla="*/ 1197334 h 1628413"/>
                <a:gd name="connsiteX4836" fmla="*/ 5749967 w 12192959"/>
                <a:gd name="connsiteY4836" fmla="*/ 1201171 h 1628413"/>
                <a:gd name="connsiteX4837" fmla="*/ 5727910 w 12192959"/>
                <a:gd name="connsiteY4837" fmla="*/ 1201171 h 1628413"/>
                <a:gd name="connsiteX4838" fmla="*/ 5727910 w 12192959"/>
                <a:gd name="connsiteY4838" fmla="*/ 1197334 h 1628413"/>
                <a:gd name="connsiteX4839" fmla="*/ 5774768 w 12192959"/>
                <a:gd name="connsiteY4839" fmla="*/ 1215479 h 1628413"/>
                <a:gd name="connsiteX4840" fmla="*/ 5774768 w 12192959"/>
                <a:gd name="connsiteY4840" fmla="*/ 1197574 h 1628413"/>
                <a:gd name="connsiteX4841" fmla="*/ 5803155 w 12192959"/>
                <a:gd name="connsiteY4841" fmla="*/ 1197574 h 1628413"/>
                <a:gd name="connsiteX4842" fmla="*/ 5803155 w 12192959"/>
                <a:gd name="connsiteY4842" fmla="*/ 1215508 h 1628413"/>
                <a:gd name="connsiteX4843" fmla="*/ 6163371 w 12192959"/>
                <a:gd name="connsiteY4843" fmla="*/ 1555422 h 1628413"/>
                <a:gd name="connsiteX4844" fmla="*/ 6162690 w 12192959"/>
                <a:gd name="connsiteY4844" fmla="*/ 1556266 h 1628413"/>
                <a:gd name="connsiteX4845" fmla="*/ 6162537 w 12192959"/>
                <a:gd name="connsiteY4845" fmla="*/ 1556458 h 1628413"/>
                <a:gd name="connsiteX4846" fmla="*/ 6161578 w 12192959"/>
                <a:gd name="connsiteY4846" fmla="*/ 1557590 h 1628413"/>
                <a:gd name="connsiteX4847" fmla="*/ 6161578 w 12192959"/>
                <a:gd name="connsiteY4847" fmla="*/ 1555422 h 1628413"/>
                <a:gd name="connsiteX4848" fmla="*/ 6035640 w 12192959"/>
                <a:gd name="connsiteY4848" fmla="*/ 1488675 h 1628413"/>
                <a:gd name="connsiteX4849" fmla="*/ 6035640 w 12192959"/>
                <a:gd name="connsiteY4849" fmla="*/ 1479017 h 1628413"/>
                <a:gd name="connsiteX4850" fmla="*/ 6041758 w 12192959"/>
                <a:gd name="connsiteY4850" fmla="*/ 1479017 h 1628413"/>
                <a:gd name="connsiteX4851" fmla="*/ 6041758 w 12192959"/>
                <a:gd name="connsiteY4851" fmla="*/ 1488675 h 1628413"/>
                <a:gd name="connsiteX4852" fmla="*/ 6035640 w 12192959"/>
                <a:gd name="connsiteY4852" fmla="*/ 1540462 h 1628413"/>
                <a:gd name="connsiteX4853" fmla="*/ 6035640 w 12192959"/>
                <a:gd name="connsiteY4853" fmla="*/ 1494544 h 1628413"/>
                <a:gd name="connsiteX4854" fmla="*/ 6041758 w 12192959"/>
                <a:gd name="connsiteY4854" fmla="*/ 1494544 h 1628413"/>
                <a:gd name="connsiteX4855" fmla="*/ 6041758 w 12192959"/>
                <a:gd name="connsiteY4855" fmla="*/ 1540462 h 1628413"/>
                <a:gd name="connsiteX4856" fmla="*/ 5878188 w 12192959"/>
                <a:gd name="connsiteY4856" fmla="*/ 1490075 h 1628413"/>
                <a:gd name="connsiteX4857" fmla="*/ 5878188 w 12192959"/>
                <a:gd name="connsiteY4857" fmla="*/ 1478988 h 1628413"/>
                <a:gd name="connsiteX4858" fmla="*/ 5882225 w 12192959"/>
                <a:gd name="connsiteY4858" fmla="*/ 1478988 h 1628413"/>
                <a:gd name="connsiteX4859" fmla="*/ 5882225 w 12192959"/>
                <a:gd name="connsiteY4859" fmla="*/ 1490075 h 1628413"/>
                <a:gd name="connsiteX4860" fmla="*/ 5887030 w 12192959"/>
                <a:gd name="connsiteY4860" fmla="*/ 1524120 h 1628413"/>
                <a:gd name="connsiteX4861" fmla="*/ 5886848 w 12192959"/>
                <a:gd name="connsiteY4861" fmla="*/ 1523986 h 1628413"/>
                <a:gd name="connsiteX4862" fmla="*/ 5885179 w 12192959"/>
                <a:gd name="connsiteY4862" fmla="*/ 1523477 h 1628413"/>
                <a:gd name="connsiteX4863" fmla="*/ 5878188 w 12192959"/>
                <a:gd name="connsiteY4863" fmla="*/ 1523477 h 1628413"/>
                <a:gd name="connsiteX4864" fmla="*/ 5878188 w 12192959"/>
                <a:gd name="connsiteY4864" fmla="*/ 1507673 h 1628413"/>
                <a:gd name="connsiteX4865" fmla="*/ 5887030 w 12192959"/>
                <a:gd name="connsiteY4865" fmla="*/ 1507673 h 1628413"/>
                <a:gd name="connsiteX4866" fmla="*/ 5896803 w 12192959"/>
                <a:gd name="connsiteY4866" fmla="*/ 1507673 h 1628413"/>
                <a:gd name="connsiteX4867" fmla="*/ 5896803 w 12192959"/>
                <a:gd name="connsiteY4867" fmla="*/ 1525616 h 1628413"/>
                <a:gd name="connsiteX4868" fmla="*/ 5892967 w 12192959"/>
                <a:gd name="connsiteY4868" fmla="*/ 1525616 h 1628413"/>
                <a:gd name="connsiteX4869" fmla="*/ 5892967 w 12192959"/>
                <a:gd name="connsiteY4869" fmla="*/ 1507673 h 1628413"/>
                <a:gd name="connsiteX4870" fmla="*/ 5896803 w 12192959"/>
                <a:gd name="connsiteY4870" fmla="*/ 1501756 h 1628413"/>
                <a:gd name="connsiteX4871" fmla="*/ 5878188 w 12192959"/>
                <a:gd name="connsiteY4871" fmla="*/ 1501756 h 1628413"/>
                <a:gd name="connsiteX4872" fmla="*/ 5878188 w 12192959"/>
                <a:gd name="connsiteY4872" fmla="*/ 1496002 h 1628413"/>
                <a:gd name="connsiteX4873" fmla="*/ 5885179 w 12192959"/>
                <a:gd name="connsiteY4873" fmla="*/ 1496002 h 1628413"/>
                <a:gd name="connsiteX4874" fmla="*/ 5888142 w 12192959"/>
                <a:gd name="connsiteY4874" fmla="*/ 1493038 h 1628413"/>
                <a:gd name="connsiteX4875" fmla="*/ 5888142 w 12192959"/>
                <a:gd name="connsiteY4875" fmla="*/ 1483822 h 1628413"/>
                <a:gd name="connsiteX4876" fmla="*/ 5896774 w 12192959"/>
                <a:gd name="connsiteY4876" fmla="*/ 1483822 h 1628413"/>
                <a:gd name="connsiteX4877" fmla="*/ 5878188 w 12192959"/>
                <a:gd name="connsiteY4877" fmla="*/ 1540481 h 1628413"/>
                <a:gd name="connsiteX4878" fmla="*/ 5878188 w 12192959"/>
                <a:gd name="connsiteY4878" fmla="*/ 1529395 h 1628413"/>
                <a:gd name="connsiteX4879" fmla="*/ 5882225 w 12192959"/>
                <a:gd name="connsiteY4879" fmla="*/ 1529395 h 1628413"/>
                <a:gd name="connsiteX4880" fmla="*/ 5882225 w 12192959"/>
                <a:gd name="connsiteY4880" fmla="*/ 1540481 h 1628413"/>
                <a:gd name="connsiteX4881" fmla="*/ 5784281 w 12192959"/>
                <a:gd name="connsiteY4881" fmla="*/ 1546407 h 1628413"/>
                <a:gd name="connsiteX4882" fmla="*/ 5791272 w 12192959"/>
                <a:gd name="connsiteY4882" fmla="*/ 1546407 h 1628413"/>
                <a:gd name="connsiteX4883" fmla="*/ 5791272 w 12192959"/>
                <a:gd name="connsiteY4883" fmla="*/ 1549476 h 1628413"/>
                <a:gd name="connsiteX4884" fmla="*/ 5774748 w 12192959"/>
                <a:gd name="connsiteY4884" fmla="*/ 1549476 h 1628413"/>
                <a:gd name="connsiteX4885" fmla="*/ 5774748 w 12192959"/>
                <a:gd name="connsiteY4885" fmla="*/ 1531533 h 1628413"/>
                <a:gd name="connsiteX4886" fmla="*/ 5781318 w 12192959"/>
                <a:gd name="connsiteY4886" fmla="*/ 1531533 h 1628413"/>
                <a:gd name="connsiteX4887" fmla="*/ 5781318 w 12192959"/>
                <a:gd name="connsiteY4887" fmla="*/ 1543444 h 1628413"/>
                <a:gd name="connsiteX4888" fmla="*/ 5784272 w 12192959"/>
                <a:gd name="connsiteY4888" fmla="*/ 1546436 h 1628413"/>
                <a:gd name="connsiteX4889" fmla="*/ 5784281 w 12192959"/>
                <a:gd name="connsiteY4889" fmla="*/ 1546436 h 1628413"/>
                <a:gd name="connsiteX4890" fmla="*/ 5784281 w 12192959"/>
                <a:gd name="connsiteY4890" fmla="*/ 1496002 h 1628413"/>
                <a:gd name="connsiteX4891" fmla="*/ 5791272 w 12192959"/>
                <a:gd name="connsiteY4891" fmla="*/ 1496002 h 1628413"/>
                <a:gd name="connsiteX4892" fmla="*/ 5791272 w 12192959"/>
                <a:gd name="connsiteY4892" fmla="*/ 1501756 h 1628413"/>
                <a:gd name="connsiteX4893" fmla="*/ 5774748 w 12192959"/>
                <a:gd name="connsiteY4893" fmla="*/ 1501756 h 1628413"/>
                <a:gd name="connsiteX4894" fmla="*/ 5774748 w 12192959"/>
                <a:gd name="connsiteY4894" fmla="*/ 1483822 h 1628413"/>
                <a:gd name="connsiteX4895" fmla="*/ 5781318 w 12192959"/>
                <a:gd name="connsiteY4895" fmla="*/ 1483822 h 1628413"/>
                <a:gd name="connsiteX4896" fmla="*/ 5781318 w 12192959"/>
                <a:gd name="connsiteY4896" fmla="*/ 1493038 h 1628413"/>
                <a:gd name="connsiteX4897" fmla="*/ 5784272 w 12192959"/>
                <a:gd name="connsiteY4897" fmla="*/ 1496030 h 1628413"/>
                <a:gd name="connsiteX4898" fmla="*/ 5784281 w 12192959"/>
                <a:gd name="connsiteY4898" fmla="*/ 1496030 h 1628413"/>
                <a:gd name="connsiteX4899" fmla="*/ 5791272 w 12192959"/>
                <a:gd name="connsiteY4899" fmla="*/ 1478988 h 1628413"/>
                <a:gd name="connsiteX4900" fmla="*/ 5791272 w 12192959"/>
                <a:gd name="connsiteY4900" fmla="*/ 1490075 h 1628413"/>
                <a:gd name="connsiteX4901" fmla="*/ 5787244 w 12192959"/>
                <a:gd name="connsiteY4901" fmla="*/ 1490075 h 1628413"/>
                <a:gd name="connsiteX4902" fmla="*/ 5787244 w 12192959"/>
                <a:gd name="connsiteY4902" fmla="*/ 1478988 h 1628413"/>
                <a:gd name="connsiteX4903" fmla="*/ 5791272 w 12192959"/>
                <a:gd name="connsiteY4903" fmla="*/ 1473071 h 1628413"/>
                <a:gd name="connsiteX4904" fmla="*/ 5784281 w 12192959"/>
                <a:gd name="connsiteY4904" fmla="*/ 1473071 h 1628413"/>
                <a:gd name="connsiteX4905" fmla="*/ 5781318 w 12192959"/>
                <a:gd name="connsiteY4905" fmla="*/ 1476035 h 1628413"/>
                <a:gd name="connsiteX4906" fmla="*/ 5781318 w 12192959"/>
                <a:gd name="connsiteY4906" fmla="*/ 1477905 h 1628413"/>
                <a:gd name="connsiteX4907" fmla="*/ 5774748 w 12192959"/>
                <a:gd name="connsiteY4907" fmla="*/ 1477905 h 1628413"/>
                <a:gd name="connsiteX4908" fmla="*/ 5774748 w 12192959"/>
                <a:gd name="connsiteY4908" fmla="*/ 1459962 h 1628413"/>
                <a:gd name="connsiteX4909" fmla="*/ 5791272 w 12192959"/>
                <a:gd name="connsiteY4909" fmla="*/ 1459962 h 1628413"/>
                <a:gd name="connsiteX4910" fmla="*/ 5784281 w 12192959"/>
                <a:gd name="connsiteY4910" fmla="*/ 1447466 h 1628413"/>
                <a:gd name="connsiteX4911" fmla="*/ 5791272 w 12192959"/>
                <a:gd name="connsiteY4911" fmla="*/ 1447466 h 1628413"/>
                <a:gd name="connsiteX4912" fmla="*/ 5791272 w 12192959"/>
                <a:gd name="connsiteY4912" fmla="*/ 1454035 h 1628413"/>
                <a:gd name="connsiteX4913" fmla="*/ 5774748 w 12192959"/>
                <a:gd name="connsiteY4913" fmla="*/ 1454035 h 1628413"/>
                <a:gd name="connsiteX4914" fmla="*/ 5774748 w 12192959"/>
                <a:gd name="connsiteY4914" fmla="*/ 1436101 h 1628413"/>
                <a:gd name="connsiteX4915" fmla="*/ 5781318 w 12192959"/>
                <a:gd name="connsiteY4915" fmla="*/ 1436101 h 1628413"/>
                <a:gd name="connsiteX4916" fmla="*/ 5781318 w 12192959"/>
                <a:gd name="connsiteY4916" fmla="*/ 1444512 h 1628413"/>
                <a:gd name="connsiteX4917" fmla="*/ 5784262 w 12192959"/>
                <a:gd name="connsiteY4917" fmla="*/ 1447494 h 1628413"/>
                <a:gd name="connsiteX4918" fmla="*/ 5784281 w 12192959"/>
                <a:gd name="connsiteY4918" fmla="*/ 1447494 h 1628413"/>
                <a:gd name="connsiteX4919" fmla="*/ 5784281 w 12192959"/>
                <a:gd name="connsiteY4919" fmla="*/ 1356637 h 1628413"/>
                <a:gd name="connsiteX4920" fmla="*/ 5791272 w 12192959"/>
                <a:gd name="connsiteY4920" fmla="*/ 1356637 h 1628413"/>
                <a:gd name="connsiteX4921" fmla="*/ 5791272 w 12192959"/>
                <a:gd name="connsiteY4921" fmla="*/ 1358555 h 1628413"/>
                <a:gd name="connsiteX4922" fmla="*/ 5774748 w 12192959"/>
                <a:gd name="connsiteY4922" fmla="*/ 1358555 h 1628413"/>
                <a:gd name="connsiteX4923" fmla="*/ 5774748 w 12192959"/>
                <a:gd name="connsiteY4923" fmla="*/ 1340612 h 1628413"/>
                <a:gd name="connsiteX4924" fmla="*/ 5781318 w 12192959"/>
                <a:gd name="connsiteY4924" fmla="*/ 1340612 h 1628413"/>
                <a:gd name="connsiteX4925" fmla="*/ 5781318 w 12192959"/>
                <a:gd name="connsiteY4925" fmla="*/ 1353626 h 1628413"/>
                <a:gd name="connsiteX4926" fmla="*/ 5784223 w 12192959"/>
                <a:gd name="connsiteY4926" fmla="*/ 1356665 h 1628413"/>
                <a:gd name="connsiteX4927" fmla="*/ 5784281 w 12192959"/>
                <a:gd name="connsiteY4927" fmla="*/ 1356666 h 1628413"/>
                <a:gd name="connsiteX4928" fmla="*/ 5784281 w 12192959"/>
                <a:gd name="connsiteY4928" fmla="*/ 1306231 h 1628413"/>
                <a:gd name="connsiteX4929" fmla="*/ 5791272 w 12192959"/>
                <a:gd name="connsiteY4929" fmla="*/ 1306231 h 1628413"/>
                <a:gd name="connsiteX4930" fmla="*/ 5791272 w 12192959"/>
                <a:gd name="connsiteY4930" fmla="*/ 1310882 h 1628413"/>
                <a:gd name="connsiteX4931" fmla="*/ 5774748 w 12192959"/>
                <a:gd name="connsiteY4931" fmla="*/ 1310882 h 1628413"/>
                <a:gd name="connsiteX4932" fmla="*/ 5774748 w 12192959"/>
                <a:gd name="connsiteY4932" fmla="*/ 1292939 h 1628413"/>
                <a:gd name="connsiteX4933" fmla="*/ 5781318 w 12192959"/>
                <a:gd name="connsiteY4933" fmla="*/ 1292939 h 1628413"/>
                <a:gd name="connsiteX4934" fmla="*/ 5781318 w 12192959"/>
                <a:gd name="connsiteY4934" fmla="*/ 1303268 h 1628413"/>
                <a:gd name="connsiteX4935" fmla="*/ 5784272 w 12192959"/>
                <a:gd name="connsiteY4935" fmla="*/ 1306260 h 1628413"/>
                <a:gd name="connsiteX4936" fmla="*/ 5784281 w 12192959"/>
                <a:gd name="connsiteY4936" fmla="*/ 1306260 h 1628413"/>
                <a:gd name="connsiteX4937" fmla="*/ 5784281 w 12192959"/>
                <a:gd name="connsiteY4937" fmla="*/ 1257695 h 1628413"/>
                <a:gd name="connsiteX4938" fmla="*/ 5791272 w 12192959"/>
                <a:gd name="connsiteY4938" fmla="*/ 1257695 h 1628413"/>
                <a:gd name="connsiteX4939" fmla="*/ 5791272 w 12192959"/>
                <a:gd name="connsiteY4939" fmla="*/ 1263161 h 1628413"/>
                <a:gd name="connsiteX4940" fmla="*/ 5774748 w 12192959"/>
                <a:gd name="connsiteY4940" fmla="*/ 1263161 h 1628413"/>
                <a:gd name="connsiteX4941" fmla="*/ 5774748 w 12192959"/>
                <a:gd name="connsiteY4941" fmla="*/ 1245218 h 1628413"/>
                <a:gd name="connsiteX4942" fmla="*/ 5781318 w 12192959"/>
                <a:gd name="connsiteY4942" fmla="*/ 1245218 h 1628413"/>
                <a:gd name="connsiteX4943" fmla="*/ 5781318 w 12192959"/>
                <a:gd name="connsiteY4943" fmla="*/ 1254741 h 1628413"/>
                <a:gd name="connsiteX4944" fmla="*/ 5784262 w 12192959"/>
                <a:gd name="connsiteY4944" fmla="*/ 1257724 h 1628413"/>
                <a:gd name="connsiteX4945" fmla="*/ 5784281 w 12192959"/>
                <a:gd name="connsiteY4945" fmla="*/ 1257724 h 1628413"/>
                <a:gd name="connsiteX4946" fmla="*/ 5787244 w 12192959"/>
                <a:gd name="connsiteY4946" fmla="*/ 1350720 h 1628413"/>
                <a:gd name="connsiteX4947" fmla="*/ 5787244 w 12192959"/>
                <a:gd name="connsiteY4947" fmla="*/ 1339624 h 1628413"/>
                <a:gd name="connsiteX4948" fmla="*/ 5791272 w 12192959"/>
                <a:gd name="connsiteY4948" fmla="*/ 1339624 h 1628413"/>
                <a:gd name="connsiteX4949" fmla="*/ 5791272 w 12192959"/>
                <a:gd name="connsiteY4949" fmla="*/ 1350720 h 1628413"/>
                <a:gd name="connsiteX4950" fmla="*/ 5787244 w 12192959"/>
                <a:gd name="connsiteY4950" fmla="*/ 1300314 h 1628413"/>
                <a:gd name="connsiteX4951" fmla="*/ 5787244 w 12192959"/>
                <a:gd name="connsiteY4951" fmla="*/ 1289218 h 1628413"/>
                <a:gd name="connsiteX4952" fmla="*/ 5791272 w 12192959"/>
                <a:gd name="connsiteY4952" fmla="*/ 1289218 h 1628413"/>
                <a:gd name="connsiteX4953" fmla="*/ 5791272 w 12192959"/>
                <a:gd name="connsiteY4953" fmla="*/ 1300314 h 1628413"/>
                <a:gd name="connsiteX4954" fmla="*/ 5787244 w 12192959"/>
                <a:gd name="connsiteY4954" fmla="*/ 1251778 h 1628413"/>
                <a:gd name="connsiteX4955" fmla="*/ 5787244 w 12192959"/>
                <a:gd name="connsiteY4955" fmla="*/ 1240730 h 1628413"/>
                <a:gd name="connsiteX4956" fmla="*/ 5791272 w 12192959"/>
                <a:gd name="connsiteY4956" fmla="*/ 1240730 h 1628413"/>
                <a:gd name="connsiteX4957" fmla="*/ 5791272 w 12192959"/>
                <a:gd name="connsiteY4957" fmla="*/ 1251816 h 1628413"/>
                <a:gd name="connsiteX4958" fmla="*/ 5791272 w 12192959"/>
                <a:gd name="connsiteY4958" fmla="*/ 1223727 h 1628413"/>
                <a:gd name="connsiteX4959" fmla="*/ 5791272 w 12192959"/>
                <a:gd name="connsiteY4959" fmla="*/ 1234775 h 1628413"/>
                <a:gd name="connsiteX4960" fmla="*/ 5784281 w 12192959"/>
                <a:gd name="connsiteY4960" fmla="*/ 1234775 h 1628413"/>
                <a:gd name="connsiteX4961" fmla="*/ 5781318 w 12192959"/>
                <a:gd name="connsiteY4961" fmla="*/ 1237728 h 1628413"/>
                <a:gd name="connsiteX4962" fmla="*/ 5781318 w 12192959"/>
                <a:gd name="connsiteY4962" fmla="*/ 1239301 h 1628413"/>
                <a:gd name="connsiteX4963" fmla="*/ 5774748 w 12192959"/>
                <a:gd name="connsiteY4963" fmla="*/ 1239301 h 1628413"/>
                <a:gd name="connsiteX4964" fmla="*/ 5774748 w 12192959"/>
                <a:gd name="connsiteY4964" fmla="*/ 1221358 h 1628413"/>
                <a:gd name="connsiteX4965" fmla="*/ 5792452 w 12192959"/>
                <a:gd name="connsiteY4965" fmla="*/ 1221358 h 1628413"/>
                <a:gd name="connsiteX4966" fmla="*/ 5791272 w 12192959"/>
                <a:gd name="connsiteY4966" fmla="*/ 1223755 h 1628413"/>
                <a:gd name="connsiteX4967" fmla="*/ 5791272 w 12192959"/>
                <a:gd name="connsiteY4967" fmla="*/ 1283301 h 1628413"/>
                <a:gd name="connsiteX4968" fmla="*/ 5784281 w 12192959"/>
                <a:gd name="connsiteY4968" fmla="*/ 1283301 h 1628413"/>
                <a:gd name="connsiteX4969" fmla="*/ 5781318 w 12192959"/>
                <a:gd name="connsiteY4969" fmla="*/ 1286264 h 1628413"/>
                <a:gd name="connsiteX4970" fmla="*/ 5781318 w 12192959"/>
                <a:gd name="connsiteY4970" fmla="*/ 1287022 h 1628413"/>
                <a:gd name="connsiteX4971" fmla="*/ 5774748 w 12192959"/>
                <a:gd name="connsiteY4971" fmla="*/ 1287022 h 1628413"/>
                <a:gd name="connsiteX4972" fmla="*/ 5774748 w 12192959"/>
                <a:gd name="connsiteY4972" fmla="*/ 1269088 h 1628413"/>
                <a:gd name="connsiteX4973" fmla="*/ 5791272 w 12192959"/>
                <a:gd name="connsiteY4973" fmla="*/ 1269088 h 1628413"/>
                <a:gd name="connsiteX4974" fmla="*/ 5791272 w 12192959"/>
                <a:gd name="connsiteY4974" fmla="*/ 1333707 h 1628413"/>
                <a:gd name="connsiteX4975" fmla="*/ 5784281 w 12192959"/>
                <a:gd name="connsiteY4975" fmla="*/ 1333707 h 1628413"/>
                <a:gd name="connsiteX4976" fmla="*/ 5783715 w 12192959"/>
                <a:gd name="connsiteY4976" fmla="*/ 1333764 h 1628413"/>
                <a:gd name="connsiteX4977" fmla="*/ 5783466 w 12192959"/>
                <a:gd name="connsiteY4977" fmla="*/ 1333822 h 1628413"/>
                <a:gd name="connsiteX4978" fmla="*/ 5783140 w 12192959"/>
                <a:gd name="connsiteY4978" fmla="*/ 1333937 h 1628413"/>
                <a:gd name="connsiteX4979" fmla="*/ 5782938 w 12192959"/>
                <a:gd name="connsiteY4979" fmla="*/ 1334033 h 1628413"/>
                <a:gd name="connsiteX4980" fmla="*/ 5782593 w 12192959"/>
                <a:gd name="connsiteY4980" fmla="*/ 1334234 h 1628413"/>
                <a:gd name="connsiteX4981" fmla="*/ 5782219 w 12192959"/>
                <a:gd name="connsiteY4981" fmla="*/ 1334541 h 1628413"/>
                <a:gd name="connsiteX4982" fmla="*/ 5782037 w 12192959"/>
                <a:gd name="connsiteY4982" fmla="*/ 1334743 h 1628413"/>
                <a:gd name="connsiteX4983" fmla="*/ 5774748 w 12192959"/>
                <a:gd name="connsiteY4983" fmla="*/ 1334743 h 1628413"/>
                <a:gd name="connsiteX4984" fmla="*/ 5774748 w 12192959"/>
                <a:gd name="connsiteY4984" fmla="*/ 1316799 h 1628413"/>
                <a:gd name="connsiteX4985" fmla="*/ 5791272 w 12192959"/>
                <a:gd name="connsiteY4985" fmla="*/ 1316799 h 1628413"/>
                <a:gd name="connsiteX4986" fmla="*/ 6015520 w 12192959"/>
                <a:gd name="connsiteY4986" fmla="*/ 1221367 h 1628413"/>
                <a:gd name="connsiteX4987" fmla="*/ 6021370 w 12192959"/>
                <a:gd name="connsiteY4987" fmla="*/ 1221367 h 1628413"/>
                <a:gd name="connsiteX4988" fmla="*/ 6021370 w 12192959"/>
                <a:gd name="connsiteY4988" fmla="*/ 1234794 h 1628413"/>
                <a:gd name="connsiteX4989" fmla="*/ 6016699 w 12192959"/>
                <a:gd name="connsiteY4989" fmla="*/ 1234794 h 1628413"/>
                <a:gd name="connsiteX4990" fmla="*/ 6016699 w 12192959"/>
                <a:gd name="connsiteY4990" fmla="*/ 1223755 h 1628413"/>
                <a:gd name="connsiteX4991" fmla="*/ 6015520 w 12192959"/>
                <a:gd name="connsiteY4991" fmla="*/ 1221396 h 1628413"/>
                <a:gd name="connsiteX4992" fmla="*/ 6154030 w 12192959"/>
                <a:gd name="connsiteY4992" fmla="*/ 1221367 h 1628413"/>
                <a:gd name="connsiteX4993" fmla="*/ 6155699 w 12192959"/>
                <a:gd name="connsiteY4993" fmla="*/ 1221367 h 1628413"/>
                <a:gd name="connsiteX4994" fmla="*/ 6155699 w 12192959"/>
                <a:gd name="connsiteY4994" fmla="*/ 1234794 h 1628413"/>
                <a:gd name="connsiteX4995" fmla="*/ 6155191 w 12192959"/>
                <a:gd name="connsiteY4995" fmla="*/ 1234794 h 1628413"/>
                <a:gd name="connsiteX4996" fmla="*/ 6155191 w 12192959"/>
                <a:gd name="connsiteY4996" fmla="*/ 1223755 h 1628413"/>
                <a:gd name="connsiteX4997" fmla="*/ 6154031 w 12192959"/>
                <a:gd name="connsiteY4997" fmla="*/ 1221387 h 1628413"/>
                <a:gd name="connsiteX4998" fmla="*/ 6162201 w 12192959"/>
                <a:gd name="connsiteY4998" fmla="*/ 1234794 h 1628413"/>
                <a:gd name="connsiteX4999" fmla="*/ 6161635 w 12192959"/>
                <a:gd name="connsiteY4999" fmla="*/ 1234794 h 1628413"/>
                <a:gd name="connsiteX5000" fmla="*/ 6161635 w 12192959"/>
                <a:gd name="connsiteY5000" fmla="*/ 1221367 h 1628413"/>
                <a:gd name="connsiteX5001" fmla="*/ 6173460 w 12192959"/>
                <a:gd name="connsiteY5001" fmla="*/ 1221367 h 1628413"/>
                <a:gd name="connsiteX5002" fmla="*/ 6173460 w 12192959"/>
                <a:gd name="connsiteY5002" fmla="*/ 1239311 h 1628413"/>
                <a:gd name="connsiteX5003" fmla="*/ 6165165 w 12192959"/>
                <a:gd name="connsiteY5003" fmla="*/ 1239311 h 1628413"/>
                <a:gd name="connsiteX5004" fmla="*/ 6165165 w 12192959"/>
                <a:gd name="connsiteY5004" fmla="*/ 1237738 h 1628413"/>
                <a:gd name="connsiteX5005" fmla="*/ 6162202 w 12192959"/>
                <a:gd name="connsiteY5005" fmla="*/ 1234803 h 1628413"/>
                <a:gd name="connsiteX5006" fmla="*/ 6162201 w 12192959"/>
                <a:gd name="connsiteY5006" fmla="*/ 1283320 h 1628413"/>
                <a:gd name="connsiteX5007" fmla="*/ 6161635 w 12192959"/>
                <a:gd name="connsiteY5007" fmla="*/ 1283320 h 1628413"/>
                <a:gd name="connsiteX5008" fmla="*/ 6161635 w 12192959"/>
                <a:gd name="connsiteY5008" fmla="*/ 1269117 h 1628413"/>
                <a:gd name="connsiteX5009" fmla="*/ 6173460 w 12192959"/>
                <a:gd name="connsiteY5009" fmla="*/ 1269117 h 1628413"/>
                <a:gd name="connsiteX5010" fmla="*/ 6173460 w 12192959"/>
                <a:gd name="connsiteY5010" fmla="*/ 1287051 h 1628413"/>
                <a:gd name="connsiteX5011" fmla="*/ 6165165 w 12192959"/>
                <a:gd name="connsiteY5011" fmla="*/ 1287051 h 1628413"/>
                <a:gd name="connsiteX5012" fmla="*/ 6165165 w 12192959"/>
                <a:gd name="connsiteY5012" fmla="*/ 1286293 h 1628413"/>
                <a:gd name="connsiteX5013" fmla="*/ 6162202 w 12192959"/>
                <a:gd name="connsiteY5013" fmla="*/ 1283330 h 1628413"/>
                <a:gd name="connsiteX5014" fmla="*/ 6173460 w 12192959"/>
                <a:gd name="connsiteY5014" fmla="*/ 1531552 h 1628413"/>
                <a:gd name="connsiteX5015" fmla="*/ 6173460 w 12192959"/>
                <a:gd name="connsiteY5015" fmla="*/ 1541862 h 1628413"/>
                <a:gd name="connsiteX5016" fmla="*/ 6172386 w 12192959"/>
                <a:gd name="connsiteY5016" fmla="*/ 1543396 h 1628413"/>
                <a:gd name="connsiteX5017" fmla="*/ 6172165 w 12192959"/>
                <a:gd name="connsiteY5017" fmla="*/ 1543703 h 1628413"/>
                <a:gd name="connsiteX5018" fmla="*/ 6170459 w 12192959"/>
                <a:gd name="connsiteY5018" fmla="*/ 1546110 h 1628413"/>
                <a:gd name="connsiteX5019" fmla="*/ 6170075 w 12192959"/>
                <a:gd name="connsiteY5019" fmla="*/ 1546638 h 1628413"/>
                <a:gd name="connsiteX5020" fmla="*/ 6168819 w 12192959"/>
                <a:gd name="connsiteY5020" fmla="*/ 1548364 h 1628413"/>
                <a:gd name="connsiteX5021" fmla="*/ 6168233 w 12192959"/>
                <a:gd name="connsiteY5021" fmla="*/ 1549141 h 1628413"/>
                <a:gd name="connsiteX5022" fmla="*/ 6167955 w 12192959"/>
                <a:gd name="connsiteY5022" fmla="*/ 1549515 h 1628413"/>
                <a:gd name="connsiteX5023" fmla="*/ 6155210 w 12192959"/>
                <a:gd name="connsiteY5023" fmla="*/ 1549515 h 1628413"/>
                <a:gd name="connsiteX5024" fmla="*/ 6155210 w 12192959"/>
                <a:gd name="connsiteY5024" fmla="*/ 1549323 h 1628413"/>
                <a:gd name="connsiteX5025" fmla="*/ 6162201 w 12192959"/>
                <a:gd name="connsiteY5025" fmla="*/ 1549323 h 1628413"/>
                <a:gd name="connsiteX5026" fmla="*/ 6165164 w 12192959"/>
                <a:gd name="connsiteY5026" fmla="*/ 1546360 h 1628413"/>
                <a:gd name="connsiteX5027" fmla="*/ 6165165 w 12192959"/>
                <a:gd name="connsiteY5027" fmla="*/ 1531571 h 1628413"/>
                <a:gd name="connsiteX5028" fmla="*/ 6135253 w 12192959"/>
                <a:gd name="connsiteY5028" fmla="*/ 1579263 h 1628413"/>
                <a:gd name="connsiteX5029" fmla="*/ 6135061 w 12192959"/>
                <a:gd name="connsiteY5029" fmla="*/ 1579379 h 1628413"/>
                <a:gd name="connsiteX5030" fmla="*/ 6133891 w 12192959"/>
                <a:gd name="connsiteY5030" fmla="*/ 1580165 h 1628413"/>
                <a:gd name="connsiteX5031" fmla="*/ 6132875 w 12192959"/>
                <a:gd name="connsiteY5031" fmla="*/ 1580807 h 1628413"/>
                <a:gd name="connsiteX5032" fmla="*/ 6131589 w 12192959"/>
                <a:gd name="connsiteY5032" fmla="*/ 1581632 h 1628413"/>
                <a:gd name="connsiteX5033" fmla="*/ 6130630 w 12192959"/>
                <a:gd name="connsiteY5033" fmla="*/ 1582246 h 1628413"/>
                <a:gd name="connsiteX5034" fmla="*/ 6129182 w 12192959"/>
                <a:gd name="connsiteY5034" fmla="*/ 1583128 h 1628413"/>
                <a:gd name="connsiteX5035" fmla="*/ 6128031 w 12192959"/>
                <a:gd name="connsiteY5035" fmla="*/ 1583809 h 1628413"/>
                <a:gd name="connsiteX5036" fmla="*/ 6127417 w 12192959"/>
                <a:gd name="connsiteY5036" fmla="*/ 1584164 h 1628413"/>
                <a:gd name="connsiteX5037" fmla="*/ 6126631 w 12192959"/>
                <a:gd name="connsiteY5037" fmla="*/ 1584624 h 1628413"/>
                <a:gd name="connsiteX5038" fmla="*/ 6125432 w 12192959"/>
                <a:gd name="connsiteY5038" fmla="*/ 1585296 h 1628413"/>
                <a:gd name="connsiteX5039" fmla="*/ 6124713 w 12192959"/>
                <a:gd name="connsiteY5039" fmla="*/ 1585689 h 1628413"/>
                <a:gd name="connsiteX5040" fmla="*/ 6123946 w 12192959"/>
                <a:gd name="connsiteY5040" fmla="*/ 1586111 h 1628413"/>
                <a:gd name="connsiteX5041" fmla="*/ 6122651 w 12192959"/>
                <a:gd name="connsiteY5041" fmla="*/ 1586801 h 1628413"/>
                <a:gd name="connsiteX5042" fmla="*/ 6121903 w 12192959"/>
                <a:gd name="connsiteY5042" fmla="*/ 1587185 h 1628413"/>
                <a:gd name="connsiteX5043" fmla="*/ 6121146 w 12192959"/>
                <a:gd name="connsiteY5043" fmla="*/ 1587588 h 1628413"/>
                <a:gd name="connsiteX5044" fmla="*/ 6119765 w 12192959"/>
                <a:gd name="connsiteY5044" fmla="*/ 1588269 h 1628413"/>
                <a:gd name="connsiteX5045" fmla="*/ 6118969 w 12192959"/>
                <a:gd name="connsiteY5045" fmla="*/ 1588652 h 1628413"/>
                <a:gd name="connsiteX5046" fmla="*/ 6118221 w 12192959"/>
                <a:gd name="connsiteY5046" fmla="*/ 1589026 h 1628413"/>
                <a:gd name="connsiteX5047" fmla="*/ 6116754 w 12192959"/>
                <a:gd name="connsiteY5047" fmla="*/ 1589698 h 1628413"/>
                <a:gd name="connsiteX5048" fmla="*/ 6115919 w 12192959"/>
                <a:gd name="connsiteY5048" fmla="*/ 1590072 h 1628413"/>
                <a:gd name="connsiteX5049" fmla="*/ 6115161 w 12192959"/>
                <a:gd name="connsiteY5049" fmla="*/ 1590417 h 1628413"/>
                <a:gd name="connsiteX5050" fmla="*/ 6113416 w 12192959"/>
                <a:gd name="connsiteY5050" fmla="*/ 1591155 h 1628413"/>
                <a:gd name="connsiteX5051" fmla="*/ 6112716 w 12192959"/>
                <a:gd name="connsiteY5051" fmla="*/ 1591453 h 1628413"/>
                <a:gd name="connsiteX5052" fmla="*/ 6111987 w 12192959"/>
                <a:gd name="connsiteY5052" fmla="*/ 1591759 h 1628413"/>
                <a:gd name="connsiteX5053" fmla="*/ 6110021 w 12192959"/>
                <a:gd name="connsiteY5053" fmla="*/ 1592527 h 1628413"/>
                <a:gd name="connsiteX5054" fmla="*/ 6109292 w 12192959"/>
                <a:gd name="connsiteY5054" fmla="*/ 1592805 h 1628413"/>
                <a:gd name="connsiteX5055" fmla="*/ 6108688 w 12192959"/>
                <a:gd name="connsiteY5055" fmla="*/ 1593035 h 1628413"/>
                <a:gd name="connsiteX5056" fmla="*/ 6106099 w 12192959"/>
                <a:gd name="connsiteY5056" fmla="*/ 1593946 h 1628413"/>
                <a:gd name="connsiteX5057" fmla="*/ 6105274 w 12192959"/>
                <a:gd name="connsiteY5057" fmla="*/ 1594234 h 1628413"/>
                <a:gd name="connsiteX5058" fmla="*/ 6098053 w 12192959"/>
                <a:gd name="connsiteY5058" fmla="*/ 1596353 h 1628413"/>
                <a:gd name="connsiteX5059" fmla="*/ 6097487 w 12192959"/>
                <a:gd name="connsiteY5059" fmla="*/ 1596497 h 1628413"/>
                <a:gd name="connsiteX5060" fmla="*/ 6096902 w 12192959"/>
                <a:gd name="connsiteY5060" fmla="*/ 1596631 h 1628413"/>
                <a:gd name="connsiteX5061" fmla="*/ 6094533 w 12192959"/>
                <a:gd name="connsiteY5061" fmla="*/ 1597197 h 1628413"/>
                <a:gd name="connsiteX5062" fmla="*/ 6077770 w 12192959"/>
                <a:gd name="connsiteY5062" fmla="*/ 1597197 h 1628413"/>
                <a:gd name="connsiteX5063" fmla="*/ 6077770 w 12192959"/>
                <a:gd name="connsiteY5063" fmla="*/ 1579263 h 1628413"/>
                <a:gd name="connsiteX5064" fmla="*/ 6088539 w 12192959"/>
                <a:gd name="connsiteY5064" fmla="*/ 1573337 h 1628413"/>
                <a:gd name="connsiteX5065" fmla="*/ 6027287 w 12192959"/>
                <a:gd name="connsiteY5065" fmla="*/ 1573337 h 1628413"/>
                <a:gd name="connsiteX5066" fmla="*/ 6027287 w 12192959"/>
                <a:gd name="connsiteY5066" fmla="*/ 1555403 h 1628413"/>
                <a:gd name="connsiteX5067" fmla="*/ 6088568 w 12192959"/>
                <a:gd name="connsiteY5067" fmla="*/ 1555403 h 1628413"/>
                <a:gd name="connsiteX5068" fmla="*/ 6074183 w 12192959"/>
                <a:gd name="connsiteY5068" fmla="*/ 1549534 h 1628413"/>
                <a:gd name="connsiteX5069" fmla="*/ 6074183 w 12192959"/>
                <a:gd name="connsiteY5069" fmla="*/ 1542514 h 1628413"/>
                <a:gd name="connsiteX5070" fmla="*/ 6149264 w 12192959"/>
                <a:gd name="connsiteY5070" fmla="*/ 1542514 h 1628413"/>
                <a:gd name="connsiteX5071" fmla="*/ 6149264 w 12192959"/>
                <a:gd name="connsiteY5071" fmla="*/ 1549534 h 1628413"/>
                <a:gd name="connsiteX5072" fmla="*/ 6139396 w 12192959"/>
                <a:gd name="connsiteY5072" fmla="*/ 1516074 h 1628413"/>
                <a:gd name="connsiteX5073" fmla="*/ 6139396 w 12192959"/>
                <a:gd name="connsiteY5073" fmla="*/ 1535897 h 1628413"/>
                <a:gd name="connsiteX5074" fmla="*/ 6117338 w 12192959"/>
                <a:gd name="connsiteY5074" fmla="*/ 1535897 h 1628413"/>
                <a:gd name="connsiteX5075" fmla="*/ 6117338 w 12192959"/>
                <a:gd name="connsiteY5075" fmla="*/ 1516074 h 1628413"/>
                <a:gd name="connsiteX5076" fmla="*/ 6096988 w 12192959"/>
                <a:gd name="connsiteY5076" fmla="*/ 1472918 h 1628413"/>
                <a:gd name="connsiteX5077" fmla="*/ 6097372 w 12192959"/>
                <a:gd name="connsiteY5077" fmla="*/ 1472496 h 1628413"/>
                <a:gd name="connsiteX5078" fmla="*/ 6097688 w 12192959"/>
                <a:gd name="connsiteY5078" fmla="*/ 1472122 h 1628413"/>
                <a:gd name="connsiteX5079" fmla="*/ 6098053 w 12192959"/>
                <a:gd name="connsiteY5079" fmla="*/ 1471681 h 1628413"/>
                <a:gd name="connsiteX5080" fmla="*/ 6098359 w 12192959"/>
                <a:gd name="connsiteY5080" fmla="*/ 1471288 h 1628413"/>
                <a:gd name="connsiteX5081" fmla="*/ 6098685 w 12192959"/>
                <a:gd name="connsiteY5081" fmla="*/ 1470846 h 1628413"/>
                <a:gd name="connsiteX5082" fmla="*/ 6098983 w 12192959"/>
                <a:gd name="connsiteY5082" fmla="*/ 1470415 h 1628413"/>
                <a:gd name="connsiteX5083" fmla="*/ 6099069 w 12192959"/>
                <a:gd name="connsiteY5083" fmla="*/ 1470281 h 1628413"/>
                <a:gd name="connsiteX5084" fmla="*/ 6106070 w 12192959"/>
                <a:gd name="connsiteY5084" fmla="*/ 1470281 h 1628413"/>
                <a:gd name="connsiteX5085" fmla="*/ 6106070 w 12192959"/>
                <a:gd name="connsiteY5085" fmla="*/ 1504661 h 1628413"/>
                <a:gd name="connsiteX5086" fmla="*/ 6084013 w 12192959"/>
                <a:gd name="connsiteY5086" fmla="*/ 1504661 h 1628413"/>
                <a:gd name="connsiteX5087" fmla="*/ 6084013 w 12192959"/>
                <a:gd name="connsiteY5087" fmla="*/ 1479008 h 1628413"/>
                <a:gd name="connsiteX5088" fmla="*/ 6086592 w 12192959"/>
                <a:gd name="connsiteY5088" fmla="*/ 1478672 h 1628413"/>
                <a:gd name="connsiteX5089" fmla="*/ 6087628 w 12192959"/>
                <a:gd name="connsiteY5089" fmla="*/ 1478442 h 1628413"/>
                <a:gd name="connsiteX5090" fmla="*/ 6087877 w 12192959"/>
                <a:gd name="connsiteY5090" fmla="*/ 1478375 h 1628413"/>
                <a:gd name="connsiteX5091" fmla="*/ 6087983 w 12192959"/>
                <a:gd name="connsiteY5091" fmla="*/ 1478375 h 1628413"/>
                <a:gd name="connsiteX5092" fmla="*/ 6088654 w 12192959"/>
                <a:gd name="connsiteY5092" fmla="*/ 1478183 h 1628413"/>
                <a:gd name="connsiteX5093" fmla="*/ 6088951 w 12192959"/>
                <a:gd name="connsiteY5093" fmla="*/ 1478077 h 1628413"/>
                <a:gd name="connsiteX5094" fmla="*/ 6089114 w 12192959"/>
                <a:gd name="connsiteY5094" fmla="*/ 1478077 h 1628413"/>
                <a:gd name="connsiteX5095" fmla="*/ 6089661 w 12192959"/>
                <a:gd name="connsiteY5095" fmla="*/ 1477886 h 1628413"/>
                <a:gd name="connsiteX5096" fmla="*/ 6089959 w 12192959"/>
                <a:gd name="connsiteY5096" fmla="*/ 1477771 h 1628413"/>
                <a:gd name="connsiteX5097" fmla="*/ 6090083 w 12192959"/>
                <a:gd name="connsiteY5097" fmla="*/ 1477713 h 1628413"/>
                <a:gd name="connsiteX5098" fmla="*/ 6090640 w 12192959"/>
                <a:gd name="connsiteY5098" fmla="*/ 1477483 h 1628413"/>
                <a:gd name="connsiteX5099" fmla="*/ 6091061 w 12192959"/>
                <a:gd name="connsiteY5099" fmla="*/ 1477291 h 1628413"/>
                <a:gd name="connsiteX5100" fmla="*/ 6091599 w 12192959"/>
                <a:gd name="connsiteY5100" fmla="*/ 1477042 h 1628413"/>
                <a:gd name="connsiteX5101" fmla="*/ 6092011 w 12192959"/>
                <a:gd name="connsiteY5101" fmla="*/ 1476821 h 1628413"/>
                <a:gd name="connsiteX5102" fmla="*/ 6092519 w 12192959"/>
                <a:gd name="connsiteY5102" fmla="*/ 1476543 h 1628413"/>
                <a:gd name="connsiteX5103" fmla="*/ 6092912 w 12192959"/>
                <a:gd name="connsiteY5103" fmla="*/ 1476303 h 1628413"/>
                <a:gd name="connsiteX5104" fmla="*/ 6093411 w 12192959"/>
                <a:gd name="connsiteY5104" fmla="*/ 1475996 h 1628413"/>
                <a:gd name="connsiteX5105" fmla="*/ 6093823 w 12192959"/>
                <a:gd name="connsiteY5105" fmla="*/ 1475718 h 1628413"/>
                <a:gd name="connsiteX5106" fmla="*/ 6094284 w 12192959"/>
                <a:gd name="connsiteY5106" fmla="*/ 1475392 h 1628413"/>
                <a:gd name="connsiteX5107" fmla="*/ 6094658 w 12192959"/>
                <a:gd name="connsiteY5107" fmla="*/ 1475114 h 1628413"/>
                <a:gd name="connsiteX5108" fmla="*/ 6095108 w 12192959"/>
                <a:gd name="connsiteY5108" fmla="*/ 1474759 h 1628413"/>
                <a:gd name="connsiteX5109" fmla="*/ 6095473 w 12192959"/>
                <a:gd name="connsiteY5109" fmla="*/ 1474452 h 1628413"/>
                <a:gd name="connsiteX5110" fmla="*/ 6095904 w 12192959"/>
                <a:gd name="connsiteY5110" fmla="*/ 1474078 h 1628413"/>
                <a:gd name="connsiteX5111" fmla="*/ 6096259 w 12192959"/>
                <a:gd name="connsiteY5111" fmla="*/ 1473743 h 1628413"/>
                <a:gd name="connsiteX5112" fmla="*/ 6096672 w 12192959"/>
                <a:gd name="connsiteY5112" fmla="*/ 1473340 h 1628413"/>
                <a:gd name="connsiteX5113" fmla="*/ 6106070 w 12192959"/>
                <a:gd name="connsiteY5113" fmla="*/ 1431786 h 1628413"/>
                <a:gd name="connsiteX5114" fmla="*/ 6106070 w 12192959"/>
                <a:gd name="connsiteY5114" fmla="*/ 1458868 h 1628413"/>
                <a:gd name="connsiteX5115" fmla="*/ 6102407 w 12192959"/>
                <a:gd name="connsiteY5115" fmla="*/ 1458868 h 1628413"/>
                <a:gd name="connsiteX5116" fmla="*/ 6102407 w 12192959"/>
                <a:gd name="connsiteY5116" fmla="*/ 1458801 h 1628413"/>
                <a:gd name="connsiteX5117" fmla="*/ 6098302 w 12192959"/>
                <a:gd name="connsiteY5117" fmla="*/ 1447293 h 1628413"/>
                <a:gd name="connsiteX5118" fmla="*/ 6086343 w 12192959"/>
                <a:gd name="connsiteY5118" fmla="*/ 1431776 h 1628413"/>
                <a:gd name="connsiteX5119" fmla="*/ 6071766 w 12192959"/>
                <a:gd name="connsiteY5119" fmla="*/ 1388438 h 1628413"/>
                <a:gd name="connsiteX5120" fmla="*/ 6071766 w 12192959"/>
                <a:gd name="connsiteY5120" fmla="*/ 1406381 h 1628413"/>
                <a:gd name="connsiteX5121" fmla="*/ 6066760 w 12192959"/>
                <a:gd name="connsiteY5121" fmla="*/ 1406381 h 1628413"/>
                <a:gd name="connsiteX5122" fmla="*/ 6056642 w 12192959"/>
                <a:gd name="connsiteY5122" fmla="*/ 1393243 h 1628413"/>
                <a:gd name="connsiteX5123" fmla="*/ 6054302 w 12192959"/>
                <a:gd name="connsiteY5123" fmla="*/ 1392082 h 1628413"/>
                <a:gd name="connsiteX5124" fmla="*/ 6010513 w 12192959"/>
                <a:gd name="connsiteY5124" fmla="*/ 1392082 h 1628413"/>
                <a:gd name="connsiteX5125" fmla="*/ 6010513 w 12192959"/>
                <a:gd name="connsiteY5125" fmla="*/ 1388419 h 1628413"/>
                <a:gd name="connsiteX5126" fmla="*/ 6004635 w 12192959"/>
                <a:gd name="connsiteY5126" fmla="*/ 1388438 h 1628413"/>
                <a:gd name="connsiteX5127" fmla="*/ 6004635 w 12192959"/>
                <a:gd name="connsiteY5127" fmla="*/ 1392082 h 1628413"/>
                <a:gd name="connsiteX5128" fmla="*/ 5943382 w 12192959"/>
                <a:gd name="connsiteY5128" fmla="*/ 1392082 h 1628413"/>
                <a:gd name="connsiteX5129" fmla="*/ 5943382 w 12192959"/>
                <a:gd name="connsiteY5129" fmla="*/ 1388419 h 1628413"/>
                <a:gd name="connsiteX5130" fmla="*/ 5937503 w 12192959"/>
                <a:gd name="connsiteY5130" fmla="*/ 1388438 h 1628413"/>
                <a:gd name="connsiteX5131" fmla="*/ 5937503 w 12192959"/>
                <a:gd name="connsiteY5131" fmla="*/ 1392082 h 1628413"/>
                <a:gd name="connsiteX5132" fmla="*/ 5883233 w 12192959"/>
                <a:gd name="connsiteY5132" fmla="*/ 1392082 h 1628413"/>
                <a:gd name="connsiteX5133" fmla="*/ 5880873 w 12192959"/>
                <a:gd name="connsiteY5133" fmla="*/ 1393262 h 1628413"/>
                <a:gd name="connsiteX5134" fmla="*/ 5876251 w 12192959"/>
                <a:gd name="connsiteY5134" fmla="*/ 1399400 h 1628413"/>
                <a:gd name="connsiteX5135" fmla="*/ 5876251 w 12192959"/>
                <a:gd name="connsiteY5135" fmla="*/ 1388419 h 1628413"/>
                <a:gd name="connsiteX5136" fmla="*/ 5825797 w 12192959"/>
                <a:gd name="connsiteY5136" fmla="*/ 1364549 h 1628413"/>
                <a:gd name="connsiteX5137" fmla="*/ 5887049 w 12192959"/>
                <a:gd name="connsiteY5137" fmla="*/ 1364549 h 1628413"/>
                <a:gd name="connsiteX5138" fmla="*/ 5887049 w 12192959"/>
                <a:gd name="connsiteY5138" fmla="*/ 1382492 h 1628413"/>
                <a:gd name="connsiteX5139" fmla="*/ 5825797 w 12192959"/>
                <a:gd name="connsiteY5139" fmla="*/ 1382492 h 1628413"/>
                <a:gd name="connsiteX5140" fmla="*/ 5872290 w 12192959"/>
                <a:gd name="connsiteY5140" fmla="*/ 1349838 h 1628413"/>
                <a:gd name="connsiteX5141" fmla="*/ 5872290 w 12192959"/>
                <a:gd name="connsiteY5141" fmla="*/ 1357107 h 1628413"/>
                <a:gd name="connsiteX5142" fmla="*/ 5797208 w 12192959"/>
                <a:gd name="connsiteY5142" fmla="*/ 1357107 h 1628413"/>
                <a:gd name="connsiteX5143" fmla="*/ 5797208 w 12192959"/>
                <a:gd name="connsiteY5143" fmla="*/ 1349838 h 1628413"/>
                <a:gd name="connsiteX5144" fmla="*/ 5872290 w 12192959"/>
                <a:gd name="connsiteY5144" fmla="*/ 1334330 h 1628413"/>
                <a:gd name="connsiteX5145" fmla="*/ 5872290 w 12192959"/>
                <a:gd name="connsiteY5145" fmla="*/ 1343920 h 1628413"/>
                <a:gd name="connsiteX5146" fmla="*/ 5868377 w 12192959"/>
                <a:gd name="connsiteY5146" fmla="*/ 1343920 h 1628413"/>
                <a:gd name="connsiteX5147" fmla="*/ 5868377 w 12192959"/>
                <a:gd name="connsiteY5147" fmla="*/ 1334330 h 1628413"/>
                <a:gd name="connsiteX5148" fmla="*/ 5872290 w 12192959"/>
                <a:gd name="connsiteY5148" fmla="*/ 1318593 h 1628413"/>
                <a:gd name="connsiteX5149" fmla="*/ 5872290 w 12192959"/>
                <a:gd name="connsiteY5149" fmla="*/ 1328413 h 1628413"/>
                <a:gd name="connsiteX5150" fmla="*/ 5868377 w 12192959"/>
                <a:gd name="connsiteY5150" fmla="*/ 1328413 h 1628413"/>
                <a:gd name="connsiteX5151" fmla="*/ 5868377 w 12192959"/>
                <a:gd name="connsiteY5151" fmla="*/ 1318593 h 1628413"/>
                <a:gd name="connsiteX5152" fmla="*/ 5872290 w 12192959"/>
                <a:gd name="connsiteY5152" fmla="*/ 1301004 h 1628413"/>
                <a:gd name="connsiteX5153" fmla="*/ 5872290 w 12192959"/>
                <a:gd name="connsiteY5153" fmla="*/ 1312656 h 1628413"/>
                <a:gd name="connsiteX5154" fmla="*/ 5868377 w 12192959"/>
                <a:gd name="connsiteY5154" fmla="*/ 1312656 h 1628413"/>
                <a:gd name="connsiteX5155" fmla="*/ 5868377 w 12192959"/>
                <a:gd name="connsiteY5155" fmla="*/ 1300985 h 1628413"/>
                <a:gd name="connsiteX5156" fmla="*/ 5872290 w 12192959"/>
                <a:gd name="connsiteY5156" fmla="*/ 1285497 h 1628413"/>
                <a:gd name="connsiteX5157" fmla="*/ 5872290 w 12192959"/>
                <a:gd name="connsiteY5157" fmla="*/ 1295087 h 1628413"/>
                <a:gd name="connsiteX5158" fmla="*/ 5868377 w 12192959"/>
                <a:gd name="connsiteY5158" fmla="*/ 1295087 h 1628413"/>
                <a:gd name="connsiteX5159" fmla="*/ 5868377 w 12192959"/>
                <a:gd name="connsiteY5159" fmla="*/ 1285497 h 1628413"/>
                <a:gd name="connsiteX5160" fmla="*/ 5872290 w 12192959"/>
                <a:gd name="connsiteY5160" fmla="*/ 1269990 h 1628413"/>
                <a:gd name="connsiteX5161" fmla="*/ 5872290 w 12192959"/>
                <a:gd name="connsiteY5161" fmla="*/ 1279580 h 1628413"/>
                <a:gd name="connsiteX5162" fmla="*/ 5868377 w 12192959"/>
                <a:gd name="connsiteY5162" fmla="*/ 1279580 h 1628413"/>
                <a:gd name="connsiteX5163" fmla="*/ 5868377 w 12192959"/>
                <a:gd name="connsiteY5163" fmla="*/ 1269990 h 1628413"/>
                <a:gd name="connsiteX5164" fmla="*/ 5872290 w 12192959"/>
                <a:gd name="connsiteY5164" fmla="*/ 1254492 h 1628413"/>
                <a:gd name="connsiteX5165" fmla="*/ 5872290 w 12192959"/>
                <a:gd name="connsiteY5165" fmla="*/ 1264082 h 1628413"/>
                <a:gd name="connsiteX5166" fmla="*/ 5868377 w 12192959"/>
                <a:gd name="connsiteY5166" fmla="*/ 1264082 h 1628413"/>
                <a:gd name="connsiteX5167" fmla="*/ 5868377 w 12192959"/>
                <a:gd name="connsiteY5167" fmla="*/ 1254492 h 1628413"/>
                <a:gd name="connsiteX5168" fmla="*/ 5872290 w 12192959"/>
                <a:gd name="connsiteY5168" fmla="*/ 1239148 h 1628413"/>
                <a:gd name="connsiteX5169" fmla="*/ 5872290 w 12192959"/>
                <a:gd name="connsiteY5169" fmla="*/ 1248604 h 1628413"/>
                <a:gd name="connsiteX5170" fmla="*/ 5868377 w 12192959"/>
                <a:gd name="connsiteY5170" fmla="*/ 1248604 h 1628413"/>
                <a:gd name="connsiteX5171" fmla="*/ 5868377 w 12192959"/>
                <a:gd name="connsiteY5171" fmla="*/ 1239148 h 1628413"/>
                <a:gd name="connsiteX5172" fmla="*/ 5862460 w 12192959"/>
                <a:gd name="connsiteY5172" fmla="*/ 1323436 h 1628413"/>
                <a:gd name="connsiteX5173" fmla="*/ 5862460 w 12192959"/>
                <a:gd name="connsiteY5173" fmla="*/ 1343259 h 1628413"/>
                <a:gd name="connsiteX5174" fmla="*/ 5840403 w 12192959"/>
                <a:gd name="connsiteY5174" fmla="*/ 1343259 h 1628413"/>
                <a:gd name="connsiteX5175" fmla="*/ 5840403 w 12192959"/>
                <a:gd name="connsiteY5175" fmla="*/ 1323397 h 1628413"/>
                <a:gd name="connsiteX5176" fmla="*/ 5834735 w 12192959"/>
                <a:gd name="connsiteY5176" fmla="*/ 1273337 h 1628413"/>
                <a:gd name="connsiteX5177" fmla="*/ 5833061 w 12192959"/>
                <a:gd name="connsiteY5177" fmla="*/ 1272134 h 1628413"/>
                <a:gd name="connsiteX5178" fmla="*/ 5834264 w 12192959"/>
                <a:gd name="connsiteY5178" fmla="*/ 1270460 h 1628413"/>
                <a:gd name="connsiteX5179" fmla="*/ 5834735 w 12192959"/>
                <a:gd name="connsiteY5179" fmla="*/ 1270460 h 1628413"/>
                <a:gd name="connsiteX5180" fmla="*/ 5836409 w 12192959"/>
                <a:gd name="connsiteY5180" fmla="*/ 1271662 h 1628413"/>
                <a:gd name="connsiteX5181" fmla="*/ 5835206 w 12192959"/>
                <a:gd name="connsiteY5181" fmla="*/ 1273337 h 1628413"/>
                <a:gd name="connsiteX5182" fmla="*/ 5834735 w 12192959"/>
                <a:gd name="connsiteY5182" fmla="*/ 1273337 h 1628413"/>
                <a:gd name="connsiteX5183" fmla="*/ 5836298 w 12192959"/>
                <a:gd name="connsiteY5183" fmla="*/ 1317672 h 1628413"/>
                <a:gd name="connsiteX5184" fmla="*/ 5834607 w 12192959"/>
                <a:gd name="connsiteY5184" fmla="*/ 1319117 h 1628413"/>
                <a:gd name="connsiteX5185" fmla="*/ 5833162 w 12192959"/>
                <a:gd name="connsiteY5185" fmla="*/ 1317672 h 1628413"/>
                <a:gd name="connsiteX5186" fmla="*/ 5834853 w 12192959"/>
                <a:gd name="connsiteY5186" fmla="*/ 1316227 h 1628413"/>
                <a:gd name="connsiteX5187" fmla="*/ 5836298 w 12192959"/>
                <a:gd name="connsiteY5187" fmla="*/ 1317672 h 1628413"/>
                <a:gd name="connsiteX5188" fmla="*/ 5807029 w 12192959"/>
                <a:gd name="connsiteY5188" fmla="*/ 1266173 h 1628413"/>
                <a:gd name="connsiteX5189" fmla="*/ 5807029 w 12192959"/>
                <a:gd name="connsiteY5189" fmla="*/ 1239090 h 1628413"/>
                <a:gd name="connsiteX5190" fmla="*/ 5829086 w 12192959"/>
                <a:gd name="connsiteY5190" fmla="*/ 1239090 h 1628413"/>
                <a:gd name="connsiteX5191" fmla="*/ 5829086 w 12192959"/>
                <a:gd name="connsiteY5191" fmla="*/ 1266173 h 1628413"/>
                <a:gd name="connsiteX5192" fmla="*/ 5807029 w 12192959"/>
                <a:gd name="connsiteY5192" fmla="*/ 1311956 h 1628413"/>
                <a:gd name="connsiteX5193" fmla="*/ 5807029 w 12192959"/>
                <a:gd name="connsiteY5193" fmla="*/ 1277585 h 1628413"/>
                <a:gd name="connsiteX5194" fmla="*/ 5829086 w 12192959"/>
                <a:gd name="connsiteY5194" fmla="*/ 1277585 h 1628413"/>
                <a:gd name="connsiteX5195" fmla="*/ 5829086 w 12192959"/>
                <a:gd name="connsiteY5195" fmla="*/ 1311956 h 1628413"/>
                <a:gd name="connsiteX5196" fmla="*/ 5829086 w 12192959"/>
                <a:gd name="connsiteY5196" fmla="*/ 1323378 h 1628413"/>
                <a:gd name="connsiteX5197" fmla="*/ 5829086 w 12192959"/>
                <a:gd name="connsiteY5197" fmla="*/ 1343201 h 1628413"/>
                <a:gd name="connsiteX5198" fmla="*/ 5807029 w 12192959"/>
                <a:gd name="connsiteY5198" fmla="*/ 1343201 h 1628413"/>
                <a:gd name="connsiteX5199" fmla="*/ 5807029 w 12192959"/>
                <a:gd name="connsiteY5199" fmla="*/ 1323397 h 1628413"/>
                <a:gd name="connsiteX5200" fmla="*/ 5862412 w 12192959"/>
                <a:gd name="connsiteY5200" fmla="*/ 1277585 h 1628413"/>
                <a:gd name="connsiteX5201" fmla="*/ 5862412 w 12192959"/>
                <a:gd name="connsiteY5201" fmla="*/ 1311956 h 1628413"/>
                <a:gd name="connsiteX5202" fmla="*/ 5840355 w 12192959"/>
                <a:gd name="connsiteY5202" fmla="*/ 1311956 h 1628413"/>
                <a:gd name="connsiteX5203" fmla="*/ 5840355 w 12192959"/>
                <a:gd name="connsiteY5203" fmla="*/ 1277585 h 1628413"/>
                <a:gd name="connsiteX5204" fmla="*/ 5862412 w 12192959"/>
                <a:gd name="connsiteY5204" fmla="*/ 1239090 h 1628413"/>
                <a:gd name="connsiteX5205" fmla="*/ 5862412 w 12192959"/>
                <a:gd name="connsiteY5205" fmla="*/ 1266173 h 1628413"/>
                <a:gd name="connsiteX5206" fmla="*/ 5840355 w 12192959"/>
                <a:gd name="connsiteY5206" fmla="*/ 1266173 h 1628413"/>
                <a:gd name="connsiteX5207" fmla="*/ 5840355 w 12192959"/>
                <a:gd name="connsiteY5207" fmla="*/ 1239090 h 1628413"/>
                <a:gd name="connsiteX5208" fmla="*/ 5872242 w 12192959"/>
                <a:gd name="connsiteY5208" fmla="*/ 1233163 h 1628413"/>
                <a:gd name="connsiteX5209" fmla="*/ 5797161 w 12192959"/>
                <a:gd name="connsiteY5209" fmla="*/ 1233163 h 1628413"/>
                <a:gd name="connsiteX5210" fmla="*/ 5797161 w 12192959"/>
                <a:gd name="connsiteY5210" fmla="*/ 1226700 h 1628413"/>
                <a:gd name="connsiteX5211" fmla="*/ 5872242 w 12192959"/>
                <a:gd name="connsiteY5211" fmla="*/ 1226700 h 1628413"/>
                <a:gd name="connsiteX5212" fmla="*/ 5797161 w 12192959"/>
                <a:gd name="connsiteY5212" fmla="*/ 1248508 h 1628413"/>
                <a:gd name="connsiteX5213" fmla="*/ 5797161 w 12192959"/>
                <a:gd name="connsiteY5213" fmla="*/ 1239052 h 1628413"/>
                <a:gd name="connsiteX5214" fmla="*/ 5801083 w 12192959"/>
                <a:gd name="connsiteY5214" fmla="*/ 1239052 h 1628413"/>
                <a:gd name="connsiteX5215" fmla="*/ 5801083 w 12192959"/>
                <a:gd name="connsiteY5215" fmla="*/ 1248508 h 1628413"/>
                <a:gd name="connsiteX5216" fmla="*/ 5797161 w 12192959"/>
                <a:gd name="connsiteY5216" fmla="*/ 1264015 h 1628413"/>
                <a:gd name="connsiteX5217" fmla="*/ 5797161 w 12192959"/>
                <a:gd name="connsiteY5217" fmla="*/ 1254425 h 1628413"/>
                <a:gd name="connsiteX5218" fmla="*/ 5801083 w 12192959"/>
                <a:gd name="connsiteY5218" fmla="*/ 1254425 h 1628413"/>
                <a:gd name="connsiteX5219" fmla="*/ 5801083 w 12192959"/>
                <a:gd name="connsiteY5219" fmla="*/ 1264015 h 1628413"/>
                <a:gd name="connsiteX5220" fmla="*/ 5797161 w 12192959"/>
                <a:gd name="connsiteY5220" fmla="*/ 1279522 h 1628413"/>
                <a:gd name="connsiteX5221" fmla="*/ 5797161 w 12192959"/>
                <a:gd name="connsiteY5221" fmla="*/ 1269932 h 1628413"/>
                <a:gd name="connsiteX5222" fmla="*/ 5801083 w 12192959"/>
                <a:gd name="connsiteY5222" fmla="*/ 1269932 h 1628413"/>
                <a:gd name="connsiteX5223" fmla="*/ 5801083 w 12192959"/>
                <a:gd name="connsiteY5223" fmla="*/ 1279522 h 1628413"/>
                <a:gd name="connsiteX5224" fmla="*/ 5797161 w 12192959"/>
                <a:gd name="connsiteY5224" fmla="*/ 1295030 h 1628413"/>
                <a:gd name="connsiteX5225" fmla="*/ 5797161 w 12192959"/>
                <a:gd name="connsiteY5225" fmla="*/ 1285439 h 1628413"/>
                <a:gd name="connsiteX5226" fmla="*/ 5801083 w 12192959"/>
                <a:gd name="connsiteY5226" fmla="*/ 1285439 h 1628413"/>
                <a:gd name="connsiteX5227" fmla="*/ 5801083 w 12192959"/>
                <a:gd name="connsiteY5227" fmla="*/ 1295030 h 1628413"/>
                <a:gd name="connsiteX5228" fmla="*/ 5797161 w 12192959"/>
                <a:gd name="connsiteY5228" fmla="*/ 1312618 h 1628413"/>
                <a:gd name="connsiteX5229" fmla="*/ 5797161 w 12192959"/>
                <a:gd name="connsiteY5229" fmla="*/ 1300947 h 1628413"/>
                <a:gd name="connsiteX5230" fmla="*/ 5801083 w 12192959"/>
                <a:gd name="connsiteY5230" fmla="*/ 1300947 h 1628413"/>
                <a:gd name="connsiteX5231" fmla="*/ 5801083 w 12192959"/>
                <a:gd name="connsiteY5231" fmla="*/ 1312656 h 1628413"/>
                <a:gd name="connsiteX5232" fmla="*/ 5797161 w 12192959"/>
                <a:gd name="connsiteY5232" fmla="*/ 1328356 h 1628413"/>
                <a:gd name="connsiteX5233" fmla="*/ 5797161 w 12192959"/>
                <a:gd name="connsiteY5233" fmla="*/ 1318535 h 1628413"/>
                <a:gd name="connsiteX5234" fmla="*/ 5801083 w 12192959"/>
                <a:gd name="connsiteY5234" fmla="*/ 1318535 h 1628413"/>
                <a:gd name="connsiteX5235" fmla="*/ 5801083 w 12192959"/>
                <a:gd name="connsiteY5235" fmla="*/ 1328356 h 1628413"/>
                <a:gd name="connsiteX5236" fmla="*/ 5797161 w 12192959"/>
                <a:gd name="connsiteY5236" fmla="*/ 1343863 h 1628413"/>
                <a:gd name="connsiteX5237" fmla="*/ 5797161 w 12192959"/>
                <a:gd name="connsiteY5237" fmla="*/ 1334273 h 1628413"/>
                <a:gd name="connsiteX5238" fmla="*/ 5801083 w 12192959"/>
                <a:gd name="connsiteY5238" fmla="*/ 1334273 h 1628413"/>
                <a:gd name="connsiteX5239" fmla="*/ 5801083 w 12192959"/>
                <a:gd name="connsiteY5239" fmla="*/ 1343863 h 1628413"/>
                <a:gd name="connsiteX5240" fmla="*/ 5878159 w 12192959"/>
                <a:gd name="connsiteY5240" fmla="*/ 1251797 h 1628413"/>
                <a:gd name="connsiteX5241" fmla="*/ 5878159 w 12192959"/>
                <a:gd name="connsiteY5241" fmla="*/ 1240730 h 1628413"/>
                <a:gd name="connsiteX5242" fmla="*/ 5882197 w 12192959"/>
                <a:gd name="connsiteY5242" fmla="*/ 1240730 h 1628413"/>
                <a:gd name="connsiteX5243" fmla="*/ 5882197 w 12192959"/>
                <a:gd name="connsiteY5243" fmla="*/ 1251816 h 1628413"/>
                <a:gd name="connsiteX5244" fmla="*/ 5925727 w 12192959"/>
                <a:gd name="connsiteY5244" fmla="*/ 1251797 h 1628413"/>
                <a:gd name="connsiteX5245" fmla="*/ 5925727 w 12192959"/>
                <a:gd name="connsiteY5245" fmla="*/ 1240730 h 1628413"/>
                <a:gd name="connsiteX5246" fmla="*/ 5929754 w 12192959"/>
                <a:gd name="connsiteY5246" fmla="*/ 1240730 h 1628413"/>
                <a:gd name="connsiteX5247" fmla="*/ 5929754 w 12192959"/>
                <a:gd name="connsiteY5247" fmla="*/ 1251816 h 1628413"/>
                <a:gd name="connsiteX5248" fmla="*/ 5892928 w 12192959"/>
                <a:gd name="connsiteY5248" fmla="*/ 1287051 h 1628413"/>
                <a:gd name="connsiteX5249" fmla="*/ 5892928 w 12192959"/>
                <a:gd name="connsiteY5249" fmla="*/ 1269117 h 1628413"/>
                <a:gd name="connsiteX5250" fmla="*/ 5929764 w 12192959"/>
                <a:gd name="connsiteY5250" fmla="*/ 1269117 h 1628413"/>
                <a:gd name="connsiteX5251" fmla="*/ 5929764 w 12192959"/>
                <a:gd name="connsiteY5251" fmla="*/ 1283330 h 1628413"/>
                <a:gd name="connsiteX5252" fmla="*/ 5922773 w 12192959"/>
                <a:gd name="connsiteY5252" fmla="*/ 1283330 h 1628413"/>
                <a:gd name="connsiteX5253" fmla="*/ 5919810 w 12192959"/>
                <a:gd name="connsiteY5253" fmla="*/ 1286293 h 1628413"/>
                <a:gd name="connsiteX5254" fmla="*/ 5919809 w 12192959"/>
                <a:gd name="connsiteY5254" fmla="*/ 1287051 h 1628413"/>
                <a:gd name="connsiteX5255" fmla="*/ 5929764 w 12192959"/>
                <a:gd name="connsiteY5255" fmla="*/ 1339653 h 1628413"/>
                <a:gd name="connsiteX5256" fmla="*/ 5929764 w 12192959"/>
                <a:gd name="connsiteY5256" fmla="*/ 1350749 h 1628413"/>
                <a:gd name="connsiteX5257" fmla="*/ 5925736 w 12192959"/>
                <a:gd name="connsiteY5257" fmla="*/ 1350749 h 1628413"/>
                <a:gd name="connsiteX5258" fmla="*/ 5925736 w 12192959"/>
                <a:gd name="connsiteY5258" fmla="*/ 1339653 h 1628413"/>
                <a:gd name="connsiteX5259" fmla="*/ 5922207 w 12192959"/>
                <a:gd name="connsiteY5259" fmla="*/ 1333793 h 1628413"/>
                <a:gd name="connsiteX5260" fmla="*/ 5921958 w 12192959"/>
                <a:gd name="connsiteY5260" fmla="*/ 1333851 h 1628413"/>
                <a:gd name="connsiteX5261" fmla="*/ 5921613 w 12192959"/>
                <a:gd name="connsiteY5261" fmla="*/ 1333975 h 1628413"/>
                <a:gd name="connsiteX5262" fmla="*/ 5921430 w 12192959"/>
                <a:gd name="connsiteY5262" fmla="*/ 1334062 h 1628413"/>
                <a:gd name="connsiteX5263" fmla="*/ 5921075 w 12192959"/>
                <a:gd name="connsiteY5263" fmla="*/ 1334263 h 1628413"/>
                <a:gd name="connsiteX5264" fmla="*/ 5920701 w 12192959"/>
                <a:gd name="connsiteY5264" fmla="*/ 1334589 h 1628413"/>
                <a:gd name="connsiteX5265" fmla="*/ 5920528 w 12192959"/>
                <a:gd name="connsiteY5265" fmla="*/ 1334771 h 1628413"/>
                <a:gd name="connsiteX5266" fmla="*/ 5892928 w 12192959"/>
                <a:gd name="connsiteY5266" fmla="*/ 1334771 h 1628413"/>
                <a:gd name="connsiteX5267" fmla="*/ 5892928 w 12192959"/>
                <a:gd name="connsiteY5267" fmla="*/ 1316828 h 1628413"/>
                <a:gd name="connsiteX5268" fmla="*/ 5929764 w 12192959"/>
                <a:gd name="connsiteY5268" fmla="*/ 1316828 h 1628413"/>
                <a:gd name="connsiteX5269" fmla="*/ 5929764 w 12192959"/>
                <a:gd name="connsiteY5269" fmla="*/ 1333755 h 1628413"/>
                <a:gd name="connsiteX5270" fmla="*/ 5922773 w 12192959"/>
                <a:gd name="connsiteY5270" fmla="*/ 1333755 h 1628413"/>
                <a:gd name="connsiteX5271" fmla="*/ 5922226 w 12192959"/>
                <a:gd name="connsiteY5271" fmla="*/ 1333755 h 1628413"/>
                <a:gd name="connsiteX5272" fmla="*/ 5925736 w 12192959"/>
                <a:gd name="connsiteY5272" fmla="*/ 1300343 h 1628413"/>
                <a:gd name="connsiteX5273" fmla="*/ 5925736 w 12192959"/>
                <a:gd name="connsiteY5273" fmla="*/ 1289247 h 1628413"/>
                <a:gd name="connsiteX5274" fmla="*/ 5929764 w 12192959"/>
                <a:gd name="connsiteY5274" fmla="*/ 1289247 h 1628413"/>
                <a:gd name="connsiteX5275" fmla="*/ 5929764 w 12192959"/>
                <a:gd name="connsiteY5275" fmla="*/ 1300343 h 1628413"/>
                <a:gd name="connsiteX5276" fmla="*/ 5887011 w 12192959"/>
                <a:gd name="connsiteY5276" fmla="*/ 1283972 h 1628413"/>
                <a:gd name="connsiteX5277" fmla="*/ 5885160 w 12192959"/>
                <a:gd name="connsiteY5277" fmla="*/ 1283330 h 1628413"/>
                <a:gd name="connsiteX5278" fmla="*/ 5878169 w 12192959"/>
                <a:gd name="connsiteY5278" fmla="*/ 1283330 h 1628413"/>
                <a:gd name="connsiteX5279" fmla="*/ 5878169 w 12192959"/>
                <a:gd name="connsiteY5279" fmla="*/ 1269117 h 1628413"/>
                <a:gd name="connsiteX5280" fmla="*/ 5887011 w 12192959"/>
                <a:gd name="connsiteY5280" fmla="*/ 1269117 h 1628413"/>
                <a:gd name="connsiteX5281" fmla="*/ 5885170 w 12192959"/>
                <a:gd name="connsiteY5281" fmla="*/ 1306260 h 1628413"/>
                <a:gd name="connsiteX5282" fmla="*/ 5888124 w 12192959"/>
                <a:gd name="connsiteY5282" fmla="*/ 1303296 h 1628413"/>
                <a:gd name="connsiteX5283" fmla="*/ 5888124 w 12192959"/>
                <a:gd name="connsiteY5283" fmla="*/ 1292968 h 1628413"/>
                <a:gd name="connsiteX5284" fmla="*/ 5919771 w 12192959"/>
                <a:gd name="connsiteY5284" fmla="*/ 1292968 h 1628413"/>
                <a:gd name="connsiteX5285" fmla="*/ 5919771 w 12192959"/>
                <a:gd name="connsiteY5285" fmla="*/ 1303296 h 1628413"/>
                <a:gd name="connsiteX5286" fmla="*/ 5922734 w 12192959"/>
                <a:gd name="connsiteY5286" fmla="*/ 1306260 h 1628413"/>
                <a:gd name="connsiteX5287" fmla="*/ 5929726 w 12192959"/>
                <a:gd name="connsiteY5287" fmla="*/ 1306260 h 1628413"/>
                <a:gd name="connsiteX5288" fmla="*/ 5929726 w 12192959"/>
                <a:gd name="connsiteY5288" fmla="*/ 1310911 h 1628413"/>
                <a:gd name="connsiteX5289" fmla="*/ 5878130 w 12192959"/>
                <a:gd name="connsiteY5289" fmla="*/ 1310911 h 1628413"/>
                <a:gd name="connsiteX5290" fmla="*/ 5878130 w 12192959"/>
                <a:gd name="connsiteY5290" fmla="*/ 1306260 h 1628413"/>
                <a:gd name="connsiteX5291" fmla="*/ 5887011 w 12192959"/>
                <a:gd name="connsiteY5291" fmla="*/ 1334378 h 1628413"/>
                <a:gd name="connsiteX5292" fmla="*/ 5885160 w 12192959"/>
                <a:gd name="connsiteY5292" fmla="*/ 1333736 h 1628413"/>
                <a:gd name="connsiteX5293" fmla="*/ 5878169 w 12192959"/>
                <a:gd name="connsiteY5293" fmla="*/ 1333736 h 1628413"/>
                <a:gd name="connsiteX5294" fmla="*/ 5878169 w 12192959"/>
                <a:gd name="connsiteY5294" fmla="*/ 1316828 h 1628413"/>
                <a:gd name="connsiteX5295" fmla="*/ 5887011 w 12192959"/>
                <a:gd name="connsiteY5295" fmla="*/ 1316828 h 1628413"/>
                <a:gd name="connsiteX5296" fmla="*/ 5885170 w 12192959"/>
                <a:gd name="connsiteY5296" fmla="*/ 1356666 h 1628413"/>
                <a:gd name="connsiteX5297" fmla="*/ 5888124 w 12192959"/>
                <a:gd name="connsiteY5297" fmla="*/ 1353702 h 1628413"/>
                <a:gd name="connsiteX5298" fmla="*/ 5888124 w 12192959"/>
                <a:gd name="connsiteY5298" fmla="*/ 1340688 h 1628413"/>
                <a:gd name="connsiteX5299" fmla="*/ 5919771 w 12192959"/>
                <a:gd name="connsiteY5299" fmla="*/ 1340688 h 1628413"/>
                <a:gd name="connsiteX5300" fmla="*/ 5919771 w 12192959"/>
                <a:gd name="connsiteY5300" fmla="*/ 1353702 h 1628413"/>
                <a:gd name="connsiteX5301" fmla="*/ 5922734 w 12192959"/>
                <a:gd name="connsiteY5301" fmla="*/ 1356666 h 1628413"/>
                <a:gd name="connsiteX5302" fmla="*/ 5929726 w 12192959"/>
                <a:gd name="connsiteY5302" fmla="*/ 1356666 h 1628413"/>
                <a:gd name="connsiteX5303" fmla="*/ 5929726 w 12192959"/>
                <a:gd name="connsiteY5303" fmla="*/ 1358584 h 1628413"/>
                <a:gd name="connsiteX5304" fmla="*/ 5878130 w 12192959"/>
                <a:gd name="connsiteY5304" fmla="*/ 1358584 h 1628413"/>
                <a:gd name="connsiteX5305" fmla="*/ 5878130 w 12192959"/>
                <a:gd name="connsiteY5305" fmla="*/ 1356666 h 1628413"/>
                <a:gd name="connsiteX5306" fmla="*/ 5922773 w 12192959"/>
                <a:gd name="connsiteY5306" fmla="*/ 1257724 h 1628413"/>
                <a:gd name="connsiteX5307" fmla="*/ 5929764 w 12192959"/>
                <a:gd name="connsiteY5307" fmla="*/ 1257724 h 1628413"/>
                <a:gd name="connsiteX5308" fmla="*/ 5929764 w 12192959"/>
                <a:gd name="connsiteY5308" fmla="*/ 1263190 h 1628413"/>
                <a:gd name="connsiteX5309" fmla="*/ 5878169 w 12192959"/>
                <a:gd name="connsiteY5309" fmla="*/ 1263190 h 1628413"/>
                <a:gd name="connsiteX5310" fmla="*/ 5878169 w 12192959"/>
                <a:gd name="connsiteY5310" fmla="*/ 1257724 h 1628413"/>
                <a:gd name="connsiteX5311" fmla="*/ 5885170 w 12192959"/>
                <a:gd name="connsiteY5311" fmla="*/ 1257724 h 1628413"/>
                <a:gd name="connsiteX5312" fmla="*/ 5888124 w 12192959"/>
                <a:gd name="connsiteY5312" fmla="*/ 1254770 h 1628413"/>
                <a:gd name="connsiteX5313" fmla="*/ 5888124 w 12192959"/>
                <a:gd name="connsiteY5313" fmla="*/ 1245247 h 1628413"/>
                <a:gd name="connsiteX5314" fmla="*/ 5919771 w 12192959"/>
                <a:gd name="connsiteY5314" fmla="*/ 1245247 h 1628413"/>
                <a:gd name="connsiteX5315" fmla="*/ 5919771 w 12192959"/>
                <a:gd name="connsiteY5315" fmla="*/ 1254770 h 1628413"/>
                <a:gd name="connsiteX5316" fmla="*/ 5922744 w 12192959"/>
                <a:gd name="connsiteY5316" fmla="*/ 1257724 h 1628413"/>
                <a:gd name="connsiteX5317" fmla="*/ 5922793 w 12192959"/>
                <a:gd name="connsiteY5317" fmla="*/ 1257724 h 1628413"/>
                <a:gd name="connsiteX5318" fmla="*/ 5878169 w 12192959"/>
                <a:gd name="connsiteY5318" fmla="*/ 1300343 h 1628413"/>
                <a:gd name="connsiteX5319" fmla="*/ 5878169 w 12192959"/>
                <a:gd name="connsiteY5319" fmla="*/ 1289247 h 1628413"/>
                <a:gd name="connsiteX5320" fmla="*/ 5882206 w 12192959"/>
                <a:gd name="connsiteY5320" fmla="*/ 1289247 h 1628413"/>
                <a:gd name="connsiteX5321" fmla="*/ 5882206 w 12192959"/>
                <a:gd name="connsiteY5321" fmla="*/ 1300343 h 1628413"/>
                <a:gd name="connsiteX5322" fmla="*/ 5878169 w 12192959"/>
                <a:gd name="connsiteY5322" fmla="*/ 1350749 h 1628413"/>
                <a:gd name="connsiteX5323" fmla="*/ 5878169 w 12192959"/>
                <a:gd name="connsiteY5323" fmla="*/ 1339653 h 1628413"/>
                <a:gd name="connsiteX5324" fmla="*/ 5882206 w 12192959"/>
                <a:gd name="connsiteY5324" fmla="*/ 1339653 h 1628413"/>
                <a:gd name="connsiteX5325" fmla="*/ 5882206 w 12192959"/>
                <a:gd name="connsiteY5325" fmla="*/ 1350749 h 1628413"/>
                <a:gd name="connsiteX5326" fmla="*/ 5892928 w 12192959"/>
                <a:gd name="connsiteY5326" fmla="*/ 1364549 h 1628413"/>
                <a:gd name="connsiteX5327" fmla="*/ 5954181 w 12192959"/>
                <a:gd name="connsiteY5327" fmla="*/ 1364549 h 1628413"/>
                <a:gd name="connsiteX5328" fmla="*/ 5954181 w 12192959"/>
                <a:gd name="connsiteY5328" fmla="*/ 1382492 h 1628413"/>
                <a:gd name="connsiteX5329" fmla="*/ 5892928 w 12192959"/>
                <a:gd name="connsiteY5329" fmla="*/ 1382492 h 1628413"/>
                <a:gd name="connsiteX5330" fmla="*/ 6010763 w 12192959"/>
                <a:gd name="connsiteY5330" fmla="*/ 1334330 h 1628413"/>
                <a:gd name="connsiteX5331" fmla="*/ 6010763 w 12192959"/>
                <a:gd name="connsiteY5331" fmla="*/ 1343920 h 1628413"/>
                <a:gd name="connsiteX5332" fmla="*/ 6006850 w 12192959"/>
                <a:gd name="connsiteY5332" fmla="*/ 1343920 h 1628413"/>
                <a:gd name="connsiteX5333" fmla="*/ 6006850 w 12192959"/>
                <a:gd name="connsiteY5333" fmla="*/ 1334330 h 1628413"/>
                <a:gd name="connsiteX5334" fmla="*/ 6010763 w 12192959"/>
                <a:gd name="connsiteY5334" fmla="*/ 1318593 h 1628413"/>
                <a:gd name="connsiteX5335" fmla="*/ 6010763 w 12192959"/>
                <a:gd name="connsiteY5335" fmla="*/ 1328413 h 1628413"/>
                <a:gd name="connsiteX5336" fmla="*/ 6006850 w 12192959"/>
                <a:gd name="connsiteY5336" fmla="*/ 1328413 h 1628413"/>
                <a:gd name="connsiteX5337" fmla="*/ 6006850 w 12192959"/>
                <a:gd name="connsiteY5337" fmla="*/ 1318593 h 1628413"/>
                <a:gd name="connsiteX5338" fmla="*/ 6010763 w 12192959"/>
                <a:gd name="connsiteY5338" fmla="*/ 1301004 h 1628413"/>
                <a:gd name="connsiteX5339" fmla="*/ 6010763 w 12192959"/>
                <a:gd name="connsiteY5339" fmla="*/ 1312656 h 1628413"/>
                <a:gd name="connsiteX5340" fmla="*/ 6006850 w 12192959"/>
                <a:gd name="connsiteY5340" fmla="*/ 1312656 h 1628413"/>
                <a:gd name="connsiteX5341" fmla="*/ 6006850 w 12192959"/>
                <a:gd name="connsiteY5341" fmla="*/ 1300985 h 1628413"/>
                <a:gd name="connsiteX5342" fmla="*/ 6010763 w 12192959"/>
                <a:gd name="connsiteY5342" fmla="*/ 1285497 h 1628413"/>
                <a:gd name="connsiteX5343" fmla="*/ 6010763 w 12192959"/>
                <a:gd name="connsiteY5343" fmla="*/ 1295087 h 1628413"/>
                <a:gd name="connsiteX5344" fmla="*/ 6006850 w 12192959"/>
                <a:gd name="connsiteY5344" fmla="*/ 1295087 h 1628413"/>
                <a:gd name="connsiteX5345" fmla="*/ 6006850 w 12192959"/>
                <a:gd name="connsiteY5345" fmla="*/ 1285497 h 1628413"/>
                <a:gd name="connsiteX5346" fmla="*/ 6010763 w 12192959"/>
                <a:gd name="connsiteY5346" fmla="*/ 1269990 h 1628413"/>
                <a:gd name="connsiteX5347" fmla="*/ 6010763 w 12192959"/>
                <a:gd name="connsiteY5347" fmla="*/ 1279580 h 1628413"/>
                <a:gd name="connsiteX5348" fmla="*/ 6006850 w 12192959"/>
                <a:gd name="connsiteY5348" fmla="*/ 1279580 h 1628413"/>
                <a:gd name="connsiteX5349" fmla="*/ 6006850 w 12192959"/>
                <a:gd name="connsiteY5349" fmla="*/ 1269990 h 1628413"/>
                <a:gd name="connsiteX5350" fmla="*/ 6010763 w 12192959"/>
                <a:gd name="connsiteY5350" fmla="*/ 1254492 h 1628413"/>
                <a:gd name="connsiteX5351" fmla="*/ 6010763 w 12192959"/>
                <a:gd name="connsiteY5351" fmla="*/ 1264082 h 1628413"/>
                <a:gd name="connsiteX5352" fmla="*/ 6006850 w 12192959"/>
                <a:gd name="connsiteY5352" fmla="*/ 1264082 h 1628413"/>
                <a:gd name="connsiteX5353" fmla="*/ 6006850 w 12192959"/>
                <a:gd name="connsiteY5353" fmla="*/ 1254492 h 1628413"/>
                <a:gd name="connsiteX5354" fmla="*/ 6010763 w 12192959"/>
                <a:gd name="connsiteY5354" fmla="*/ 1239148 h 1628413"/>
                <a:gd name="connsiteX5355" fmla="*/ 6010763 w 12192959"/>
                <a:gd name="connsiteY5355" fmla="*/ 1248604 h 1628413"/>
                <a:gd name="connsiteX5356" fmla="*/ 6006850 w 12192959"/>
                <a:gd name="connsiteY5356" fmla="*/ 1248604 h 1628413"/>
                <a:gd name="connsiteX5357" fmla="*/ 6006850 w 12192959"/>
                <a:gd name="connsiteY5357" fmla="*/ 1239148 h 1628413"/>
                <a:gd name="connsiteX5358" fmla="*/ 6000933 w 12192959"/>
                <a:gd name="connsiteY5358" fmla="*/ 1323436 h 1628413"/>
                <a:gd name="connsiteX5359" fmla="*/ 6000933 w 12192959"/>
                <a:gd name="connsiteY5359" fmla="*/ 1343259 h 1628413"/>
                <a:gd name="connsiteX5360" fmla="*/ 5978875 w 12192959"/>
                <a:gd name="connsiteY5360" fmla="*/ 1343259 h 1628413"/>
                <a:gd name="connsiteX5361" fmla="*/ 5978875 w 12192959"/>
                <a:gd name="connsiteY5361" fmla="*/ 1323397 h 1628413"/>
                <a:gd name="connsiteX5362" fmla="*/ 5973246 w 12192959"/>
                <a:gd name="connsiteY5362" fmla="*/ 1273337 h 1628413"/>
                <a:gd name="connsiteX5363" fmla="*/ 5971572 w 12192959"/>
                <a:gd name="connsiteY5363" fmla="*/ 1272134 h 1628413"/>
                <a:gd name="connsiteX5364" fmla="*/ 5972775 w 12192959"/>
                <a:gd name="connsiteY5364" fmla="*/ 1270460 h 1628413"/>
                <a:gd name="connsiteX5365" fmla="*/ 5973246 w 12192959"/>
                <a:gd name="connsiteY5365" fmla="*/ 1270460 h 1628413"/>
                <a:gd name="connsiteX5366" fmla="*/ 5974920 w 12192959"/>
                <a:gd name="connsiteY5366" fmla="*/ 1271662 h 1628413"/>
                <a:gd name="connsiteX5367" fmla="*/ 5973717 w 12192959"/>
                <a:gd name="connsiteY5367" fmla="*/ 1273337 h 1628413"/>
                <a:gd name="connsiteX5368" fmla="*/ 5973246 w 12192959"/>
                <a:gd name="connsiteY5368" fmla="*/ 1273337 h 1628413"/>
                <a:gd name="connsiteX5369" fmla="*/ 5974809 w 12192959"/>
                <a:gd name="connsiteY5369" fmla="*/ 1317672 h 1628413"/>
                <a:gd name="connsiteX5370" fmla="*/ 5973118 w 12192959"/>
                <a:gd name="connsiteY5370" fmla="*/ 1319117 h 1628413"/>
                <a:gd name="connsiteX5371" fmla="*/ 5971673 w 12192959"/>
                <a:gd name="connsiteY5371" fmla="*/ 1317672 h 1628413"/>
                <a:gd name="connsiteX5372" fmla="*/ 5973364 w 12192959"/>
                <a:gd name="connsiteY5372" fmla="*/ 1316227 h 1628413"/>
                <a:gd name="connsiteX5373" fmla="*/ 5974809 w 12192959"/>
                <a:gd name="connsiteY5373" fmla="*/ 1317672 h 1628413"/>
                <a:gd name="connsiteX5374" fmla="*/ 5945540 w 12192959"/>
                <a:gd name="connsiteY5374" fmla="*/ 1266173 h 1628413"/>
                <a:gd name="connsiteX5375" fmla="*/ 5945540 w 12192959"/>
                <a:gd name="connsiteY5375" fmla="*/ 1239090 h 1628413"/>
                <a:gd name="connsiteX5376" fmla="*/ 5967597 w 12192959"/>
                <a:gd name="connsiteY5376" fmla="*/ 1239090 h 1628413"/>
                <a:gd name="connsiteX5377" fmla="*/ 5967597 w 12192959"/>
                <a:gd name="connsiteY5377" fmla="*/ 1266173 h 1628413"/>
                <a:gd name="connsiteX5378" fmla="*/ 5945540 w 12192959"/>
                <a:gd name="connsiteY5378" fmla="*/ 1311956 h 1628413"/>
                <a:gd name="connsiteX5379" fmla="*/ 5945540 w 12192959"/>
                <a:gd name="connsiteY5379" fmla="*/ 1277585 h 1628413"/>
                <a:gd name="connsiteX5380" fmla="*/ 5967597 w 12192959"/>
                <a:gd name="connsiteY5380" fmla="*/ 1277585 h 1628413"/>
                <a:gd name="connsiteX5381" fmla="*/ 5967597 w 12192959"/>
                <a:gd name="connsiteY5381" fmla="*/ 1311956 h 1628413"/>
                <a:gd name="connsiteX5382" fmla="*/ 5967597 w 12192959"/>
                <a:gd name="connsiteY5382" fmla="*/ 1323378 h 1628413"/>
                <a:gd name="connsiteX5383" fmla="*/ 5967597 w 12192959"/>
                <a:gd name="connsiteY5383" fmla="*/ 1343201 h 1628413"/>
                <a:gd name="connsiteX5384" fmla="*/ 5945540 w 12192959"/>
                <a:gd name="connsiteY5384" fmla="*/ 1343201 h 1628413"/>
                <a:gd name="connsiteX5385" fmla="*/ 5945540 w 12192959"/>
                <a:gd name="connsiteY5385" fmla="*/ 1323397 h 1628413"/>
                <a:gd name="connsiteX5386" fmla="*/ 6000923 w 12192959"/>
                <a:gd name="connsiteY5386" fmla="*/ 1277585 h 1628413"/>
                <a:gd name="connsiteX5387" fmla="*/ 6000923 w 12192959"/>
                <a:gd name="connsiteY5387" fmla="*/ 1311956 h 1628413"/>
                <a:gd name="connsiteX5388" fmla="*/ 5978866 w 12192959"/>
                <a:gd name="connsiteY5388" fmla="*/ 1311956 h 1628413"/>
                <a:gd name="connsiteX5389" fmla="*/ 5978866 w 12192959"/>
                <a:gd name="connsiteY5389" fmla="*/ 1277585 h 1628413"/>
                <a:gd name="connsiteX5390" fmla="*/ 6000923 w 12192959"/>
                <a:gd name="connsiteY5390" fmla="*/ 1239090 h 1628413"/>
                <a:gd name="connsiteX5391" fmla="*/ 6000923 w 12192959"/>
                <a:gd name="connsiteY5391" fmla="*/ 1266173 h 1628413"/>
                <a:gd name="connsiteX5392" fmla="*/ 5978866 w 12192959"/>
                <a:gd name="connsiteY5392" fmla="*/ 1266173 h 1628413"/>
                <a:gd name="connsiteX5393" fmla="*/ 5978866 w 12192959"/>
                <a:gd name="connsiteY5393" fmla="*/ 1239090 h 1628413"/>
                <a:gd name="connsiteX5394" fmla="*/ 6010753 w 12192959"/>
                <a:gd name="connsiteY5394" fmla="*/ 1233163 h 1628413"/>
                <a:gd name="connsiteX5395" fmla="*/ 5935700 w 12192959"/>
                <a:gd name="connsiteY5395" fmla="*/ 1233163 h 1628413"/>
                <a:gd name="connsiteX5396" fmla="*/ 5935700 w 12192959"/>
                <a:gd name="connsiteY5396" fmla="*/ 1226700 h 1628413"/>
                <a:gd name="connsiteX5397" fmla="*/ 6010782 w 12192959"/>
                <a:gd name="connsiteY5397" fmla="*/ 1226700 h 1628413"/>
                <a:gd name="connsiteX5398" fmla="*/ 5935671 w 12192959"/>
                <a:gd name="connsiteY5398" fmla="*/ 1248508 h 1628413"/>
                <a:gd name="connsiteX5399" fmla="*/ 5935671 w 12192959"/>
                <a:gd name="connsiteY5399" fmla="*/ 1239052 h 1628413"/>
                <a:gd name="connsiteX5400" fmla="*/ 5939594 w 12192959"/>
                <a:gd name="connsiteY5400" fmla="*/ 1239052 h 1628413"/>
                <a:gd name="connsiteX5401" fmla="*/ 5939594 w 12192959"/>
                <a:gd name="connsiteY5401" fmla="*/ 1248508 h 1628413"/>
                <a:gd name="connsiteX5402" fmla="*/ 5935671 w 12192959"/>
                <a:gd name="connsiteY5402" fmla="*/ 1264015 h 1628413"/>
                <a:gd name="connsiteX5403" fmla="*/ 5935671 w 12192959"/>
                <a:gd name="connsiteY5403" fmla="*/ 1254425 h 1628413"/>
                <a:gd name="connsiteX5404" fmla="*/ 5939594 w 12192959"/>
                <a:gd name="connsiteY5404" fmla="*/ 1254425 h 1628413"/>
                <a:gd name="connsiteX5405" fmla="*/ 5939594 w 12192959"/>
                <a:gd name="connsiteY5405" fmla="*/ 1264015 h 1628413"/>
                <a:gd name="connsiteX5406" fmla="*/ 5935671 w 12192959"/>
                <a:gd name="connsiteY5406" fmla="*/ 1279522 h 1628413"/>
                <a:gd name="connsiteX5407" fmla="*/ 5935671 w 12192959"/>
                <a:gd name="connsiteY5407" fmla="*/ 1269932 h 1628413"/>
                <a:gd name="connsiteX5408" fmla="*/ 5939594 w 12192959"/>
                <a:gd name="connsiteY5408" fmla="*/ 1269932 h 1628413"/>
                <a:gd name="connsiteX5409" fmla="*/ 5939594 w 12192959"/>
                <a:gd name="connsiteY5409" fmla="*/ 1279522 h 1628413"/>
                <a:gd name="connsiteX5410" fmla="*/ 5935671 w 12192959"/>
                <a:gd name="connsiteY5410" fmla="*/ 1295030 h 1628413"/>
                <a:gd name="connsiteX5411" fmla="*/ 5935671 w 12192959"/>
                <a:gd name="connsiteY5411" fmla="*/ 1285439 h 1628413"/>
                <a:gd name="connsiteX5412" fmla="*/ 5939594 w 12192959"/>
                <a:gd name="connsiteY5412" fmla="*/ 1285439 h 1628413"/>
                <a:gd name="connsiteX5413" fmla="*/ 5939594 w 12192959"/>
                <a:gd name="connsiteY5413" fmla="*/ 1295030 h 1628413"/>
                <a:gd name="connsiteX5414" fmla="*/ 5935671 w 12192959"/>
                <a:gd name="connsiteY5414" fmla="*/ 1312618 h 1628413"/>
                <a:gd name="connsiteX5415" fmla="*/ 5935671 w 12192959"/>
                <a:gd name="connsiteY5415" fmla="*/ 1300947 h 1628413"/>
                <a:gd name="connsiteX5416" fmla="*/ 5939594 w 12192959"/>
                <a:gd name="connsiteY5416" fmla="*/ 1300947 h 1628413"/>
                <a:gd name="connsiteX5417" fmla="*/ 5939594 w 12192959"/>
                <a:gd name="connsiteY5417" fmla="*/ 1312656 h 1628413"/>
                <a:gd name="connsiteX5418" fmla="*/ 5935671 w 12192959"/>
                <a:gd name="connsiteY5418" fmla="*/ 1328356 h 1628413"/>
                <a:gd name="connsiteX5419" fmla="*/ 5935671 w 12192959"/>
                <a:gd name="connsiteY5419" fmla="*/ 1318535 h 1628413"/>
                <a:gd name="connsiteX5420" fmla="*/ 5939594 w 12192959"/>
                <a:gd name="connsiteY5420" fmla="*/ 1318535 h 1628413"/>
                <a:gd name="connsiteX5421" fmla="*/ 5939594 w 12192959"/>
                <a:gd name="connsiteY5421" fmla="*/ 1328356 h 1628413"/>
                <a:gd name="connsiteX5422" fmla="*/ 5935671 w 12192959"/>
                <a:gd name="connsiteY5422" fmla="*/ 1343863 h 1628413"/>
                <a:gd name="connsiteX5423" fmla="*/ 5935671 w 12192959"/>
                <a:gd name="connsiteY5423" fmla="*/ 1334273 h 1628413"/>
                <a:gd name="connsiteX5424" fmla="*/ 5939594 w 12192959"/>
                <a:gd name="connsiteY5424" fmla="*/ 1334273 h 1628413"/>
                <a:gd name="connsiteX5425" fmla="*/ 5939594 w 12192959"/>
                <a:gd name="connsiteY5425" fmla="*/ 1343863 h 1628413"/>
                <a:gd name="connsiteX5426" fmla="*/ 6010753 w 12192959"/>
                <a:gd name="connsiteY5426" fmla="*/ 1349780 h 1628413"/>
                <a:gd name="connsiteX5427" fmla="*/ 6010753 w 12192959"/>
                <a:gd name="connsiteY5427" fmla="*/ 1357049 h 1628413"/>
                <a:gd name="connsiteX5428" fmla="*/ 5935700 w 12192959"/>
                <a:gd name="connsiteY5428" fmla="*/ 1357049 h 1628413"/>
                <a:gd name="connsiteX5429" fmla="*/ 5935700 w 12192959"/>
                <a:gd name="connsiteY5429" fmla="*/ 1349780 h 1628413"/>
                <a:gd name="connsiteX5430" fmla="*/ 5960088 w 12192959"/>
                <a:gd name="connsiteY5430" fmla="*/ 1364491 h 1628413"/>
                <a:gd name="connsiteX5431" fmla="*/ 6021341 w 12192959"/>
                <a:gd name="connsiteY5431" fmla="*/ 1364491 h 1628413"/>
                <a:gd name="connsiteX5432" fmla="*/ 6021341 w 12192959"/>
                <a:gd name="connsiteY5432" fmla="*/ 1382435 h 1628413"/>
                <a:gd name="connsiteX5433" fmla="*/ 5960088 w 12192959"/>
                <a:gd name="connsiteY5433" fmla="*/ 1382435 h 1628413"/>
                <a:gd name="connsiteX5434" fmla="*/ 6155210 w 12192959"/>
                <a:gd name="connsiteY5434" fmla="*/ 1333755 h 1628413"/>
                <a:gd name="connsiteX5435" fmla="*/ 6155210 w 12192959"/>
                <a:gd name="connsiteY5435" fmla="*/ 1316847 h 1628413"/>
                <a:gd name="connsiteX5436" fmla="*/ 6155718 w 12192959"/>
                <a:gd name="connsiteY5436" fmla="*/ 1316847 h 1628413"/>
                <a:gd name="connsiteX5437" fmla="*/ 6155718 w 12192959"/>
                <a:gd name="connsiteY5437" fmla="*/ 1333755 h 1628413"/>
                <a:gd name="connsiteX5438" fmla="*/ 6159238 w 12192959"/>
                <a:gd name="connsiteY5438" fmla="*/ 1350768 h 1628413"/>
                <a:gd name="connsiteX5439" fmla="*/ 6155210 w 12192959"/>
                <a:gd name="connsiteY5439" fmla="*/ 1350768 h 1628413"/>
                <a:gd name="connsiteX5440" fmla="*/ 6155210 w 12192959"/>
                <a:gd name="connsiteY5440" fmla="*/ 1339672 h 1628413"/>
                <a:gd name="connsiteX5441" fmla="*/ 6159238 w 12192959"/>
                <a:gd name="connsiteY5441" fmla="*/ 1339672 h 1628413"/>
                <a:gd name="connsiteX5442" fmla="*/ 6159238 w 12192959"/>
                <a:gd name="connsiteY5442" fmla="*/ 1444473 h 1628413"/>
                <a:gd name="connsiteX5443" fmla="*/ 6155210 w 12192959"/>
                <a:gd name="connsiteY5443" fmla="*/ 1444473 h 1628413"/>
                <a:gd name="connsiteX5444" fmla="*/ 6155210 w 12192959"/>
                <a:gd name="connsiteY5444" fmla="*/ 1433387 h 1628413"/>
                <a:gd name="connsiteX5445" fmla="*/ 6159238 w 12192959"/>
                <a:gd name="connsiteY5445" fmla="*/ 1433387 h 1628413"/>
                <a:gd name="connsiteX5446" fmla="*/ 6064295 w 12192959"/>
                <a:gd name="connsiteY5446" fmla="*/ 1251826 h 1628413"/>
                <a:gd name="connsiteX5447" fmla="*/ 6064295 w 12192959"/>
                <a:gd name="connsiteY5447" fmla="*/ 1240730 h 1628413"/>
                <a:gd name="connsiteX5448" fmla="*/ 6068332 w 12192959"/>
                <a:gd name="connsiteY5448" fmla="*/ 1240730 h 1628413"/>
                <a:gd name="connsiteX5449" fmla="*/ 6068332 w 12192959"/>
                <a:gd name="connsiteY5449" fmla="*/ 1251816 h 1628413"/>
                <a:gd name="connsiteX5450" fmla="*/ 6027325 w 12192959"/>
                <a:gd name="connsiteY5450" fmla="*/ 1287070 h 1628413"/>
                <a:gd name="connsiteX5451" fmla="*/ 6027325 w 12192959"/>
                <a:gd name="connsiteY5451" fmla="*/ 1269136 h 1628413"/>
                <a:gd name="connsiteX5452" fmla="*/ 6068323 w 12192959"/>
                <a:gd name="connsiteY5452" fmla="*/ 1269136 h 1628413"/>
                <a:gd name="connsiteX5453" fmla="*/ 6068323 w 12192959"/>
                <a:gd name="connsiteY5453" fmla="*/ 1283349 h 1628413"/>
                <a:gd name="connsiteX5454" fmla="*/ 6061341 w 12192959"/>
                <a:gd name="connsiteY5454" fmla="*/ 1283349 h 1628413"/>
                <a:gd name="connsiteX5455" fmla="*/ 6058378 w 12192959"/>
                <a:gd name="connsiteY5455" fmla="*/ 1286312 h 1628413"/>
                <a:gd name="connsiteX5456" fmla="*/ 6058378 w 12192959"/>
                <a:gd name="connsiteY5456" fmla="*/ 1287070 h 1628413"/>
                <a:gd name="connsiteX5457" fmla="*/ 6068332 w 12192959"/>
                <a:gd name="connsiteY5457" fmla="*/ 1339672 h 1628413"/>
                <a:gd name="connsiteX5458" fmla="*/ 6068332 w 12192959"/>
                <a:gd name="connsiteY5458" fmla="*/ 1350768 h 1628413"/>
                <a:gd name="connsiteX5459" fmla="*/ 6064295 w 12192959"/>
                <a:gd name="connsiteY5459" fmla="*/ 1350768 h 1628413"/>
                <a:gd name="connsiteX5460" fmla="*/ 6064295 w 12192959"/>
                <a:gd name="connsiteY5460" fmla="*/ 1339672 h 1628413"/>
                <a:gd name="connsiteX5461" fmla="*/ 6068332 w 12192959"/>
                <a:gd name="connsiteY5461" fmla="*/ 1316847 h 1628413"/>
                <a:gd name="connsiteX5462" fmla="*/ 6068332 w 12192959"/>
                <a:gd name="connsiteY5462" fmla="*/ 1333755 h 1628413"/>
                <a:gd name="connsiteX5463" fmla="*/ 6061351 w 12192959"/>
                <a:gd name="connsiteY5463" fmla="*/ 1333755 h 1628413"/>
                <a:gd name="connsiteX5464" fmla="*/ 6060776 w 12192959"/>
                <a:gd name="connsiteY5464" fmla="*/ 1333812 h 1628413"/>
                <a:gd name="connsiteX5465" fmla="*/ 6060536 w 12192959"/>
                <a:gd name="connsiteY5465" fmla="*/ 1333870 h 1628413"/>
                <a:gd name="connsiteX5466" fmla="*/ 6060200 w 12192959"/>
                <a:gd name="connsiteY5466" fmla="*/ 1333985 h 1628413"/>
                <a:gd name="connsiteX5467" fmla="*/ 6060009 w 12192959"/>
                <a:gd name="connsiteY5467" fmla="*/ 1334081 h 1628413"/>
                <a:gd name="connsiteX5468" fmla="*/ 6059654 w 12192959"/>
                <a:gd name="connsiteY5468" fmla="*/ 1334282 h 1628413"/>
                <a:gd name="connsiteX5469" fmla="*/ 6059270 w 12192959"/>
                <a:gd name="connsiteY5469" fmla="*/ 1334608 h 1628413"/>
                <a:gd name="connsiteX5470" fmla="*/ 6059107 w 12192959"/>
                <a:gd name="connsiteY5470" fmla="*/ 1334790 h 1628413"/>
                <a:gd name="connsiteX5471" fmla="*/ 6027287 w 12192959"/>
                <a:gd name="connsiteY5471" fmla="*/ 1334790 h 1628413"/>
                <a:gd name="connsiteX5472" fmla="*/ 6027287 w 12192959"/>
                <a:gd name="connsiteY5472" fmla="*/ 1316847 h 1628413"/>
                <a:gd name="connsiteX5473" fmla="*/ 6064305 w 12192959"/>
                <a:gd name="connsiteY5473" fmla="*/ 1300362 h 1628413"/>
                <a:gd name="connsiteX5474" fmla="*/ 6064305 w 12192959"/>
                <a:gd name="connsiteY5474" fmla="*/ 1289266 h 1628413"/>
                <a:gd name="connsiteX5475" fmla="*/ 6068342 w 12192959"/>
                <a:gd name="connsiteY5475" fmla="*/ 1289266 h 1628413"/>
                <a:gd name="connsiteX5476" fmla="*/ 6068342 w 12192959"/>
                <a:gd name="connsiteY5476" fmla="*/ 1300362 h 1628413"/>
                <a:gd name="connsiteX5477" fmla="*/ 6026702 w 12192959"/>
                <a:gd name="connsiteY5477" fmla="*/ 1303316 h 1628413"/>
                <a:gd name="connsiteX5478" fmla="*/ 6026702 w 12192959"/>
                <a:gd name="connsiteY5478" fmla="*/ 1292987 h 1628413"/>
                <a:gd name="connsiteX5479" fmla="*/ 6058349 w 12192959"/>
                <a:gd name="connsiteY5479" fmla="*/ 1292987 h 1628413"/>
                <a:gd name="connsiteX5480" fmla="*/ 6058349 w 12192959"/>
                <a:gd name="connsiteY5480" fmla="*/ 1303316 h 1628413"/>
                <a:gd name="connsiteX5481" fmla="*/ 6061313 w 12192959"/>
                <a:gd name="connsiteY5481" fmla="*/ 1306279 h 1628413"/>
                <a:gd name="connsiteX5482" fmla="*/ 6068294 w 12192959"/>
                <a:gd name="connsiteY5482" fmla="*/ 1306279 h 1628413"/>
                <a:gd name="connsiteX5483" fmla="*/ 6068294 w 12192959"/>
                <a:gd name="connsiteY5483" fmla="*/ 1310930 h 1628413"/>
                <a:gd name="connsiteX5484" fmla="*/ 6016708 w 12192959"/>
                <a:gd name="connsiteY5484" fmla="*/ 1310930 h 1628413"/>
                <a:gd name="connsiteX5485" fmla="*/ 6016708 w 12192959"/>
                <a:gd name="connsiteY5485" fmla="*/ 1306279 h 1628413"/>
                <a:gd name="connsiteX5486" fmla="*/ 6023700 w 12192959"/>
                <a:gd name="connsiteY5486" fmla="*/ 1306279 h 1628413"/>
                <a:gd name="connsiteX5487" fmla="*/ 6026654 w 12192959"/>
                <a:gd name="connsiteY5487" fmla="*/ 1303306 h 1628413"/>
                <a:gd name="connsiteX5488" fmla="*/ 6026654 w 12192959"/>
                <a:gd name="connsiteY5488" fmla="*/ 1303296 h 1628413"/>
                <a:gd name="connsiteX5489" fmla="*/ 6026702 w 12192959"/>
                <a:gd name="connsiteY5489" fmla="*/ 1353721 h 1628413"/>
                <a:gd name="connsiteX5490" fmla="*/ 6026702 w 12192959"/>
                <a:gd name="connsiteY5490" fmla="*/ 1340708 h 1628413"/>
                <a:gd name="connsiteX5491" fmla="*/ 6058349 w 12192959"/>
                <a:gd name="connsiteY5491" fmla="*/ 1340708 h 1628413"/>
                <a:gd name="connsiteX5492" fmla="*/ 6058349 w 12192959"/>
                <a:gd name="connsiteY5492" fmla="*/ 1353721 h 1628413"/>
                <a:gd name="connsiteX5493" fmla="*/ 6061313 w 12192959"/>
                <a:gd name="connsiteY5493" fmla="*/ 1356685 h 1628413"/>
                <a:gd name="connsiteX5494" fmla="*/ 6068294 w 12192959"/>
                <a:gd name="connsiteY5494" fmla="*/ 1356685 h 1628413"/>
                <a:gd name="connsiteX5495" fmla="*/ 6068294 w 12192959"/>
                <a:gd name="connsiteY5495" fmla="*/ 1358603 h 1628413"/>
                <a:gd name="connsiteX5496" fmla="*/ 6016708 w 12192959"/>
                <a:gd name="connsiteY5496" fmla="*/ 1358603 h 1628413"/>
                <a:gd name="connsiteX5497" fmla="*/ 6016708 w 12192959"/>
                <a:gd name="connsiteY5497" fmla="*/ 1356685 h 1628413"/>
                <a:gd name="connsiteX5498" fmla="*/ 6023700 w 12192959"/>
                <a:gd name="connsiteY5498" fmla="*/ 1356685 h 1628413"/>
                <a:gd name="connsiteX5499" fmla="*/ 6026654 w 12192959"/>
                <a:gd name="connsiteY5499" fmla="*/ 1353712 h 1628413"/>
                <a:gd name="connsiteX5500" fmla="*/ 6026654 w 12192959"/>
                <a:gd name="connsiteY5500" fmla="*/ 1353702 h 1628413"/>
                <a:gd name="connsiteX5501" fmla="*/ 6074259 w 12192959"/>
                <a:gd name="connsiteY5501" fmla="*/ 1357126 h 1628413"/>
                <a:gd name="connsiteX5502" fmla="*/ 6074259 w 12192959"/>
                <a:gd name="connsiteY5502" fmla="*/ 1349857 h 1628413"/>
                <a:gd name="connsiteX5503" fmla="*/ 6149341 w 12192959"/>
                <a:gd name="connsiteY5503" fmla="*/ 1349857 h 1628413"/>
                <a:gd name="connsiteX5504" fmla="*/ 6149341 w 12192959"/>
                <a:gd name="connsiteY5504" fmla="*/ 1357126 h 1628413"/>
                <a:gd name="connsiteX5505" fmla="*/ 6077788 w 12192959"/>
                <a:gd name="connsiteY5505" fmla="*/ 1388428 h 1628413"/>
                <a:gd name="connsiteX5506" fmla="*/ 6139041 w 12192959"/>
                <a:gd name="connsiteY5506" fmla="*/ 1388428 h 1628413"/>
                <a:gd name="connsiteX5507" fmla="*/ 6139041 w 12192959"/>
                <a:gd name="connsiteY5507" fmla="*/ 1406372 h 1628413"/>
                <a:gd name="connsiteX5508" fmla="*/ 6077788 w 12192959"/>
                <a:gd name="connsiteY5508" fmla="*/ 1406372 h 1628413"/>
                <a:gd name="connsiteX5509" fmla="*/ 6094514 w 12192959"/>
                <a:gd name="connsiteY5509" fmla="*/ 1364568 h 1628413"/>
                <a:gd name="connsiteX5510" fmla="*/ 6155699 w 12192959"/>
                <a:gd name="connsiteY5510" fmla="*/ 1364568 h 1628413"/>
                <a:gd name="connsiteX5511" fmla="*/ 6155699 w 12192959"/>
                <a:gd name="connsiteY5511" fmla="*/ 1382511 h 1628413"/>
                <a:gd name="connsiteX5512" fmla="*/ 6094447 w 12192959"/>
                <a:gd name="connsiteY5512" fmla="*/ 1382511 h 1628413"/>
                <a:gd name="connsiteX5513" fmla="*/ 6027383 w 12192959"/>
                <a:gd name="connsiteY5513" fmla="*/ 1382511 h 1628413"/>
                <a:gd name="connsiteX5514" fmla="*/ 6027383 w 12192959"/>
                <a:gd name="connsiteY5514" fmla="*/ 1364568 h 1628413"/>
                <a:gd name="connsiteX5515" fmla="*/ 6088568 w 12192959"/>
                <a:gd name="connsiteY5515" fmla="*/ 1364568 h 1628413"/>
                <a:gd name="connsiteX5516" fmla="*/ 6088568 w 12192959"/>
                <a:gd name="connsiteY5516" fmla="*/ 1382511 h 1628413"/>
                <a:gd name="connsiteX5517" fmla="*/ 6152343 w 12192959"/>
                <a:gd name="connsiteY5517" fmla="*/ 1413459 h 1628413"/>
                <a:gd name="connsiteX5518" fmla="*/ 6094552 w 12192959"/>
                <a:gd name="connsiteY5518" fmla="*/ 1413459 h 1628413"/>
                <a:gd name="connsiteX5519" fmla="*/ 6094552 w 12192959"/>
                <a:gd name="connsiteY5519" fmla="*/ 1412289 h 1628413"/>
                <a:gd name="connsiteX5520" fmla="*/ 6155699 w 12192959"/>
                <a:gd name="connsiteY5520" fmla="*/ 1412289 h 1628413"/>
                <a:gd name="connsiteX5521" fmla="*/ 6155699 w 12192959"/>
                <a:gd name="connsiteY5521" fmla="*/ 1427470 h 1628413"/>
                <a:gd name="connsiteX5522" fmla="*/ 6155191 w 12192959"/>
                <a:gd name="connsiteY5522" fmla="*/ 1427470 h 1628413"/>
                <a:gd name="connsiteX5523" fmla="*/ 6155191 w 12192959"/>
                <a:gd name="connsiteY5523" fmla="*/ 1416422 h 1628413"/>
                <a:gd name="connsiteX5524" fmla="*/ 6152247 w 12192959"/>
                <a:gd name="connsiteY5524" fmla="*/ 1413440 h 1628413"/>
                <a:gd name="connsiteX5525" fmla="*/ 6152247 w 12192959"/>
                <a:gd name="connsiteY5525" fmla="*/ 1413440 h 1628413"/>
                <a:gd name="connsiteX5526" fmla="*/ 6145467 w 12192959"/>
                <a:gd name="connsiteY5526" fmla="*/ 1248584 h 1628413"/>
                <a:gd name="connsiteX5527" fmla="*/ 6145467 w 12192959"/>
                <a:gd name="connsiteY5527" fmla="*/ 1239128 h 1628413"/>
                <a:gd name="connsiteX5528" fmla="*/ 6149389 w 12192959"/>
                <a:gd name="connsiteY5528" fmla="*/ 1239128 h 1628413"/>
                <a:gd name="connsiteX5529" fmla="*/ 6149389 w 12192959"/>
                <a:gd name="connsiteY5529" fmla="*/ 1248584 h 1628413"/>
                <a:gd name="connsiteX5530" fmla="*/ 6145467 w 12192959"/>
                <a:gd name="connsiteY5530" fmla="*/ 1264092 h 1628413"/>
                <a:gd name="connsiteX5531" fmla="*/ 6145467 w 12192959"/>
                <a:gd name="connsiteY5531" fmla="*/ 1254501 h 1628413"/>
                <a:gd name="connsiteX5532" fmla="*/ 6149389 w 12192959"/>
                <a:gd name="connsiteY5532" fmla="*/ 1254501 h 1628413"/>
                <a:gd name="connsiteX5533" fmla="*/ 6149389 w 12192959"/>
                <a:gd name="connsiteY5533" fmla="*/ 1264092 h 1628413"/>
                <a:gd name="connsiteX5534" fmla="*/ 6145467 w 12192959"/>
                <a:gd name="connsiteY5534" fmla="*/ 1279599 h 1628413"/>
                <a:gd name="connsiteX5535" fmla="*/ 6145467 w 12192959"/>
                <a:gd name="connsiteY5535" fmla="*/ 1270009 h 1628413"/>
                <a:gd name="connsiteX5536" fmla="*/ 6149389 w 12192959"/>
                <a:gd name="connsiteY5536" fmla="*/ 1270009 h 1628413"/>
                <a:gd name="connsiteX5537" fmla="*/ 6149389 w 12192959"/>
                <a:gd name="connsiteY5537" fmla="*/ 1279599 h 1628413"/>
                <a:gd name="connsiteX5538" fmla="*/ 6145467 w 12192959"/>
                <a:gd name="connsiteY5538" fmla="*/ 1295106 h 1628413"/>
                <a:gd name="connsiteX5539" fmla="*/ 6145467 w 12192959"/>
                <a:gd name="connsiteY5539" fmla="*/ 1285516 h 1628413"/>
                <a:gd name="connsiteX5540" fmla="*/ 6149389 w 12192959"/>
                <a:gd name="connsiteY5540" fmla="*/ 1285516 h 1628413"/>
                <a:gd name="connsiteX5541" fmla="*/ 6149389 w 12192959"/>
                <a:gd name="connsiteY5541" fmla="*/ 1295106 h 1628413"/>
                <a:gd name="connsiteX5542" fmla="*/ 6145467 w 12192959"/>
                <a:gd name="connsiteY5542" fmla="*/ 1312695 h 1628413"/>
                <a:gd name="connsiteX5543" fmla="*/ 6145467 w 12192959"/>
                <a:gd name="connsiteY5543" fmla="*/ 1301023 h 1628413"/>
                <a:gd name="connsiteX5544" fmla="*/ 6149389 w 12192959"/>
                <a:gd name="connsiteY5544" fmla="*/ 1301023 h 1628413"/>
                <a:gd name="connsiteX5545" fmla="*/ 6149389 w 12192959"/>
                <a:gd name="connsiteY5545" fmla="*/ 1312656 h 1628413"/>
                <a:gd name="connsiteX5546" fmla="*/ 6145467 w 12192959"/>
                <a:gd name="connsiteY5546" fmla="*/ 1328432 h 1628413"/>
                <a:gd name="connsiteX5547" fmla="*/ 6145467 w 12192959"/>
                <a:gd name="connsiteY5547" fmla="*/ 1318612 h 1628413"/>
                <a:gd name="connsiteX5548" fmla="*/ 6149389 w 12192959"/>
                <a:gd name="connsiteY5548" fmla="*/ 1318612 h 1628413"/>
                <a:gd name="connsiteX5549" fmla="*/ 6149389 w 12192959"/>
                <a:gd name="connsiteY5549" fmla="*/ 1328432 h 1628413"/>
                <a:gd name="connsiteX5550" fmla="*/ 6149389 w 12192959"/>
                <a:gd name="connsiteY5550" fmla="*/ 1334349 h 1628413"/>
                <a:gd name="connsiteX5551" fmla="*/ 6149389 w 12192959"/>
                <a:gd name="connsiteY5551" fmla="*/ 1343940 h 1628413"/>
                <a:gd name="connsiteX5552" fmla="*/ 6145467 w 12192959"/>
                <a:gd name="connsiteY5552" fmla="*/ 1343940 h 1628413"/>
                <a:gd name="connsiteX5553" fmla="*/ 6145467 w 12192959"/>
                <a:gd name="connsiteY5553" fmla="*/ 1334349 h 1628413"/>
                <a:gd name="connsiteX5554" fmla="*/ 6139549 w 12192959"/>
                <a:gd name="connsiteY5554" fmla="*/ 1323417 h 1628413"/>
                <a:gd name="connsiteX5555" fmla="*/ 6139549 w 12192959"/>
                <a:gd name="connsiteY5555" fmla="*/ 1343239 h 1628413"/>
                <a:gd name="connsiteX5556" fmla="*/ 6117492 w 12192959"/>
                <a:gd name="connsiteY5556" fmla="*/ 1343239 h 1628413"/>
                <a:gd name="connsiteX5557" fmla="*/ 6117492 w 12192959"/>
                <a:gd name="connsiteY5557" fmla="*/ 1323397 h 1628413"/>
                <a:gd name="connsiteX5558" fmla="*/ 6111747 w 12192959"/>
                <a:gd name="connsiteY5558" fmla="*/ 1273337 h 1628413"/>
                <a:gd name="connsiteX5559" fmla="*/ 6110073 w 12192959"/>
                <a:gd name="connsiteY5559" fmla="*/ 1272134 h 1628413"/>
                <a:gd name="connsiteX5560" fmla="*/ 6111276 w 12192959"/>
                <a:gd name="connsiteY5560" fmla="*/ 1270460 h 1628413"/>
                <a:gd name="connsiteX5561" fmla="*/ 6111748 w 12192959"/>
                <a:gd name="connsiteY5561" fmla="*/ 1270460 h 1628413"/>
                <a:gd name="connsiteX5562" fmla="*/ 6113422 w 12192959"/>
                <a:gd name="connsiteY5562" fmla="*/ 1271662 h 1628413"/>
                <a:gd name="connsiteX5563" fmla="*/ 6112219 w 12192959"/>
                <a:gd name="connsiteY5563" fmla="*/ 1273337 h 1628413"/>
                <a:gd name="connsiteX5564" fmla="*/ 6111747 w 12192959"/>
                <a:gd name="connsiteY5564" fmla="*/ 1273337 h 1628413"/>
                <a:gd name="connsiteX5565" fmla="*/ 6113320 w 12192959"/>
                <a:gd name="connsiteY5565" fmla="*/ 1317672 h 1628413"/>
                <a:gd name="connsiteX5566" fmla="*/ 6111629 w 12192959"/>
                <a:gd name="connsiteY5566" fmla="*/ 1319117 h 1628413"/>
                <a:gd name="connsiteX5567" fmla="*/ 6110184 w 12192959"/>
                <a:gd name="connsiteY5567" fmla="*/ 1317672 h 1628413"/>
                <a:gd name="connsiteX5568" fmla="*/ 6111875 w 12192959"/>
                <a:gd name="connsiteY5568" fmla="*/ 1316227 h 1628413"/>
                <a:gd name="connsiteX5569" fmla="*/ 6113320 w 12192959"/>
                <a:gd name="connsiteY5569" fmla="*/ 1317672 h 1628413"/>
                <a:gd name="connsiteX5570" fmla="*/ 6084051 w 12192959"/>
                <a:gd name="connsiteY5570" fmla="*/ 1266173 h 1628413"/>
                <a:gd name="connsiteX5571" fmla="*/ 6084051 w 12192959"/>
                <a:gd name="connsiteY5571" fmla="*/ 1239090 h 1628413"/>
                <a:gd name="connsiteX5572" fmla="*/ 6106108 w 12192959"/>
                <a:gd name="connsiteY5572" fmla="*/ 1239090 h 1628413"/>
                <a:gd name="connsiteX5573" fmla="*/ 6106108 w 12192959"/>
                <a:gd name="connsiteY5573" fmla="*/ 1266173 h 1628413"/>
                <a:gd name="connsiteX5574" fmla="*/ 6084051 w 12192959"/>
                <a:gd name="connsiteY5574" fmla="*/ 1311956 h 1628413"/>
                <a:gd name="connsiteX5575" fmla="*/ 6084051 w 12192959"/>
                <a:gd name="connsiteY5575" fmla="*/ 1277585 h 1628413"/>
                <a:gd name="connsiteX5576" fmla="*/ 6106108 w 12192959"/>
                <a:gd name="connsiteY5576" fmla="*/ 1277585 h 1628413"/>
                <a:gd name="connsiteX5577" fmla="*/ 6106108 w 12192959"/>
                <a:gd name="connsiteY5577" fmla="*/ 1311956 h 1628413"/>
                <a:gd name="connsiteX5578" fmla="*/ 6106108 w 12192959"/>
                <a:gd name="connsiteY5578" fmla="*/ 1323378 h 1628413"/>
                <a:gd name="connsiteX5579" fmla="*/ 6106108 w 12192959"/>
                <a:gd name="connsiteY5579" fmla="*/ 1343201 h 1628413"/>
                <a:gd name="connsiteX5580" fmla="*/ 6084051 w 12192959"/>
                <a:gd name="connsiteY5580" fmla="*/ 1343201 h 1628413"/>
                <a:gd name="connsiteX5581" fmla="*/ 6084051 w 12192959"/>
                <a:gd name="connsiteY5581" fmla="*/ 1323397 h 1628413"/>
                <a:gd name="connsiteX5582" fmla="*/ 6139434 w 12192959"/>
                <a:gd name="connsiteY5582" fmla="*/ 1277585 h 1628413"/>
                <a:gd name="connsiteX5583" fmla="*/ 6139434 w 12192959"/>
                <a:gd name="connsiteY5583" fmla="*/ 1311956 h 1628413"/>
                <a:gd name="connsiteX5584" fmla="*/ 6117377 w 12192959"/>
                <a:gd name="connsiteY5584" fmla="*/ 1311956 h 1628413"/>
                <a:gd name="connsiteX5585" fmla="*/ 6117377 w 12192959"/>
                <a:gd name="connsiteY5585" fmla="*/ 1277585 h 1628413"/>
                <a:gd name="connsiteX5586" fmla="*/ 6139434 w 12192959"/>
                <a:gd name="connsiteY5586" fmla="*/ 1239090 h 1628413"/>
                <a:gd name="connsiteX5587" fmla="*/ 6139434 w 12192959"/>
                <a:gd name="connsiteY5587" fmla="*/ 1266173 h 1628413"/>
                <a:gd name="connsiteX5588" fmla="*/ 6117377 w 12192959"/>
                <a:gd name="connsiteY5588" fmla="*/ 1266173 h 1628413"/>
                <a:gd name="connsiteX5589" fmla="*/ 6117377 w 12192959"/>
                <a:gd name="connsiteY5589" fmla="*/ 1239090 h 1628413"/>
                <a:gd name="connsiteX5590" fmla="*/ 6149274 w 12192959"/>
                <a:gd name="connsiteY5590" fmla="*/ 1233163 h 1628413"/>
                <a:gd name="connsiteX5591" fmla="*/ 6074183 w 12192959"/>
                <a:gd name="connsiteY5591" fmla="*/ 1233163 h 1628413"/>
                <a:gd name="connsiteX5592" fmla="*/ 6074183 w 12192959"/>
                <a:gd name="connsiteY5592" fmla="*/ 1226700 h 1628413"/>
                <a:gd name="connsiteX5593" fmla="*/ 6149264 w 12192959"/>
                <a:gd name="connsiteY5593" fmla="*/ 1226700 h 1628413"/>
                <a:gd name="connsiteX5594" fmla="*/ 6074192 w 12192959"/>
                <a:gd name="connsiteY5594" fmla="*/ 1248508 h 1628413"/>
                <a:gd name="connsiteX5595" fmla="*/ 6074192 w 12192959"/>
                <a:gd name="connsiteY5595" fmla="*/ 1239052 h 1628413"/>
                <a:gd name="connsiteX5596" fmla="*/ 6078105 w 12192959"/>
                <a:gd name="connsiteY5596" fmla="*/ 1239052 h 1628413"/>
                <a:gd name="connsiteX5597" fmla="*/ 6078105 w 12192959"/>
                <a:gd name="connsiteY5597" fmla="*/ 1248508 h 1628413"/>
                <a:gd name="connsiteX5598" fmla="*/ 6074192 w 12192959"/>
                <a:gd name="connsiteY5598" fmla="*/ 1264015 h 1628413"/>
                <a:gd name="connsiteX5599" fmla="*/ 6074192 w 12192959"/>
                <a:gd name="connsiteY5599" fmla="*/ 1254425 h 1628413"/>
                <a:gd name="connsiteX5600" fmla="*/ 6078105 w 12192959"/>
                <a:gd name="connsiteY5600" fmla="*/ 1254425 h 1628413"/>
                <a:gd name="connsiteX5601" fmla="*/ 6078105 w 12192959"/>
                <a:gd name="connsiteY5601" fmla="*/ 1264015 h 1628413"/>
                <a:gd name="connsiteX5602" fmla="*/ 6074192 w 12192959"/>
                <a:gd name="connsiteY5602" fmla="*/ 1279522 h 1628413"/>
                <a:gd name="connsiteX5603" fmla="*/ 6074192 w 12192959"/>
                <a:gd name="connsiteY5603" fmla="*/ 1269932 h 1628413"/>
                <a:gd name="connsiteX5604" fmla="*/ 6078105 w 12192959"/>
                <a:gd name="connsiteY5604" fmla="*/ 1269932 h 1628413"/>
                <a:gd name="connsiteX5605" fmla="*/ 6078105 w 12192959"/>
                <a:gd name="connsiteY5605" fmla="*/ 1279522 h 1628413"/>
                <a:gd name="connsiteX5606" fmla="*/ 6074192 w 12192959"/>
                <a:gd name="connsiteY5606" fmla="*/ 1295030 h 1628413"/>
                <a:gd name="connsiteX5607" fmla="*/ 6074192 w 12192959"/>
                <a:gd name="connsiteY5607" fmla="*/ 1285439 h 1628413"/>
                <a:gd name="connsiteX5608" fmla="*/ 6078105 w 12192959"/>
                <a:gd name="connsiteY5608" fmla="*/ 1285439 h 1628413"/>
                <a:gd name="connsiteX5609" fmla="*/ 6078105 w 12192959"/>
                <a:gd name="connsiteY5609" fmla="*/ 1295030 h 1628413"/>
                <a:gd name="connsiteX5610" fmla="*/ 6074192 w 12192959"/>
                <a:gd name="connsiteY5610" fmla="*/ 1312618 h 1628413"/>
                <a:gd name="connsiteX5611" fmla="*/ 6074192 w 12192959"/>
                <a:gd name="connsiteY5611" fmla="*/ 1300947 h 1628413"/>
                <a:gd name="connsiteX5612" fmla="*/ 6078105 w 12192959"/>
                <a:gd name="connsiteY5612" fmla="*/ 1300947 h 1628413"/>
                <a:gd name="connsiteX5613" fmla="*/ 6078105 w 12192959"/>
                <a:gd name="connsiteY5613" fmla="*/ 1312656 h 1628413"/>
                <a:gd name="connsiteX5614" fmla="*/ 6074192 w 12192959"/>
                <a:gd name="connsiteY5614" fmla="*/ 1328356 h 1628413"/>
                <a:gd name="connsiteX5615" fmla="*/ 6074192 w 12192959"/>
                <a:gd name="connsiteY5615" fmla="*/ 1318535 h 1628413"/>
                <a:gd name="connsiteX5616" fmla="*/ 6078105 w 12192959"/>
                <a:gd name="connsiteY5616" fmla="*/ 1318535 h 1628413"/>
                <a:gd name="connsiteX5617" fmla="*/ 6078105 w 12192959"/>
                <a:gd name="connsiteY5617" fmla="*/ 1328356 h 1628413"/>
                <a:gd name="connsiteX5618" fmla="*/ 6074192 w 12192959"/>
                <a:gd name="connsiteY5618" fmla="*/ 1343863 h 1628413"/>
                <a:gd name="connsiteX5619" fmla="*/ 6074192 w 12192959"/>
                <a:gd name="connsiteY5619" fmla="*/ 1334273 h 1628413"/>
                <a:gd name="connsiteX5620" fmla="*/ 6078105 w 12192959"/>
                <a:gd name="connsiteY5620" fmla="*/ 1334273 h 1628413"/>
                <a:gd name="connsiteX5621" fmla="*/ 6078105 w 12192959"/>
                <a:gd name="connsiteY5621" fmla="*/ 1343863 h 1628413"/>
                <a:gd name="connsiteX5622" fmla="*/ 6026634 w 12192959"/>
                <a:gd name="connsiteY5622" fmla="*/ 1254674 h 1628413"/>
                <a:gd name="connsiteX5623" fmla="*/ 6026634 w 12192959"/>
                <a:gd name="connsiteY5623" fmla="*/ 1245151 h 1628413"/>
                <a:gd name="connsiteX5624" fmla="*/ 6058282 w 12192959"/>
                <a:gd name="connsiteY5624" fmla="*/ 1245151 h 1628413"/>
                <a:gd name="connsiteX5625" fmla="*/ 6058282 w 12192959"/>
                <a:gd name="connsiteY5625" fmla="*/ 1254674 h 1628413"/>
                <a:gd name="connsiteX5626" fmla="*/ 6061245 w 12192959"/>
                <a:gd name="connsiteY5626" fmla="*/ 1257628 h 1628413"/>
                <a:gd name="connsiteX5627" fmla="*/ 6068227 w 12192959"/>
                <a:gd name="connsiteY5627" fmla="*/ 1257628 h 1628413"/>
                <a:gd name="connsiteX5628" fmla="*/ 6068227 w 12192959"/>
                <a:gd name="connsiteY5628" fmla="*/ 1263094 h 1628413"/>
                <a:gd name="connsiteX5629" fmla="*/ 6016641 w 12192959"/>
                <a:gd name="connsiteY5629" fmla="*/ 1263094 h 1628413"/>
                <a:gd name="connsiteX5630" fmla="*/ 6016641 w 12192959"/>
                <a:gd name="connsiteY5630" fmla="*/ 1257628 h 1628413"/>
                <a:gd name="connsiteX5631" fmla="*/ 6023633 w 12192959"/>
                <a:gd name="connsiteY5631" fmla="*/ 1257628 h 1628413"/>
                <a:gd name="connsiteX5632" fmla="*/ 6026654 w 12192959"/>
                <a:gd name="connsiteY5632" fmla="*/ 1254770 h 1628413"/>
                <a:gd name="connsiteX5633" fmla="*/ 6016680 w 12192959"/>
                <a:gd name="connsiteY5633" fmla="*/ 1283234 h 1628413"/>
                <a:gd name="connsiteX5634" fmla="*/ 6016680 w 12192959"/>
                <a:gd name="connsiteY5634" fmla="*/ 1269117 h 1628413"/>
                <a:gd name="connsiteX5635" fmla="*/ 6021350 w 12192959"/>
                <a:gd name="connsiteY5635" fmla="*/ 1269117 h 1628413"/>
                <a:gd name="connsiteX5636" fmla="*/ 6021350 w 12192959"/>
                <a:gd name="connsiteY5636" fmla="*/ 1283330 h 1628413"/>
                <a:gd name="connsiteX5637" fmla="*/ 6016680 w 12192959"/>
                <a:gd name="connsiteY5637" fmla="*/ 1300247 h 1628413"/>
                <a:gd name="connsiteX5638" fmla="*/ 6016680 w 12192959"/>
                <a:gd name="connsiteY5638" fmla="*/ 1289151 h 1628413"/>
                <a:gd name="connsiteX5639" fmla="*/ 6020717 w 12192959"/>
                <a:gd name="connsiteY5639" fmla="*/ 1289151 h 1628413"/>
                <a:gd name="connsiteX5640" fmla="*/ 6020717 w 12192959"/>
                <a:gd name="connsiteY5640" fmla="*/ 1300247 h 1628413"/>
                <a:gd name="connsiteX5641" fmla="*/ 6016680 w 12192959"/>
                <a:gd name="connsiteY5641" fmla="*/ 1333640 h 1628413"/>
                <a:gd name="connsiteX5642" fmla="*/ 6016680 w 12192959"/>
                <a:gd name="connsiteY5642" fmla="*/ 1316732 h 1628413"/>
                <a:gd name="connsiteX5643" fmla="*/ 6021350 w 12192959"/>
                <a:gd name="connsiteY5643" fmla="*/ 1316732 h 1628413"/>
                <a:gd name="connsiteX5644" fmla="*/ 6021350 w 12192959"/>
                <a:gd name="connsiteY5644" fmla="*/ 1333755 h 1628413"/>
                <a:gd name="connsiteX5645" fmla="*/ 6016680 w 12192959"/>
                <a:gd name="connsiteY5645" fmla="*/ 1350653 h 1628413"/>
                <a:gd name="connsiteX5646" fmla="*/ 6016680 w 12192959"/>
                <a:gd name="connsiteY5646" fmla="*/ 1339557 h 1628413"/>
                <a:gd name="connsiteX5647" fmla="*/ 6020717 w 12192959"/>
                <a:gd name="connsiteY5647" fmla="*/ 1339557 h 1628413"/>
                <a:gd name="connsiteX5648" fmla="*/ 6020717 w 12192959"/>
                <a:gd name="connsiteY5648" fmla="*/ 1350653 h 1628413"/>
                <a:gd name="connsiteX5649" fmla="*/ 6088520 w 12192959"/>
                <a:gd name="connsiteY5649" fmla="*/ 1412174 h 1628413"/>
                <a:gd name="connsiteX5650" fmla="*/ 6088520 w 12192959"/>
                <a:gd name="connsiteY5650" fmla="*/ 1413344 h 1628413"/>
                <a:gd name="connsiteX5651" fmla="*/ 6072217 w 12192959"/>
                <a:gd name="connsiteY5651" fmla="*/ 1413344 h 1628413"/>
                <a:gd name="connsiteX5652" fmla="*/ 6071315 w 12192959"/>
                <a:gd name="connsiteY5652" fmla="*/ 1412174 h 1628413"/>
                <a:gd name="connsiteX5653" fmla="*/ 6149274 w 12192959"/>
                <a:gd name="connsiteY5653" fmla="*/ 1419270 h 1628413"/>
                <a:gd name="connsiteX5654" fmla="*/ 6149274 w 12192959"/>
                <a:gd name="connsiteY5654" fmla="*/ 1425821 h 1628413"/>
                <a:gd name="connsiteX5655" fmla="*/ 6081855 w 12192959"/>
                <a:gd name="connsiteY5655" fmla="*/ 1425821 h 1628413"/>
                <a:gd name="connsiteX5656" fmla="*/ 6076868 w 12192959"/>
                <a:gd name="connsiteY5656" fmla="*/ 1419347 h 1628413"/>
                <a:gd name="connsiteX5657" fmla="*/ 6111728 w 12192959"/>
                <a:gd name="connsiteY5657" fmla="*/ 1465908 h 1628413"/>
                <a:gd name="connsiteX5658" fmla="*/ 6110054 w 12192959"/>
                <a:gd name="connsiteY5658" fmla="*/ 1464705 h 1628413"/>
                <a:gd name="connsiteX5659" fmla="*/ 6111257 w 12192959"/>
                <a:gd name="connsiteY5659" fmla="*/ 1463030 h 1628413"/>
                <a:gd name="connsiteX5660" fmla="*/ 6111729 w 12192959"/>
                <a:gd name="connsiteY5660" fmla="*/ 1463030 h 1628413"/>
                <a:gd name="connsiteX5661" fmla="*/ 6113301 w 12192959"/>
                <a:gd name="connsiteY5661" fmla="*/ 1464488 h 1628413"/>
                <a:gd name="connsiteX5662" fmla="*/ 6111748 w 12192959"/>
                <a:gd name="connsiteY5662" fmla="*/ 1466003 h 1628413"/>
                <a:gd name="connsiteX5663" fmla="*/ 6113301 w 12192959"/>
                <a:gd name="connsiteY5663" fmla="*/ 1510243 h 1628413"/>
                <a:gd name="connsiteX5664" fmla="*/ 6111728 w 12192959"/>
                <a:gd name="connsiteY5664" fmla="*/ 1511701 h 1628413"/>
                <a:gd name="connsiteX5665" fmla="*/ 6110054 w 12192959"/>
                <a:gd name="connsiteY5665" fmla="*/ 1510498 h 1628413"/>
                <a:gd name="connsiteX5666" fmla="*/ 6111257 w 12192959"/>
                <a:gd name="connsiteY5666" fmla="*/ 1508824 h 1628413"/>
                <a:gd name="connsiteX5667" fmla="*/ 6111729 w 12192959"/>
                <a:gd name="connsiteY5667" fmla="*/ 1508824 h 1628413"/>
                <a:gd name="connsiteX5668" fmla="*/ 6113321 w 12192959"/>
                <a:gd name="connsiteY5668" fmla="*/ 1510339 h 1628413"/>
                <a:gd name="connsiteX5669" fmla="*/ 6139434 w 12192959"/>
                <a:gd name="connsiteY5669" fmla="*/ 1470156 h 1628413"/>
                <a:gd name="connsiteX5670" fmla="*/ 6139434 w 12192959"/>
                <a:gd name="connsiteY5670" fmla="*/ 1504537 h 1628413"/>
                <a:gd name="connsiteX5671" fmla="*/ 6117377 w 12192959"/>
                <a:gd name="connsiteY5671" fmla="*/ 1504537 h 1628413"/>
                <a:gd name="connsiteX5672" fmla="*/ 6117377 w 12192959"/>
                <a:gd name="connsiteY5672" fmla="*/ 1470156 h 1628413"/>
                <a:gd name="connsiteX5673" fmla="*/ 6139434 w 12192959"/>
                <a:gd name="connsiteY5673" fmla="*/ 1431661 h 1628413"/>
                <a:gd name="connsiteX5674" fmla="*/ 6139434 w 12192959"/>
                <a:gd name="connsiteY5674" fmla="*/ 1458744 h 1628413"/>
                <a:gd name="connsiteX5675" fmla="*/ 6117377 w 12192959"/>
                <a:gd name="connsiteY5675" fmla="*/ 1458744 h 1628413"/>
                <a:gd name="connsiteX5676" fmla="*/ 6117377 w 12192959"/>
                <a:gd name="connsiteY5676" fmla="*/ 1431661 h 1628413"/>
                <a:gd name="connsiteX5677" fmla="*/ 6149274 w 12192959"/>
                <a:gd name="connsiteY5677" fmla="*/ 1526882 h 1628413"/>
                <a:gd name="connsiteX5678" fmla="*/ 6149274 w 12192959"/>
                <a:gd name="connsiteY5678" fmla="*/ 1536472 h 1628413"/>
                <a:gd name="connsiteX5679" fmla="*/ 6145351 w 12192959"/>
                <a:gd name="connsiteY5679" fmla="*/ 1536472 h 1628413"/>
                <a:gd name="connsiteX5680" fmla="*/ 6145351 w 12192959"/>
                <a:gd name="connsiteY5680" fmla="*/ 1526882 h 1628413"/>
                <a:gd name="connsiteX5681" fmla="*/ 6149274 w 12192959"/>
                <a:gd name="connsiteY5681" fmla="*/ 1511144 h 1628413"/>
                <a:gd name="connsiteX5682" fmla="*/ 6149274 w 12192959"/>
                <a:gd name="connsiteY5682" fmla="*/ 1520965 h 1628413"/>
                <a:gd name="connsiteX5683" fmla="*/ 6145351 w 12192959"/>
                <a:gd name="connsiteY5683" fmla="*/ 1520965 h 1628413"/>
                <a:gd name="connsiteX5684" fmla="*/ 6145351 w 12192959"/>
                <a:gd name="connsiteY5684" fmla="*/ 1511144 h 1628413"/>
                <a:gd name="connsiteX5685" fmla="*/ 6149274 w 12192959"/>
                <a:gd name="connsiteY5685" fmla="*/ 1493556 h 1628413"/>
                <a:gd name="connsiteX5686" fmla="*/ 6149274 w 12192959"/>
                <a:gd name="connsiteY5686" fmla="*/ 1505227 h 1628413"/>
                <a:gd name="connsiteX5687" fmla="*/ 6145351 w 12192959"/>
                <a:gd name="connsiteY5687" fmla="*/ 1505227 h 1628413"/>
                <a:gd name="connsiteX5688" fmla="*/ 6145351 w 12192959"/>
                <a:gd name="connsiteY5688" fmla="*/ 1493556 h 1628413"/>
                <a:gd name="connsiteX5689" fmla="*/ 6149274 w 12192959"/>
                <a:gd name="connsiteY5689" fmla="*/ 1478049 h 1628413"/>
                <a:gd name="connsiteX5690" fmla="*/ 6149274 w 12192959"/>
                <a:gd name="connsiteY5690" fmla="*/ 1487639 h 1628413"/>
                <a:gd name="connsiteX5691" fmla="*/ 6145351 w 12192959"/>
                <a:gd name="connsiteY5691" fmla="*/ 1487639 h 1628413"/>
                <a:gd name="connsiteX5692" fmla="*/ 6145351 w 12192959"/>
                <a:gd name="connsiteY5692" fmla="*/ 1478049 h 1628413"/>
                <a:gd name="connsiteX5693" fmla="*/ 6149274 w 12192959"/>
                <a:gd name="connsiteY5693" fmla="*/ 1462541 h 1628413"/>
                <a:gd name="connsiteX5694" fmla="*/ 6149274 w 12192959"/>
                <a:gd name="connsiteY5694" fmla="*/ 1472132 h 1628413"/>
                <a:gd name="connsiteX5695" fmla="*/ 6145351 w 12192959"/>
                <a:gd name="connsiteY5695" fmla="*/ 1472132 h 1628413"/>
                <a:gd name="connsiteX5696" fmla="*/ 6145351 w 12192959"/>
                <a:gd name="connsiteY5696" fmla="*/ 1462541 h 1628413"/>
                <a:gd name="connsiteX5697" fmla="*/ 6149274 w 12192959"/>
                <a:gd name="connsiteY5697" fmla="*/ 1447044 h 1628413"/>
                <a:gd name="connsiteX5698" fmla="*/ 6149274 w 12192959"/>
                <a:gd name="connsiteY5698" fmla="*/ 1456634 h 1628413"/>
                <a:gd name="connsiteX5699" fmla="*/ 6145351 w 12192959"/>
                <a:gd name="connsiteY5699" fmla="*/ 1456634 h 1628413"/>
                <a:gd name="connsiteX5700" fmla="*/ 6145351 w 12192959"/>
                <a:gd name="connsiteY5700" fmla="*/ 1447044 h 1628413"/>
                <a:gd name="connsiteX5701" fmla="*/ 6149274 w 12192959"/>
                <a:gd name="connsiteY5701" fmla="*/ 1431699 h 1628413"/>
                <a:gd name="connsiteX5702" fmla="*/ 6149274 w 12192959"/>
                <a:gd name="connsiteY5702" fmla="*/ 1441155 h 1628413"/>
                <a:gd name="connsiteX5703" fmla="*/ 6145351 w 12192959"/>
                <a:gd name="connsiteY5703" fmla="*/ 1441155 h 1628413"/>
                <a:gd name="connsiteX5704" fmla="*/ 6145351 w 12192959"/>
                <a:gd name="connsiteY5704" fmla="*/ 1431699 h 1628413"/>
                <a:gd name="connsiteX5705" fmla="*/ 6094437 w 12192959"/>
                <a:gd name="connsiteY5705" fmla="*/ 1555413 h 1628413"/>
                <a:gd name="connsiteX5706" fmla="*/ 6155699 w 12192959"/>
                <a:gd name="connsiteY5706" fmla="*/ 1555413 h 1628413"/>
                <a:gd name="connsiteX5707" fmla="*/ 6155699 w 12192959"/>
                <a:gd name="connsiteY5707" fmla="*/ 1563977 h 1628413"/>
                <a:gd name="connsiteX5708" fmla="*/ 6155699 w 12192959"/>
                <a:gd name="connsiteY5708" fmla="*/ 1563977 h 1628413"/>
                <a:gd name="connsiteX5709" fmla="*/ 6155267 w 12192959"/>
                <a:gd name="connsiteY5709" fmla="*/ 1564370 h 1628413"/>
                <a:gd name="connsiteX5710" fmla="*/ 6154989 w 12192959"/>
                <a:gd name="connsiteY5710" fmla="*/ 1564619 h 1628413"/>
                <a:gd name="connsiteX5711" fmla="*/ 6154529 w 12192959"/>
                <a:gd name="connsiteY5711" fmla="*/ 1565012 h 1628413"/>
                <a:gd name="connsiteX5712" fmla="*/ 6154308 w 12192959"/>
                <a:gd name="connsiteY5712" fmla="*/ 1565204 h 1628413"/>
                <a:gd name="connsiteX5713" fmla="*/ 6153666 w 12192959"/>
                <a:gd name="connsiteY5713" fmla="*/ 1565703 h 1628413"/>
                <a:gd name="connsiteX5714" fmla="*/ 6149504 w 12192959"/>
                <a:gd name="connsiteY5714" fmla="*/ 1568877 h 1628413"/>
                <a:gd name="connsiteX5715" fmla="*/ 6143615 w 12192959"/>
                <a:gd name="connsiteY5715" fmla="*/ 1573346 h 1628413"/>
                <a:gd name="connsiteX5716" fmla="*/ 6094447 w 12192959"/>
                <a:gd name="connsiteY5716" fmla="*/ 1573346 h 1628413"/>
                <a:gd name="connsiteX5717" fmla="*/ 6159219 w 12192959"/>
                <a:gd name="connsiteY5717" fmla="*/ 1492971 h 1628413"/>
                <a:gd name="connsiteX5718" fmla="*/ 6155191 w 12192959"/>
                <a:gd name="connsiteY5718" fmla="*/ 1492971 h 1628413"/>
                <a:gd name="connsiteX5719" fmla="*/ 6155191 w 12192959"/>
                <a:gd name="connsiteY5719" fmla="*/ 1481875 h 1628413"/>
                <a:gd name="connsiteX5720" fmla="*/ 6159219 w 12192959"/>
                <a:gd name="connsiteY5720" fmla="*/ 1481875 h 1628413"/>
                <a:gd name="connsiteX5721" fmla="*/ 6155191 w 12192959"/>
                <a:gd name="connsiteY5721" fmla="*/ 1475958 h 1628413"/>
                <a:gd name="connsiteX5722" fmla="*/ 6155191 w 12192959"/>
                <a:gd name="connsiteY5722" fmla="*/ 1459971 h 1628413"/>
                <a:gd name="connsiteX5723" fmla="*/ 6155699 w 12192959"/>
                <a:gd name="connsiteY5723" fmla="*/ 1459971 h 1628413"/>
                <a:gd name="connsiteX5724" fmla="*/ 6155699 w 12192959"/>
                <a:gd name="connsiteY5724" fmla="*/ 1475958 h 1628413"/>
                <a:gd name="connsiteX5725" fmla="*/ 6155191 w 12192959"/>
                <a:gd name="connsiteY5725" fmla="*/ 1525626 h 1628413"/>
                <a:gd name="connsiteX5726" fmla="*/ 6155191 w 12192959"/>
                <a:gd name="connsiteY5726" fmla="*/ 1507682 h 1628413"/>
                <a:gd name="connsiteX5727" fmla="*/ 6155699 w 12192959"/>
                <a:gd name="connsiteY5727" fmla="*/ 1507682 h 1628413"/>
                <a:gd name="connsiteX5728" fmla="*/ 6155699 w 12192959"/>
                <a:gd name="connsiteY5728" fmla="*/ 1525626 h 1628413"/>
                <a:gd name="connsiteX5729" fmla="*/ 6155191 w 12192959"/>
                <a:gd name="connsiteY5729" fmla="*/ 1543367 h 1628413"/>
                <a:gd name="connsiteX5730" fmla="*/ 6155191 w 12192959"/>
                <a:gd name="connsiteY5730" fmla="*/ 1532272 h 1628413"/>
                <a:gd name="connsiteX5731" fmla="*/ 6159219 w 12192959"/>
                <a:gd name="connsiteY5731" fmla="*/ 1532272 h 1628413"/>
                <a:gd name="connsiteX5732" fmla="*/ 6159219 w 12192959"/>
                <a:gd name="connsiteY5732" fmla="*/ 1543358 h 1628413"/>
                <a:gd name="connsiteX5733" fmla="*/ 6155191 w 12192959"/>
                <a:gd name="connsiteY5733" fmla="*/ 1498888 h 1628413"/>
                <a:gd name="connsiteX5734" fmla="*/ 6162182 w 12192959"/>
                <a:gd name="connsiteY5734" fmla="*/ 1498888 h 1628413"/>
                <a:gd name="connsiteX5735" fmla="*/ 6165145 w 12192959"/>
                <a:gd name="connsiteY5735" fmla="*/ 1495925 h 1628413"/>
                <a:gd name="connsiteX5736" fmla="*/ 6165146 w 12192959"/>
                <a:gd name="connsiteY5736" fmla="*/ 1483832 h 1628413"/>
                <a:gd name="connsiteX5737" fmla="*/ 6173441 w 12192959"/>
                <a:gd name="connsiteY5737" fmla="*/ 1483832 h 1628413"/>
                <a:gd name="connsiteX5738" fmla="*/ 6173441 w 12192959"/>
                <a:gd name="connsiteY5738" fmla="*/ 1501765 h 1628413"/>
                <a:gd name="connsiteX5739" fmla="*/ 6155220 w 12192959"/>
                <a:gd name="connsiteY5739" fmla="*/ 1501765 h 1628413"/>
                <a:gd name="connsiteX5740" fmla="*/ 6162182 w 12192959"/>
                <a:gd name="connsiteY5740" fmla="*/ 1475958 h 1628413"/>
                <a:gd name="connsiteX5741" fmla="*/ 6161616 w 12192959"/>
                <a:gd name="connsiteY5741" fmla="*/ 1475958 h 1628413"/>
                <a:gd name="connsiteX5742" fmla="*/ 6161616 w 12192959"/>
                <a:gd name="connsiteY5742" fmla="*/ 1459971 h 1628413"/>
                <a:gd name="connsiteX5743" fmla="*/ 6173441 w 12192959"/>
                <a:gd name="connsiteY5743" fmla="*/ 1459971 h 1628413"/>
                <a:gd name="connsiteX5744" fmla="*/ 6173441 w 12192959"/>
                <a:gd name="connsiteY5744" fmla="*/ 1477914 h 1628413"/>
                <a:gd name="connsiteX5745" fmla="*/ 6164963 w 12192959"/>
                <a:gd name="connsiteY5745" fmla="*/ 1477914 h 1628413"/>
                <a:gd name="connsiteX5746" fmla="*/ 6162202 w 12192959"/>
                <a:gd name="connsiteY5746" fmla="*/ 1475977 h 1628413"/>
                <a:gd name="connsiteX5747" fmla="*/ 6155191 w 12192959"/>
                <a:gd name="connsiteY5747" fmla="*/ 1450362 h 1628413"/>
                <a:gd name="connsiteX5748" fmla="*/ 6162182 w 12192959"/>
                <a:gd name="connsiteY5748" fmla="*/ 1450362 h 1628413"/>
                <a:gd name="connsiteX5749" fmla="*/ 6165145 w 12192959"/>
                <a:gd name="connsiteY5749" fmla="*/ 1447398 h 1628413"/>
                <a:gd name="connsiteX5750" fmla="*/ 6165146 w 12192959"/>
                <a:gd name="connsiteY5750" fmla="*/ 1436111 h 1628413"/>
                <a:gd name="connsiteX5751" fmla="*/ 6173441 w 12192959"/>
                <a:gd name="connsiteY5751" fmla="*/ 1436111 h 1628413"/>
                <a:gd name="connsiteX5752" fmla="*/ 6173441 w 12192959"/>
                <a:gd name="connsiteY5752" fmla="*/ 1454044 h 1628413"/>
                <a:gd name="connsiteX5753" fmla="*/ 6155220 w 12192959"/>
                <a:gd name="connsiteY5753" fmla="*/ 1454044 h 1628413"/>
                <a:gd name="connsiteX5754" fmla="*/ 6162182 w 12192959"/>
                <a:gd name="connsiteY5754" fmla="*/ 1427432 h 1628413"/>
                <a:gd name="connsiteX5755" fmla="*/ 6161616 w 12192959"/>
                <a:gd name="connsiteY5755" fmla="*/ 1427432 h 1628413"/>
                <a:gd name="connsiteX5756" fmla="*/ 6161616 w 12192959"/>
                <a:gd name="connsiteY5756" fmla="*/ 1412250 h 1628413"/>
                <a:gd name="connsiteX5757" fmla="*/ 6173441 w 12192959"/>
                <a:gd name="connsiteY5757" fmla="*/ 1412250 h 1628413"/>
                <a:gd name="connsiteX5758" fmla="*/ 6173441 w 12192959"/>
                <a:gd name="connsiteY5758" fmla="*/ 1430194 h 1628413"/>
                <a:gd name="connsiteX5759" fmla="*/ 6165136 w 12192959"/>
                <a:gd name="connsiteY5759" fmla="*/ 1430194 h 1628413"/>
                <a:gd name="connsiteX5760" fmla="*/ 6162201 w 12192959"/>
                <a:gd name="connsiteY5760" fmla="*/ 1427451 h 1628413"/>
                <a:gd name="connsiteX5761" fmla="*/ 6144920 w 12192959"/>
                <a:gd name="connsiteY5761" fmla="*/ 1388390 h 1628413"/>
                <a:gd name="connsiteX5762" fmla="*/ 6173470 w 12192959"/>
                <a:gd name="connsiteY5762" fmla="*/ 1388390 h 1628413"/>
                <a:gd name="connsiteX5763" fmla="*/ 6173470 w 12192959"/>
                <a:gd name="connsiteY5763" fmla="*/ 1406333 h 1628413"/>
                <a:gd name="connsiteX5764" fmla="*/ 6144920 w 12192959"/>
                <a:gd name="connsiteY5764" fmla="*/ 1406333 h 1628413"/>
                <a:gd name="connsiteX5765" fmla="*/ 6155220 w 12192959"/>
                <a:gd name="connsiteY5765" fmla="*/ 1358660 h 1628413"/>
                <a:gd name="connsiteX5766" fmla="*/ 6155220 w 12192959"/>
                <a:gd name="connsiteY5766" fmla="*/ 1356742 h 1628413"/>
                <a:gd name="connsiteX5767" fmla="*/ 6162211 w 12192959"/>
                <a:gd name="connsiteY5767" fmla="*/ 1356742 h 1628413"/>
                <a:gd name="connsiteX5768" fmla="*/ 6165174 w 12192959"/>
                <a:gd name="connsiteY5768" fmla="*/ 1353779 h 1628413"/>
                <a:gd name="connsiteX5769" fmla="*/ 6165174 w 12192959"/>
                <a:gd name="connsiteY5769" fmla="*/ 1340765 h 1628413"/>
                <a:gd name="connsiteX5770" fmla="*/ 6173470 w 12192959"/>
                <a:gd name="connsiteY5770" fmla="*/ 1340765 h 1628413"/>
                <a:gd name="connsiteX5771" fmla="*/ 6173470 w 12192959"/>
                <a:gd name="connsiteY5771" fmla="*/ 1358708 h 1628413"/>
                <a:gd name="connsiteX5772" fmla="*/ 6162211 w 12192959"/>
                <a:gd name="connsiteY5772" fmla="*/ 1333726 h 1628413"/>
                <a:gd name="connsiteX5773" fmla="*/ 6161645 w 12192959"/>
                <a:gd name="connsiteY5773" fmla="*/ 1333726 h 1628413"/>
                <a:gd name="connsiteX5774" fmla="*/ 6161645 w 12192959"/>
                <a:gd name="connsiteY5774" fmla="*/ 1316818 h 1628413"/>
                <a:gd name="connsiteX5775" fmla="*/ 6173470 w 12192959"/>
                <a:gd name="connsiteY5775" fmla="*/ 1316818 h 1628413"/>
                <a:gd name="connsiteX5776" fmla="*/ 6173470 w 12192959"/>
                <a:gd name="connsiteY5776" fmla="*/ 1334762 h 1628413"/>
                <a:gd name="connsiteX5777" fmla="*/ 6164455 w 12192959"/>
                <a:gd name="connsiteY5777" fmla="*/ 1334762 h 1628413"/>
                <a:gd name="connsiteX5778" fmla="*/ 6162201 w 12192959"/>
                <a:gd name="connsiteY5778" fmla="*/ 1333755 h 1628413"/>
                <a:gd name="connsiteX5779" fmla="*/ 6155220 w 12192959"/>
                <a:gd name="connsiteY5779" fmla="*/ 1283320 h 1628413"/>
                <a:gd name="connsiteX5780" fmla="*/ 6155220 w 12192959"/>
                <a:gd name="connsiteY5780" fmla="*/ 1269117 h 1628413"/>
                <a:gd name="connsiteX5781" fmla="*/ 6155728 w 12192959"/>
                <a:gd name="connsiteY5781" fmla="*/ 1269117 h 1628413"/>
                <a:gd name="connsiteX5782" fmla="*/ 6155728 w 12192959"/>
                <a:gd name="connsiteY5782" fmla="*/ 1283330 h 1628413"/>
                <a:gd name="connsiteX5783" fmla="*/ 6159248 w 12192959"/>
                <a:gd name="connsiteY5783" fmla="*/ 1300333 h 1628413"/>
                <a:gd name="connsiteX5784" fmla="*/ 6155220 w 12192959"/>
                <a:gd name="connsiteY5784" fmla="*/ 1300333 h 1628413"/>
                <a:gd name="connsiteX5785" fmla="*/ 6155220 w 12192959"/>
                <a:gd name="connsiteY5785" fmla="*/ 1289237 h 1628413"/>
                <a:gd name="connsiteX5786" fmla="*/ 6159248 w 12192959"/>
                <a:gd name="connsiteY5786" fmla="*/ 1289237 h 1628413"/>
                <a:gd name="connsiteX5787" fmla="*/ 6155220 w 12192959"/>
                <a:gd name="connsiteY5787" fmla="*/ 1306250 h 1628413"/>
                <a:gd name="connsiteX5788" fmla="*/ 6162211 w 12192959"/>
                <a:gd name="connsiteY5788" fmla="*/ 1306250 h 1628413"/>
                <a:gd name="connsiteX5789" fmla="*/ 6165174 w 12192959"/>
                <a:gd name="connsiteY5789" fmla="*/ 1303287 h 1628413"/>
                <a:gd name="connsiteX5790" fmla="*/ 6165174 w 12192959"/>
                <a:gd name="connsiteY5790" fmla="*/ 1292958 h 1628413"/>
                <a:gd name="connsiteX5791" fmla="*/ 6173470 w 12192959"/>
                <a:gd name="connsiteY5791" fmla="*/ 1292958 h 1628413"/>
                <a:gd name="connsiteX5792" fmla="*/ 6173470 w 12192959"/>
                <a:gd name="connsiteY5792" fmla="*/ 1310901 h 1628413"/>
                <a:gd name="connsiteX5793" fmla="*/ 6155248 w 12192959"/>
                <a:gd name="connsiteY5793" fmla="*/ 1310901 h 1628413"/>
                <a:gd name="connsiteX5794" fmla="*/ 6155220 w 12192959"/>
                <a:gd name="connsiteY5794" fmla="*/ 1251797 h 1628413"/>
                <a:gd name="connsiteX5795" fmla="*/ 6155220 w 12192959"/>
                <a:gd name="connsiteY5795" fmla="*/ 1240730 h 1628413"/>
                <a:gd name="connsiteX5796" fmla="*/ 6159248 w 12192959"/>
                <a:gd name="connsiteY5796" fmla="*/ 1240730 h 1628413"/>
                <a:gd name="connsiteX5797" fmla="*/ 6159248 w 12192959"/>
                <a:gd name="connsiteY5797" fmla="*/ 1251816 h 1628413"/>
                <a:gd name="connsiteX5798" fmla="*/ 6155220 w 12192959"/>
                <a:gd name="connsiteY5798" fmla="*/ 1257714 h 1628413"/>
                <a:gd name="connsiteX5799" fmla="*/ 6162211 w 12192959"/>
                <a:gd name="connsiteY5799" fmla="*/ 1257714 h 1628413"/>
                <a:gd name="connsiteX5800" fmla="*/ 6165174 w 12192959"/>
                <a:gd name="connsiteY5800" fmla="*/ 1254760 h 1628413"/>
                <a:gd name="connsiteX5801" fmla="*/ 6165174 w 12192959"/>
                <a:gd name="connsiteY5801" fmla="*/ 1245237 h 1628413"/>
                <a:gd name="connsiteX5802" fmla="*/ 6173470 w 12192959"/>
                <a:gd name="connsiteY5802" fmla="*/ 1245237 h 1628413"/>
                <a:gd name="connsiteX5803" fmla="*/ 6173470 w 12192959"/>
                <a:gd name="connsiteY5803" fmla="*/ 1263181 h 1628413"/>
                <a:gd name="connsiteX5804" fmla="*/ 6155248 w 12192959"/>
                <a:gd name="connsiteY5804" fmla="*/ 1263181 h 1628413"/>
                <a:gd name="connsiteX5805" fmla="*/ 6139002 w 12192959"/>
                <a:gd name="connsiteY5805" fmla="*/ 1215460 h 1628413"/>
                <a:gd name="connsiteX5806" fmla="*/ 6077750 w 12192959"/>
                <a:gd name="connsiteY5806" fmla="*/ 1215460 h 1628413"/>
                <a:gd name="connsiteX5807" fmla="*/ 6077750 w 12192959"/>
                <a:gd name="connsiteY5807" fmla="*/ 1197574 h 1628413"/>
                <a:gd name="connsiteX5808" fmla="*/ 6139002 w 12192959"/>
                <a:gd name="connsiteY5808" fmla="*/ 1197574 h 1628413"/>
                <a:gd name="connsiteX5809" fmla="*/ 6068294 w 12192959"/>
                <a:gd name="connsiteY5809" fmla="*/ 1223746 h 1628413"/>
                <a:gd name="connsiteX5810" fmla="*/ 6068294 w 12192959"/>
                <a:gd name="connsiteY5810" fmla="*/ 1234794 h 1628413"/>
                <a:gd name="connsiteX5811" fmla="*/ 6061313 w 12192959"/>
                <a:gd name="connsiteY5811" fmla="*/ 1234794 h 1628413"/>
                <a:gd name="connsiteX5812" fmla="*/ 6058349 w 12192959"/>
                <a:gd name="connsiteY5812" fmla="*/ 1237747 h 1628413"/>
                <a:gd name="connsiteX5813" fmla="*/ 6058349 w 12192959"/>
                <a:gd name="connsiteY5813" fmla="*/ 1239320 h 1628413"/>
                <a:gd name="connsiteX5814" fmla="*/ 6027287 w 12192959"/>
                <a:gd name="connsiteY5814" fmla="*/ 1239320 h 1628413"/>
                <a:gd name="connsiteX5815" fmla="*/ 6027287 w 12192959"/>
                <a:gd name="connsiteY5815" fmla="*/ 1221387 h 1628413"/>
                <a:gd name="connsiteX5816" fmla="*/ 6069484 w 12192959"/>
                <a:gd name="connsiteY5816" fmla="*/ 1221387 h 1628413"/>
                <a:gd name="connsiteX5817" fmla="*/ 6068285 w 12192959"/>
                <a:gd name="connsiteY5817" fmla="*/ 1223755 h 1628413"/>
                <a:gd name="connsiteX5818" fmla="*/ 6071833 w 12192959"/>
                <a:gd name="connsiteY5818" fmla="*/ 1215460 h 1628413"/>
                <a:gd name="connsiteX5819" fmla="*/ 6010581 w 12192959"/>
                <a:gd name="connsiteY5819" fmla="*/ 1215460 h 1628413"/>
                <a:gd name="connsiteX5820" fmla="*/ 6010581 w 12192959"/>
                <a:gd name="connsiteY5820" fmla="*/ 1197574 h 1628413"/>
                <a:gd name="connsiteX5821" fmla="*/ 6071833 w 12192959"/>
                <a:gd name="connsiteY5821" fmla="*/ 1197574 h 1628413"/>
                <a:gd name="connsiteX5822" fmla="*/ 6016708 w 12192959"/>
                <a:gd name="connsiteY5822" fmla="*/ 1251797 h 1628413"/>
                <a:gd name="connsiteX5823" fmla="*/ 6016708 w 12192959"/>
                <a:gd name="connsiteY5823" fmla="*/ 1240730 h 1628413"/>
                <a:gd name="connsiteX5824" fmla="*/ 6020746 w 12192959"/>
                <a:gd name="connsiteY5824" fmla="*/ 1240730 h 1628413"/>
                <a:gd name="connsiteX5825" fmla="*/ 6020746 w 12192959"/>
                <a:gd name="connsiteY5825" fmla="*/ 1251816 h 1628413"/>
                <a:gd name="connsiteX5826" fmla="*/ 6004663 w 12192959"/>
                <a:gd name="connsiteY5826" fmla="*/ 1215460 h 1628413"/>
                <a:gd name="connsiteX5827" fmla="*/ 5943411 w 12192959"/>
                <a:gd name="connsiteY5827" fmla="*/ 1215460 h 1628413"/>
                <a:gd name="connsiteX5828" fmla="*/ 5943411 w 12192959"/>
                <a:gd name="connsiteY5828" fmla="*/ 1197574 h 1628413"/>
                <a:gd name="connsiteX5829" fmla="*/ 6004663 w 12192959"/>
                <a:gd name="connsiteY5829" fmla="*/ 1197574 h 1628413"/>
                <a:gd name="connsiteX5830" fmla="*/ 5929793 w 12192959"/>
                <a:gd name="connsiteY5830" fmla="*/ 1223746 h 1628413"/>
                <a:gd name="connsiteX5831" fmla="*/ 5929793 w 12192959"/>
                <a:gd name="connsiteY5831" fmla="*/ 1234794 h 1628413"/>
                <a:gd name="connsiteX5832" fmla="*/ 5922801 w 12192959"/>
                <a:gd name="connsiteY5832" fmla="*/ 1234794 h 1628413"/>
                <a:gd name="connsiteX5833" fmla="*/ 5919838 w 12192959"/>
                <a:gd name="connsiteY5833" fmla="*/ 1237747 h 1628413"/>
                <a:gd name="connsiteX5834" fmla="*/ 5919838 w 12192959"/>
                <a:gd name="connsiteY5834" fmla="*/ 1239320 h 1628413"/>
                <a:gd name="connsiteX5835" fmla="*/ 5892986 w 12192959"/>
                <a:gd name="connsiteY5835" fmla="*/ 1239320 h 1628413"/>
                <a:gd name="connsiteX5836" fmla="*/ 5892986 w 12192959"/>
                <a:gd name="connsiteY5836" fmla="*/ 1221387 h 1628413"/>
                <a:gd name="connsiteX5837" fmla="*/ 5931001 w 12192959"/>
                <a:gd name="connsiteY5837" fmla="*/ 1221387 h 1628413"/>
                <a:gd name="connsiteX5838" fmla="*/ 5929783 w 12192959"/>
                <a:gd name="connsiteY5838" fmla="*/ 1223755 h 1628413"/>
                <a:gd name="connsiteX5839" fmla="*/ 5937465 w 12192959"/>
                <a:gd name="connsiteY5839" fmla="*/ 1215460 h 1628413"/>
                <a:gd name="connsiteX5840" fmla="*/ 5876203 w 12192959"/>
                <a:gd name="connsiteY5840" fmla="*/ 1215460 h 1628413"/>
                <a:gd name="connsiteX5841" fmla="*/ 5876203 w 12192959"/>
                <a:gd name="connsiteY5841" fmla="*/ 1197574 h 1628413"/>
                <a:gd name="connsiteX5842" fmla="*/ 5937465 w 12192959"/>
                <a:gd name="connsiteY5842" fmla="*/ 1197574 h 1628413"/>
                <a:gd name="connsiteX5843" fmla="*/ 5887011 w 12192959"/>
                <a:gd name="connsiteY5843" fmla="*/ 1235436 h 1628413"/>
                <a:gd name="connsiteX5844" fmla="*/ 5885160 w 12192959"/>
                <a:gd name="connsiteY5844" fmla="*/ 1234794 h 1628413"/>
                <a:gd name="connsiteX5845" fmla="*/ 5878169 w 12192959"/>
                <a:gd name="connsiteY5845" fmla="*/ 1234794 h 1628413"/>
                <a:gd name="connsiteX5846" fmla="*/ 5878169 w 12192959"/>
                <a:gd name="connsiteY5846" fmla="*/ 1223755 h 1628413"/>
                <a:gd name="connsiteX5847" fmla="*/ 5876999 w 12192959"/>
                <a:gd name="connsiteY5847" fmla="*/ 1221396 h 1628413"/>
                <a:gd name="connsiteX5848" fmla="*/ 5887011 w 12192959"/>
                <a:gd name="connsiteY5848" fmla="*/ 1221396 h 1628413"/>
                <a:gd name="connsiteX5849" fmla="*/ 5870286 w 12192959"/>
                <a:gd name="connsiteY5849" fmla="*/ 1215460 h 1628413"/>
                <a:gd name="connsiteX5850" fmla="*/ 5809033 w 12192959"/>
                <a:gd name="connsiteY5850" fmla="*/ 1215460 h 1628413"/>
                <a:gd name="connsiteX5851" fmla="*/ 5809033 w 12192959"/>
                <a:gd name="connsiteY5851" fmla="*/ 1197574 h 1628413"/>
                <a:gd name="connsiteX5852" fmla="*/ 5870286 w 12192959"/>
                <a:gd name="connsiteY5852" fmla="*/ 1197574 h 1628413"/>
                <a:gd name="connsiteX5853" fmla="*/ 5853983 w 12192959"/>
                <a:gd name="connsiteY5853" fmla="*/ 1428870 h 1628413"/>
                <a:gd name="connsiteX5854" fmla="*/ 5840355 w 12192959"/>
                <a:gd name="connsiteY5854" fmla="*/ 1446919 h 1628413"/>
                <a:gd name="connsiteX5855" fmla="*/ 5840355 w 12192959"/>
                <a:gd name="connsiteY5855" fmla="*/ 1428841 h 1628413"/>
                <a:gd name="connsiteX5856" fmla="*/ 5840422 w 12192959"/>
                <a:gd name="connsiteY5856" fmla="*/ 1471853 h 1628413"/>
                <a:gd name="connsiteX5857" fmla="*/ 5840873 w 12192959"/>
                <a:gd name="connsiteY5857" fmla="*/ 1472400 h 1628413"/>
                <a:gd name="connsiteX5858" fmla="*/ 5841438 w 12192959"/>
                <a:gd name="connsiteY5858" fmla="*/ 1473023 h 1628413"/>
                <a:gd name="connsiteX5859" fmla="*/ 5841899 w 12192959"/>
                <a:gd name="connsiteY5859" fmla="*/ 1473493 h 1628413"/>
                <a:gd name="connsiteX5860" fmla="*/ 5842532 w 12192959"/>
                <a:gd name="connsiteY5860" fmla="*/ 1474078 h 1628413"/>
                <a:gd name="connsiteX5861" fmla="*/ 5843011 w 12192959"/>
                <a:gd name="connsiteY5861" fmla="*/ 1474500 h 1628413"/>
                <a:gd name="connsiteX5862" fmla="*/ 5843644 w 12192959"/>
                <a:gd name="connsiteY5862" fmla="*/ 1474999 h 1628413"/>
                <a:gd name="connsiteX5863" fmla="*/ 5843731 w 12192959"/>
                <a:gd name="connsiteY5863" fmla="*/ 1475076 h 1628413"/>
                <a:gd name="connsiteX5864" fmla="*/ 5844200 w 12192959"/>
                <a:gd name="connsiteY5864" fmla="*/ 1475421 h 1628413"/>
                <a:gd name="connsiteX5865" fmla="*/ 5844862 w 12192959"/>
                <a:gd name="connsiteY5865" fmla="*/ 1475872 h 1628413"/>
                <a:gd name="connsiteX5866" fmla="*/ 5844987 w 12192959"/>
                <a:gd name="connsiteY5866" fmla="*/ 1475948 h 1628413"/>
                <a:gd name="connsiteX5867" fmla="*/ 5845447 w 12192959"/>
                <a:gd name="connsiteY5867" fmla="*/ 1476246 h 1628413"/>
                <a:gd name="connsiteX5868" fmla="*/ 5846061 w 12192959"/>
                <a:gd name="connsiteY5868" fmla="*/ 1476591 h 1628413"/>
                <a:gd name="connsiteX5869" fmla="*/ 5846301 w 12192959"/>
                <a:gd name="connsiteY5869" fmla="*/ 1476725 h 1628413"/>
                <a:gd name="connsiteX5870" fmla="*/ 5846751 w 12192959"/>
                <a:gd name="connsiteY5870" fmla="*/ 1476965 h 1628413"/>
                <a:gd name="connsiteX5871" fmla="*/ 5847403 w 12192959"/>
                <a:gd name="connsiteY5871" fmla="*/ 1477272 h 1628413"/>
                <a:gd name="connsiteX5872" fmla="*/ 5847634 w 12192959"/>
                <a:gd name="connsiteY5872" fmla="*/ 1477368 h 1628413"/>
                <a:gd name="connsiteX5873" fmla="*/ 5848123 w 12192959"/>
                <a:gd name="connsiteY5873" fmla="*/ 1477588 h 1628413"/>
                <a:gd name="connsiteX5874" fmla="*/ 5848775 w 12192959"/>
                <a:gd name="connsiteY5874" fmla="*/ 1477828 h 1628413"/>
                <a:gd name="connsiteX5875" fmla="*/ 5849072 w 12192959"/>
                <a:gd name="connsiteY5875" fmla="*/ 1477934 h 1628413"/>
                <a:gd name="connsiteX5876" fmla="*/ 5849552 w 12192959"/>
                <a:gd name="connsiteY5876" fmla="*/ 1478106 h 1628413"/>
                <a:gd name="connsiteX5877" fmla="*/ 5850242 w 12192959"/>
                <a:gd name="connsiteY5877" fmla="*/ 1478298 h 1628413"/>
                <a:gd name="connsiteX5878" fmla="*/ 5850568 w 12192959"/>
                <a:gd name="connsiteY5878" fmla="*/ 1478394 h 1628413"/>
                <a:gd name="connsiteX5879" fmla="*/ 5851029 w 12192959"/>
                <a:gd name="connsiteY5879" fmla="*/ 1478509 h 1628413"/>
                <a:gd name="connsiteX5880" fmla="*/ 5851806 w 12192959"/>
                <a:gd name="connsiteY5880" fmla="*/ 1478672 h 1628413"/>
                <a:gd name="connsiteX5881" fmla="*/ 5852093 w 12192959"/>
                <a:gd name="connsiteY5881" fmla="*/ 1478720 h 1628413"/>
                <a:gd name="connsiteX5882" fmla="*/ 5852534 w 12192959"/>
                <a:gd name="connsiteY5882" fmla="*/ 1478806 h 1628413"/>
                <a:gd name="connsiteX5883" fmla="*/ 5853570 w 12192959"/>
                <a:gd name="connsiteY5883" fmla="*/ 1478931 h 1628413"/>
                <a:gd name="connsiteX5884" fmla="*/ 5853714 w 12192959"/>
                <a:gd name="connsiteY5884" fmla="*/ 1478931 h 1628413"/>
                <a:gd name="connsiteX5885" fmla="*/ 5854088 w 12192959"/>
                <a:gd name="connsiteY5885" fmla="*/ 1478979 h 1628413"/>
                <a:gd name="connsiteX5886" fmla="*/ 5855670 w 12192959"/>
                <a:gd name="connsiteY5886" fmla="*/ 1479036 h 1628413"/>
                <a:gd name="connsiteX5887" fmla="*/ 5862432 w 12192959"/>
                <a:gd name="connsiteY5887" fmla="*/ 1479036 h 1628413"/>
                <a:gd name="connsiteX5888" fmla="*/ 5862432 w 12192959"/>
                <a:gd name="connsiteY5888" fmla="*/ 1501765 h 1628413"/>
                <a:gd name="connsiteX5889" fmla="*/ 5840374 w 12192959"/>
                <a:gd name="connsiteY5889" fmla="*/ 1501765 h 1628413"/>
                <a:gd name="connsiteX5890" fmla="*/ 5840374 w 12192959"/>
                <a:gd name="connsiteY5890" fmla="*/ 1471758 h 1628413"/>
                <a:gd name="connsiteX5891" fmla="*/ 5862432 w 12192959"/>
                <a:gd name="connsiteY5891" fmla="*/ 1513197 h 1628413"/>
                <a:gd name="connsiteX5892" fmla="*/ 5862432 w 12192959"/>
                <a:gd name="connsiteY5892" fmla="*/ 1533020 h 1628413"/>
                <a:gd name="connsiteX5893" fmla="*/ 5840374 w 12192959"/>
                <a:gd name="connsiteY5893" fmla="*/ 1533020 h 1628413"/>
                <a:gd name="connsiteX5894" fmla="*/ 5840374 w 12192959"/>
                <a:gd name="connsiteY5894" fmla="*/ 1513197 h 1628413"/>
                <a:gd name="connsiteX5895" fmla="*/ 5829115 w 12192959"/>
                <a:gd name="connsiteY5895" fmla="*/ 1513197 h 1628413"/>
                <a:gd name="connsiteX5896" fmla="*/ 5829115 w 12192959"/>
                <a:gd name="connsiteY5896" fmla="*/ 1533020 h 1628413"/>
                <a:gd name="connsiteX5897" fmla="*/ 5807058 w 12192959"/>
                <a:gd name="connsiteY5897" fmla="*/ 1533020 h 1628413"/>
                <a:gd name="connsiteX5898" fmla="*/ 5807058 w 12192959"/>
                <a:gd name="connsiteY5898" fmla="*/ 1513197 h 1628413"/>
                <a:gd name="connsiteX5899" fmla="*/ 5807058 w 12192959"/>
                <a:gd name="connsiteY5899" fmla="*/ 1455991 h 1628413"/>
                <a:gd name="connsiteX5900" fmla="*/ 5807058 w 12192959"/>
                <a:gd name="connsiteY5900" fmla="*/ 1428909 h 1628413"/>
                <a:gd name="connsiteX5901" fmla="*/ 5829115 w 12192959"/>
                <a:gd name="connsiteY5901" fmla="*/ 1428909 h 1628413"/>
                <a:gd name="connsiteX5902" fmla="*/ 5829115 w 12192959"/>
                <a:gd name="connsiteY5902" fmla="*/ 1455991 h 1628413"/>
                <a:gd name="connsiteX5903" fmla="*/ 5834764 w 12192959"/>
                <a:gd name="connsiteY5903" fmla="*/ 1506033 h 1628413"/>
                <a:gd name="connsiteX5904" fmla="*/ 5836327 w 12192959"/>
                <a:gd name="connsiteY5904" fmla="*/ 1507491 h 1628413"/>
                <a:gd name="connsiteX5905" fmla="*/ 5834636 w 12192959"/>
                <a:gd name="connsiteY5905" fmla="*/ 1508936 h 1628413"/>
                <a:gd name="connsiteX5906" fmla="*/ 5833191 w 12192959"/>
                <a:gd name="connsiteY5906" fmla="*/ 1507491 h 1628413"/>
                <a:gd name="connsiteX5907" fmla="*/ 5834735 w 12192959"/>
                <a:gd name="connsiteY5907" fmla="*/ 1506004 h 1628413"/>
                <a:gd name="connsiteX5908" fmla="*/ 5833191 w 12192959"/>
                <a:gd name="connsiteY5908" fmla="*/ 1461697 h 1628413"/>
                <a:gd name="connsiteX5909" fmla="*/ 5834734 w 12192959"/>
                <a:gd name="connsiteY5909" fmla="*/ 1460290 h 1628413"/>
                <a:gd name="connsiteX5910" fmla="*/ 5836135 w 12192959"/>
                <a:gd name="connsiteY5910" fmla="*/ 1461611 h 1628413"/>
                <a:gd name="connsiteX5911" fmla="*/ 5836135 w 12192959"/>
                <a:gd name="connsiteY5911" fmla="*/ 1461774 h 1628413"/>
                <a:gd name="connsiteX5912" fmla="*/ 5834505 w 12192959"/>
                <a:gd name="connsiteY5912" fmla="*/ 1463102 h 1628413"/>
                <a:gd name="connsiteX5913" fmla="*/ 5833172 w 12192959"/>
                <a:gd name="connsiteY5913" fmla="*/ 1461697 h 1628413"/>
                <a:gd name="connsiteX5914" fmla="*/ 5807058 w 12192959"/>
                <a:gd name="connsiteY5914" fmla="*/ 1501775 h 1628413"/>
                <a:gd name="connsiteX5915" fmla="*/ 5807058 w 12192959"/>
                <a:gd name="connsiteY5915" fmla="*/ 1467404 h 1628413"/>
                <a:gd name="connsiteX5916" fmla="*/ 5829115 w 12192959"/>
                <a:gd name="connsiteY5916" fmla="*/ 1467404 h 1628413"/>
                <a:gd name="connsiteX5917" fmla="*/ 5829115 w 12192959"/>
                <a:gd name="connsiteY5917" fmla="*/ 1501775 h 1628413"/>
                <a:gd name="connsiteX5918" fmla="*/ 5801141 w 12192959"/>
                <a:gd name="connsiteY5918" fmla="*/ 1524130 h 1628413"/>
                <a:gd name="connsiteX5919" fmla="*/ 5801141 w 12192959"/>
                <a:gd name="connsiteY5919" fmla="*/ 1533720 h 1628413"/>
                <a:gd name="connsiteX5920" fmla="*/ 5797218 w 12192959"/>
                <a:gd name="connsiteY5920" fmla="*/ 1533720 h 1628413"/>
                <a:gd name="connsiteX5921" fmla="*/ 5797218 w 12192959"/>
                <a:gd name="connsiteY5921" fmla="*/ 1524130 h 1628413"/>
                <a:gd name="connsiteX5922" fmla="*/ 5801141 w 12192959"/>
                <a:gd name="connsiteY5922" fmla="*/ 1508392 h 1628413"/>
                <a:gd name="connsiteX5923" fmla="*/ 5801141 w 12192959"/>
                <a:gd name="connsiteY5923" fmla="*/ 1518212 h 1628413"/>
                <a:gd name="connsiteX5924" fmla="*/ 5797218 w 12192959"/>
                <a:gd name="connsiteY5924" fmla="*/ 1518212 h 1628413"/>
                <a:gd name="connsiteX5925" fmla="*/ 5797218 w 12192959"/>
                <a:gd name="connsiteY5925" fmla="*/ 1508392 h 1628413"/>
                <a:gd name="connsiteX5926" fmla="*/ 5801141 w 12192959"/>
                <a:gd name="connsiteY5926" fmla="*/ 1475296 h 1628413"/>
                <a:gd name="connsiteX5927" fmla="*/ 5801141 w 12192959"/>
                <a:gd name="connsiteY5927" fmla="*/ 1484886 h 1628413"/>
                <a:gd name="connsiteX5928" fmla="*/ 5797218 w 12192959"/>
                <a:gd name="connsiteY5928" fmla="*/ 1484886 h 1628413"/>
                <a:gd name="connsiteX5929" fmla="*/ 5797218 w 12192959"/>
                <a:gd name="connsiteY5929" fmla="*/ 1475296 h 1628413"/>
                <a:gd name="connsiteX5930" fmla="*/ 5801141 w 12192959"/>
                <a:gd name="connsiteY5930" fmla="*/ 1490804 h 1628413"/>
                <a:gd name="connsiteX5931" fmla="*/ 5801141 w 12192959"/>
                <a:gd name="connsiteY5931" fmla="*/ 1502475 h 1628413"/>
                <a:gd name="connsiteX5932" fmla="*/ 5797218 w 12192959"/>
                <a:gd name="connsiteY5932" fmla="*/ 1502475 h 1628413"/>
                <a:gd name="connsiteX5933" fmla="*/ 5797218 w 12192959"/>
                <a:gd name="connsiteY5933" fmla="*/ 1490804 h 1628413"/>
                <a:gd name="connsiteX5934" fmla="*/ 5801141 w 12192959"/>
                <a:gd name="connsiteY5934" fmla="*/ 1459789 h 1628413"/>
                <a:gd name="connsiteX5935" fmla="*/ 5801141 w 12192959"/>
                <a:gd name="connsiteY5935" fmla="*/ 1469379 h 1628413"/>
                <a:gd name="connsiteX5936" fmla="*/ 5797218 w 12192959"/>
                <a:gd name="connsiteY5936" fmla="*/ 1469379 h 1628413"/>
                <a:gd name="connsiteX5937" fmla="*/ 5797218 w 12192959"/>
                <a:gd name="connsiteY5937" fmla="*/ 1459789 h 1628413"/>
                <a:gd name="connsiteX5938" fmla="*/ 5801141 w 12192959"/>
                <a:gd name="connsiteY5938" fmla="*/ 1428909 h 1628413"/>
                <a:gd name="connsiteX5939" fmla="*/ 5801141 w 12192959"/>
                <a:gd name="connsiteY5939" fmla="*/ 1438364 h 1628413"/>
                <a:gd name="connsiteX5940" fmla="*/ 5797218 w 12192959"/>
                <a:gd name="connsiteY5940" fmla="*/ 1438364 h 1628413"/>
                <a:gd name="connsiteX5941" fmla="*/ 5797218 w 12192959"/>
                <a:gd name="connsiteY5941" fmla="*/ 1428909 h 1628413"/>
                <a:gd name="connsiteX5942" fmla="*/ 5801141 w 12192959"/>
                <a:gd name="connsiteY5942" fmla="*/ 1444253 h 1628413"/>
                <a:gd name="connsiteX5943" fmla="*/ 5801141 w 12192959"/>
                <a:gd name="connsiteY5943" fmla="*/ 1453843 h 1628413"/>
                <a:gd name="connsiteX5944" fmla="*/ 5797218 w 12192959"/>
                <a:gd name="connsiteY5944" fmla="*/ 1453843 h 1628413"/>
                <a:gd name="connsiteX5945" fmla="*/ 5797218 w 12192959"/>
                <a:gd name="connsiteY5945" fmla="*/ 1444253 h 1628413"/>
                <a:gd name="connsiteX5946" fmla="*/ 5797218 w 12192959"/>
                <a:gd name="connsiteY5946" fmla="*/ 1416441 h 1628413"/>
                <a:gd name="connsiteX5947" fmla="*/ 5863391 w 12192959"/>
                <a:gd name="connsiteY5947" fmla="*/ 1416441 h 1628413"/>
                <a:gd name="connsiteX5948" fmla="*/ 5858519 w 12192959"/>
                <a:gd name="connsiteY5948" fmla="*/ 1422905 h 1628413"/>
                <a:gd name="connsiteX5949" fmla="*/ 5797257 w 12192959"/>
                <a:gd name="connsiteY5949" fmla="*/ 1422905 h 1628413"/>
                <a:gd name="connsiteX5950" fmla="*/ 5809081 w 12192959"/>
                <a:gd name="connsiteY5950" fmla="*/ 1388361 h 1628413"/>
                <a:gd name="connsiteX5951" fmla="*/ 5870334 w 12192959"/>
                <a:gd name="connsiteY5951" fmla="*/ 1388361 h 1628413"/>
                <a:gd name="connsiteX5952" fmla="*/ 5870334 w 12192959"/>
                <a:gd name="connsiteY5952" fmla="*/ 1406305 h 1628413"/>
                <a:gd name="connsiteX5953" fmla="*/ 5809081 w 12192959"/>
                <a:gd name="connsiteY5953" fmla="*/ 1406305 h 1628413"/>
                <a:gd name="connsiteX5954" fmla="*/ 5819880 w 12192959"/>
                <a:gd name="connsiteY5954" fmla="*/ 1382444 h 1628413"/>
                <a:gd name="connsiteX5955" fmla="*/ 5774806 w 12192959"/>
                <a:gd name="connsiteY5955" fmla="*/ 1382444 h 1628413"/>
                <a:gd name="connsiteX5956" fmla="*/ 5774806 w 12192959"/>
                <a:gd name="connsiteY5956" fmla="*/ 1364501 h 1628413"/>
                <a:gd name="connsiteX5957" fmla="*/ 5819880 w 12192959"/>
                <a:gd name="connsiteY5957" fmla="*/ 1364501 h 1628413"/>
                <a:gd name="connsiteX5958" fmla="*/ 5791301 w 12192959"/>
                <a:gd name="connsiteY5958" fmla="*/ 1430395 h 1628413"/>
                <a:gd name="connsiteX5959" fmla="*/ 5791301 w 12192959"/>
                <a:gd name="connsiteY5959" fmla="*/ 1441481 h 1628413"/>
                <a:gd name="connsiteX5960" fmla="*/ 5787273 w 12192959"/>
                <a:gd name="connsiteY5960" fmla="*/ 1441481 h 1628413"/>
                <a:gd name="connsiteX5961" fmla="*/ 5787273 w 12192959"/>
                <a:gd name="connsiteY5961" fmla="*/ 1430395 h 1628413"/>
                <a:gd name="connsiteX5962" fmla="*/ 5791301 w 12192959"/>
                <a:gd name="connsiteY5962" fmla="*/ 1413430 h 1628413"/>
                <a:gd name="connsiteX5963" fmla="*/ 5791301 w 12192959"/>
                <a:gd name="connsiteY5963" fmla="*/ 1424468 h 1628413"/>
                <a:gd name="connsiteX5964" fmla="*/ 5784310 w 12192959"/>
                <a:gd name="connsiteY5964" fmla="*/ 1424468 h 1628413"/>
                <a:gd name="connsiteX5965" fmla="*/ 5781347 w 12192959"/>
                <a:gd name="connsiteY5965" fmla="*/ 1427432 h 1628413"/>
                <a:gd name="connsiteX5966" fmla="*/ 5781346 w 12192959"/>
                <a:gd name="connsiteY5966" fmla="*/ 1430117 h 1628413"/>
                <a:gd name="connsiteX5967" fmla="*/ 5774777 w 12192959"/>
                <a:gd name="connsiteY5967" fmla="*/ 1430117 h 1628413"/>
                <a:gd name="connsiteX5968" fmla="*/ 5774777 w 12192959"/>
                <a:gd name="connsiteY5968" fmla="*/ 1412174 h 1628413"/>
                <a:gd name="connsiteX5969" fmla="*/ 5791579 w 12192959"/>
                <a:gd name="connsiteY5969" fmla="*/ 1412174 h 1628413"/>
                <a:gd name="connsiteX5970" fmla="*/ 5791272 w 12192959"/>
                <a:gd name="connsiteY5970" fmla="*/ 1413526 h 1628413"/>
                <a:gd name="connsiteX5971" fmla="*/ 5787273 w 12192959"/>
                <a:gd name="connsiteY5971" fmla="*/ 1540414 h 1628413"/>
                <a:gd name="connsiteX5972" fmla="*/ 5787273 w 12192959"/>
                <a:gd name="connsiteY5972" fmla="*/ 1529395 h 1628413"/>
                <a:gd name="connsiteX5973" fmla="*/ 5791301 w 12192959"/>
                <a:gd name="connsiteY5973" fmla="*/ 1529395 h 1628413"/>
                <a:gd name="connsiteX5974" fmla="*/ 5791301 w 12192959"/>
                <a:gd name="connsiteY5974" fmla="*/ 1540481 h 1628413"/>
                <a:gd name="connsiteX5975" fmla="*/ 5791301 w 12192959"/>
                <a:gd name="connsiteY5975" fmla="*/ 1523410 h 1628413"/>
                <a:gd name="connsiteX5976" fmla="*/ 5784310 w 12192959"/>
                <a:gd name="connsiteY5976" fmla="*/ 1523410 h 1628413"/>
                <a:gd name="connsiteX5977" fmla="*/ 5781433 w 12192959"/>
                <a:gd name="connsiteY5977" fmla="*/ 1525549 h 1628413"/>
                <a:gd name="connsiteX5978" fmla="*/ 5774720 w 12192959"/>
                <a:gd name="connsiteY5978" fmla="*/ 1525549 h 1628413"/>
                <a:gd name="connsiteX5979" fmla="*/ 5774720 w 12192959"/>
                <a:gd name="connsiteY5979" fmla="*/ 1507606 h 1628413"/>
                <a:gd name="connsiteX5980" fmla="*/ 5791272 w 12192959"/>
                <a:gd name="connsiteY5980" fmla="*/ 1507606 h 1628413"/>
                <a:gd name="connsiteX5981" fmla="*/ 5872300 w 12192959"/>
                <a:gd name="connsiteY5981" fmla="*/ 1546782 h 1628413"/>
                <a:gd name="connsiteX5982" fmla="*/ 5797218 w 12192959"/>
                <a:gd name="connsiteY5982" fmla="*/ 1546782 h 1628413"/>
                <a:gd name="connsiteX5983" fmla="*/ 5797218 w 12192959"/>
                <a:gd name="connsiteY5983" fmla="*/ 1539512 h 1628413"/>
                <a:gd name="connsiteX5984" fmla="*/ 5872300 w 12192959"/>
                <a:gd name="connsiteY5984" fmla="*/ 1539512 h 1628413"/>
                <a:gd name="connsiteX5985" fmla="*/ 5825806 w 12192959"/>
                <a:gd name="connsiteY5985" fmla="*/ 1555336 h 1628413"/>
                <a:gd name="connsiteX5986" fmla="*/ 5887059 w 12192959"/>
                <a:gd name="connsiteY5986" fmla="*/ 1555336 h 1628413"/>
                <a:gd name="connsiteX5987" fmla="*/ 5887059 w 12192959"/>
                <a:gd name="connsiteY5987" fmla="*/ 1573270 h 1628413"/>
                <a:gd name="connsiteX5988" fmla="*/ 5825797 w 12192959"/>
                <a:gd name="connsiteY5988" fmla="*/ 1573270 h 1628413"/>
                <a:gd name="connsiteX5989" fmla="*/ 5868387 w 12192959"/>
                <a:gd name="connsiteY5989" fmla="*/ 1508267 h 1628413"/>
                <a:gd name="connsiteX5990" fmla="*/ 5872300 w 12192959"/>
                <a:gd name="connsiteY5990" fmla="*/ 1508267 h 1628413"/>
                <a:gd name="connsiteX5991" fmla="*/ 5872300 w 12192959"/>
                <a:gd name="connsiteY5991" fmla="*/ 1518088 h 1628413"/>
                <a:gd name="connsiteX5992" fmla="*/ 5868387 w 12192959"/>
                <a:gd name="connsiteY5992" fmla="*/ 1518088 h 1628413"/>
                <a:gd name="connsiteX5993" fmla="*/ 5872300 w 12192959"/>
                <a:gd name="connsiteY5993" fmla="*/ 1524005 h 1628413"/>
                <a:gd name="connsiteX5994" fmla="*/ 5872300 w 12192959"/>
                <a:gd name="connsiteY5994" fmla="*/ 1533595 h 1628413"/>
                <a:gd name="connsiteX5995" fmla="*/ 5868387 w 12192959"/>
                <a:gd name="connsiteY5995" fmla="*/ 1533595 h 1628413"/>
                <a:gd name="connsiteX5996" fmla="*/ 5868387 w 12192959"/>
                <a:gd name="connsiteY5996" fmla="*/ 1524005 h 1628413"/>
                <a:gd name="connsiteX5997" fmla="*/ 5868387 w 12192959"/>
                <a:gd name="connsiteY5997" fmla="*/ 1502350 h 1628413"/>
                <a:gd name="connsiteX5998" fmla="*/ 5868387 w 12192959"/>
                <a:gd name="connsiteY5998" fmla="*/ 1490679 h 1628413"/>
                <a:gd name="connsiteX5999" fmla="*/ 5872300 w 12192959"/>
                <a:gd name="connsiteY5999" fmla="*/ 1490679 h 1628413"/>
                <a:gd name="connsiteX6000" fmla="*/ 5872300 w 12192959"/>
                <a:gd name="connsiteY6000" fmla="*/ 1502350 h 1628413"/>
                <a:gd name="connsiteX6001" fmla="*/ 5868387 w 12192959"/>
                <a:gd name="connsiteY6001" fmla="*/ 1484762 h 1628413"/>
                <a:gd name="connsiteX6002" fmla="*/ 5868387 w 12192959"/>
                <a:gd name="connsiteY6002" fmla="*/ 1478921 h 1628413"/>
                <a:gd name="connsiteX6003" fmla="*/ 5872300 w 12192959"/>
                <a:gd name="connsiteY6003" fmla="*/ 1478921 h 1628413"/>
                <a:gd name="connsiteX6004" fmla="*/ 5872300 w 12192959"/>
                <a:gd name="connsiteY6004" fmla="*/ 1484762 h 1628413"/>
                <a:gd name="connsiteX6005" fmla="*/ 6084079 w 12192959"/>
                <a:gd name="connsiteY6005" fmla="*/ 1535772 h 1628413"/>
                <a:gd name="connsiteX6006" fmla="*/ 6084079 w 12192959"/>
                <a:gd name="connsiteY6006" fmla="*/ 1515949 h 1628413"/>
                <a:gd name="connsiteX6007" fmla="*/ 6106137 w 12192959"/>
                <a:gd name="connsiteY6007" fmla="*/ 1515949 h 1628413"/>
                <a:gd name="connsiteX6008" fmla="*/ 6106137 w 12192959"/>
                <a:gd name="connsiteY6008" fmla="*/ 1535772 h 1628413"/>
                <a:gd name="connsiteX6009" fmla="*/ 6074240 w 12192959"/>
                <a:gd name="connsiteY6009" fmla="*/ 1526882 h 1628413"/>
                <a:gd name="connsiteX6010" fmla="*/ 6078153 w 12192959"/>
                <a:gd name="connsiteY6010" fmla="*/ 1526882 h 1628413"/>
                <a:gd name="connsiteX6011" fmla="*/ 6078153 w 12192959"/>
                <a:gd name="connsiteY6011" fmla="*/ 1536472 h 1628413"/>
                <a:gd name="connsiteX6012" fmla="*/ 6074183 w 12192959"/>
                <a:gd name="connsiteY6012" fmla="*/ 1536472 h 1628413"/>
                <a:gd name="connsiteX6013" fmla="*/ 6074240 w 12192959"/>
                <a:gd name="connsiteY6013" fmla="*/ 1520965 h 1628413"/>
                <a:gd name="connsiteX6014" fmla="*/ 6074240 w 12192959"/>
                <a:gd name="connsiteY6014" fmla="*/ 1511144 h 1628413"/>
                <a:gd name="connsiteX6015" fmla="*/ 6078153 w 12192959"/>
                <a:gd name="connsiteY6015" fmla="*/ 1511144 h 1628413"/>
                <a:gd name="connsiteX6016" fmla="*/ 6078153 w 12192959"/>
                <a:gd name="connsiteY6016" fmla="*/ 1520965 h 1628413"/>
                <a:gd name="connsiteX6017" fmla="*/ 6074240 w 12192959"/>
                <a:gd name="connsiteY6017" fmla="*/ 1487639 h 1628413"/>
                <a:gd name="connsiteX6018" fmla="*/ 6074240 w 12192959"/>
                <a:gd name="connsiteY6018" fmla="*/ 1478921 h 1628413"/>
                <a:gd name="connsiteX6019" fmla="*/ 6078153 w 12192959"/>
                <a:gd name="connsiteY6019" fmla="*/ 1478921 h 1628413"/>
                <a:gd name="connsiteX6020" fmla="*/ 6078153 w 12192959"/>
                <a:gd name="connsiteY6020" fmla="*/ 1487639 h 1628413"/>
                <a:gd name="connsiteX6021" fmla="*/ 6078153 w 12192959"/>
                <a:gd name="connsiteY6021" fmla="*/ 1493556 h 1628413"/>
                <a:gd name="connsiteX6022" fmla="*/ 6078153 w 12192959"/>
                <a:gd name="connsiteY6022" fmla="*/ 1505227 h 1628413"/>
                <a:gd name="connsiteX6023" fmla="*/ 6074183 w 12192959"/>
                <a:gd name="connsiteY6023" fmla="*/ 1505227 h 1628413"/>
                <a:gd name="connsiteX6024" fmla="*/ 6074183 w 12192959"/>
                <a:gd name="connsiteY6024" fmla="*/ 1493556 h 1628413"/>
                <a:gd name="connsiteX6025" fmla="*/ 6047743 w 12192959"/>
                <a:gd name="connsiteY6025" fmla="*/ 1525549 h 1628413"/>
                <a:gd name="connsiteX6026" fmla="*/ 6047743 w 12192959"/>
                <a:gd name="connsiteY6026" fmla="*/ 1507606 h 1628413"/>
                <a:gd name="connsiteX6027" fmla="*/ 6068313 w 12192959"/>
                <a:gd name="connsiteY6027" fmla="*/ 1507606 h 1628413"/>
                <a:gd name="connsiteX6028" fmla="*/ 6068313 w 12192959"/>
                <a:gd name="connsiteY6028" fmla="*/ 1525549 h 1628413"/>
                <a:gd name="connsiteX6029" fmla="*/ 6068313 w 12192959"/>
                <a:gd name="connsiteY6029" fmla="*/ 1532204 h 1628413"/>
                <a:gd name="connsiteX6030" fmla="*/ 6068313 w 12192959"/>
                <a:gd name="connsiteY6030" fmla="*/ 1543300 h 1628413"/>
                <a:gd name="connsiteX6031" fmla="*/ 6064286 w 12192959"/>
                <a:gd name="connsiteY6031" fmla="*/ 1543300 h 1628413"/>
                <a:gd name="connsiteX6032" fmla="*/ 6064286 w 12192959"/>
                <a:gd name="connsiteY6032" fmla="*/ 1532272 h 1628413"/>
                <a:gd name="connsiteX6033" fmla="*/ 6061332 w 12192959"/>
                <a:gd name="connsiteY6033" fmla="*/ 1498811 h 1628413"/>
                <a:gd name="connsiteX6034" fmla="*/ 6068313 w 12192959"/>
                <a:gd name="connsiteY6034" fmla="*/ 1498811 h 1628413"/>
                <a:gd name="connsiteX6035" fmla="*/ 6068313 w 12192959"/>
                <a:gd name="connsiteY6035" fmla="*/ 1501688 h 1628413"/>
                <a:gd name="connsiteX6036" fmla="*/ 6047714 w 12192959"/>
                <a:gd name="connsiteY6036" fmla="*/ 1501688 h 1628413"/>
                <a:gd name="connsiteX6037" fmla="*/ 6047714 w 12192959"/>
                <a:gd name="connsiteY6037" fmla="*/ 1483755 h 1628413"/>
                <a:gd name="connsiteX6038" fmla="*/ 6058340 w 12192959"/>
                <a:gd name="connsiteY6038" fmla="*/ 1483755 h 1628413"/>
                <a:gd name="connsiteX6039" fmla="*/ 6058340 w 12192959"/>
                <a:gd name="connsiteY6039" fmla="*/ 1495848 h 1628413"/>
                <a:gd name="connsiteX6040" fmla="*/ 6061205 w 12192959"/>
                <a:gd name="connsiteY6040" fmla="*/ 1498906 h 1628413"/>
                <a:gd name="connsiteX6041" fmla="*/ 6061303 w 12192959"/>
                <a:gd name="connsiteY6041" fmla="*/ 1498907 h 1628413"/>
                <a:gd name="connsiteX6042" fmla="*/ 6068313 w 12192959"/>
                <a:gd name="connsiteY6042" fmla="*/ 1481798 h 1628413"/>
                <a:gd name="connsiteX6043" fmla="*/ 6068313 w 12192959"/>
                <a:gd name="connsiteY6043" fmla="*/ 1492952 h 1628413"/>
                <a:gd name="connsiteX6044" fmla="*/ 6064286 w 12192959"/>
                <a:gd name="connsiteY6044" fmla="*/ 1492952 h 1628413"/>
                <a:gd name="connsiteX6045" fmla="*/ 6064286 w 12192959"/>
                <a:gd name="connsiteY6045" fmla="*/ 1481856 h 1628413"/>
                <a:gd name="connsiteX6046" fmla="*/ 6173489 w 12192959"/>
                <a:gd name="connsiteY6046" fmla="*/ 1507606 h 1628413"/>
                <a:gd name="connsiteX6047" fmla="*/ 6173489 w 12192959"/>
                <a:gd name="connsiteY6047" fmla="*/ 1525549 h 1628413"/>
                <a:gd name="connsiteX6048" fmla="*/ 6161664 w 12192959"/>
                <a:gd name="connsiteY6048" fmla="*/ 1525549 h 1628413"/>
                <a:gd name="connsiteX6049" fmla="*/ 6161664 w 12192959"/>
                <a:gd name="connsiteY6049" fmla="*/ 1507606 h 1628413"/>
                <a:gd name="connsiteX6050" fmla="*/ 6173489 w 12192959"/>
                <a:gd name="connsiteY6050" fmla="*/ 1364453 h 1628413"/>
                <a:gd name="connsiteX6051" fmla="*/ 6173489 w 12192959"/>
                <a:gd name="connsiteY6051" fmla="*/ 1382396 h 1628413"/>
                <a:gd name="connsiteX6052" fmla="*/ 6161664 w 12192959"/>
                <a:gd name="connsiteY6052" fmla="*/ 1382396 h 1628413"/>
                <a:gd name="connsiteX6053" fmla="*/ 6161664 w 12192959"/>
                <a:gd name="connsiteY6053" fmla="*/ 1364453 h 1628413"/>
                <a:gd name="connsiteX6054" fmla="*/ 6144939 w 12192959"/>
                <a:gd name="connsiteY6054" fmla="*/ 1215374 h 1628413"/>
                <a:gd name="connsiteX6055" fmla="*/ 6144939 w 12192959"/>
                <a:gd name="connsiteY6055" fmla="*/ 1197574 h 1628413"/>
                <a:gd name="connsiteX6056" fmla="*/ 6173489 w 12192959"/>
                <a:gd name="connsiteY6056" fmla="*/ 1197574 h 1628413"/>
                <a:gd name="connsiteX6057" fmla="*/ 6173489 w 12192959"/>
                <a:gd name="connsiteY6057" fmla="*/ 1215508 h 1628413"/>
                <a:gd name="connsiteX6058" fmla="*/ 5774758 w 12192959"/>
                <a:gd name="connsiteY6058" fmla="*/ 1406218 h 1628413"/>
                <a:gd name="connsiteX6059" fmla="*/ 5774758 w 12192959"/>
                <a:gd name="connsiteY6059" fmla="*/ 1388419 h 1628413"/>
                <a:gd name="connsiteX6060" fmla="*/ 5803145 w 12192959"/>
                <a:gd name="connsiteY6060" fmla="*/ 1388419 h 1628413"/>
                <a:gd name="connsiteX6061" fmla="*/ 5803145 w 12192959"/>
                <a:gd name="connsiteY6061" fmla="*/ 1406362 h 1628413"/>
                <a:gd name="connsiteX6062" fmla="*/ 5819832 w 12192959"/>
                <a:gd name="connsiteY6062" fmla="*/ 1555298 h 1628413"/>
                <a:gd name="connsiteX6063" fmla="*/ 5819832 w 12192959"/>
                <a:gd name="connsiteY6063" fmla="*/ 1573231 h 1628413"/>
                <a:gd name="connsiteX6064" fmla="*/ 5774758 w 12192959"/>
                <a:gd name="connsiteY6064" fmla="*/ 1573231 h 1628413"/>
                <a:gd name="connsiteX6065" fmla="*/ 5774758 w 12192959"/>
                <a:gd name="connsiteY6065" fmla="*/ 1555298 h 1628413"/>
                <a:gd name="connsiteX6066" fmla="*/ 5774758 w 12192959"/>
                <a:gd name="connsiteY6066" fmla="*/ 1597092 h 1628413"/>
                <a:gd name="connsiteX6067" fmla="*/ 5774758 w 12192959"/>
                <a:gd name="connsiteY6067" fmla="*/ 1579263 h 1628413"/>
                <a:gd name="connsiteX6068" fmla="*/ 5803145 w 12192959"/>
                <a:gd name="connsiteY6068" fmla="*/ 1579263 h 1628413"/>
                <a:gd name="connsiteX6069" fmla="*/ 5803145 w 12192959"/>
                <a:gd name="connsiteY6069" fmla="*/ 1597207 h 1628413"/>
                <a:gd name="connsiteX6070" fmla="*/ 5774758 w 12192959"/>
                <a:gd name="connsiteY6070" fmla="*/ 1603009 h 1628413"/>
                <a:gd name="connsiteX6071" fmla="*/ 5819832 w 12192959"/>
                <a:gd name="connsiteY6071" fmla="*/ 1603009 h 1628413"/>
                <a:gd name="connsiteX6072" fmla="*/ 5819832 w 12192959"/>
                <a:gd name="connsiteY6072" fmla="*/ 1620952 h 1628413"/>
                <a:gd name="connsiteX6073" fmla="*/ 5774758 w 12192959"/>
                <a:gd name="connsiteY6073" fmla="*/ 1620952 h 1628413"/>
                <a:gd name="connsiteX6074" fmla="*/ 5809062 w 12192959"/>
                <a:gd name="connsiteY6074" fmla="*/ 1579148 h 1628413"/>
                <a:gd name="connsiteX6075" fmla="*/ 5870314 w 12192959"/>
                <a:gd name="connsiteY6075" fmla="*/ 1579148 h 1628413"/>
                <a:gd name="connsiteX6076" fmla="*/ 5870314 w 12192959"/>
                <a:gd name="connsiteY6076" fmla="*/ 1597092 h 1628413"/>
                <a:gd name="connsiteX6077" fmla="*/ 5809062 w 12192959"/>
                <a:gd name="connsiteY6077" fmla="*/ 1597092 h 1628413"/>
                <a:gd name="connsiteX6078" fmla="*/ 5876241 w 12192959"/>
                <a:gd name="connsiteY6078" fmla="*/ 1579148 h 1628413"/>
                <a:gd name="connsiteX6079" fmla="*/ 5920538 w 12192959"/>
                <a:gd name="connsiteY6079" fmla="*/ 1579148 h 1628413"/>
                <a:gd name="connsiteX6080" fmla="*/ 5920538 w 12192959"/>
                <a:gd name="connsiteY6080" fmla="*/ 1597092 h 1628413"/>
                <a:gd name="connsiteX6081" fmla="*/ 5876241 w 12192959"/>
                <a:gd name="connsiteY6081" fmla="*/ 1597092 h 1628413"/>
                <a:gd name="connsiteX6082" fmla="*/ 5878159 w 12192959"/>
                <a:gd name="connsiteY6082" fmla="*/ 1549419 h 1628413"/>
                <a:gd name="connsiteX6083" fmla="*/ 5878159 w 12192959"/>
                <a:gd name="connsiteY6083" fmla="*/ 1546350 h 1628413"/>
                <a:gd name="connsiteX6084" fmla="*/ 5885160 w 12192959"/>
                <a:gd name="connsiteY6084" fmla="*/ 1546350 h 1628413"/>
                <a:gd name="connsiteX6085" fmla="*/ 5888114 w 12192959"/>
                <a:gd name="connsiteY6085" fmla="*/ 1543387 h 1628413"/>
                <a:gd name="connsiteX6086" fmla="*/ 5888114 w 12192959"/>
                <a:gd name="connsiteY6086" fmla="*/ 1531476 h 1628413"/>
                <a:gd name="connsiteX6087" fmla="*/ 5896745 w 12192959"/>
                <a:gd name="connsiteY6087" fmla="*/ 1531476 h 1628413"/>
                <a:gd name="connsiteX6088" fmla="*/ 5896745 w 12192959"/>
                <a:gd name="connsiteY6088" fmla="*/ 1543387 h 1628413"/>
                <a:gd name="connsiteX6089" fmla="*/ 5898040 w 12192959"/>
                <a:gd name="connsiteY6089" fmla="*/ 1545832 h 1628413"/>
                <a:gd name="connsiteX6090" fmla="*/ 5899709 w 12192959"/>
                <a:gd name="connsiteY6090" fmla="*/ 1546350 h 1628413"/>
                <a:gd name="connsiteX6091" fmla="*/ 5911744 w 12192959"/>
                <a:gd name="connsiteY6091" fmla="*/ 1546350 h 1628413"/>
                <a:gd name="connsiteX6092" fmla="*/ 5914698 w 12192959"/>
                <a:gd name="connsiteY6092" fmla="*/ 1543387 h 1628413"/>
                <a:gd name="connsiteX6093" fmla="*/ 5914698 w 12192959"/>
                <a:gd name="connsiteY6093" fmla="*/ 1531476 h 1628413"/>
                <a:gd name="connsiteX6094" fmla="*/ 5920452 w 12192959"/>
                <a:gd name="connsiteY6094" fmla="*/ 1531476 h 1628413"/>
                <a:gd name="connsiteX6095" fmla="*/ 5920452 w 12192959"/>
                <a:gd name="connsiteY6095" fmla="*/ 1549534 h 1628413"/>
                <a:gd name="connsiteX6096" fmla="*/ 5878111 w 12192959"/>
                <a:gd name="connsiteY6096" fmla="*/ 1549534 h 1628413"/>
                <a:gd name="connsiteX6097" fmla="*/ 5902691 w 12192959"/>
                <a:gd name="connsiteY6097" fmla="*/ 1488588 h 1628413"/>
                <a:gd name="connsiteX6098" fmla="*/ 5902691 w 12192959"/>
                <a:gd name="connsiteY6098" fmla="*/ 1483793 h 1628413"/>
                <a:gd name="connsiteX6099" fmla="*/ 5908810 w 12192959"/>
                <a:gd name="connsiteY6099" fmla="*/ 1483793 h 1628413"/>
                <a:gd name="connsiteX6100" fmla="*/ 5908810 w 12192959"/>
                <a:gd name="connsiteY6100" fmla="*/ 1488588 h 1628413"/>
                <a:gd name="connsiteX6101" fmla="*/ 5902691 w 12192959"/>
                <a:gd name="connsiteY6101" fmla="*/ 1540375 h 1628413"/>
                <a:gd name="connsiteX6102" fmla="*/ 5902691 w 12192959"/>
                <a:gd name="connsiteY6102" fmla="*/ 1494457 h 1628413"/>
                <a:gd name="connsiteX6103" fmla="*/ 5908810 w 12192959"/>
                <a:gd name="connsiteY6103" fmla="*/ 1494457 h 1628413"/>
                <a:gd name="connsiteX6104" fmla="*/ 5908810 w 12192959"/>
                <a:gd name="connsiteY6104" fmla="*/ 1540375 h 1628413"/>
                <a:gd name="connsiteX6105" fmla="*/ 6029732 w 12192959"/>
                <a:gd name="connsiteY6105" fmla="*/ 1507567 h 1628413"/>
                <a:gd name="connsiteX6106" fmla="*/ 6029732 w 12192959"/>
                <a:gd name="connsiteY6106" fmla="*/ 1525510 h 1628413"/>
                <a:gd name="connsiteX6107" fmla="*/ 6027258 w 12192959"/>
                <a:gd name="connsiteY6107" fmla="*/ 1525510 h 1628413"/>
                <a:gd name="connsiteX6108" fmla="*/ 6027258 w 12192959"/>
                <a:gd name="connsiteY6108" fmla="*/ 1507567 h 1628413"/>
                <a:gd name="connsiteX6109" fmla="*/ 6029732 w 12192959"/>
                <a:gd name="connsiteY6109" fmla="*/ 1501650 h 1628413"/>
                <a:gd name="connsiteX6110" fmla="*/ 6019135 w 12192959"/>
                <a:gd name="connsiteY6110" fmla="*/ 1501650 h 1628413"/>
                <a:gd name="connsiteX6111" fmla="*/ 6019135 w 12192959"/>
                <a:gd name="connsiteY6111" fmla="*/ 1483716 h 1628413"/>
                <a:gd name="connsiteX6112" fmla="*/ 6029761 w 12192959"/>
                <a:gd name="connsiteY6112" fmla="*/ 1483716 h 1628413"/>
                <a:gd name="connsiteX6113" fmla="*/ 6031027 w 12192959"/>
                <a:gd name="connsiteY6113" fmla="*/ 1545765 h 1628413"/>
                <a:gd name="connsiteX6114" fmla="*/ 6032696 w 12192959"/>
                <a:gd name="connsiteY6114" fmla="*/ 1546283 h 1628413"/>
                <a:gd name="connsiteX6115" fmla="*/ 6044721 w 12192959"/>
                <a:gd name="connsiteY6115" fmla="*/ 1546283 h 1628413"/>
                <a:gd name="connsiteX6116" fmla="*/ 6047685 w 12192959"/>
                <a:gd name="connsiteY6116" fmla="*/ 1543319 h 1628413"/>
                <a:gd name="connsiteX6117" fmla="*/ 6047685 w 12192959"/>
                <a:gd name="connsiteY6117" fmla="*/ 1531408 h 1628413"/>
                <a:gd name="connsiteX6118" fmla="*/ 6058311 w 12192959"/>
                <a:gd name="connsiteY6118" fmla="*/ 1531408 h 1628413"/>
                <a:gd name="connsiteX6119" fmla="*/ 6058311 w 12192959"/>
                <a:gd name="connsiteY6119" fmla="*/ 1546197 h 1628413"/>
                <a:gd name="connsiteX6120" fmla="*/ 6061274 w 12192959"/>
                <a:gd name="connsiteY6120" fmla="*/ 1549160 h 1628413"/>
                <a:gd name="connsiteX6121" fmla="*/ 6068256 w 12192959"/>
                <a:gd name="connsiteY6121" fmla="*/ 1549160 h 1628413"/>
                <a:gd name="connsiteX6122" fmla="*/ 6068256 w 12192959"/>
                <a:gd name="connsiteY6122" fmla="*/ 1549352 h 1628413"/>
                <a:gd name="connsiteX6123" fmla="*/ 6019135 w 12192959"/>
                <a:gd name="connsiteY6123" fmla="*/ 1549352 h 1628413"/>
                <a:gd name="connsiteX6124" fmla="*/ 6019135 w 12192959"/>
                <a:gd name="connsiteY6124" fmla="*/ 1531408 h 1628413"/>
                <a:gd name="connsiteX6125" fmla="*/ 6029761 w 12192959"/>
                <a:gd name="connsiteY6125" fmla="*/ 1531408 h 1628413"/>
                <a:gd name="connsiteX6126" fmla="*/ 6029761 w 12192959"/>
                <a:gd name="connsiteY6126" fmla="*/ 1543319 h 1628413"/>
                <a:gd name="connsiteX6127" fmla="*/ 6031027 w 12192959"/>
                <a:gd name="connsiteY6127" fmla="*/ 1545918 h 1628413"/>
                <a:gd name="connsiteX6128" fmla="*/ 6027258 w 12192959"/>
                <a:gd name="connsiteY6128" fmla="*/ 1602990 h 1628413"/>
                <a:gd name="connsiteX6129" fmla="*/ 6050792 w 12192959"/>
                <a:gd name="connsiteY6129" fmla="*/ 1602990 h 1628413"/>
                <a:gd name="connsiteX6130" fmla="*/ 6048040 w 12192959"/>
                <a:gd name="connsiteY6130" fmla="*/ 1620933 h 1628413"/>
                <a:gd name="connsiteX6131" fmla="*/ 6027287 w 12192959"/>
                <a:gd name="connsiteY6131" fmla="*/ 1620933 h 1628413"/>
                <a:gd name="connsiteX6132" fmla="*/ 6192305 w 12192959"/>
                <a:gd name="connsiteY6132" fmla="*/ 1197171 h 1628413"/>
                <a:gd name="connsiteX6133" fmla="*/ 6192305 w 12192959"/>
                <a:gd name="connsiteY6133" fmla="*/ 1512784 h 1628413"/>
                <a:gd name="connsiteX6134" fmla="*/ 6190301 w 12192959"/>
                <a:gd name="connsiteY6134" fmla="*/ 1516016 h 1628413"/>
                <a:gd name="connsiteX6135" fmla="*/ 6189620 w 12192959"/>
                <a:gd name="connsiteY6135" fmla="*/ 1517090 h 1628413"/>
                <a:gd name="connsiteX6136" fmla="*/ 6187941 w 12192959"/>
                <a:gd name="connsiteY6136" fmla="*/ 1519766 h 1628413"/>
                <a:gd name="connsiteX6137" fmla="*/ 6187040 w 12192959"/>
                <a:gd name="connsiteY6137" fmla="*/ 1521176 h 1628413"/>
                <a:gd name="connsiteX6138" fmla="*/ 6185640 w 12192959"/>
                <a:gd name="connsiteY6138" fmla="*/ 1523381 h 1628413"/>
                <a:gd name="connsiteX6139" fmla="*/ 6180212 w 12192959"/>
                <a:gd name="connsiteY6139" fmla="*/ 1531706 h 1628413"/>
                <a:gd name="connsiteX6140" fmla="*/ 6179349 w 12192959"/>
                <a:gd name="connsiteY6140" fmla="*/ 1533000 h 1628413"/>
                <a:gd name="connsiteX6141" fmla="*/ 6179349 w 12192959"/>
                <a:gd name="connsiteY6141" fmla="*/ 1197325 h 1628413"/>
                <a:gd name="connsiteX6142" fmla="*/ 5825797 w 12192959"/>
                <a:gd name="connsiteY6142" fmla="*/ 1603143 h 1628413"/>
                <a:gd name="connsiteX6143" fmla="*/ 5887049 w 12192959"/>
                <a:gd name="connsiteY6143" fmla="*/ 1603143 h 1628413"/>
                <a:gd name="connsiteX6144" fmla="*/ 5887049 w 12192959"/>
                <a:gd name="connsiteY6144" fmla="*/ 1621086 h 1628413"/>
                <a:gd name="connsiteX6145" fmla="*/ 5825797 w 12192959"/>
                <a:gd name="connsiteY6145" fmla="*/ 1621086 h 1628413"/>
                <a:gd name="connsiteX6146" fmla="*/ 5920548 w 12192959"/>
                <a:gd name="connsiteY6146" fmla="*/ 1555432 h 1628413"/>
                <a:gd name="connsiteX6147" fmla="*/ 5920548 w 12192959"/>
                <a:gd name="connsiteY6147" fmla="*/ 1573365 h 1628413"/>
                <a:gd name="connsiteX6148" fmla="*/ 5892928 w 12192959"/>
                <a:gd name="connsiteY6148" fmla="*/ 1573365 h 1628413"/>
                <a:gd name="connsiteX6149" fmla="*/ 5892928 w 12192959"/>
                <a:gd name="connsiteY6149" fmla="*/ 1555432 h 1628413"/>
                <a:gd name="connsiteX6150" fmla="*/ 6019154 w 12192959"/>
                <a:gd name="connsiteY6150" fmla="*/ 1525645 h 1628413"/>
                <a:gd name="connsiteX6151" fmla="*/ 6019154 w 12192959"/>
                <a:gd name="connsiteY6151" fmla="*/ 1507702 h 1628413"/>
                <a:gd name="connsiteX6152" fmla="*/ 6021389 w 12192959"/>
                <a:gd name="connsiteY6152" fmla="*/ 1507702 h 1628413"/>
                <a:gd name="connsiteX6153" fmla="*/ 6021389 w 12192959"/>
                <a:gd name="connsiteY6153" fmla="*/ 1525645 h 1628413"/>
                <a:gd name="connsiteX6154" fmla="*/ 6019154 w 12192959"/>
                <a:gd name="connsiteY6154" fmla="*/ 1573365 h 1628413"/>
                <a:gd name="connsiteX6155" fmla="*/ 6019154 w 12192959"/>
                <a:gd name="connsiteY6155" fmla="*/ 1555432 h 1628413"/>
                <a:gd name="connsiteX6156" fmla="*/ 6021389 w 12192959"/>
                <a:gd name="connsiteY6156" fmla="*/ 1555432 h 1628413"/>
                <a:gd name="connsiteX6157" fmla="*/ 6021389 w 12192959"/>
                <a:gd name="connsiteY6157" fmla="*/ 1573365 h 1628413"/>
                <a:gd name="connsiteX6158" fmla="*/ 6071843 w 12192959"/>
                <a:gd name="connsiteY6158" fmla="*/ 1579283 h 1628413"/>
                <a:gd name="connsiteX6159" fmla="*/ 6071843 w 12192959"/>
                <a:gd name="connsiteY6159" fmla="*/ 1597226 h 1628413"/>
                <a:gd name="connsiteX6160" fmla="*/ 6019135 w 12192959"/>
                <a:gd name="connsiteY6160" fmla="*/ 1597226 h 1628413"/>
                <a:gd name="connsiteX6161" fmla="*/ 6019135 w 12192959"/>
                <a:gd name="connsiteY6161" fmla="*/ 1579263 h 1628413"/>
                <a:gd name="connsiteX6162" fmla="*/ 6162633 w 12192959"/>
                <a:gd name="connsiteY6162" fmla="*/ 1596094 h 1628413"/>
                <a:gd name="connsiteX6163" fmla="*/ 6163688 w 12192959"/>
                <a:gd name="connsiteY6163" fmla="*/ 1595289 h 1628413"/>
                <a:gd name="connsiteX6164" fmla="*/ 6165817 w 12192959"/>
                <a:gd name="connsiteY6164" fmla="*/ 1593591 h 1628413"/>
                <a:gd name="connsiteX6165" fmla="*/ 6166095 w 12192959"/>
                <a:gd name="connsiteY6165" fmla="*/ 1593371 h 1628413"/>
                <a:gd name="connsiteX6166" fmla="*/ 6166623 w 12192959"/>
                <a:gd name="connsiteY6166" fmla="*/ 1592949 h 1628413"/>
                <a:gd name="connsiteX6167" fmla="*/ 6169500 w 12192959"/>
                <a:gd name="connsiteY6167" fmla="*/ 1590551 h 1628413"/>
                <a:gd name="connsiteX6168" fmla="*/ 6170084 w 12192959"/>
                <a:gd name="connsiteY6168" fmla="*/ 1590043 h 1628413"/>
                <a:gd name="connsiteX6169" fmla="*/ 6172319 w 12192959"/>
                <a:gd name="connsiteY6169" fmla="*/ 1588067 h 1628413"/>
                <a:gd name="connsiteX6170" fmla="*/ 6173038 w 12192959"/>
                <a:gd name="connsiteY6170" fmla="*/ 1587415 h 1628413"/>
                <a:gd name="connsiteX6171" fmla="*/ 6173268 w 12192959"/>
                <a:gd name="connsiteY6171" fmla="*/ 1587195 h 1628413"/>
                <a:gd name="connsiteX6172" fmla="*/ 6173499 w 12192959"/>
                <a:gd name="connsiteY6172" fmla="*/ 1586984 h 1628413"/>
                <a:gd name="connsiteX6173" fmla="*/ 6173499 w 12192959"/>
                <a:gd name="connsiteY6173" fmla="*/ 1597226 h 1628413"/>
                <a:gd name="connsiteX6174" fmla="*/ 6161156 w 12192959"/>
                <a:gd name="connsiteY6174" fmla="*/ 1597226 h 1628413"/>
                <a:gd name="connsiteX6175" fmla="*/ 6114039 w 12192959"/>
                <a:gd name="connsiteY6175" fmla="*/ 1621029 h 1628413"/>
                <a:gd name="connsiteX6176" fmla="*/ 6114423 w 12192959"/>
                <a:gd name="connsiteY6176" fmla="*/ 1620904 h 1628413"/>
                <a:gd name="connsiteX6177" fmla="*/ 6117214 w 12192959"/>
                <a:gd name="connsiteY6177" fmla="*/ 1620012 h 1628413"/>
                <a:gd name="connsiteX6178" fmla="*/ 6117521 w 12192959"/>
                <a:gd name="connsiteY6178" fmla="*/ 1619907 h 1628413"/>
                <a:gd name="connsiteX6179" fmla="*/ 6120474 w 12192959"/>
                <a:gd name="connsiteY6179" fmla="*/ 1618890 h 1628413"/>
                <a:gd name="connsiteX6180" fmla="*/ 6121050 w 12192959"/>
                <a:gd name="connsiteY6180" fmla="*/ 1618679 h 1628413"/>
                <a:gd name="connsiteX6181" fmla="*/ 6124013 w 12192959"/>
                <a:gd name="connsiteY6181" fmla="*/ 1617586 h 1628413"/>
                <a:gd name="connsiteX6182" fmla="*/ 6124531 w 12192959"/>
                <a:gd name="connsiteY6182" fmla="*/ 1617384 h 1628413"/>
                <a:gd name="connsiteX6183" fmla="*/ 6127590 w 12192959"/>
                <a:gd name="connsiteY6183" fmla="*/ 1616157 h 1628413"/>
                <a:gd name="connsiteX6184" fmla="*/ 6127696 w 12192959"/>
                <a:gd name="connsiteY6184" fmla="*/ 1616157 h 1628413"/>
                <a:gd name="connsiteX6185" fmla="*/ 6130870 w 12192959"/>
                <a:gd name="connsiteY6185" fmla="*/ 1614805 h 1628413"/>
                <a:gd name="connsiteX6186" fmla="*/ 6131426 w 12192959"/>
                <a:gd name="connsiteY6186" fmla="*/ 1614565 h 1628413"/>
                <a:gd name="connsiteX6187" fmla="*/ 6134515 w 12192959"/>
                <a:gd name="connsiteY6187" fmla="*/ 1613155 h 1628413"/>
                <a:gd name="connsiteX6188" fmla="*/ 6135119 w 12192959"/>
                <a:gd name="connsiteY6188" fmla="*/ 1612867 h 1628413"/>
                <a:gd name="connsiteX6189" fmla="*/ 6138322 w 12192959"/>
                <a:gd name="connsiteY6189" fmla="*/ 1611314 h 1628413"/>
                <a:gd name="connsiteX6190" fmla="*/ 6138571 w 12192959"/>
                <a:gd name="connsiteY6190" fmla="*/ 1611180 h 1628413"/>
                <a:gd name="connsiteX6191" fmla="*/ 6141707 w 12192959"/>
                <a:gd name="connsiteY6191" fmla="*/ 1609549 h 1628413"/>
                <a:gd name="connsiteX6192" fmla="*/ 6142196 w 12192959"/>
                <a:gd name="connsiteY6192" fmla="*/ 1609290 h 1628413"/>
                <a:gd name="connsiteX6193" fmla="*/ 6145390 w 12192959"/>
                <a:gd name="connsiteY6193" fmla="*/ 1607516 h 1628413"/>
                <a:gd name="connsiteX6194" fmla="*/ 6146032 w 12192959"/>
                <a:gd name="connsiteY6194" fmla="*/ 1607152 h 1628413"/>
                <a:gd name="connsiteX6195" fmla="*/ 6149254 w 12192959"/>
                <a:gd name="connsiteY6195" fmla="*/ 1605234 h 1628413"/>
                <a:gd name="connsiteX6196" fmla="*/ 6149686 w 12192959"/>
                <a:gd name="connsiteY6196" fmla="*/ 1604975 h 1628413"/>
                <a:gd name="connsiteX6197" fmla="*/ 6152611 w 12192959"/>
                <a:gd name="connsiteY6197" fmla="*/ 1603133 h 1628413"/>
                <a:gd name="connsiteX6198" fmla="*/ 6155699 w 12192959"/>
                <a:gd name="connsiteY6198" fmla="*/ 1603133 h 1628413"/>
                <a:gd name="connsiteX6199" fmla="*/ 6155699 w 12192959"/>
                <a:gd name="connsiteY6199" fmla="*/ 1621077 h 1628413"/>
                <a:gd name="connsiteX6200" fmla="*/ 6113924 w 12192959"/>
                <a:gd name="connsiteY6200" fmla="*/ 1621077 h 1628413"/>
                <a:gd name="connsiteX6201" fmla="*/ 6264068 w 12192959"/>
                <a:gd name="connsiteY6201" fmla="*/ 1443083 h 1628413"/>
                <a:gd name="connsiteX6202" fmla="*/ 6264068 w 12192959"/>
                <a:gd name="connsiteY6202" fmla="*/ 1471355 h 1628413"/>
                <a:gd name="connsiteX6203" fmla="*/ 6262016 w 12192959"/>
                <a:gd name="connsiteY6203" fmla="*/ 1471355 h 1628413"/>
                <a:gd name="connsiteX6204" fmla="*/ 6262016 w 12192959"/>
                <a:gd name="connsiteY6204" fmla="*/ 1443083 h 1628413"/>
                <a:gd name="connsiteX6205" fmla="*/ 6256089 w 12192959"/>
                <a:gd name="connsiteY6205" fmla="*/ 1464737 h 1628413"/>
                <a:gd name="connsiteX6206" fmla="*/ 6256089 w 12192959"/>
                <a:gd name="connsiteY6206" fmla="*/ 1465696 h 1628413"/>
                <a:gd name="connsiteX6207" fmla="*/ 6224173 w 12192959"/>
                <a:gd name="connsiteY6207" fmla="*/ 1465696 h 1628413"/>
                <a:gd name="connsiteX6208" fmla="*/ 6224173 w 12192959"/>
                <a:gd name="connsiteY6208" fmla="*/ 1464737 h 1628413"/>
                <a:gd name="connsiteX6209" fmla="*/ 6256089 w 12192959"/>
                <a:gd name="connsiteY6209" fmla="*/ 1443083 h 1628413"/>
                <a:gd name="connsiteX6210" fmla="*/ 6256089 w 12192959"/>
                <a:gd name="connsiteY6210" fmla="*/ 1458820 h 1628413"/>
                <a:gd name="connsiteX6211" fmla="*/ 6224173 w 12192959"/>
                <a:gd name="connsiteY6211" fmla="*/ 1458820 h 1628413"/>
                <a:gd name="connsiteX6212" fmla="*/ 6224173 w 12192959"/>
                <a:gd name="connsiteY6212" fmla="*/ 1443083 h 1628413"/>
                <a:gd name="connsiteX6213" fmla="*/ 6218227 w 12192959"/>
                <a:gd name="connsiteY6213" fmla="*/ 1443083 h 1628413"/>
                <a:gd name="connsiteX6214" fmla="*/ 6218227 w 12192959"/>
                <a:gd name="connsiteY6214" fmla="*/ 1471355 h 1628413"/>
                <a:gd name="connsiteX6215" fmla="*/ 6216175 w 12192959"/>
                <a:gd name="connsiteY6215" fmla="*/ 1471355 h 1628413"/>
                <a:gd name="connsiteX6216" fmla="*/ 6216175 w 12192959"/>
                <a:gd name="connsiteY6216" fmla="*/ 1443083 h 1628413"/>
                <a:gd name="connsiteX6217" fmla="*/ 6211994 w 12192959"/>
                <a:gd name="connsiteY6217" fmla="*/ 1383710 h 1628413"/>
                <a:gd name="connsiteX6218" fmla="*/ 6268959 w 12192959"/>
                <a:gd name="connsiteY6218" fmla="*/ 1383710 h 1628413"/>
                <a:gd name="connsiteX6219" fmla="*/ 6276324 w 12192959"/>
                <a:gd name="connsiteY6219" fmla="*/ 1437156 h 1628413"/>
                <a:gd name="connsiteX6220" fmla="*/ 6204063 w 12192959"/>
                <a:gd name="connsiteY6220" fmla="*/ 1437156 h 1628413"/>
                <a:gd name="connsiteX6221" fmla="*/ 6277638 w 12192959"/>
                <a:gd name="connsiteY6221" fmla="*/ 1532425 h 1628413"/>
                <a:gd name="connsiteX6222" fmla="*/ 6277638 w 12192959"/>
                <a:gd name="connsiteY6222" fmla="*/ 1474318 h 1628413"/>
                <a:gd name="connsiteX6223" fmla="*/ 6274684 w 12192959"/>
                <a:gd name="connsiteY6223" fmla="*/ 1471355 h 1628413"/>
                <a:gd name="connsiteX6224" fmla="*/ 6269985 w 12192959"/>
                <a:gd name="connsiteY6224" fmla="*/ 1471355 h 1628413"/>
                <a:gd name="connsiteX6225" fmla="*/ 6269985 w 12192959"/>
                <a:gd name="connsiteY6225" fmla="*/ 1443083 h 1628413"/>
                <a:gd name="connsiteX6226" fmla="*/ 6278271 w 12192959"/>
                <a:gd name="connsiteY6226" fmla="*/ 1443083 h 1628413"/>
                <a:gd name="connsiteX6227" fmla="*/ 6278271 w 12192959"/>
                <a:gd name="connsiteY6227" fmla="*/ 1622601 h 1628413"/>
                <a:gd name="connsiteX6228" fmla="*/ 6269985 w 12192959"/>
                <a:gd name="connsiteY6228" fmla="*/ 1622601 h 1628413"/>
                <a:gd name="connsiteX6229" fmla="*/ 6269985 w 12192959"/>
                <a:gd name="connsiteY6229" fmla="*/ 1535331 h 1628413"/>
                <a:gd name="connsiteX6230" fmla="*/ 6274684 w 12192959"/>
                <a:gd name="connsiteY6230" fmla="*/ 1535331 h 1628413"/>
                <a:gd name="connsiteX6231" fmla="*/ 6277667 w 12192959"/>
                <a:gd name="connsiteY6231" fmla="*/ 1532406 h 1628413"/>
                <a:gd name="connsiteX6232" fmla="*/ 6277667 w 12192959"/>
                <a:gd name="connsiteY6232" fmla="*/ 1532377 h 1628413"/>
                <a:gd name="connsiteX6233" fmla="*/ 6278271 w 12192959"/>
                <a:gd name="connsiteY6233" fmla="*/ 1407944 h 1628413"/>
                <a:gd name="connsiteX6234" fmla="*/ 6274435 w 12192959"/>
                <a:gd name="connsiteY6234" fmla="*/ 1380344 h 1628413"/>
                <a:gd name="connsiteX6235" fmla="*/ 6271501 w 12192959"/>
                <a:gd name="connsiteY6235" fmla="*/ 1377793 h 1628413"/>
                <a:gd name="connsiteX6236" fmla="*/ 6209404 w 12192959"/>
                <a:gd name="connsiteY6236" fmla="*/ 1377793 h 1628413"/>
                <a:gd name="connsiteX6237" fmla="*/ 6206479 w 12192959"/>
                <a:gd name="connsiteY6237" fmla="*/ 1380315 h 1628413"/>
                <a:gd name="connsiteX6238" fmla="*/ 6198203 w 12192959"/>
                <a:gd name="connsiteY6238" fmla="*/ 1436120 h 1628413"/>
                <a:gd name="connsiteX6239" fmla="*/ 6198203 w 12192959"/>
                <a:gd name="connsiteY6239" fmla="*/ 1197325 h 1628413"/>
                <a:gd name="connsiteX6240" fmla="*/ 6278242 w 12192959"/>
                <a:gd name="connsiteY6240" fmla="*/ 1197325 h 1628413"/>
                <a:gd name="connsiteX6241" fmla="*/ 6198385 w 12192959"/>
                <a:gd name="connsiteY6241" fmla="*/ 1442057 h 1628413"/>
                <a:gd name="connsiteX6242" fmla="*/ 6200629 w 12192959"/>
                <a:gd name="connsiteY6242" fmla="*/ 1443083 h 1628413"/>
                <a:gd name="connsiteX6243" fmla="*/ 6210219 w 12192959"/>
                <a:gd name="connsiteY6243" fmla="*/ 1443083 h 1628413"/>
                <a:gd name="connsiteX6244" fmla="*/ 6210219 w 12192959"/>
                <a:gd name="connsiteY6244" fmla="*/ 1471355 h 1628413"/>
                <a:gd name="connsiteX6245" fmla="*/ 6204993 w 12192959"/>
                <a:gd name="connsiteY6245" fmla="*/ 1471355 h 1628413"/>
                <a:gd name="connsiteX6246" fmla="*/ 6202029 w 12192959"/>
                <a:gd name="connsiteY6246" fmla="*/ 1474318 h 1628413"/>
                <a:gd name="connsiteX6247" fmla="*/ 6202029 w 12192959"/>
                <a:gd name="connsiteY6247" fmla="*/ 1496788 h 1628413"/>
                <a:gd name="connsiteX6248" fmla="*/ 6198193 w 12192959"/>
                <a:gd name="connsiteY6248" fmla="*/ 1503232 h 1628413"/>
                <a:gd name="connsiteX6249" fmla="*/ 6198193 w 12192959"/>
                <a:gd name="connsiteY6249" fmla="*/ 1441798 h 1628413"/>
                <a:gd name="connsiteX6250" fmla="*/ 6271721 w 12192959"/>
                <a:gd name="connsiteY6250" fmla="*/ 1477281 h 1628413"/>
                <a:gd name="connsiteX6251" fmla="*/ 6271721 w 12192959"/>
                <a:gd name="connsiteY6251" fmla="*/ 1529395 h 1628413"/>
                <a:gd name="connsiteX6252" fmla="*/ 6207994 w 12192959"/>
                <a:gd name="connsiteY6252" fmla="*/ 1529395 h 1628413"/>
                <a:gd name="connsiteX6253" fmla="*/ 6207994 w 12192959"/>
                <a:gd name="connsiteY6253" fmla="*/ 1477214 h 1628413"/>
                <a:gd name="connsiteX6254" fmla="*/ 5717830 w 12192959"/>
                <a:gd name="connsiteY6254" fmla="*/ 1191494 h 1628413"/>
                <a:gd name="connsiteX6255" fmla="*/ 5713035 w 12192959"/>
                <a:gd name="connsiteY6255" fmla="*/ 1186699 h 1628413"/>
                <a:gd name="connsiteX6256" fmla="*/ 5717830 w 12192959"/>
                <a:gd name="connsiteY6256" fmla="*/ 1181904 h 1628413"/>
                <a:gd name="connsiteX6257" fmla="*/ 5724007 w 12192959"/>
                <a:gd name="connsiteY6257" fmla="*/ 1181904 h 1628413"/>
                <a:gd name="connsiteX6258" fmla="*/ 5724007 w 12192959"/>
                <a:gd name="connsiteY6258" fmla="*/ 1183093 h 1628413"/>
                <a:gd name="connsiteX6259" fmla="*/ 5724793 w 12192959"/>
                <a:gd name="connsiteY6259" fmla="*/ 1181904 h 1628413"/>
                <a:gd name="connsiteX6260" fmla="*/ 6306687 w 12192959"/>
                <a:gd name="connsiteY6260" fmla="*/ 1181904 h 1628413"/>
                <a:gd name="connsiteX6261" fmla="*/ 6311482 w 12192959"/>
                <a:gd name="connsiteY6261" fmla="*/ 1186699 h 1628413"/>
                <a:gd name="connsiteX6262" fmla="*/ 6306687 w 12192959"/>
                <a:gd name="connsiteY6262" fmla="*/ 1191494 h 1628413"/>
                <a:gd name="connsiteX6263" fmla="*/ 5717850 w 12192959"/>
                <a:gd name="connsiteY6263" fmla="*/ 1191494 h 1628413"/>
                <a:gd name="connsiteX6264" fmla="*/ 5974119 w 12192959"/>
                <a:gd name="connsiteY6264" fmla="*/ 993524 h 1628413"/>
                <a:gd name="connsiteX6265" fmla="*/ 6018387 w 12192959"/>
                <a:gd name="connsiteY6265" fmla="*/ 1047795 h 1628413"/>
                <a:gd name="connsiteX6266" fmla="*/ 6018387 w 12192959"/>
                <a:gd name="connsiteY6266" fmla="*/ 1175900 h 1628413"/>
                <a:gd name="connsiteX6267" fmla="*/ 6015682 w 12192959"/>
                <a:gd name="connsiteY6267" fmla="*/ 1175900 h 1628413"/>
                <a:gd name="connsiteX6268" fmla="*/ 6015682 w 12192959"/>
                <a:gd name="connsiteY6268" fmla="*/ 1162244 h 1628413"/>
                <a:gd name="connsiteX6269" fmla="*/ 6015759 w 12192959"/>
                <a:gd name="connsiteY6269" fmla="*/ 1161592 h 1628413"/>
                <a:gd name="connsiteX6270" fmla="*/ 6015759 w 12192959"/>
                <a:gd name="connsiteY6270" fmla="*/ 1153057 h 1628413"/>
                <a:gd name="connsiteX6271" fmla="*/ 6015759 w 12192959"/>
                <a:gd name="connsiteY6271" fmla="*/ 1152529 h 1628413"/>
                <a:gd name="connsiteX6272" fmla="*/ 6015999 w 12192959"/>
                <a:gd name="connsiteY6272" fmla="*/ 1053242 h 1628413"/>
                <a:gd name="connsiteX6273" fmla="*/ 6015328 w 12192959"/>
                <a:gd name="connsiteY6273" fmla="*/ 1051324 h 1628413"/>
                <a:gd name="connsiteX6274" fmla="*/ 5975289 w 12192959"/>
                <a:gd name="connsiteY6274" fmla="*/ 1002241 h 1628413"/>
                <a:gd name="connsiteX6275" fmla="*/ 5972996 w 12192959"/>
                <a:gd name="connsiteY6275" fmla="*/ 1001158 h 1628413"/>
                <a:gd name="connsiteX6276" fmla="*/ 5945185 w 12192959"/>
                <a:gd name="connsiteY6276" fmla="*/ 1001158 h 1628413"/>
                <a:gd name="connsiteX6277" fmla="*/ 5942951 w 12192959"/>
                <a:gd name="connsiteY6277" fmla="*/ 1002174 h 1628413"/>
                <a:gd name="connsiteX6278" fmla="*/ 5900207 w 12192959"/>
                <a:gd name="connsiteY6278" fmla="*/ 1051247 h 1628413"/>
                <a:gd name="connsiteX6279" fmla="*/ 5899478 w 12192959"/>
                <a:gd name="connsiteY6279" fmla="*/ 1053165 h 1628413"/>
                <a:gd name="connsiteX6280" fmla="*/ 5899478 w 12192959"/>
                <a:gd name="connsiteY6280" fmla="*/ 1175900 h 1628413"/>
                <a:gd name="connsiteX6281" fmla="*/ 5897158 w 12192959"/>
                <a:gd name="connsiteY6281" fmla="*/ 1175900 h 1628413"/>
                <a:gd name="connsiteX6282" fmla="*/ 5897158 w 12192959"/>
                <a:gd name="connsiteY6282" fmla="*/ 1048188 h 1628413"/>
                <a:gd name="connsiteX6283" fmla="*/ 5944840 w 12192959"/>
                <a:gd name="connsiteY6283" fmla="*/ 993438 h 1628413"/>
                <a:gd name="connsiteX6284" fmla="*/ 5905376 w 12192959"/>
                <a:gd name="connsiteY6284" fmla="*/ 1098057 h 1628413"/>
                <a:gd name="connsiteX6285" fmla="*/ 5959667 w 12192959"/>
                <a:gd name="connsiteY6285" fmla="*/ 1146258 h 1628413"/>
                <a:gd name="connsiteX6286" fmla="*/ 6007868 w 12192959"/>
                <a:gd name="connsiteY6286" fmla="*/ 1091967 h 1628413"/>
                <a:gd name="connsiteX6287" fmla="*/ 5953577 w 12192959"/>
                <a:gd name="connsiteY6287" fmla="*/ 1043766 h 1628413"/>
                <a:gd name="connsiteX6288" fmla="*/ 5905376 w 12192959"/>
                <a:gd name="connsiteY6288" fmla="*/ 1091967 h 1628413"/>
                <a:gd name="connsiteX6289" fmla="*/ 5905376 w 12192959"/>
                <a:gd name="connsiteY6289" fmla="*/ 1054431 h 1628413"/>
                <a:gd name="connsiteX6290" fmla="*/ 5946509 w 12192959"/>
                <a:gd name="connsiteY6290" fmla="*/ 1007199 h 1628413"/>
                <a:gd name="connsiteX6291" fmla="*/ 5971568 w 12192959"/>
                <a:gd name="connsiteY6291" fmla="*/ 1007199 h 1628413"/>
                <a:gd name="connsiteX6292" fmla="*/ 6010044 w 12192959"/>
                <a:gd name="connsiteY6292" fmla="*/ 1054374 h 1628413"/>
                <a:gd name="connsiteX6293" fmla="*/ 6009813 w 12192959"/>
                <a:gd name="connsiteY6293" fmla="*/ 1150179 h 1628413"/>
                <a:gd name="connsiteX6294" fmla="*/ 5905395 w 12192959"/>
                <a:gd name="connsiteY6294" fmla="*/ 1150179 h 1628413"/>
                <a:gd name="connsiteX6295" fmla="*/ 5911197 w 12192959"/>
                <a:gd name="connsiteY6295" fmla="*/ 1095017 h 1628413"/>
                <a:gd name="connsiteX6296" fmla="*/ 5956597 w 12192959"/>
                <a:gd name="connsiteY6296" fmla="*/ 1049598 h 1628413"/>
                <a:gd name="connsiteX6297" fmla="*/ 6002016 w 12192959"/>
                <a:gd name="connsiteY6297" fmla="*/ 1094998 h 1628413"/>
                <a:gd name="connsiteX6298" fmla="*/ 5956616 w 12192959"/>
                <a:gd name="connsiteY6298" fmla="*/ 1140417 h 1628413"/>
                <a:gd name="connsiteX6299" fmla="*/ 5956607 w 12192959"/>
                <a:gd name="connsiteY6299" fmla="*/ 1140417 h 1628413"/>
                <a:gd name="connsiteX6300" fmla="*/ 5911226 w 12192959"/>
                <a:gd name="connsiteY6300" fmla="*/ 1094959 h 1628413"/>
                <a:gd name="connsiteX6301" fmla="*/ 6009765 w 12192959"/>
                <a:gd name="connsiteY6301" fmla="*/ 1164642 h 1628413"/>
                <a:gd name="connsiteX6302" fmla="*/ 6009765 w 12192959"/>
                <a:gd name="connsiteY6302" fmla="*/ 1175737 h 1628413"/>
                <a:gd name="connsiteX6303" fmla="*/ 5905395 w 12192959"/>
                <a:gd name="connsiteY6303" fmla="*/ 1175737 h 1628413"/>
                <a:gd name="connsiteX6304" fmla="*/ 5905395 w 12192959"/>
                <a:gd name="connsiteY6304" fmla="*/ 1164642 h 1628413"/>
                <a:gd name="connsiteX6305" fmla="*/ 6009765 w 12192959"/>
                <a:gd name="connsiteY6305" fmla="*/ 1156106 h 1628413"/>
                <a:gd name="connsiteX6306" fmla="*/ 6009765 w 12192959"/>
                <a:gd name="connsiteY6306" fmla="*/ 1158715 h 1628413"/>
                <a:gd name="connsiteX6307" fmla="*/ 5905472 w 12192959"/>
                <a:gd name="connsiteY6307" fmla="*/ 1158715 h 1628413"/>
                <a:gd name="connsiteX6308" fmla="*/ 5905472 w 12192959"/>
                <a:gd name="connsiteY6308" fmla="*/ 1156106 h 1628413"/>
                <a:gd name="connsiteX6309" fmla="*/ 6009267 w 12192959"/>
                <a:gd name="connsiteY6309" fmla="*/ 993524 h 1628413"/>
                <a:gd name="connsiteX6310" fmla="*/ 6050620 w 12192959"/>
                <a:gd name="connsiteY6310" fmla="*/ 1044208 h 1628413"/>
                <a:gd name="connsiteX6311" fmla="*/ 6023086 w 12192959"/>
                <a:gd name="connsiteY6311" fmla="*/ 1044208 h 1628413"/>
                <a:gd name="connsiteX6312" fmla="*/ 5981743 w 12192959"/>
                <a:gd name="connsiteY6312" fmla="*/ 993524 h 1628413"/>
                <a:gd name="connsiteX6313" fmla="*/ 6024314 w 12192959"/>
                <a:gd name="connsiteY6313" fmla="*/ 1175900 h 1628413"/>
                <a:gd name="connsiteX6314" fmla="*/ 6024314 w 12192959"/>
                <a:gd name="connsiteY6314" fmla="*/ 1050039 h 1628413"/>
                <a:gd name="connsiteX6315" fmla="*/ 6053909 w 12192959"/>
                <a:gd name="connsiteY6315" fmla="*/ 1050039 h 1628413"/>
                <a:gd name="connsiteX6316" fmla="*/ 6053909 w 12192959"/>
                <a:gd name="connsiteY6316" fmla="*/ 1175900 h 1628413"/>
                <a:gd name="connsiteX6317" fmla="*/ 5727872 w 12192959"/>
                <a:gd name="connsiteY6317" fmla="*/ 560786 h 1628413"/>
                <a:gd name="connsiteX6318" fmla="*/ 5727872 w 12192959"/>
                <a:gd name="connsiteY6318" fmla="*/ 538920 h 1628413"/>
                <a:gd name="connsiteX6319" fmla="*/ 5844977 w 12192959"/>
                <a:gd name="connsiteY6319" fmla="*/ 538920 h 1628413"/>
                <a:gd name="connsiteX6320" fmla="*/ 5844977 w 12192959"/>
                <a:gd name="connsiteY6320" fmla="*/ 560786 h 1628413"/>
                <a:gd name="connsiteX6321" fmla="*/ 5891250 w 12192959"/>
                <a:gd name="connsiteY6321" fmla="*/ 1085983 h 1628413"/>
                <a:gd name="connsiteX6322" fmla="*/ 5891250 w 12192959"/>
                <a:gd name="connsiteY6322" fmla="*/ 1094959 h 1628413"/>
                <a:gd name="connsiteX6323" fmla="*/ 5784799 w 12192959"/>
                <a:gd name="connsiteY6323" fmla="*/ 1094854 h 1628413"/>
                <a:gd name="connsiteX6324" fmla="*/ 5790553 w 12192959"/>
                <a:gd name="connsiteY6324" fmla="*/ 1086175 h 1628413"/>
                <a:gd name="connsiteX6325" fmla="*/ 5780857 w 12192959"/>
                <a:gd name="connsiteY6325" fmla="*/ 1100790 h 1628413"/>
                <a:gd name="connsiteX6326" fmla="*/ 5780953 w 12192959"/>
                <a:gd name="connsiteY6326" fmla="*/ 1100790 h 1628413"/>
                <a:gd name="connsiteX6327" fmla="*/ 5891240 w 12192959"/>
                <a:gd name="connsiteY6327" fmla="*/ 1100915 h 1628413"/>
                <a:gd name="connsiteX6328" fmla="*/ 5891240 w 12192959"/>
                <a:gd name="connsiteY6328" fmla="*/ 1109929 h 1628413"/>
                <a:gd name="connsiteX6329" fmla="*/ 5774672 w 12192959"/>
                <a:gd name="connsiteY6329" fmla="*/ 1110131 h 1628413"/>
                <a:gd name="connsiteX6330" fmla="*/ 5761130 w 12192959"/>
                <a:gd name="connsiteY6330" fmla="*/ 1130644 h 1628413"/>
                <a:gd name="connsiteX6331" fmla="*/ 5891250 w 12192959"/>
                <a:gd name="connsiteY6331" fmla="*/ 1130769 h 1628413"/>
                <a:gd name="connsiteX6332" fmla="*/ 5891250 w 12192959"/>
                <a:gd name="connsiteY6332" fmla="*/ 1139784 h 1628413"/>
                <a:gd name="connsiteX6333" fmla="*/ 5754954 w 12192959"/>
                <a:gd name="connsiteY6333" fmla="*/ 1139995 h 1628413"/>
                <a:gd name="connsiteX6334" fmla="*/ 5891250 w 12192959"/>
                <a:gd name="connsiteY6334" fmla="*/ 1115847 h 1628413"/>
                <a:gd name="connsiteX6335" fmla="*/ 5891250 w 12192959"/>
                <a:gd name="connsiteY6335" fmla="*/ 1124852 h 1628413"/>
                <a:gd name="connsiteX6336" fmla="*/ 5765043 w 12192959"/>
                <a:gd name="connsiteY6336" fmla="*/ 1124737 h 1628413"/>
                <a:gd name="connsiteX6337" fmla="*/ 5770797 w 12192959"/>
                <a:gd name="connsiteY6337" fmla="*/ 1116106 h 1628413"/>
                <a:gd name="connsiteX6338" fmla="*/ 5891250 w 12192959"/>
                <a:gd name="connsiteY6338" fmla="*/ 1071060 h 1628413"/>
                <a:gd name="connsiteX6339" fmla="*/ 5891250 w 12192959"/>
                <a:gd name="connsiteY6339" fmla="*/ 1080066 h 1628413"/>
                <a:gd name="connsiteX6340" fmla="*/ 5794389 w 12192959"/>
                <a:gd name="connsiteY6340" fmla="*/ 1080277 h 1628413"/>
                <a:gd name="connsiteX6341" fmla="*/ 5800479 w 12192959"/>
                <a:gd name="connsiteY6341" fmla="*/ 1071060 h 1628413"/>
                <a:gd name="connsiteX6342" fmla="*/ 5794629 w 12192959"/>
                <a:gd name="connsiteY6342" fmla="*/ 1054844 h 1628413"/>
                <a:gd name="connsiteX6343" fmla="*/ 5797765 w 12192959"/>
                <a:gd name="connsiteY6343" fmla="*/ 1062420 h 1628413"/>
                <a:gd name="connsiteX6344" fmla="*/ 5797832 w 12192959"/>
                <a:gd name="connsiteY6344" fmla="*/ 1062477 h 1628413"/>
                <a:gd name="connsiteX6345" fmla="*/ 5798321 w 12192959"/>
                <a:gd name="connsiteY6345" fmla="*/ 1063072 h 1628413"/>
                <a:gd name="connsiteX6346" fmla="*/ 5798503 w 12192959"/>
                <a:gd name="connsiteY6346" fmla="*/ 1063321 h 1628413"/>
                <a:gd name="connsiteX6347" fmla="*/ 5766808 w 12192959"/>
                <a:gd name="connsiteY6347" fmla="*/ 1111272 h 1628413"/>
                <a:gd name="connsiteX6348" fmla="*/ 5766587 w 12192959"/>
                <a:gd name="connsiteY6348" fmla="*/ 1111608 h 1628413"/>
                <a:gd name="connsiteX6349" fmla="*/ 5757419 w 12192959"/>
                <a:gd name="connsiteY6349" fmla="*/ 1125485 h 1628413"/>
                <a:gd name="connsiteX6350" fmla="*/ 5756661 w 12192959"/>
                <a:gd name="connsiteY6350" fmla="*/ 1126636 h 1628413"/>
                <a:gd name="connsiteX6351" fmla="*/ 5727891 w 12192959"/>
                <a:gd name="connsiteY6351" fmla="*/ 1170213 h 1628413"/>
                <a:gd name="connsiteX6352" fmla="*/ 5727891 w 12192959"/>
                <a:gd name="connsiteY6352" fmla="*/ 566694 h 1628413"/>
                <a:gd name="connsiteX6353" fmla="*/ 5844977 w 12192959"/>
                <a:gd name="connsiteY6353" fmla="*/ 566694 h 1628413"/>
                <a:gd name="connsiteX6354" fmla="*/ 5844977 w 12192959"/>
                <a:gd name="connsiteY6354" fmla="*/ 1044131 h 1628413"/>
                <a:gd name="connsiteX6355" fmla="*/ 5805360 w 12192959"/>
                <a:gd name="connsiteY6355" fmla="*/ 1044131 h 1628413"/>
                <a:gd name="connsiteX6356" fmla="*/ 5794648 w 12192959"/>
                <a:gd name="connsiteY6356" fmla="*/ 1054844 h 1628413"/>
                <a:gd name="connsiteX6357" fmla="*/ 5751041 w 12192959"/>
                <a:gd name="connsiteY6357" fmla="*/ 1145950 h 1628413"/>
                <a:gd name="connsiteX6358" fmla="*/ 5891250 w 12192959"/>
                <a:gd name="connsiteY6358" fmla="*/ 1145730 h 1628413"/>
                <a:gd name="connsiteX6359" fmla="*/ 5891250 w 12192959"/>
                <a:gd name="connsiteY6359" fmla="*/ 1154735 h 1628413"/>
                <a:gd name="connsiteX6360" fmla="*/ 5745316 w 12192959"/>
                <a:gd name="connsiteY6360" fmla="*/ 1154610 h 1628413"/>
                <a:gd name="connsiteX6361" fmla="*/ 5741451 w 12192959"/>
                <a:gd name="connsiteY6361" fmla="*/ 1160527 h 1628413"/>
                <a:gd name="connsiteX6362" fmla="*/ 5891288 w 12192959"/>
                <a:gd name="connsiteY6362" fmla="*/ 1160662 h 1628413"/>
                <a:gd name="connsiteX6363" fmla="*/ 5891288 w 12192959"/>
                <a:gd name="connsiteY6363" fmla="*/ 1169667 h 1628413"/>
                <a:gd name="connsiteX6364" fmla="*/ 5735371 w 12192959"/>
                <a:gd name="connsiteY6364" fmla="*/ 1169667 h 1628413"/>
                <a:gd name="connsiteX6365" fmla="*/ 5891250 w 12192959"/>
                <a:gd name="connsiteY6365" fmla="*/ 1175517 h 1628413"/>
                <a:gd name="connsiteX6366" fmla="*/ 5891250 w 12192959"/>
                <a:gd name="connsiteY6366" fmla="*/ 1175862 h 1628413"/>
                <a:gd name="connsiteX6367" fmla="*/ 5731228 w 12192959"/>
                <a:gd name="connsiteY6367" fmla="*/ 1175862 h 1628413"/>
                <a:gd name="connsiteX6368" fmla="*/ 5731468 w 12192959"/>
                <a:gd name="connsiteY6368" fmla="*/ 1175517 h 1628413"/>
                <a:gd name="connsiteX6369" fmla="*/ 5891250 w 12192959"/>
                <a:gd name="connsiteY6369" fmla="*/ 1059591 h 1628413"/>
                <a:gd name="connsiteX6370" fmla="*/ 5805341 w 12192959"/>
                <a:gd name="connsiteY6370" fmla="*/ 1059591 h 1628413"/>
                <a:gd name="connsiteX6371" fmla="*/ 5803874 w 12192959"/>
                <a:gd name="connsiteY6371" fmla="*/ 1059351 h 1628413"/>
                <a:gd name="connsiteX6372" fmla="*/ 5803797 w 12192959"/>
                <a:gd name="connsiteY6372" fmla="*/ 1059351 h 1628413"/>
                <a:gd name="connsiteX6373" fmla="*/ 5802033 w 12192959"/>
                <a:gd name="connsiteY6373" fmla="*/ 1058277 h 1628413"/>
                <a:gd name="connsiteX6374" fmla="*/ 5801956 w 12192959"/>
                <a:gd name="connsiteY6374" fmla="*/ 1058200 h 1628413"/>
                <a:gd name="connsiteX6375" fmla="*/ 5801967 w 12192959"/>
                <a:gd name="connsiteY6375" fmla="*/ 1051419 h 1628413"/>
                <a:gd name="connsiteX6376" fmla="*/ 5805341 w 12192959"/>
                <a:gd name="connsiteY6376" fmla="*/ 1050020 h 1628413"/>
                <a:gd name="connsiteX6377" fmla="*/ 5891250 w 12192959"/>
                <a:gd name="connsiteY6377" fmla="*/ 1050020 h 1628413"/>
                <a:gd name="connsiteX6378" fmla="*/ 4893267 w 12192959"/>
                <a:gd name="connsiteY6378" fmla="*/ 930708 h 1628413"/>
                <a:gd name="connsiteX6379" fmla="*/ 4929863 w 12192959"/>
                <a:gd name="connsiteY6379" fmla="*/ 875181 h 1628413"/>
                <a:gd name="connsiteX6380" fmla="*/ 4932107 w 12192959"/>
                <a:gd name="connsiteY6380" fmla="*/ 875181 h 1628413"/>
                <a:gd name="connsiteX6381" fmla="*/ 4932107 w 12192959"/>
                <a:gd name="connsiteY6381" fmla="*/ 930708 h 1628413"/>
                <a:gd name="connsiteX6382" fmla="*/ 4874163 w 12192959"/>
                <a:gd name="connsiteY6382" fmla="*/ 930708 h 1628413"/>
                <a:gd name="connsiteX6383" fmla="*/ 4910759 w 12192959"/>
                <a:gd name="connsiteY6383" fmla="*/ 875181 h 1628413"/>
                <a:gd name="connsiteX6384" fmla="*/ 4922776 w 12192959"/>
                <a:gd name="connsiteY6384" fmla="*/ 875181 h 1628413"/>
                <a:gd name="connsiteX6385" fmla="*/ 4886179 w 12192959"/>
                <a:gd name="connsiteY6385" fmla="*/ 930708 h 1628413"/>
                <a:gd name="connsiteX6386" fmla="*/ 4862731 w 12192959"/>
                <a:gd name="connsiteY6386" fmla="*/ 930708 h 1628413"/>
                <a:gd name="connsiteX6387" fmla="*/ 4899328 w 12192959"/>
                <a:gd name="connsiteY6387" fmla="*/ 875181 h 1628413"/>
                <a:gd name="connsiteX6388" fmla="*/ 4903672 w 12192959"/>
                <a:gd name="connsiteY6388" fmla="*/ 875181 h 1628413"/>
                <a:gd name="connsiteX6389" fmla="*/ 4867076 w 12192959"/>
                <a:gd name="connsiteY6389" fmla="*/ 930708 h 1628413"/>
                <a:gd name="connsiteX6390" fmla="*/ 4843704 w 12192959"/>
                <a:gd name="connsiteY6390" fmla="*/ 930708 h 1628413"/>
                <a:gd name="connsiteX6391" fmla="*/ 4880301 w 12192959"/>
                <a:gd name="connsiteY6391" fmla="*/ 875181 h 1628413"/>
                <a:gd name="connsiteX6392" fmla="*/ 4892240 w 12192959"/>
                <a:gd name="connsiteY6392" fmla="*/ 875181 h 1628413"/>
                <a:gd name="connsiteX6393" fmla="*/ 4855635 w 12192959"/>
                <a:gd name="connsiteY6393" fmla="*/ 930708 h 1628413"/>
                <a:gd name="connsiteX6394" fmla="*/ 4841173 w 12192959"/>
                <a:gd name="connsiteY6394" fmla="*/ 923803 h 1628413"/>
                <a:gd name="connsiteX6395" fmla="*/ 4841173 w 12192959"/>
                <a:gd name="connsiteY6395" fmla="*/ 875181 h 1628413"/>
                <a:gd name="connsiteX6396" fmla="*/ 4873213 w 12192959"/>
                <a:gd name="connsiteY6396" fmla="*/ 875181 h 1628413"/>
                <a:gd name="connsiteX6397" fmla="*/ 3548416 w 12192959"/>
                <a:gd name="connsiteY6397" fmla="*/ 1194879 h 1628413"/>
                <a:gd name="connsiteX6398" fmla="*/ 3548416 w 12192959"/>
                <a:gd name="connsiteY6398" fmla="*/ 1209792 h 1628413"/>
                <a:gd name="connsiteX6399" fmla="*/ 3496936 w 12192959"/>
                <a:gd name="connsiteY6399" fmla="*/ 1209792 h 1628413"/>
                <a:gd name="connsiteX6400" fmla="*/ 3496936 w 12192959"/>
                <a:gd name="connsiteY6400" fmla="*/ 1194879 h 1628413"/>
                <a:gd name="connsiteX6401" fmla="*/ 3548416 w 12192959"/>
                <a:gd name="connsiteY6401" fmla="*/ 1181923 h 1628413"/>
                <a:gd name="connsiteX6402" fmla="*/ 3548416 w 12192959"/>
                <a:gd name="connsiteY6402" fmla="*/ 1188943 h 1628413"/>
                <a:gd name="connsiteX6403" fmla="*/ 3496936 w 12192959"/>
                <a:gd name="connsiteY6403" fmla="*/ 1188943 h 1628413"/>
                <a:gd name="connsiteX6404" fmla="*/ 3496936 w 12192959"/>
                <a:gd name="connsiteY6404" fmla="*/ 1181904 h 1628413"/>
                <a:gd name="connsiteX6405" fmla="*/ 3484305 w 12192959"/>
                <a:gd name="connsiteY6405" fmla="*/ 1194879 h 1628413"/>
                <a:gd name="connsiteX6406" fmla="*/ 3484305 w 12192959"/>
                <a:gd name="connsiteY6406" fmla="*/ 1209792 h 1628413"/>
                <a:gd name="connsiteX6407" fmla="*/ 3432835 w 12192959"/>
                <a:gd name="connsiteY6407" fmla="*/ 1209792 h 1628413"/>
                <a:gd name="connsiteX6408" fmla="*/ 3432835 w 12192959"/>
                <a:gd name="connsiteY6408" fmla="*/ 1194879 h 1628413"/>
                <a:gd name="connsiteX6409" fmla="*/ 3484305 w 12192959"/>
                <a:gd name="connsiteY6409" fmla="*/ 1181923 h 1628413"/>
                <a:gd name="connsiteX6410" fmla="*/ 3484305 w 12192959"/>
                <a:gd name="connsiteY6410" fmla="*/ 1188943 h 1628413"/>
                <a:gd name="connsiteX6411" fmla="*/ 3432835 w 12192959"/>
                <a:gd name="connsiteY6411" fmla="*/ 1188943 h 1628413"/>
                <a:gd name="connsiteX6412" fmla="*/ 3432835 w 12192959"/>
                <a:gd name="connsiteY6412" fmla="*/ 1181904 h 1628413"/>
                <a:gd name="connsiteX6413" fmla="*/ 3419044 w 12192959"/>
                <a:gd name="connsiteY6413" fmla="*/ 1194879 h 1628413"/>
                <a:gd name="connsiteX6414" fmla="*/ 3419044 w 12192959"/>
                <a:gd name="connsiteY6414" fmla="*/ 1209792 h 1628413"/>
                <a:gd name="connsiteX6415" fmla="*/ 3367545 w 12192959"/>
                <a:gd name="connsiteY6415" fmla="*/ 1209792 h 1628413"/>
                <a:gd name="connsiteX6416" fmla="*/ 3367545 w 12192959"/>
                <a:gd name="connsiteY6416" fmla="*/ 1194879 h 1628413"/>
                <a:gd name="connsiteX6417" fmla="*/ 3419044 w 12192959"/>
                <a:gd name="connsiteY6417" fmla="*/ 1181923 h 1628413"/>
                <a:gd name="connsiteX6418" fmla="*/ 3419044 w 12192959"/>
                <a:gd name="connsiteY6418" fmla="*/ 1188943 h 1628413"/>
                <a:gd name="connsiteX6419" fmla="*/ 3367545 w 12192959"/>
                <a:gd name="connsiteY6419" fmla="*/ 1188943 h 1628413"/>
                <a:gd name="connsiteX6420" fmla="*/ 3367545 w 12192959"/>
                <a:gd name="connsiteY6420" fmla="*/ 1181904 h 1628413"/>
                <a:gd name="connsiteX6421" fmla="*/ 3354944 w 12192959"/>
                <a:gd name="connsiteY6421" fmla="*/ 1194879 h 1628413"/>
                <a:gd name="connsiteX6422" fmla="*/ 3354944 w 12192959"/>
                <a:gd name="connsiteY6422" fmla="*/ 1209792 h 1628413"/>
                <a:gd name="connsiteX6423" fmla="*/ 3312028 w 12192959"/>
                <a:gd name="connsiteY6423" fmla="*/ 1209792 h 1628413"/>
                <a:gd name="connsiteX6424" fmla="*/ 3312028 w 12192959"/>
                <a:gd name="connsiteY6424" fmla="*/ 1194879 h 1628413"/>
                <a:gd name="connsiteX6425" fmla="*/ 3354944 w 12192959"/>
                <a:gd name="connsiteY6425" fmla="*/ 1181923 h 1628413"/>
                <a:gd name="connsiteX6426" fmla="*/ 3354944 w 12192959"/>
                <a:gd name="connsiteY6426" fmla="*/ 1188943 h 1628413"/>
                <a:gd name="connsiteX6427" fmla="*/ 3312028 w 12192959"/>
                <a:gd name="connsiteY6427" fmla="*/ 1188943 h 1628413"/>
                <a:gd name="connsiteX6428" fmla="*/ 3312028 w 12192959"/>
                <a:gd name="connsiteY6428" fmla="*/ 1181904 h 1628413"/>
                <a:gd name="connsiteX6429" fmla="*/ 3306110 w 12192959"/>
                <a:gd name="connsiteY6429" fmla="*/ 1167154 h 1628413"/>
                <a:gd name="connsiteX6430" fmla="*/ 3306110 w 12192959"/>
                <a:gd name="connsiteY6430" fmla="*/ 1174328 h 1628413"/>
                <a:gd name="connsiteX6431" fmla="*/ 3307251 w 12192959"/>
                <a:gd name="connsiteY6431" fmla="*/ 1176648 h 1628413"/>
                <a:gd name="connsiteX6432" fmla="*/ 3306110 w 12192959"/>
                <a:gd name="connsiteY6432" fmla="*/ 1178960 h 1628413"/>
                <a:gd name="connsiteX6433" fmla="*/ 3306110 w 12192959"/>
                <a:gd name="connsiteY6433" fmla="*/ 1212746 h 1628413"/>
                <a:gd name="connsiteX6434" fmla="*/ 3309064 w 12192959"/>
                <a:gd name="connsiteY6434" fmla="*/ 1215709 h 1628413"/>
                <a:gd name="connsiteX6435" fmla="*/ 3357897 w 12192959"/>
                <a:gd name="connsiteY6435" fmla="*/ 1215709 h 1628413"/>
                <a:gd name="connsiteX6436" fmla="*/ 3360861 w 12192959"/>
                <a:gd name="connsiteY6436" fmla="*/ 1212746 h 1628413"/>
                <a:gd name="connsiteX6437" fmla="*/ 3360861 w 12192959"/>
                <a:gd name="connsiteY6437" fmla="*/ 1178960 h 1628413"/>
                <a:gd name="connsiteX6438" fmla="*/ 3360333 w 12192959"/>
                <a:gd name="connsiteY6438" fmla="*/ 1177291 h 1628413"/>
                <a:gd name="connsiteX6439" fmla="*/ 3362175 w 12192959"/>
                <a:gd name="connsiteY6439" fmla="*/ 1177291 h 1628413"/>
                <a:gd name="connsiteX6440" fmla="*/ 3361647 w 12192959"/>
                <a:gd name="connsiteY6440" fmla="*/ 1178960 h 1628413"/>
                <a:gd name="connsiteX6441" fmla="*/ 3361647 w 12192959"/>
                <a:gd name="connsiteY6441" fmla="*/ 1212746 h 1628413"/>
                <a:gd name="connsiteX6442" fmla="*/ 3364611 w 12192959"/>
                <a:gd name="connsiteY6442" fmla="*/ 1215709 h 1628413"/>
                <a:gd name="connsiteX6443" fmla="*/ 3422008 w 12192959"/>
                <a:gd name="connsiteY6443" fmla="*/ 1215709 h 1628413"/>
                <a:gd name="connsiteX6444" fmla="*/ 3424962 w 12192959"/>
                <a:gd name="connsiteY6444" fmla="*/ 1212746 h 1628413"/>
                <a:gd name="connsiteX6445" fmla="*/ 3424962 w 12192959"/>
                <a:gd name="connsiteY6445" fmla="*/ 1178960 h 1628413"/>
                <a:gd name="connsiteX6446" fmla="*/ 3424444 w 12192959"/>
                <a:gd name="connsiteY6446" fmla="*/ 1177291 h 1628413"/>
                <a:gd name="connsiteX6447" fmla="*/ 3427436 w 12192959"/>
                <a:gd name="connsiteY6447" fmla="*/ 1177291 h 1628413"/>
                <a:gd name="connsiteX6448" fmla="*/ 3426918 w 12192959"/>
                <a:gd name="connsiteY6448" fmla="*/ 1178960 h 1628413"/>
                <a:gd name="connsiteX6449" fmla="*/ 3426918 w 12192959"/>
                <a:gd name="connsiteY6449" fmla="*/ 1212746 h 1628413"/>
                <a:gd name="connsiteX6450" fmla="*/ 3429872 w 12192959"/>
                <a:gd name="connsiteY6450" fmla="*/ 1215709 h 1628413"/>
                <a:gd name="connsiteX6451" fmla="*/ 3487269 w 12192959"/>
                <a:gd name="connsiteY6451" fmla="*/ 1215709 h 1628413"/>
                <a:gd name="connsiteX6452" fmla="*/ 3490223 w 12192959"/>
                <a:gd name="connsiteY6452" fmla="*/ 1212746 h 1628413"/>
                <a:gd name="connsiteX6453" fmla="*/ 3490223 w 12192959"/>
                <a:gd name="connsiteY6453" fmla="*/ 1178960 h 1628413"/>
                <a:gd name="connsiteX6454" fmla="*/ 3489705 w 12192959"/>
                <a:gd name="connsiteY6454" fmla="*/ 1177291 h 1628413"/>
                <a:gd name="connsiteX6455" fmla="*/ 3491546 w 12192959"/>
                <a:gd name="connsiteY6455" fmla="*/ 1177291 h 1628413"/>
                <a:gd name="connsiteX6456" fmla="*/ 3491028 w 12192959"/>
                <a:gd name="connsiteY6456" fmla="*/ 1178960 h 1628413"/>
                <a:gd name="connsiteX6457" fmla="*/ 3491028 w 12192959"/>
                <a:gd name="connsiteY6457" fmla="*/ 1212746 h 1628413"/>
                <a:gd name="connsiteX6458" fmla="*/ 3493992 w 12192959"/>
                <a:gd name="connsiteY6458" fmla="*/ 1215709 h 1628413"/>
                <a:gd name="connsiteX6459" fmla="*/ 3551379 w 12192959"/>
                <a:gd name="connsiteY6459" fmla="*/ 1215709 h 1628413"/>
                <a:gd name="connsiteX6460" fmla="*/ 3554343 w 12192959"/>
                <a:gd name="connsiteY6460" fmla="*/ 1212746 h 1628413"/>
                <a:gd name="connsiteX6461" fmla="*/ 3554343 w 12192959"/>
                <a:gd name="connsiteY6461" fmla="*/ 1178960 h 1628413"/>
                <a:gd name="connsiteX6462" fmla="*/ 3553825 w 12192959"/>
                <a:gd name="connsiteY6462" fmla="*/ 1177291 h 1628413"/>
                <a:gd name="connsiteX6463" fmla="*/ 3557718 w 12192959"/>
                <a:gd name="connsiteY6463" fmla="*/ 1177291 h 1628413"/>
                <a:gd name="connsiteX6464" fmla="*/ 3557200 w 12192959"/>
                <a:gd name="connsiteY6464" fmla="*/ 1178960 h 1628413"/>
                <a:gd name="connsiteX6465" fmla="*/ 3557200 w 12192959"/>
                <a:gd name="connsiteY6465" fmla="*/ 1212755 h 1628413"/>
                <a:gd name="connsiteX6466" fmla="*/ 3560154 w 12192959"/>
                <a:gd name="connsiteY6466" fmla="*/ 1215709 h 1628413"/>
                <a:gd name="connsiteX6467" fmla="*/ 3560164 w 12192959"/>
                <a:gd name="connsiteY6467" fmla="*/ 1215709 h 1628413"/>
                <a:gd name="connsiteX6468" fmla="*/ 3588676 w 12192959"/>
                <a:gd name="connsiteY6468" fmla="*/ 1215709 h 1628413"/>
                <a:gd name="connsiteX6469" fmla="*/ 3588676 w 12192959"/>
                <a:gd name="connsiteY6469" fmla="*/ 1218673 h 1628413"/>
                <a:gd name="connsiteX6470" fmla="*/ 3308863 w 12192959"/>
                <a:gd name="connsiteY6470" fmla="*/ 1218673 h 1628413"/>
                <a:gd name="connsiteX6471" fmla="*/ 3306073 w 12192959"/>
                <a:gd name="connsiteY6471" fmla="*/ 1221800 h 1628413"/>
                <a:gd name="connsiteX6472" fmla="*/ 3308863 w 12192959"/>
                <a:gd name="connsiteY6472" fmla="*/ 1224590 h 1628413"/>
                <a:gd name="connsiteX6473" fmla="*/ 3588656 w 12192959"/>
                <a:gd name="connsiteY6473" fmla="*/ 1224590 h 1628413"/>
                <a:gd name="connsiteX6474" fmla="*/ 3588656 w 12192959"/>
                <a:gd name="connsiteY6474" fmla="*/ 1235043 h 1628413"/>
                <a:gd name="connsiteX6475" fmla="*/ 3309045 w 12192959"/>
                <a:gd name="connsiteY6475" fmla="*/ 1235043 h 1628413"/>
                <a:gd name="connsiteX6476" fmla="*/ 3306081 w 12192959"/>
                <a:gd name="connsiteY6476" fmla="*/ 1237987 h 1628413"/>
                <a:gd name="connsiteX6477" fmla="*/ 3306081 w 12192959"/>
                <a:gd name="connsiteY6477" fmla="*/ 1237997 h 1628413"/>
                <a:gd name="connsiteX6478" fmla="*/ 3306082 w 12192959"/>
                <a:gd name="connsiteY6478" fmla="*/ 1245180 h 1628413"/>
                <a:gd name="connsiteX6479" fmla="*/ 3306600 w 12192959"/>
                <a:gd name="connsiteY6479" fmla="*/ 1249284 h 1628413"/>
                <a:gd name="connsiteX6480" fmla="*/ 3306082 w 12192959"/>
                <a:gd name="connsiteY6480" fmla="*/ 1249802 h 1628413"/>
                <a:gd name="connsiteX6481" fmla="*/ 3306082 w 12192959"/>
                <a:gd name="connsiteY6481" fmla="*/ 1283598 h 1628413"/>
                <a:gd name="connsiteX6482" fmla="*/ 3309036 w 12192959"/>
                <a:gd name="connsiteY6482" fmla="*/ 1286552 h 1628413"/>
                <a:gd name="connsiteX6483" fmla="*/ 3357869 w 12192959"/>
                <a:gd name="connsiteY6483" fmla="*/ 1286552 h 1628413"/>
                <a:gd name="connsiteX6484" fmla="*/ 3360832 w 12192959"/>
                <a:gd name="connsiteY6484" fmla="*/ 1283598 h 1628413"/>
                <a:gd name="connsiteX6485" fmla="*/ 3360832 w 12192959"/>
                <a:gd name="connsiteY6485" fmla="*/ 1249802 h 1628413"/>
                <a:gd name="connsiteX6486" fmla="*/ 3360314 w 12192959"/>
                <a:gd name="connsiteY6486" fmla="*/ 1248143 h 1628413"/>
                <a:gd name="connsiteX6487" fmla="*/ 3362136 w 12192959"/>
                <a:gd name="connsiteY6487" fmla="*/ 1248143 h 1628413"/>
                <a:gd name="connsiteX6488" fmla="*/ 3361618 w 12192959"/>
                <a:gd name="connsiteY6488" fmla="*/ 1249802 h 1628413"/>
                <a:gd name="connsiteX6489" fmla="*/ 3361618 w 12192959"/>
                <a:gd name="connsiteY6489" fmla="*/ 1283598 h 1628413"/>
                <a:gd name="connsiteX6490" fmla="*/ 3364582 w 12192959"/>
                <a:gd name="connsiteY6490" fmla="*/ 1286552 h 1628413"/>
                <a:gd name="connsiteX6491" fmla="*/ 3421979 w 12192959"/>
                <a:gd name="connsiteY6491" fmla="*/ 1286552 h 1628413"/>
                <a:gd name="connsiteX6492" fmla="*/ 3424933 w 12192959"/>
                <a:gd name="connsiteY6492" fmla="*/ 1283598 h 1628413"/>
                <a:gd name="connsiteX6493" fmla="*/ 3424933 w 12192959"/>
                <a:gd name="connsiteY6493" fmla="*/ 1249802 h 1628413"/>
                <a:gd name="connsiteX6494" fmla="*/ 3424415 w 12192959"/>
                <a:gd name="connsiteY6494" fmla="*/ 1248143 h 1628413"/>
                <a:gd name="connsiteX6495" fmla="*/ 3427397 w 12192959"/>
                <a:gd name="connsiteY6495" fmla="*/ 1248143 h 1628413"/>
                <a:gd name="connsiteX6496" fmla="*/ 3426889 w 12192959"/>
                <a:gd name="connsiteY6496" fmla="*/ 1249802 h 1628413"/>
                <a:gd name="connsiteX6497" fmla="*/ 3426889 w 12192959"/>
                <a:gd name="connsiteY6497" fmla="*/ 1283598 h 1628413"/>
                <a:gd name="connsiteX6498" fmla="*/ 3429843 w 12192959"/>
                <a:gd name="connsiteY6498" fmla="*/ 1286552 h 1628413"/>
                <a:gd name="connsiteX6499" fmla="*/ 3487240 w 12192959"/>
                <a:gd name="connsiteY6499" fmla="*/ 1286552 h 1628413"/>
                <a:gd name="connsiteX6500" fmla="*/ 3490194 w 12192959"/>
                <a:gd name="connsiteY6500" fmla="*/ 1283598 h 1628413"/>
                <a:gd name="connsiteX6501" fmla="*/ 3490194 w 12192959"/>
                <a:gd name="connsiteY6501" fmla="*/ 1249802 h 1628413"/>
                <a:gd name="connsiteX6502" fmla="*/ 3489686 w 12192959"/>
                <a:gd name="connsiteY6502" fmla="*/ 1248143 h 1628413"/>
                <a:gd name="connsiteX6503" fmla="*/ 3491508 w 12192959"/>
                <a:gd name="connsiteY6503" fmla="*/ 1248143 h 1628413"/>
                <a:gd name="connsiteX6504" fmla="*/ 3490990 w 12192959"/>
                <a:gd name="connsiteY6504" fmla="*/ 1249802 h 1628413"/>
                <a:gd name="connsiteX6505" fmla="*/ 3490990 w 12192959"/>
                <a:gd name="connsiteY6505" fmla="*/ 1283598 h 1628413"/>
                <a:gd name="connsiteX6506" fmla="*/ 3493953 w 12192959"/>
                <a:gd name="connsiteY6506" fmla="*/ 1286552 h 1628413"/>
                <a:gd name="connsiteX6507" fmla="*/ 3551341 w 12192959"/>
                <a:gd name="connsiteY6507" fmla="*/ 1286552 h 1628413"/>
                <a:gd name="connsiteX6508" fmla="*/ 3554304 w 12192959"/>
                <a:gd name="connsiteY6508" fmla="*/ 1283608 h 1628413"/>
                <a:gd name="connsiteX6509" fmla="*/ 3554304 w 12192959"/>
                <a:gd name="connsiteY6509" fmla="*/ 1283598 h 1628413"/>
                <a:gd name="connsiteX6510" fmla="*/ 3554304 w 12192959"/>
                <a:gd name="connsiteY6510" fmla="*/ 1249802 h 1628413"/>
                <a:gd name="connsiteX6511" fmla="*/ 3553786 w 12192959"/>
                <a:gd name="connsiteY6511" fmla="*/ 1248143 h 1628413"/>
                <a:gd name="connsiteX6512" fmla="*/ 3557718 w 12192959"/>
                <a:gd name="connsiteY6512" fmla="*/ 1248143 h 1628413"/>
                <a:gd name="connsiteX6513" fmla="*/ 3557200 w 12192959"/>
                <a:gd name="connsiteY6513" fmla="*/ 1249802 h 1628413"/>
                <a:gd name="connsiteX6514" fmla="*/ 3557200 w 12192959"/>
                <a:gd name="connsiteY6514" fmla="*/ 1283598 h 1628413"/>
                <a:gd name="connsiteX6515" fmla="*/ 3560154 w 12192959"/>
                <a:gd name="connsiteY6515" fmla="*/ 1286552 h 1628413"/>
                <a:gd name="connsiteX6516" fmla="*/ 3560164 w 12192959"/>
                <a:gd name="connsiteY6516" fmla="*/ 1286552 h 1628413"/>
                <a:gd name="connsiteX6517" fmla="*/ 3588676 w 12192959"/>
                <a:gd name="connsiteY6517" fmla="*/ 1286552 h 1628413"/>
                <a:gd name="connsiteX6518" fmla="*/ 3588676 w 12192959"/>
                <a:gd name="connsiteY6518" fmla="*/ 1289544 h 1628413"/>
                <a:gd name="connsiteX6519" fmla="*/ 3308863 w 12192959"/>
                <a:gd name="connsiteY6519" fmla="*/ 1289544 h 1628413"/>
                <a:gd name="connsiteX6520" fmla="*/ 3306073 w 12192959"/>
                <a:gd name="connsiteY6520" fmla="*/ 1292671 h 1628413"/>
                <a:gd name="connsiteX6521" fmla="*/ 3308863 w 12192959"/>
                <a:gd name="connsiteY6521" fmla="*/ 1295461 h 1628413"/>
                <a:gd name="connsiteX6522" fmla="*/ 3588656 w 12192959"/>
                <a:gd name="connsiteY6522" fmla="*/ 1295461 h 1628413"/>
                <a:gd name="connsiteX6523" fmla="*/ 3588656 w 12192959"/>
                <a:gd name="connsiteY6523" fmla="*/ 1450822 h 1628413"/>
                <a:gd name="connsiteX6524" fmla="*/ 3309045 w 12192959"/>
                <a:gd name="connsiteY6524" fmla="*/ 1450822 h 1628413"/>
                <a:gd name="connsiteX6525" fmla="*/ 3306081 w 12192959"/>
                <a:gd name="connsiteY6525" fmla="*/ 1453785 h 1628413"/>
                <a:gd name="connsiteX6526" fmla="*/ 3306082 w 12192959"/>
                <a:gd name="connsiteY6526" fmla="*/ 1460969 h 1628413"/>
                <a:gd name="connsiteX6527" fmla="*/ 3309036 w 12192959"/>
                <a:gd name="connsiteY6527" fmla="*/ 1463922 h 1628413"/>
                <a:gd name="connsiteX6528" fmla="*/ 3309045 w 12192959"/>
                <a:gd name="connsiteY6528" fmla="*/ 1463922 h 1628413"/>
                <a:gd name="connsiteX6529" fmla="*/ 3588656 w 12192959"/>
                <a:gd name="connsiteY6529" fmla="*/ 1463922 h 1628413"/>
                <a:gd name="connsiteX6530" fmla="*/ 3588656 w 12192959"/>
                <a:gd name="connsiteY6530" fmla="*/ 1465140 h 1628413"/>
                <a:gd name="connsiteX6531" fmla="*/ 3560145 w 12192959"/>
                <a:gd name="connsiteY6531" fmla="*/ 1465140 h 1628413"/>
                <a:gd name="connsiteX6532" fmla="*/ 3557181 w 12192959"/>
                <a:gd name="connsiteY6532" fmla="*/ 1468084 h 1628413"/>
                <a:gd name="connsiteX6533" fmla="*/ 3557181 w 12192959"/>
                <a:gd name="connsiteY6533" fmla="*/ 1468094 h 1628413"/>
                <a:gd name="connsiteX6534" fmla="*/ 3557181 w 12192959"/>
                <a:gd name="connsiteY6534" fmla="*/ 1546561 h 1628413"/>
                <a:gd name="connsiteX6535" fmla="*/ 3560145 w 12192959"/>
                <a:gd name="connsiteY6535" fmla="*/ 1549524 h 1628413"/>
                <a:gd name="connsiteX6536" fmla="*/ 3588656 w 12192959"/>
                <a:gd name="connsiteY6536" fmla="*/ 1549524 h 1628413"/>
                <a:gd name="connsiteX6537" fmla="*/ 3588656 w 12192959"/>
                <a:gd name="connsiteY6537" fmla="*/ 1556448 h 1628413"/>
                <a:gd name="connsiteX6538" fmla="*/ 3308863 w 12192959"/>
                <a:gd name="connsiteY6538" fmla="*/ 1556448 h 1628413"/>
                <a:gd name="connsiteX6539" fmla="*/ 3306073 w 12192959"/>
                <a:gd name="connsiteY6539" fmla="*/ 1559575 h 1628413"/>
                <a:gd name="connsiteX6540" fmla="*/ 3308863 w 12192959"/>
                <a:gd name="connsiteY6540" fmla="*/ 1562366 h 1628413"/>
                <a:gd name="connsiteX6541" fmla="*/ 3588656 w 12192959"/>
                <a:gd name="connsiteY6541" fmla="*/ 1562366 h 1628413"/>
                <a:gd name="connsiteX6542" fmla="*/ 3588656 w 12192959"/>
                <a:gd name="connsiteY6542" fmla="*/ 1622544 h 1628413"/>
                <a:gd name="connsiteX6543" fmla="*/ 3281454 w 12192959"/>
                <a:gd name="connsiteY6543" fmla="*/ 1622544 h 1628413"/>
                <a:gd name="connsiteX6544" fmla="*/ 3281454 w 12192959"/>
                <a:gd name="connsiteY6544" fmla="*/ 1143735 h 1628413"/>
                <a:gd name="connsiteX6545" fmla="*/ 3588656 w 12192959"/>
                <a:gd name="connsiteY6545" fmla="*/ 1143735 h 1628413"/>
                <a:gd name="connsiteX6546" fmla="*/ 3588656 w 12192959"/>
                <a:gd name="connsiteY6546" fmla="*/ 1164200 h 1628413"/>
                <a:gd name="connsiteX6547" fmla="*/ 3309045 w 12192959"/>
                <a:gd name="connsiteY6547" fmla="*/ 1164200 h 1628413"/>
                <a:gd name="connsiteX6548" fmla="*/ 3306081 w 12192959"/>
                <a:gd name="connsiteY6548" fmla="*/ 1167144 h 1628413"/>
                <a:gd name="connsiteX6549" fmla="*/ 3306081 w 12192959"/>
                <a:gd name="connsiteY6549" fmla="*/ 1167154 h 1628413"/>
                <a:gd name="connsiteX6550" fmla="*/ 3548416 w 12192959"/>
                <a:gd name="connsiteY6550" fmla="*/ 1265751 h 1628413"/>
                <a:gd name="connsiteX6551" fmla="*/ 3548416 w 12192959"/>
                <a:gd name="connsiteY6551" fmla="*/ 1280664 h 1628413"/>
                <a:gd name="connsiteX6552" fmla="*/ 3496936 w 12192959"/>
                <a:gd name="connsiteY6552" fmla="*/ 1280664 h 1628413"/>
                <a:gd name="connsiteX6553" fmla="*/ 3496936 w 12192959"/>
                <a:gd name="connsiteY6553" fmla="*/ 1265751 h 1628413"/>
                <a:gd name="connsiteX6554" fmla="*/ 3548416 w 12192959"/>
                <a:gd name="connsiteY6554" fmla="*/ 1252794 h 1628413"/>
                <a:gd name="connsiteX6555" fmla="*/ 3548416 w 12192959"/>
                <a:gd name="connsiteY6555" fmla="*/ 1259834 h 1628413"/>
                <a:gd name="connsiteX6556" fmla="*/ 3496936 w 12192959"/>
                <a:gd name="connsiteY6556" fmla="*/ 1259834 h 1628413"/>
                <a:gd name="connsiteX6557" fmla="*/ 3496936 w 12192959"/>
                <a:gd name="connsiteY6557" fmla="*/ 1252794 h 1628413"/>
                <a:gd name="connsiteX6558" fmla="*/ 3484305 w 12192959"/>
                <a:gd name="connsiteY6558" fmla="*/ 1265751 h 1628413"/>
                <a:gd name="connsiteX6559" fmla="*/ 3484305 w 12192959"/>
                <a:gd name="connsiteY6559" fmla="*/ 1280664 h 1628413"/>
                <a:gd name="connsiteX6560" fmla="*/ 3432835 w 12192959"/>
                <a:gd name="connsiteY6560" fmla="*/ 1280664 h 1628413"/>
                <a:gd name="connsiteX6561" fmla="*/ 3432835 w 12192959"/>
                <a:gd name="connsiteY6561" fmla="*/ 1265751 h 1628413"/>
                <a:gd name="connsiteX6562" fmla="*/ 3484305 w 12192959"/>
                <a:gd name="connsiteY6562" fmla="*/ 1252794 h 1628413"/>
                <a:gd name="connsiteX6563" fmla="*/ 3484305 w 12192959"/>
                <a:gd name="connsiteY6563" fmla="*/ 1259834 h 1628413"/>
                <a:gd name="connsiteX6564" fmla="*/ 3432835 w 12192959"/>
                <a:gd name="connsiteY6564" fmla="*/ 1259834 h 1628413"/>
                <a:gd name="connsiteX6565" fmla="*/ 3432835 w 12192959"/>
                <a:gd name="connsiteY6565" fmla="*/ 1252794 h 1628413"/>
                <a:gd name="connsiteX6566" fmla="*/ 3419044 w 12192959"/>
                <a:gd name="connsiteY6566" fmla="*/ 1265751 h 1628413"/>
                <a:gd name="connsiteX6567" fmla="*/ 3419044 w 12192959"/>
                <a:gd name="connsiteY6567" fmla="*/ 1280664 h 1628413"/>
                <a:gd name="connsiteX6568" fmla="*/ 3367545 w 12192959"/>
                <a:gd name="connsiteY6568" fmla="*/ 1280664 h 1628413"/>
                <a:gd name="connsiteX6569" fmla="*/ 3367545 w 12192959"/>
                <a:gd name="connsiteY6569" fmla="*/ 1265751 h 1628413"/>
                <a:gd name="connsiteX6570" fmla="*/ 3419044 w 12192959"/>
                <a:gd name="connsiteY6570" fmla="*/ 1252794 h 1628413"/>
                <a:gd name="connsiteX6571" fmla="*/ 3419044 w 12192959"/>
                <a:gd name="connsiteY6571" fmla="*/ 1259834 h 1628413"/>
                <a:gd name="connsiteX6572" fmla="*/ 3367545 w 12192959"/>
                <a:gd name="connsiteY6572" fmla="*/ 1259834 h 1628413"/>
                <a:gd name="connsiteX6573" fmla="*/ 3367545 w 12192959"/>
                <a:gd name="connsiteY6573" fmla="*/ 1252794 h 1628413"/>
                <a:gd name="connsiteX6574" fmla="*/ 3354944 w 12192959"/>
                <a:gd name="connsiteY6574" fmla="*/ 1265751 h 1628413"/>
                <a:gd name="connsiteX6575" fmla="*/ 3354944 w 12192959"/>
                <a:gd name="connsiteY6575" fmla="*/ 1280664 h 1628413"/>
                <a:gd name="connsiteX6576" fmla="*/ 3312028 w 12192959"/>
                <a:gd name="connsiteY6576" fmla="*/ 1280664 h 1628413"/>
                <a:gd name="connsiteX6577" fmla="*/ 3312028 w 12192959"/>
                <a:gd name="connsiteY6577" fmla="*/ 1265751 h 1628413"/>
                <a:gd name="connsiteX6578" fmla="*/ 3354944 w 12192959"/>
                <a:gd name="connsiteY6578" fmla="*/ 1252794 h 1628413"/>
                <a:gd name="connsiteX6579" fmla="*/ 3354944 w 12192959"/>
                <a:gd name="connsiteY6579" fmla="*/ 1259834 h 1628413"/>
                <a:gd name="connsiteX6580" fmla="*/ 3312028 w 12192959"/>
                <a:gd name="connsiteY6580" fmla="*/ 1259834 h 1628413"/>
                <a:gd name="connsiteX6581" fmla="*/ 3312028 w 12192959"/>
                <a:gd name="connsiteY6581" fmla="*/ 1252794 h 1628413"/>
                <a:gd name="connsiteX6582" fmla="*/ 3588685 w 12192959"/>
                <a:gd name="connsiteY6582" fmla="*/ 1492549 h 1628413"/>
                <a:gd name="connsiteX6583" fmla="*/ 3588685 w 12192959"/>
                <a:gd name="connsiteY6583" fmla="*/ 1543655 h 1628413"/>
                <a:gd name="connsiteX6584" fmla="*/ 3563127 w 12192959"/>
                <a:gd name="connsiteY6584" fmla="*/ 1543655 h 1628413"/>
                <a:gd name="connsiteX6585" fmla="*/ 3563127 w 12192959"/>
                <a:gd name="connsiteY6585" fmla="*/ 1492549 h 1628413"/>
                <a:gd name="connsiteX6586" fmla="*/ 3588685 w 12192959"/>
                <a:gd name="connsiteY6586" fmla="*/ 1471105 h 1628413"/>
                <a:gd name="connsiteX6587" fmla="*/ 3588685 w 12192959"/>
                <a:gd name="connsiteY6587" fmla="*/ 1486632 h 1628413"/>
                <a:gd name="connsiteX6588" fmla="*/ 3563127 w 12192959"/>
                <a:gd name="connsiteY6588" fmla="*/ 1486632 h 1628413"/>
                <a:gd name="connsiteX6589" fmla="*/ 3563127 w 12192959"/>
                <a:gd name="connsiteY6589" fmla="*/ 1471105 h 1628413"/>
                <a:gd name="connsiteX6590" fmla="*/ 3588685 w 12192959"/>
                <a:gd name="connsiteY6590" fmla="*/ 1456720 h 1628413"/>
                <a:gd name="connsiteX6591" fmla="*/ 3588685 w 12192959"/>
                <a:gd name="connsiteY6591" fmla="*/ 1457976 h 1628413"/>
                <a:gd name="connsiteX6592" fmla="*/ 3311999 w 12192959"/>
                <a:gd name="connsiteY6592" fmla="*/ 1457976 h 1628413"/>
                <a:gd name="connsiteX6593" fmla="*/ 3311999 w 12192959"/>
                <a:gd name="connsiteY6593" fmla="*/ 1456720 h 1628413"/>
                <a:gd name="connsiteX6594" fmla="*/ 3588685 w 12192959"/>
                <a:gd name="connsiteY6594" fmla="*/ 1265741 h 1628413"/>
                <a:gd name="connsiteX6595" fmla="*/ 3588685 w 12192959"/>
                <a:gd name="connsiteY6595" fmla="*/ 1280654 h 1628413"/>
                <a:gd name="connsiteX6596" fmla="*/ 3563127 w 12192959"/>
                <a:gd name="connsiteY6596" fmla="*/ 1280654 h 1628413"/>
                <a:gd name="connsiteX6597" fmla="*/ 3563127 w 12192959"/>
                <a:gd name="connsiteY6597" fmla="*/ 1265741 h 1628413"/>
                <a:gd name="connsiteX6598" fmla="*/ 3588685 w 12192959"/>
                <a:gd name="connsiteY6598" fmla="*/ 1252785 h 1628413"/>
                <a:gd name="connsiteX6599" fmla="*/ 3588685 w 12192959"/>
                <a:gd name="connsiteY6599" fmla="*/ 1259824 h 1628413"/>
                <a:gd name="connsiteX6600" fmla="*/ 3563127 w 12192959"/>
                <a:gd name="connsiteY6600" fmla="*/ 1259824 h 1628413"/>
                <a:gd name="connsiteX6601" fmla="*/ 3563127 w 12192959"/>
                <a:gd name="connsiteY6601" fmla="*/ 1252785 h 1628413"/>
                <a:gd name="connsiteX6602" fmla="*/ 3588685 w 12192959"/>
                <a:gd name="connsiteY6602" fmla="*/ 1240979 h 1628413"/>
                <a:gd name="connsiteX6603" fmla="*/ 3588685 w 12192959"/>
                <a:gd name="connsiteY6603" fmla="*/ 1242236 h 1628413"/>
                <a:gd name="connsiteX6604" fmla="*/ 3311999 w 12192959"/>
                <a:gd name="connsiteY6604" fmla="*/ 1242236 h 1628413"/>
                <a:gd name="connsiteX6605" fmla="*/ 3311999 w 12192959"/>
                <a:gd name="connsiteY6605" fmla="*/ 1240979 h 1628413"/>
                <a:gd name="connsiteX6606" fmla="*/ 3588685 w 12192959"/>
                <a:gd name="connsiteY6606" fmla="*/ 1194870 h 1628413"/>
                <a:gd name="connsiteX6607" fmla="*/ 3588685 w 12192959"/>
                <a:gd name="connsiteY6607" fmla="*/ 1209782 h 1628413"/>
                <a:gd name="connsiteX6608" fmla="*/ 3563127 w 12192959"/>
                <a:gd name="connsiteY6608" fmla="*/ 1209782 h 1628413"/>
                <a:gd name="connsiteX6609" fmla="*/ 3563127 w 12192959"/>
                <a:gd name="connsiteY6609" fmla="*/ 1194870 h 1628413"/>
                <a:gd name="connsiteX6610" fmla="*/ 3588685 w 12192959"/>
                <a:gd name="connsiteY6610" fmla="*/ 1181913 h 1628413"/>
                <a:gd name="connsiteX6611" fmla="*/ 3588685 w 12192959"/>
                <a:gd name="connsiteY6611" fmla="*/ 1188943 h 1628413"/>
                <a:gd name="connsiteX6612" fmla="*/ 3563127 w 12192959"/>
                <a:gd name="connsiteY6612" fmla="*/ 1188943 h 1628413"/>
                <a:gd name="connsiteX6613" fmla="*/ 3563127 w 12192959"/>
                <a:gd name="connsiteY6613" fmla="*/ 1181904 h 1628413"/>
                <a:gd name="connsiteX6614" fmla="*/ 3588685 w 12192959"/>
                <a:gd name="connsiteY6614" fmla="*/ 1170108 h 1628413"/>
                <a:gd name="connsiteX6615" fmla="*/ 3588685 w 12192959"/>
                <a:gd name="connsiteY6615" fmla="*/ 1171364 h 1628413"/>
                <a:gd name="connsiteX6616" fmla="*/ 3311999 w 12192959"/>
                <a:gd name="connsiteY6616" fmla="*/ 1171364 h 1628413"/>
                <a:gd name="connsiteX6617" fmla="*/ 3311999 w 12192959"/>
                <a:gd name="connsiteY6617" fmla="*/ 1170108 h 1628413"/>
                <a:gd name="connsiteX6618" fmla="*/ 5373140 w 12192959"/>
                <a:gd name="connsiteY6618" fmla="*/ 1594291 h 1628413"/>
                <a:gd name="connsiteX6619" fmla="*/ 5373140 w 12192959"/>
                <a:gd name="connsiteY6619" fmla="*/ 1622563 h 1628413"/>
                <a:gd name="connsiteX6620" fmla="*/ 5360309 w 12192959"/>
                <a:gd name="connsiteY6620" fmla="*/ 1622563 h 1628413"/>
                <a:gd name="connsiteX6621" fmla="*/ 5360309 w 12192959"/>
                <a:gd name="connsiteY6621" fmla="*/ 1594291 h 1628413"/>
                <a:gd name="connsiteX6622" fmla="*/ 5373140 w 12192959"/>
                <a:gd name="connsiteY6622" fmla="*/ 1546033 h 1628413"/>
                <a:gd name="connsiteX6623" fmla="*/ 5373140 w 12192959"/>
                <a:gd name="connsiteY6623" fmla="*/ 1588374 h 1628413"/>
                <a:gd name="connsiteX6624" fmla="*/ 5360309 w 12192959"/>
                <a:gd name="connsiteY6624" fmla="*/ 1588374 h 1628413"/>
                <a:gd name="connsiteX6625" fmla="*/ 5360309 w 12192959"/>
                <a:gd name="connsiteY6625" fmla="*/ 1546033 h 1628413"/>
                <a:gd name="connsiteX6626" fmla="*/ 5373140 w 12192959"/>
                <a:gd name="connsiteY6626" fmla="*/ 1500001 h 1628413"/>
                <a:gd name="connsiteX6627" fmla="*/ 5373140 w 12192959"/>
                <a:gd name="connsiteY6627" fmla="*/ 1540078 h 1628413"/>
                <a:gd name="connsiteX6628" fmla="*/ 5360309 w 12192959"/>
                <a:gd name="connsiteY6628" fmla="*/ 1540078 h 1628413"/>
                <a:gd name="connsiteX6629" fmla="*/ 5360309 w 12192959"/>
                <a:gd name="connsiteY6629" fmla="*/ 1500001 h 1628413"/>
                <a:gd name="connsiteX6630" fmla="*/ 5373140 w 12192959"/>
                <a:gd name="connsiteY6630" fmla="*/ 1454745 h 1628413"/>
                <a:gd name="connsiteX6631" fmla="*/ 5373140 w 12192959"/>
                <a:gd name="connsiteY6631" fmla="*/ 1494064 h 1628413"/>
                <a:gd name="connsiteX6632" fmla="*/ 5360309 w 12192959"/>
                <a:gd name="connsiteY6632" fmla="*/ 1494064 h 1628413"/>
                <a:gd name="connsiteX6633" fmla="*/ 5360309 w 12192959"/>
                <a:gd name="connsiteY6633" fmla="*/ 1454745 h 1628413"/>
                <a:gd name="connsiteX6634" fmla="*/ 5373140 w 12192959"/>
                <a:gd name="connsiteY6634" fmla="*/ 1408923 h 1628413"/>
                <a:gd name="connsiteX6635" fmla="*/ 5373140 w 12192959"/>
                <a:gd name="connsiteY6635" fmla="*/ 1448837 h 1628413"/>
                <a:gd name="connsiteX6636" fmla="*/ 5360309 w 12192959"/>
                <a:gd name="connsiteY6636" fmla="*/ 1448837 h 1628413"/>
                <a:gd name="connsiteX6637" fmla="*/ 5360309 w 12192959"/>
                <a:gd name="connsiteY6637" fmla="*/ 1408932 h 1628413"/>
                <a:gd name="connsiteX6638" fmla="*/ 5373140 w 12192959"/>
                <a:gd name="connsiteY6638" fmla="*/ 1363101 h 1628413"/>
                <a:gd name="connsiteX6639" fmla="*/ 5373140 w 12192959"/>
                <a:gd name="connsiteY6639" fmla="*/ 1403005 h 1628413"/>
                <a:gd name="connsiteX6640" fmla="*/ 5360309 w 12192959"/>
                <a:gd name="connsiteY6640" fmla="*/ 1403005 h 1628413"/>
                <a:gd name="connsiteX6641" fmla="*/ 5360309 w 12192959"/>
                <a:gd name="connsiteY6641" fmla="*/ 1363101 h 1628413"/>
                <a:gd name="connsiteX6642" fmla="*/ 5373140 w 12192959"/>
                <a:gd name="connsiteY6642" fmla="*/ 1317068 h 1628413"/>
                <a:gd name="connsiteX6643" fmla="*/ 5373140 w 12192959"/>
                <a:gd name="connsiteY6643" fmla="*/ 1357145 h 1628413"/>
                <a:gd name="connsiteX6644" fmla="*/ 5360309 w 12192959"/>
                <a:gd name="connsiteY6644" fmla="*/ 1357145 h 1628413"/>
                <a:gd name="connsiteX6645" fmla="*/ 5360309 w 12192959"/>
                <a:gd name="connsiteY6645" fmla="*/ 1317068 h 1628413"/>
                <a:gd name="connsiteX6646" fmla="*/ 5373140 w 12192959"/>
                <a:gd name="connsiteY6646" fmla="*/ 1283876 h 1628413"/>
                <a:gd name="connsiteX6647" fmla="*/ 5373140 w 12192959"/>
                <a:gd name="connsiteY6647" fmla="*/ 1311151 h 1628413"/>
                <a:gd name="connsiteX6648" fmla="*/ 5360309 w 12192959"/>
                <a:gd name="connsiteY6648" fmla="*/ 1311151 h 1628413"/>
                <a:gd name="connsiteX6649" fmla="*/ 5360309 w 12192959"/>
                <a:gd name="connsiteY6649" fmla="*/ 1283876 h 1628413"/>
                <a:gd name="connsiteX6650" fmla="*/ 6198309 w 12192959"/>
                <a:gd name="connsiteY6650" fmla="*/ 1622486 h 1628413"/>
                <a:gd name="connsiteX6651" fmla="*/ 6198309 w 12192959"/>
                <a:gd name="connsiteY6651" fmla="*/ 1558021 h 1628413"/>
                <a:gd name="connsiteX6652" fmla="*/ 6210335 w 12192959"/>
                <a:gd name="connsiteY6652" fmla="*/ 1537546 h 1628413"/>
                <a:gd name="connsiteX6653" fmla="*/ 6210335 w 12192959"/>
                <a:gd name="connsiteY6653" fmla="*/ 1622486 h 1628413"/>
                <a:gd name="connsiteX6654" fmla="*/ 6979007 w 12192959"/>
                <a:gd name="connsiteY6654" fmla="*/ 1584778 h 1628413"/>
                <a:gd name="connsiteX6655" fmla="*/ 6979007 w 12192959"/>
                <a:gd name="connsiteY6655" fmla="*/ 1600841 h 1628413"/>
                <a:gd name="connsiteX6656" fmla="*/ 6931718 w 12192959"/>
                <a:gd name="connsiteY6656" fmla="*/ 1600841 h 1628413"/>
                <a:gd name="connsiteX6657" fmla="*/ 6931718 w 12192959"/>
                <a:gd name="connsiteY6657" fmla="*/ 1584778 h 1628413"/>
                <a:gd name="connsiteX6658" fmla="*/ 6852417 w 12192959"/>
                <a:gd name="connsiteY6658" fmla="*/ 1622496 h 1628413"/>
                <a:gd name="connsiteX6659" fmla="*/ 6852417 w 12192959"/>
                <a:gd name="connsiteY6659" fmla="*/ 1606759 h 1628413"/>
                <a:gd name="connsiteX6660" fmla="*/ 6863925 w 12192959"/>
                <a:gd name="connsiteY6660" fmla="*/ 1606759 h 1628413"/>
                <a:gd name="connsiteX6661" fmla="*/ 6863925 w 12192959"/>
                <a:gd name="connsiteY6661" fmla="*/ 1622496 h 1628413"/>
                <a:gd name="connsiteX6662" fmla="*/ 6706137 w 12192959"/>
                <a:gd name="connsiteY6662" fmla="*/ 1622496 h 1628413"/>
                <a:gd name="connsiteX6663" fmla="*/ 6823138 w 12192959"/>
                <a:gd name="connsiteY6663" fmla="*/ 1539061 h 1628413"/>
                <a:gd name="connsiteX6664" fmla="*/ 6840083 w 12192959"/>
                <a:gd name="connsiteY6664" fmla="*/ 1539061 h 1628413"/>
                <a:gd name="connsiteX6665" fmla="*/ 6721453 w 12192959"/>
                <a:gd name="connsiteY6665" fmla="*/ 1622496 h 1628413"/>
                <a:gd name="connsiteX6666" fmla="*/ 6626174 w 12192959"/>
                <a:gd name="connsiteY6666" fmla="*/ 1622496 h 1628413"/>
                <a:gd name="connsiteX6667" fmla="*/ 6650006 w 12192959"/>
                <a:gd name="connsiteY6667" fmla="*/ 1605732 h 1628413"/>
                <a:gd name="connsiteX6668" fmla="*/ 6649843 w 12192959"/>
                <a:gd name="connsiteY6668" fmla="*/ 1606691 h 1628413"/>
                <a:gd name="connsiteX6669" fmla="*/ 6649843 w 12192959"/>
                <a:gd name="connsiteY6669" fmla="*/ 1622477 h 1628413"/>
                <a:gd name="connsiteX6670" fmla="*/ 6430372 w 12192959"/>
                <a:gd name="connsiteY6670" fmla="*/ 1334695 h 1628413"/>
                <a:gd name="connsiteX6671" fmla="*/ 6430372 w 12192959"/>
                <a:gd name="connsiteY6671" fmla="*/ 1331252 h 1628413"/>
                <a:gd name="connsiteX6672" fmla="*/ 6433172 w 12192959"/>
                <a:gd name="connsiteY6672" fmla="*/ 1331252 h 1628413"/>
                <a:gd name="connsiteX6673" fmla="*/ 6433172 w 12192959"/>
                <a:gd name="connsiteY6673" fmla="*/ 1334695 h 1628413"/>
                <a:gd name="connsiteX6674" fmla="*/ 6433172 w 12192959"/>
                <a:gd name="connsiteY6674" fmla="*/ 1603076 h 1628413"/>
                <a:gd name="connsiteX6675" fmla="*/ 6433172 w 12192959"/>
                <a:gd name="connsiteY6675" fmla="*/ 1621019 h 1628413"/>
                <a:gd name="connsiteX6676" fmla="*/ 6430372 w 12192959"/>
                <a:gd name="connsiteY6676" fmla="*/ 1621019 h 1628413"/>
                <a:gd name="connsiteX6677" fmla="*/ 6430372 w 12192959"/>
                <a:gd name="connsiteY6677" fmla="*/ 1603143 h 1628413"/>
                <a:gd name="connsiteX6678" fmla="*/ 6303148 w 12192959"/>
                <a:gd name="connsiteY6678" fmla="*/ 1573298 h 1628413"/>
                <a:gd name="connsiteX6679" fmla="*/ 6303148 w 12192959"/>
                <a:gd name="connsiteY6679" fmla="*/ 1555365 h 1628413"/>
                <a:gd name="connsiteX6680" fmla="*/ 6357275 w 12192959"/>
                <a:gd name="connsiteY6680" fmla="*/ 1555365 h 1628413"/>
                <a:gd name="connsiteX6681" fmla="*/ 6357275 w 12192959"/>
                <a:gd name="connsiteY6681" fmla="*/ 1573298 h 1628413"/>
                <a:gd name="connsiteX6682" fmla="*/ 6346477 w 12192959"/>
                <a:gd name="connsiteY6682" fmla="*/ 1579215 h 1628413"/>
                <a:gd name="connsiteX6683" fmla="*/ 6407729 w 12192959"/>
                <a:gd name="connsiteY6683" fmla="*/ 1579215 h 1628413"/>
                <a:gd name="connsiteX6684" fmla="*/ 6407729 w 12192959"/>
                <a:gd name="connsiteY6684" fmla="*/ 1597159 h 1628413"/>
                <a:gd name="connsiteX6685" fmla="*/ 6346477 w 12192959"/>
                <a:gd name="connsiteY6685" fmla="*/ 1597159 h 1628413"/>
                <a:gd name="connsiteX6686" fmla="*/ 6320516 w 12192959"/>
                <a:gd name="connsiteY6686" fmla="*/ 1495512 h 1628413"/>
                <a:gd name="connsiteX6687" fmla="*/ 6327507 w 12192959"/>
                <a:gd name="connsiteY6687" fmla="*/ 1495512 h 1628413"/>
                <a:gd name="connsiteX6688" fmla="*/ 6327507 w 12192959"/>
                <a:gd name="connsiteY6688" fmla="*/ 1498917 h 1628413"/>
                <a:gd name="connsiteX6689" fmla="*/ 6329492 w 12192959"/>
                <a:gd name="connsiteY6689" fmla="*/ 1501717 h 1628413"/>
                <a:gd name="connsiteX6690" fmla="*/ 6303100 w 12192959"/>
                <a:gd name="connsiteY6690" fmla="*/ 1501717 h 1628413"/>
                <a:gd name="connsiteX6691" fmla="*/ 6303100 w 12192959"/>
                <a:gd name="connsiteY6691" fmla="*/ 1483784 h 1628413"/>
                <a:gd name="connsiteX6692" fmla="*/ 6317486 w 12192959"/>
                <a:gd name="connsiteY6692" fmla="*/ 1483784 h 1628413"/>
                <a:gd name="connsiteX6693" fmla="*/ 6317486 w 12192959"/>
                <a:gd name="connsiteY6693" fmla="*/ 1492559 h 1628413"/>
                <a:gd name="connsiteX6694" fmla="*/ 6320372 w 12192959"/>
                <a:gd name="connsiteY6694" fmla="*/ 1495579 h 1628413"/>
                <a:gd name="connsiteX6695" fmla="*/ 6320469 w 12192959"/>
                <a:gd name="connsiteY6695" fmla="*/ 1495580 h 1628413"/>
                <a:gd name="connsiteX6696" fmla="*/ 6320516 w 12192959"/>
                <a:gd name="connsiteY6696" fmla="*/ 1445106 h 1628413"/>
                <a:gd name="connsiteX6697" fmla="*/ 6327507 w 12192959"/>
                <a:gd name="connsiteY6697" fmla="*/ 1445106 h 1628413"/>
                <a:gd name="connsiteX6698" fmla="*/ 6327507 w 12192959"/>
                <a:gd name="connsiteY6698" fmla="*/ 1453996 h 1628413"/>
                <a:gd name="connsiteX6699" fmla="*/ 6303148 w 12192959"/>
                <a:gd name="connsiteY6699" fmla="*/ 1453996 h 1628413"/>
                <a:gd name="connsiteX6700" fmla="*/ 6303148 w 12192959"/>
                <a:gd name="connsiteY6700" fmla="*/ 1436063 h 1628413"/>
                <a:gd name="connsiteX6701" fmla="*/ 6317533 w 12192959"/>
                <a:gd name="connsiteY6701" fmla="*/ 1436063 h 1628413"/>
                <a:gd name="connsiteX6702" fmla="*/ 6317533 w 12192959"/>
                <a:gd name="connsiteY6702" fmla="*/ 1442153 h 1628413"/>
                <a:gd name="connsiteX6703" fmla="*/ 6320419 w 12192959"/>
                <a:gd name="connsiteY6703" fmla="*/ 1445173 h 1628413"/>
                <a:gd name="connsiteX6704" fmla="*/ 6320468 w 12192959"/>
                <a:gd name="connsiteY6704" fmla="*/ 1445174 h 1628413"/>
                <a:gd name="connsiteX6705" fmla="*/ 6320516 w 12192959"/>
                <a:gd name="connsiteY6705" fmla="*/ 1396580 h 1628413"/>
                <a:gd name="connsiteX6706" fmla="*/ 6327507 w 12192959"/>
                <a:gd name="connsiteY6706" fmla="*/ 1396580 h 1628413"/>
                <a:gd name="connsiteX6707" fmla="*/ 6327507 w 12192959"/>
                <a:gd name="connsiteY6707" fmla="*/ 1406285 h 1628413"/>
                <a:gd name="connsiteX6708" fmla="*/ 6303148 w 12192959"/>
                <a:gd name="connsiteY6708" fmla="*/ 1406285 h 1628413"/>
                <a:gd name="connsiteX6709" fmla="*/ 6303148 w 12192959"/>
                <a:gd name="connsiteY6709" fmla="*/ 1388419 h 1628413"/>
                <a:gd name="connsiteX6710" fmla="*/ 6317533 w 12192959"/>
                <a:gd name="connsiteY6710" fmla="*/ 1388419 h 1628413"/>
                <a:gd name="connsiteX6711" fmla="*/ 6317533 w 12192959"/>
                <a:gd name="connsiteY6711" fmla="*/ 1393693 h 1628413"/>
                <a:gd name="connsiteX6712" fmla="*/ 6320468 w 12192959"/>
                <a:gd name="connsiteY6712" fmla="*/ 1396647 h 1628413"/>
                <a:gd name="connsiteX6713" fmla="*/ 6303148 w 12192959"/>
                <a:gd name="connsiteY6713" fmla="*/ 1358565 h 1628413"/>
                <a:gd name="connsiteX6714" fmla="*/ 6303148 w 12192959"/>
                <a:gd name="connsiteY6714" fmla="*/ 1340621 h 1628413"/>
                <a:gd name="connsiteX6715" fmla="*/ 6340550 w 12192959"/>
                <a:gd name="connsiteY6715" fmla="*/ 1340621 h 1628413"/>
                <a:gd name="connsiteX6716" fmla="*/ 6340550 w 12192959"/>
                <a:gd name="connsiteY6716" fmla="*/ 1358565 h 1628413"/>
                <a:gd name="connsiteX6717" fmla="*/ 6303148 w 12192959"/>
                <a:gd name="connsiteY6717" fmla="*/ 1334695 h 1628413"/>
                <a:gd name="connsiteX6718" fmla="*/ 6303148 w 12192959"/>
                <a:gd name="connsiteY6718" fmla="*/ 1331252 h 1628413"/>
                <a:gd name="connsiteX6719" fmla="*/ 6357285 w 12192959"/>
                <a:gd name="connsiteY6719" fmla="*/ 1331252 h 1628413"/>
                <a:gd name="connsiteX6720" fmla="*/ 6357285 w 12192959"/>
                <a:gd name="connsiteY6720" fmla="*/ 1334695 h 1628413"/>
                <a:gd name="connsiteX6721" fmla="*/ 6346477 w 12192959"/>
                <a:gd name="connsiteY6721" fmla="*/ 1358565 h 1628413"/>
                <a:gd name="connsiteX6722" fmla="*/ 6346477 w 12192959"/>
                <a:gd name="connsiteY6722" fmla="*/ 1340621 h 1628413"/>
                <a:gd name="connsiteX6723" fmla="*/ 6407729 w 12192959"/>
                <a:gd name="connsiteY6723" fmla="*/ 1340621 h 1628413"/>
                <a:gd name="connsiteX6724" fmla="*/ 6407729 w 12192959"/>
                <a:gd name="connsiteY6724" fmla="*/ 1358565 h 1628413"/>
                <a:gd name="connsiteX6725" fmla="*/ 6424445 w 12192959"/>
                <a:gd name="connsiteY6725" fmla="*/ 1525578 h 1628413"/>
                <a:gd name="connsiteX6726" fmla="*/ 6363192 w 12192959"/>
                <a:gd name="connsiteY6726" fmla="*/ 1525578 h 1628413"/>
                <a:gd name="connsiteX6727" fmla="*/ 6363192 w 12192959"/>
                <a:gd name="connsiteY6727" fmla="*/ 1507644 h 1628413"/>
                <a:gd name="connsiteX6728" fmla="*/ 6424445 w 12192959"/>
                <a:gd name="connsiteY6728" fmla="*/ 1507644 h 1628413"/>
                <a:gd name="connsiteX6729" fmla="*/ 6346477 w 12192959"/>
                <a:gd name="connsiteY6729" fmla="*/ 1531504 h 1628413"/>
                <a:gd name="connsiteX6730" fmla="*/ 6407729 w 12192959"/>
                <a:gd name="connsiteY6730" fmla="*/ 1531504 h 1628413"/>
                <a:gd name="connsiteX6731" fmla="*/ 6407729 w 12192959"/>
                <a:gd name="connsiteY6731" fmla="*/ 1549534 h 1628413"/>
                <a:gd name="connsiteX6732" fmla="*/ 6346477 w 12192959"/>
                <a:gd name="connsiteY6732" fmla="*/ 1549534 h 1628413"/>
                <a:gd name="connsiteX6733" fmla="*/ 6363192 w 12192959"/>
                <a:gd name="connsiteY6733" fmla="*/ 1573298 h 1628413"/>
                <a:gd name="connsiteX6734" fmla="*/ 6363192 w 12192959"/>
                <a:gd name="connsiteY6734" fmla="*/ 1555355 h 1628413"/>
                <a:gd name="connsiteX6735" fmla="*/ 6424445 w 12192959"/>
                <a:gd name="connsiteY6735" fmla="*/ 1555355 h 1628413"/>
                <a:gd name="connsiteX6736" fmla="*/ 6424445 w 12192959"/>
                <a:gd name="connsiteY6736" fmla="*/ 1573289 h 1628413"/>
                <a:gd name="connsiteX6737" fmla="*/ 6408506 w 12192959"/>
                <a:gd name="connsiteY6737" fmla="*/ 1488684 h 1628413"/>
                <a:gd name="connsiteX6738" fmla="*/ 6408506 w 12192959"/>
                <a:gd name="connsiteY6738" fmla="*/ 1495963 h 1628413"/>
                <a:gd name="connsiteX6739" fmla="*/ 6333424 w 12192959"/>
                <a:gd name="connsiteY6739" fmla="*/ 1495963 h 1628413"/>
                <a:gd name="connsiteX6740" fmla="*/ 6333424 w 12192959"/>
                <a:gd name="connsiteY6740" fmla="*/ 1488684 h 1628413"/>
                <a:gd name="connsiteX6741" fmla="*/ 6404593 w 12192959"/>
                <a:gd name="connsiteY6741" fmla="*/ 1467260 h 1628413"/>
                <a:gd name="connsiteX6742" fmla="*/ 6404593 w 12192959"/>
                <a:gd name="connsiteY6742" fmla="*/ 1457468 h 1628413"/>
                <a:gd name="connsiteX6743" fmla="*/ 6408506 w 12192959"/>
                <a:gd name="connsiteY6743" fmla="*/ 1457468 h 1628413"/>
                <a:gd name="connsiteX6744" fmla="*/ 6408506 w 12192959"/>
                <a:gd name="connsiteY6744" fmla="*/ 1467288 h 1628413"/>
                <a:gd name="connsiteX6745" fmla="*/ 6404593 w 12192959"/>
                <a:gd name="connsiteY6745" fmla="*/ 1451522 h 1628413"/>
                <a:gd name="connsiteX6746" fmla="*/ 6404593 w 12192959"/>
                <a:gd name="connsiteY6746" fmla="*/ 1439861 h 1628413"/>
                <a:gd name="connsiteX6747" fmla="*/ 6408506 w 12192959"/>
                <a:gd name="connsiteY6747" fmla="*/ 1439861 h 1628413"/>
                <a:gd name="connsiteX6748" fmla="*/ 6408506 w 12192959"/>
                <a:gd name="connsiteY6748" fmla="*/ 1451522 h 1628413"/>
                <a:gd name="connsiteX6749" fmla="*/ 6408506 w 12192959"/>
                <a:gd name="connsiteY6749" fmla="*/ 1482767 h 1628413"/>
                <a:gd name="connsiteX6750" fmla="*/ 6404593 w 12192959"/>
                <a:gd name="connsiteY6750" fmla="*/ 1482767 h 1628413"/>
                <a:gd name="connsiteX6751" fmla="*/ 6404593 w 12192959"/>
                <a:gd name="connsiteY6751" fmla="*/ 1473177 h 1628413"/>
                <a:gd name="connsiteX6752" fmla="*/ 6408506 w 12192959"/>
                <a:gd name="connsiteY6752" fmla="*/ 1473177 h 1628413"/>
                <a:gd name="connsiteX6753" fmla="*/ 6404593 w 12192959"/>
                <a:gd name="connsiteY6753" fmla="*/ 1418436 h 1628413"/>
                <a:gd name="connsiteX6754" fmla="*/ 6404593 w 12192959"/>
                <a:gd name="connsiteY6754" fmla="*/ 1408846 h 1628413"/>
                <a:gd name="connsiteX6755" fmla="*/ 6408506 w 12192959"/>
                <a:gd name="connsiteY6755" fmla="*/ 1408846 h 1628413"/>
                <a:gd name="connsiteX6756" fmla="*/ 6408506 w 12192959"/>
                <a:gd name="connsiteY6756" fmla="*/ 1418436 h 1628413"/>
                <a:gd name="connsiteX6757" fmla="*/ 6404593 w 12192959"/>
                <a:gd name="connsiteY6757" fmla="*/ 1402929 h 1628413"/>
                <a:gd name="connsiteX6758" fmla="*/ 6404593 w 12192959"/>
                <a:gd name="connsiteY6758" fmla="*/ 1393339 h 1628413"/>
                <a:gd name="connsiteX6759" fmla="*/ 6408506 w 12192959"/>
                <a:gd name="connsiteY6759" fmla="*/ 1393339 h 1628413"/>
                <a:gd name="connsiteX6760" fmla="*/ 6408506 w 12192959"/>
                <a:gd name="connsiteY6760" fmla="*/ 1402929 h 1628413"/>
                <a:gd name="connsiteX6761" fmla="*/ 6408506 w 12192959"/>
                <a:gd name="connsiteY6761" fmla="*/ 1433934 h 1628413"/>
                <a:gd name="connsiteX6762" fmla="*/ 6404593 w 12192959"/>
                <a:gd name="connsiteY6762" fmla="*/ 1433934 h 1628413"/>
                <a:gd name="connsiteX6763" fmla="*/ 6404593 w 12192959"/>
                <a:gd name="connsiteY6763" fmla="*/ 1424344 h 1628413"/>
                <a:gd name="connsiteX6764" fmla="*/ 6408506 w 12192959"/>
                <a:gd name="connsiteY6764" fmla="*/ 1424344 h 1628413"/>
                <a:gd name="connsiteX6765" fmla="*/ 6408506 w 12192959"/>
                <a:gd name="connsiteY6765" fmla="*/ 1387421 h 1628413"/>
                <a:gd name="connsiteX6766" fmla="*/ 6404593 w 12192959"/>
                <a:gd name="connsiteY6766" fmla="*/ 1387421 h 1628413"/>
                <a:gd name="connsiteX6767" fmla="*/ 6404593 w 12192959"/>
                <a:gd name="connsiteY6767" fmla="*/ 1377956 h 1628413"/>
                <a:gd name="connsiteX6768" fmla="*/ 6408506 w 12192959"/>
                <a:gd name="connsiteY6768" fmla="*/ 1377956 h 1628413"/>
                <a:gd name="connsiteX6769" fmla="*/ 6398676 w 12192959"/>
                <a:gd name="connsiteY6769" fmla="*/ 1462225 h 1628413"/>
                <a:gd name="connsiteX6770" fmla="*/ 6398676 w 12192959"/>
                <a:gd name="connsiteY6770" fmla="*/ 1482048 h 1628413"/>
                <a:gd name="connsiteX6771" fmla="*/ 6376618 w 12192959"/>
                <a:gd name="connsiteY6771" fmla="*/ 1482048 h 1628413"/>
                <a:gd name="connsiteX6772" fmla="*/ 6376618 w 12192959"/>
                <a:gd name="connsiteY6772" fmla="*/ 1462225 h 1628413"/>
                <a:gd name="connsiteX6773" fmla="*/ 6370970 w 12192959"/>
                <a:gd name="connsiteY6773" fmla="*/ 1412174 h 1628413"/>
                <a:gd name="connsiteX6774" fmla="*/ 6369397 w 12192959"/>
                <a:gd name="connsiteY6774" fmla="*/ 1410716 h 1628413"/>
                <a:gd name="connsiteX6775" fmla="*/ 6371088 w 12192959"/>
                <a:gd name="connsiteY6775" fmla="*/ 1409271 h 1628413"/>
                <a:gd name="connsiteX6776" fmla="*/ 6372533 w 12192959"/>
                <a:gd name="connsiteY6776" fmla="*/ 1410716 h 1628413"/>
                <a:gd name="connsiteX6777" fmla="*/ 6370922 w 12192959"/>
                <a:gd name="connsiteY6777" fmla="*/ 1412270 h 1628413"/>
                <a:gd name="connsiteX6778" fmla="*/ 6372533 w 12192959"/>
                <a:gd name="connsiteY6778" fmla="*/ 1456509 h 1628413"/>
                <a:gd name="connsiteX6779" fmla="*/ 6370842 w 12192959"/>
                <a:gd name="connsiteY6779" fmla="*/ 1457954 h 1628413"/>
                <a:gd name="connsiteX6780" fmla="*/ 6369397 w 12192959"/>
                <a:gd name="connsiteY6780" fmla="*/ 1456509 h 1628413"/>
                <a:gd name="connsiteX6781" fmla="*/ 6371088 w 12192959"/>
                <a:gd name="connsiteY6781" fmla="*/ 1455064 h 1628413"/>
                <a:gd name="connsiteX6782" fmla="*/ 6372533 w 12192959"/>
                <a:gd name="connsiteY6782" fmla="*/ 1456509 h 1628413"/>
                <a:gd name="connsiteX6783" fmla="*/ 6343264 w 12192959"/>
                <a:gd name="connsiteY6783" fmla="*/ 1405010 h 1628413"/>
                <a:gd name="connsiteX6784" fmla="*/ 6343264 w 12192959"/>
                <a:gd name="connsiteY6784" fmla="*/ 1377927 h 1628413"/>
                <a:gd name="connsiteX6785" fmla="*/ 6365321 w 12192959"/>
                <a:gd name="connsiteY6785" fmla="*/ 1377927 h 1628413"/>
                <a:gd name="connsiteX6786" fmla="*/ 6365321 w 12192959"/>
                <a:gd name="connsiteY6786" fmla="*/ 1405010 h 1628413"/>
                <a:gd name="connsiteX6787" fmla="*/ 6343264 w 12192959"/>
                <a:gd name="connsiteY6787" fmla="*/ 1450803 h 1628413"/>
                <a:gd name="connsiteX6788" fmla="*/ 6343264 w 12192959"/>
                <a:gd name="connsiteY6788" fmla="*/ 1416432 h 1628413"/>
                <a:gd name="connsiteX6789" fmla="*/ 6365321 w 12192959"/>
                <a:gd name="connsiteY6789" fmla="*/ 1416432 h 1628413"/>
                <a:gd name="connsiteX6790" fmla="*/ 6365321 w 12192959"/>
                <a:gd name="connsiteY6790" fmla="*/ 1450803 h 1628413"/>
                <a:gd name="connsiteX6791" fmla="*/ 6365321 w 12192959"/>
                <a:gd name="connsiteY6791" fmla="*/ 1462225 h 1628413"/>
                <a:gd name="connsiteX6792" fmla="*/ 6365321 w 12192959"/>
                <a:gd name="connsiteY6792" fmla="*/ 1482048 h 1628413"/>
                <a:gd name="connsiteX6793" fmla="*/ 6343264 w 12192959"/>
                <a:gd name="connsiteY6793" fmla="*/ 1482048 h 1628413"/>
                <a:gd name="connsiteX6794" fmla="*/ 6343264 w 12192959"/>
                <a:gd name="connsiteY6794" fmla="*/ 1462225 h 1628413"/>
                <a:gd name="connsiteX6795" fmla="*/ 6398647 w 12192959"/>
                <a:gd name="connsiteY6795" fmla="*/ 1416432 h 1628413"/>
                <a:gd name="connsiteX6796" fmla="*/ 6398647 w 12192959"/>
                <a:gd name="connsiteY6796" fmla="*/ 1450803 h 1628413"/>
                <a:gd name="connsiteX6797" fmla="*/ 6376590 w 12192959"/>
                <a:gd name="connsiteY6797" fmla="*/ 1450803 h 1628413"/>
                <a:gd name="connsiteX6798" fmla="*/ 6376590 w 12192959"/>
                <a:gd name="connsiteY6798" fmla="*/ 1416432 h 1628413"/>
                <a:gd name="connsiteX6799" fmla="*/ 6398647 w 12192959"/>
                <a:gd name="connsiteY6799" fmla="*/ 1377927 h 1628413"/>
                <a:gd name="connsiteX6800" fmla="*/ 6398647 w 12192959"/>
                <a:gd name="connsiteY6800" fmla="*/ 1405010 h 1628413"/>
                <a:gd name="connsiteX6801" fmla="*/ 6376590 w 12192959"/>
                <a:gd name="connsiteY6801" fmla="*/ 1405010 h 1628413"/>
                <a:gd name="connsiteX6802" fmla="*/ 6376590 w 12192959"/>
                <a:gd name="connsiteY6802" fmla="*/ 1377927 h 1628413"/>
                <a:gd name="connsiteX6803" fmla="*/ 6408477 w 12192959"/>
                <a:gd name="connsiteY6803" fmla="*/ 1372010 h 1628413"/>
                <a:gd name="connsiteX6804" fmla="*/ 6333396 w 12192959"/>
                <a:gd name="connsiteY6804" fmla="*/ 1372010 h 1628413"/>
                <a:gd name="connsiteX6805" fmla="*/ 6333396 w 12192959"/>
                <a:gd name="connsiteY6805" fmla="*/ 1365537 h 1628413"/>
                <a:gd name="connsiteX6806" fmla="*/ 6408477 w 12192959"/>
                <a:gd name="connsiteY6806" fmla="*/ 1365537 h 1628413"/>
                <a:gd name="connsiteX6807" fmla="*/ 6333396 w 12192959"/>
                <a:gd name="connsiteY6807" fmla="*/ 1387354 h 1628413"/>
                <a:gd name="connsiteX6808" fmla="*/ 6333396 w 12192959"/>
                <a:gd name="connsiteY6808" fmla="*/ 1377889 h 1628413"/>
                <a:gd name="connsiteX6809" fmla="*/ 6337318 w 12192959"/>
                <a:gd name="connsiteY6809" fmla="*/ 1377889 h 1628413"/>
                <a:gd name="connsiteX6810" fmla="*/ 6337318 w 12192959"/>
                <a:gd name="connsiteY6810" fmla="*/ 1387460 h 1628413"/>
                <a:gd name="connsiteX6811" fmla="*/ 6333396 w 12192959"/>
                <a:gd name="connsiteY6811" fmla="*/ 1402862 h 1628413"/>
                <a:gd name="connsiteX6812" fmla="*/ 6333396 w 12192959"/>
                <a:gd name="connsiteY6812" fmla="*/ 1393272 h 1628413"/>
                <a:gd name="connsiteX6813" fmla="*/ 6337318 w 12192959"/>
                <a:gd name="connsiteY6813" fmla="*/ 1393272 h 1628413"/>
                <a:gd name="connsiteX6814" fmla="*/ 6337318 w 12192959"/>
                <a:gd name="connsiteY6814" fmla="*/ 1402862 h 1628413"/>
                <a:gd name="connsiteX6815" fmla="*/ 6333396 w 12192959"/>
                <a:gd name="connsiteY6815" fmla="*/ 1418369 h 1628413"/>
                <a:gd name="connsiteX6816" fmla="*/ 6333396 w 12192959"/>
                <a:gd name="connsiteY6816" fmla="*/ 1408779 h 1628413"/>
                <a:gd name="connsiteX6817" fmla="*/ 6337318 w 12192959"/>
                <a:gd name="connsiteY6817" fmla="*/ 1408779 h 1628413"/>
                <a:gd name="connsiteX6818" fmla="*/ 6337318 w 12192959"/>
                <a:gd name="connsiteY6818" fmla="*/ 1418369 h 1628413"/>
                <a:gd name="connsiteX6819" fmla="*/ 6333396 w 12192959"/>
                <a:gd name="connsiteY6819" fmla="*/ 1433867 h 1628413"/>
                <a:gd name="connsiteX6820" fmla="*/ 6333396 w 12192959"/>
                <a:gd name="connsiteY6820" fmla="*/ 1424277 h 1628413"/>
                <a:gd name="connsiteX6821" fmla="*/ 6337318 w 12192959"/>
                <a:gd name="connsiteY6821" fmla="*/ 1424277 h 1628413"/>
                <a:gd name="connsiteX6822" fmla="*/ 6337318 w 12192959"/>
                <a:gd name="connsiteY6822" fmla="*/ 1433867 h 1628413"/>
                <a:gd name="connsiteX6823" fmla="*/ 6333396 w 12192959"/>
                <a:gd name="connsiteY6823" fmla="*/ 1451455 h 1628413"/>
                <a:gd name="connsiteX6824" fmla="*/ 6333396 w 12192959"/>
                <a:gd name="connsiteY6824" fmla="*/ 1439793 h 1628413"/>
                <a:gd name="connsiteX6825" fmla="*/ 6337318 w 12192959"/>
                <a:gd name="connsiteY6825" fmla="*/ 1439793 h 1628413"/>
                <a:gd name="connsiteX6826" fmla="*/ 6337318 w 12192959"/>
                <a:gd name="connsiteY6826" fmla="*/ 1451455 h 1628413"/>
                <a:gd name="connsiteX6827" fmla="*/ 6333396 w 12192959"/>
                <a:gd name="connsiteY6827" fmla="*/ 1467193 h 1628413"/>
                <a:gd name="connsiteX6828" fmla="*/ 6333396 w 12192959"/>
                <a:gd name="connsiteY6828" fmla="*/ 1457468 h 1628413"/>
                <a:gd name="connsiteX6829" fmla="*/ 6337318 w 12192959"/>
                <a:gd name="connsiteY6829" fmla="*/ 1457468 h 1628413"/>
                <a:gd name="connsiteX6830" fmla="*/ 6337318 w 12192959"/>
                <a:gd name="connsiteY6830" fmla="*/ 1467288 h 1628413"/>
                <a:gd name="connsiteX6831" fmla="*/ 6333396 w 12192959"/>
                <a:gd name="connsiteY6831" fmla="*/ 1482700 h 1628413"/>
                <a:gd name="connsiteX6832" fmla="*/ 6333396 w 12192959"/>
                <a:gd name="connsiteY6832" fmla="*/ 1473110 h 1628413"/>
                <a:gd name="connsiteX6833" fmla="*/ 6337318 w 12192959"/>
                <a:gd name="connsiteY6833" fmla="*/ 1473110 h 1628413"/>
                <a:gd name="connsiteX6834" fmla="*/ 6337318 w 12192959"/>
                <a:gd name="connsiteY6834" fmla="*/ 1482700 h 1628413"/>
                <a:gd name="connsiteX6835" fmla="*/ 6323451 w 12192959"/>
                <a:gd name="connsiteY6835" fmla="*/ 1489528 h 1628413"/>
                <a:gd name="connsiteX6836" fmla="*/ 6323451 w 12192959"/>
                <a:gd name="connsiteY6836" fmla="*/ 1478567 h 1628413"/>
                <a:gd name="connsiteX6837" fmla="*/ 6327479 w 12192959"/>
                <a:gd name="connsiteY6837" fmla="*/ 1478567 h 1628413"/>
                <a:gd name="connsiteX6838" fmla="*/ 6327479 w 12192959"/>
                <a:gd name="connsiteY6838" fmla="*/ 1489653 h 1628413"/>
                <a:gd name="connsiteX6839" fmla="*/ 6323451 w 12192959"/>
                <a:gd name="connsiteY6839" fmla="*/ 1439122 h 1628413"/>
                <a:gd name="connsiteX6840" fmla="*/ 6323451 w 12192959"/>
                <a:gd name="connsiteY6840" fmla="*/ 1428036 h 1628413"/>
                <a:gd name="connsiteX6841" fmla="*/ 6327479 w 12192959"/>
                <a:gd name="connsiteY6841" fmla="*/ 1428036 h 1628413"/>
                <a:gd name="connsiteX6842" fmla="*/ 6327479 w 12192959"/>
                <a:gd name="connsiteY6842" fmla="*/ 1439247 h 1628413"/>
                <a:gd name="connsiteX6843" fmla="*/ 6323451 w 12192959"/>
                <a:gd name="connsiteY6843" fmla="*/ 1390596 h 1628413"/>
                <a:gd name="connsiteX6844" fmla="*/ 6323451 w 12192959"/>
                <a:gd name="connsiteY6844" fmla="*/ 1379500 h 1628413"/>
                <a:gd name="connsiteX6845" fmla="*/ 6327479 w 12192959"/>
                <a:gd name="connsiteY6845" fmla="*/ 1379500 h 1628413"/>
                <a:gd name="connsiteX6846" fmla="*/ 6327479 w 12192959"/>
                <a:gd name="connsiteY6846" fmla="*/ 1390596 h 1628413"/>
                <a:gd name="connsiteX6847" fmla="*/ 6327479 w 12192959"/>
                <a:gd name="connsiteY6847" fmla="*/ 1373583 h 1628413"/>
                <a:gd name="connsiteX6848" fmla="*/ 6320487 w 12192959"/>
                <a:gd name="connsiteY6848" fmla="*/ 1373583 h 1628413"/>
                <a:gd name="connsiteX6849" fmla="*/ 6319336 w 12192959"/>
                <a:gd name="connsiteY6849" fmla="*/ 1373823 h 1628413"/>
                <a:gd name="connsiteX6850" fmla="*/ 6317533 w 12192959"/>
                <a:gd name="connsiteY6850" fmla="*/ 1376546 h 1628413"/>
                <a:gd name="connsiteX6851" fmla="*/ 6317533 w 12192959"/>
                <a:gd name="connsiteY6851" fmla="*/ 1382358 h 1628413"/>
                <a:gd name="connsiteX6852" fmla="*/ 6303148 w 12192959"/>
                <a:gd name="connsiteY6852" fmla="*/ 1382358 h 1628413"/>
                <a:gd name="connsiteX6853" fmla="*/ 6303148 w 12192959"/>
                <a:gd name="connsiteY6853" fmla="*/ 1364415 h 1628413"/>
                <a:gd name="connsiteX6854" fmla="*/ 6327507 w 12192959"/>
                <a:gd name="connsiteY6854" fmla="*/ 1364415 h 1628413"/>
                <a:gd name="connsiteX6855" fmla="*/ 6327479 w 12192959"/>
                <a:gd name="connsiteY6855" fmla="*/ 1422119 h 1628413"/>
                <a:gd name="connsiteX6856" fmla="*/ 6320487 w 12192959"/>
                <a:gd name="connsiteY6856" fmla="*/ 1422119 h 1628413"/>
                <a:gd name="connsiteX6857" fmla="*/ 6317533 w 12192959"/>
                <a:gd name="connsiteY6857" fmla="*/ 1425053 h 1628413"/>
                <a:gd name="connsiteX6858" fmla="*/ 6317533 w 12192959"/>
                <a:gd name="connsiteY6858" fmla="*/ 1425072 h 1628413"/>
                <a:gd name="connsiteX6859" fmla="*/ 6317533 w 12192959"/>
                <a:gd name="connsiteY6859" fmla="*/ 1430079 h 1628413"/>
                <a:gd name="connsiteX6860" fmla="*/ 6303148 w 12192959"/>
                <a:gd name="connsiteY6860" fmla="*/ 1430079 h 1628413"/>
                <a:gd name="connsiteX6861" fmla="*/ 6303148 w 12192959"/>
                <a:gd name="connsiteY6861" fmla="*/ 1412135 h 1628413"/>
                <a:gd name="connsiteX6862" fmla="*/ 6327507 w 12192959"/>
                <a:gd name="connsiteY6862" fmla="*/ 1412135 h 1628413"/>
                <a:gd name="connsiteX6863" fmla="*/ 6327479 w 12192959"/>
                <a:gd name="connsiteY6863" fmla="*/ 1472515 h 1628413"/>
                <a:gd name="connsiteX6864" fmla="*/ 6320487 w 12192959"/>
                <a:gd name="connsiteY6864" fmla="*/ 1472515 h 1628413"/>
                <a:gd name="connsiteX6865" fmla="*/ 6319336 w 12192959"/>
                <a:gd name="connsiteY6865" fmla="*/ 1472755 h 1628413"/>
                <a:gd name="connsiteX6866" fmla="*/ 6317533 w 12192959"/>
                <a:gd name="connsiteY6866" fmla="*/ 1475478 h 1628413"/>
                <a:gd name="connsiteX6867" fmla="*/ 6317533 w 12192959"/>
                <a:gd name="connsiteY6867" fmla="*/ 1477799 h 1628413"/>
                <a:gd name="connsiteX6868" fmla="*/ 6303148 w 12192959"/>
                <a:gd name="connsiteY6868" fmla="*/ 1477799 h 1628413"/>
                <a:gd name="connsiteX6869" fmla="*/ 6303148 w 12192959"/>
                <a:gd name="connsiteY6869" fmla="*/ 1459856 h 1628413"/>
                <a:gd name="connsiteX6870" fmla="*/ 6327507 w 12192959"/>
                <a:gd name="connsiteY6870" fmla="*/ 1459856 h 1628413"/>
                <a:gd name="connsiteX6871" fmla="*/ 6303120 w 12192959"/>
                <a:gd name="connsiteY6871" fmla="*/ 1525510 h 1628413"/>
                <a:gd name="connsiteX6872" fmla="*/ 6303120 w 12192959"/>
                <a:gd name="connsiteY6872" fmla="*/ 1507567 h 1628413"/>
                <a:gd name="connsiteX6873" fmla="*/ 6357247 w 12192959"/>
                <a:gd name="connsiteY6873" fmla="*/ 1507567 h 1628413"/>
                <a:gd name="connsiteX6874" fmla="*/ 6357247 w 12192959"/>
                <a:gd name="connsiteY6874" fmla="*/ 1525510 h 1628413"/>
                <a:gd name="connsiteX6875" fmla="*/ 6363164 w 12192959"/>
                <a:gd name="connsiteY6875" fmla="*/ 1603009 h 1628413"/>
                <a:gd name="connsiteX6876" fmla="*/ 6424416 w 12192959"/>
                <a:gd name="connsiteY6876" fmla="*/ 1603009 h 1628413"/>
                <a:gd name="connsiteX6877" fmla="*/ 6424416 w 12192959"/>
                <a:gd name="connsiteY6877" fmla="*/ 1620952 h 1628413"/>
                <a:gd name="connsiteX6878" fmla="*/ 6363164 w 12192959"/>
                <a:gd name="connsiteY6878" fmla="*/ 1620952 h 1628413"/>
                <a:gd name="connsiteX6879" fmla="*/ 6413617 w 12192959"/>
                <a:gd name="connsiteY6879" fmla="*/ 1579148 h 1628413"/>
                <a:gd name="connsiteX6880" fmla="*/ 6433143 w 12192959"/>
                <a:gd name="connsiteY6880" fmla="*/ 1579148 h 1628413"/>
                <a:gd name="connsiteX6881" fmla="*/ 6433143 w 12192959"/>
                <a:gd name="connsiteY6881" fmla="*/ 1597092 h 1628413"/>
                <a:gd name="connsiteX6882" fmla="*/ 6413617 w 12192959"/>
                <a:gd name="connsiteY6882" fmla="*/ 1597092 h 1628413"/>
                <a:gd name="connsiteX6883" fmla="*/ 6413617 w 12192959"/>
                <a:gd name="connsiteY6883" fmla="*/ 1549419 h 1628413"/>
                <a:gd name="connsiteX6884" fmla="*/ 6413617 w 12192959"/>
                <a:gd name="connsiteY6884" fmla="*/ 1531485 h 1628413"/>
                <a:gd name="connsiteX6885" fmla="*/ 6433143 w 12192959"/>
                <a:gd name="connsiteY6885" fmla="*/ 1531485 h 1628413"/>
                <a:gd name="connsiteX6886" fmla="*/ 6433143 w 12192959"/>
                <a:gd name="connsiteY6886" fmla="*/ 1549534 h 1628413"/>
                <a:gd name="connsiteX6887" fmla="*/ 6413617 w 12192959"/>
                <a:gd name="connsiteY6887" fmla="*/ 1549534 h 1628413"/>
                <a:gd name="connsiteX6888" fmla="*/ 6424416 w 12192959"/>
                <a:gd name="connsiteY6888" fmla="*/ 1430127 h 1628413"/>
                <a:gd name="connsiteX6889" fmla="*/ 6424349 w 12192959"/>
                <a:gd name="connsiteY6889" fmla="*/ 1430127 h 1628413"/>
                <a:gd name="connsiteX6890" fmla="*/ 6424349 w 12192959"/>
                <a:gd name="connsiteY6890" fmla="*/ 1425120 h 1628413"/>
                <a:gd name="connsiteX6891" fmla="*/ 6421395 w 12192959"/>
                <a:gd name="connsiteY6891" fmla="*/ 1422167 h 1628413"/>
                <a:gd name="connsiteX6892" fmla="*/ 6414404 w 12192959"/>
                <a:gd name="connsiteY6892" fmla="*/ 1422167 h 1628413"/>
                <a:gd name="connsiteX6893" fmla="*/ 6414404 w 12192959"/>
                <a:gd name="connsiteY6893" fmla="*/ 1412183 h 1628413"/>
                <a:gd name="connsiteX6894" fmla="*/ 6424416 w 12192959"/>
                <a:gd name="connsiteY6894" fmla="*/ 1412183 h 1628413"/>
                <a:gd name="connsiteX6895" fmla="*/ 6414404 w 12192959"/>
                <a:gd name="connsiteY6895" fmla="*/ 1439170 h 1628413"/>
                <a:gd name="connsiteX6896" fmla="*/ 6414404 w 12192959"/>
                <a:gd name="connsiteY6896" fmla="*/ 1428084 h 1628413"/>
                <a:gd name="connsiteX6897" fmla="*/ 6418432 w 12192959"/>
                <a:gd name="connsiteY6897" fmla="*/ 1428084 h 1628413"/>
                <a:gd name="connsiteX6898" fmla="*/ 6418432 w 12192959"/>
                <a:gd name="connsiteY6898" fmla="*/ 1439247 h 1628413"/>
                <a:gd name="connsiteX6899" fmla="*/ 6424416 w 12192959"/>
                <a:gd name="connsiteY6899" fmla="*/ 1477847 h 1628413"/>
                <a:gd name="connsiteX6900" fmla="*/ 6424349 w 12192959"/>
                <a:gd name="connsiteY6900" fmla="*/ 1477847 h 1628413"/>
                <a:gd name="connsiteX6901" fmla="*/ 6424349 w 12192959"/>
                <a:gd name="connsiteY6901" fmla="*/ 1475526 h 1628413"/>
                <a:gd name="connsiteX6902" fmla="*/ 6421395 w 12192959"/>
                <a:gd name="connsiteY6902" fmla="*/ 1472563 h 1628413"/>
                <a:gd name="connsiteX6903" fmla="*/ 6414404 w 12192959"/>
                <a:gd name="connsiteY6903" fmla="*/ 1472563 h 1628413"/>
                <a:gd name="connsiteX6904" fmla="*/ 6414404 w 12192959"/>
                <a:gd name="connsiteY6904" fmla="*/ 1459904 h 1628413"/>
                <a:gd name="connsiteX6905" fmla="*/ 6424416 w 12192959"/>
                <a:gd name="connsiteY6905" fmla="*/ 1459904 h 1628413"/>
                <a:gd name="connsiteX6906" fmla="*/ 6414404 w 12192959"/>
                <a:gd name="connsiteY6906" fmla="*/ 1489576 h 1628413"/>
                <a:gd name="connsiteX6907" fmla="*/ 6414404 w 12192959"/>
                <a:gd name="connsiteY6907" fmla="*/ 1478567 h 1628413"/>
                <a:gd name="connsiteX6908" fmla="*/ 6418432 w 12192959"/>
                <a:gd name="connsiteY6908" fmla="*/ 1478567 h 1628413"/>
                <a:gd name="connsiteX6909" fmla="*/ 6418432 w 12192959"/>
                <a:gd name="connsiteY6909" fmla="*/ 1489653 h 1628413"/>
                <a:gd name="connsiteX6910" fmla="*/ 6424416 w 12192959"/>
                <a:gd name="connsiteY6910" fmla="*/ 1382406 h 1628413"/>
                <a:gd name="connsiteX6911" fmla="*/ 6424349 w 12192959"/>
                <a:gd name="connsiteY6911" fmla="*/ 1382406 h 1628413"/>
                <a:gd name="connsiteX6912" fmla="*/ 6424349 w 12192959"/>
                <a:gd name="connsiteY6912" fmla="*/ 1376594 h 1628413"/>
                <a:gd name="connsiteX6913" fmla="*/ 6421405 w 12192959"/>
                <a:gd name="connsiteY6913" fmla="*/ 1373631 h 1628413"/>
                <a:gd name="connsiteX6914" fmla="*/ 6421395 w 12192959"/>
                <a:gd name="connsiteY6914" fmla="*/ 1373631 h 1628413"/>
                <a:gd name="connsiteX6915" fmla="*/ 6414404 w 12192959"/>
                <a:gd name="connsiteY6915" fmla="*/ 1373631 h 1628413"/>
                <a:gd name="connsiteX6916" fmla="*/ 6414404 w 12192959"/>
                <a:gd name="connsiteY6916" fmla="*/ 1364463 h 1628413"/>
                <a:gd name="connsiteX6917" fmla="*/ 6424416 w 12192959"/>
                <a:gd name="connsiteY6917" fmla="*/ 1364463 h 1628413"/>
                <a:gd name="connsiteX6918" fmla="*/ 6418432 w 12192959"/>
                <a:gd name="connsiteY6918" fmla="*/ 1379529 h 1628413"/>
                <a:gd name="connsiteX6919" fmla="*/ 6418432 w 12192959"/>
                <a:gd name="connsiteY6919" fmla="*/ 1390625 h 1628413"/>
                <a:gd name="connsiteX6920" fmla="*/ 6414404 w 12192959"/>
                <a:gd name="connsiteY6920" fmla="*/ 1390625 h 1628413"/>
                <a:gd name="connsiteX6921" fmla="*/ 6414404 w 12192959"/>
                <a:gd name="connsiteY6921" fmla="*/ 1379529 h 1628413"/>
                <a:gd name="connsiteX6922" fmla="*/ 6413637 w 12192959"/>
                <a:gd name="connsiteY6922" fmla="*/ 1500873 h 1628413"/>
                <a:gd name="connsiteX6923" fmla="*/ 6413704 w 12192959"/>
                <a:gd name="connsiteY6923" fmla="*/ 1500806 h 1628413"/>
                <a:gd name="connsiteX6924" fmla="*/ 6413829 w 12192959"/>
                <a:gd name="connsiteY6924" fmla="*/ 1500643 h 1628413"/>
                <a:gd name="connsiteX6925" fmla="*/ 6414184 w 12192959"/>
                <a:gd name="connsiteY6925" fmla="*/ 1500039 h 1628413"/>
                <a:gd name="connsiteX6926" fmla="*/ 6414270 w 12192959"/>
                <a:gd name="connsiteY6926" fmla="*/ 1499790 h 1628413"/>
                <a:gd name="connsiteX6927" fmla="*/ 6414423 w 12192959"/>
                <a:gd name="connsiteY6927" fmla="*/ 1498831 h 1628413"/>
                <a:gd name="connsiteX6928" fmla="*/ 6414423 w 12192959"/>
                <a:gd name="connsiteY6928" fmla="*/ 1495426 h 1628413"/>
                <a:gd name="connsiteX6929" fmla="*/ 6421347 w 12192959"/>
                <a:gd name="connsiteY6929" fmla="*/ 1495426 h 1628413"/>
                <a:gd name="connsiteX6930" fmla="*/ 6421942 w 12192959"/>
                <a:gd name="connsiteY6930" fmla="*/ 1495368 h 1628413"/>
                <a:gd name="connsiteX6931" fmla="*/ 6424311 w 12192959"/>
                <a:gd name="connsiteY6931" fmla="*/ 1492491 h 1628413"/>
                <a:gd name="connsiteX6932" fmla="*/ 6424310 w 12192959"/>
                <a:gd name="connsiteY6932" fmla="*/ 1483716 h 1628413"/>
                <a:gd name="connsiteX6933" fmla="*/ 6433105 w 12192959"/>
                <a:gd name="connsiteY6933" fmla="*/ 1483716 h 1628413"/>
                <a:gd name="connsiteX6934" fmla="*/ 6433105 w 12192959"/>
                <a:gd name="connsiteY6934" fmla="*/ 1501650 h 1628413"/>
                <a:gd name="connsiteX6935" fmla="*/ 6413579 w 12192959"/>
                <a:gd name="connsiteY6935" fmla="*/ 1501650 h 1628413"/>
                <a:gd name="connsiteX6936" fmla="*/ 6414423 w 12192959"/>
                <a:gd name="connsiteY6936" fmla="*/ 1445068 h 1628413"/>
                <a:gd name="connsiteX6937" fmla="*/ 6421347 w 12192959"/>
                <a:gd name="connsiteY6937" fmla="*/ 1445068 h 1628413"/>
                <a:gd name="connsiteX6938" fmla="*/ 6421942 w 12192959"/>
                <a:gd name="connsiteY6938" fmla="*/ 1445010 h 1628413"/>
                <a:gd name="connsiteX6939" fmla="*/ 6424311 w 12192959"/>
                <a:gd name="connsiteY6939" fmla="*/ 1442133 h 1628413"/>
                <a:gd name="connsiteX6940" fmla="*/ 6424310 w 12192959"/>
                <a:gd name="connsiteY6940" fmla="*/ 1436044 h 1628413"/>
                <a:gd name="connsiteX6941" fmla="*/ 6433105 w 12192959"/>
                <a:gd name="connsiteY6941" fmla="*/ 1436044 h 1628413"/>
                <a:gd name="connsiteX6942" fmla="*/ 6433105 w 12192959"/>
                <a:gd name="connsiteY6942" fmla="*/ 1453977 h 1628413"/>
                <a:gd name="connsiteX6943" fmla="*/ 6414366 w 12192959"/>
                <a:gd name="connsiteY6943" fmla="*/ 1453977 h 1628413"/>
                <a:gd name="connsiteX6944" fmla="*/ 6414423 w 12192959"/>
                <a:gd name="connsiteY6944" fmla="*/ 1396542 h 1628413"/>
                <a:gd name="connsiteX6945" fmla="*/ 6421347 w 12192959"/>
                <a:gd name="connsiteY6945" fmla="*/ 1396542 h 1628413"/>
                <a:gd name="connsiteX6946" fmla="*/ 6421942 w 12192959"/>
                <a:gd name="connsiteY6946" fmla="*/ 1396484 h 1628413"/>
                <a:gd name="connsiteX6947" fmla="*/ 6424311 w 12192959"/>
                <a:gd name="connsiteY6947" fmla="*/ 1393607 h 1628413"/>
                <a:gd name="connsiteX6948" fmla="*/ 6424310 w 12192959"/>
                <a:gd name="connsiteY6948" fmla="*/ 1388419 h 1628413"/>
                <a:gd name="connsiteX6949" fmla="*/ 6433105 w 12192959"/>
                <a:gd name="connsiteY6949" fmla="*/ 1388419 h 1628413"/>
                <a:gd name="connsiteX6950" fmla="*/ 6433105 w 12192959"/>
                <a:gd name="connsiteY6950" fmla="*/ 1406362 h 1628413"/>
                <a:gd name="connsiteX6951" fmla="*/ 6414366 w 12192959"/>
                <a:gd name="connsiteY6951" fmla="*/ 1406362 h 1628413"/>
                <a:gd name="connsiteX6952" fmla="*/ 6363192 w 12192959"/>
                <a:gd name="connsiteY6952" fmla="*/ 1334656 h 1628413"/>
                <a:gd name="connsiteX6953" fmla="*/ 6363192 w 12192959"/>
                <a:gd name="connsiteY6953" fmla="*/ 1331213 h 1628413"/>
                <a:gd name="connsiteX6954" fmla="*/ 6424445 w 12192959"/>
                <a:gd name="connsiteY6954" fmla="*/ 1331213 h 1628413"/>
                <a:gd name="connsiteX6955" fmla="*/ 6424445 w 12192959"/>
                <a:gd name="connsiteY6955" fmla="*/ 1334656 h 1628413"/>
                <a:gd name="connsiteX6956" fmla="*/ 6303100 w 12192959"/>
                <a:gd name="connsiteY6956" fmla="*/ 1549534 h 1628413"/>
                <a:gd name="connsiteX6957" fmla="*/ 6303100 w 12192959"/>
                <a:gd name="connsiteY6957" fmla="*/ 1531591 h 1628413"/>
                <a:gd name="connsiteX6958" fmla="*/ 6340502 w 12192959"/>
                <a:gd name="connsiteY6958" fmla="*/ 1531591 h 1628413"/>
                <a:gd name="connsiteX6959" fmla="*/ 6340502 w 12192959"/>
                <a:gd name="connsiteY6959" fmla="*/ 1549534 h 1628413"/>
                <a:gd name="connsiteX6960" fmla="*/ 6303100 w 12192959"/>
                <a:gd name="connsiteY6960" fmla="*/ 1597255 h 1628413"/>
                <a:gd name="connsiteX6961" fmla="*/ 6303100 w 12192959"/>
                <a:gd name="connsiteY6961" fmla="*/ 1579263 h 1628413"/>
                <a:gd name="connsiteX6962" fmla="*/ 6340502 w 12192959"/>
                <a:gd name="connsiteY6962" fmla="*/ 1579263 h 1628413"/>
                <a:gd name="connsiteX6963" fmla="*/ 6340502 w 12192959"/>
                <a:gd name="connsiteY6963" fmla="*/ 1597207 h 1628413"/>
                <a:gd name="connsiteX6964" fmla="*/ 6357227 w 12192959"/>
                <a:gd name="connsiteY6964" fmla="*/ 1603172 h 1628413"/>
                <a:gd name="connsiteX6965" fmla="*/ 6357227 w 12192959"/>
                <a:gd name="connsiteY6965" fmla="*/ 1621115 h 1628413"/>
                <a:gd name="connsiteX6966" fmla="*/ 6303100 w 12192959"/>
                <a:gd name="connsiteY6966" fmla="*/ 1621115 h 1628413"/>
                <a:gd name="connsiteX6967" fmla="*/ 6303100 w 12192959"/>
                <a:gd name="connsiteY6967" fmla="*/ 1603143 h 1628413"/>
                <a:gd name="connsiteX6968" fmla="*/ 6433124 w 12192959"/>
                <a:gd name="connsiteY6968" fmla="*/ 1555461 h 1628413"/>
                <a:gd name="connsiteX6969" fmla="*/ 6433124 w 12192959"/>
                <a:gd name="connsiteY6969" fmla="*/ 1573394 h 1628413"/>
                <a:gd name="connsiteX6970" fmla="*/ 6430324 w 12192959"/>
                <a:gd name="connsiteY6970" fmla="*/ 1573394 h 1628413"/>
                <a:gd name="connsiteX6971" fmla="*/ 6430324 w 12192959"/>
                <a:gd name="connsiteY6971" fmla="*/ 1555461 h 1628413"/>
                <a:gd name="connsiteX6972" fmla="*/ 6433124 w 12192959"/>
                <a:gd name="connsiteY6972" fmla="*/ 1507730 h 1628413"/>
                <a:gd name="connsiteX6973" fmla="*/ 6433124 w 12192959"/>
                <a:gd name="connsiteY6973" fmla="*/ 1525674 h 1628413"/>
                <a:gd name="connsiteX6974" fmla="*/ 6430324 w 12192959"/>
                <a:gd name="connsiteY6974" fmla="*/ 1525674 h 1628413"/>
                <a:gd name="connsiteX6975" fmla="*/ 6430324 w 12192959"/>
                <a:gd name="connsiteY6975" fmla="*/ 1507730 h 1628413"/>
                <a:gd name="connsiteX6976" fmla="*/ 6433124 w 12192959"/>
                <a:gd name="connsiteY6976" fmla="*/ 1460019 h 1628413"/>
                <a:gd name="connsiteX6977" fmla="*/ 6433124 w 12192959"/>
                <a:gd name="connsiteY6977" fmla="*/ 1477962 h 1628413"/>
                <a:gd name="connsiteX6978" fmla="*/ 6430324 w 12192959"/>
                <a:gd name="connsiteY6978" fmla="*/ 1477962 h 1628413"/>
                <a:gd name="connsiteX6979" fmla="*/ 6430324 w 12192959"/>
                <a:gd name="connsiteY6979" fmla="*/ 1460019 h 1628413"/>
                <a:gd name="connsiteX6980" fmla="*/ 6433124 w 12192959"/>
                <a:gd name="connsiteY6980" fmla="*/ 1412298 h 1628413"/>
                <a:gd name="connsiteX6981" fmla="*/ 6433124 w 12192959"/>
                <a:gd name="connsiteY6981" fmla="*/ 1430242 h 1628413"/>
                <a:gd name="connsiteX6982" fmla="*/ 6430324 w 12192959"/>
                <a:gd name="connsiteY6982" fmla="*/ 1430242 h 1628413"/>
                <a:gd name="connsiteX6983" fmla="*/ 6430324 w 12192959"/>
                <a:gd name="connsiteY6983" fmla="*/ 1412298 h 1628413"/>
                <a:gd name="connsiteX6984" fmla="*/ 6433124 w 12192959"/>
                <a:gd name="connsiteY6984" fmla="*/ 1364578 h 1628413"/>
                <a:gd name="connsiteX6985" fmla="*/ 6433124 w 12192959"/>
                <a:gd name="connsiteY6985" fmla="*/ 1382521 h 1628413"/>
                <a:gd name="connsiteX6986" fmla="*/ 6430324 w 12192959"/>
                <a:gd name="connsiteY6986" fmla="*/ 1382521 h 1628413"/>
                <a:gd name="connsiteX6987" fmla="*/ 6430324 w 12192959"/>
                <a:gd name="connsiteY6987" fmla="*/ 1364578 h 1628413"/>
                <a:gd name="connsiteX6988" fmla="*/ 6413598 w 12192959"/>
                <a:gd name="connsiteY6988" fmla="*/ 1358660 h 1628413"/>
                <a:gd name="connsiteX6989" fmla="*/ 6413598 w 12192959"/>
                <a:gd name="connsiteY6989" fmla="*/ 1340717 h 1628413"/>
                <a:gd name="connsiteX6990" fmla="*/ 6433124 w 12192959"/>
                <a:gd name="connsiteY6990" fmla="*/ 1340717 h 1628413"/>
                <a:gd name="connsiteX6991" fmla="*/ 6433124 w 12192959"/>
                <a:gd name="connsiteY6991" fmla="*/ 1358660 h 1628413"/>
                <a:gd name="connsiteX6992" fmla="*/ 6303100 w 12192959"/>
                <a:gd name="connsiteY6992" fmla="*/ 1325430 h 1628413"/>
                <a:gd name="connsiteX6993" fmla="*/ 6303100 w 12192959"/>
                <a:gd name="connsiteY6993" fmla="*/ 1315840 h 1628413"/>
                <a:gd name="connsiteX6994" fmla="*/ 6583498 w 12192959"/>
                <a:gd name="connsiteY6994" fmla="*/ 1315840 h 1628413"/>
                <a:gd name="connsiteX6995" fmla="*/ 6584256 w 12192959"/>
                <a:gd name="connsiteY6995" fmla="*/ 1315898 h 1628413"/>
                <a:gd name="connsiteX6996" fmla="*/ 6588293 w 12192959"/>
                <a:gd name="connsiteY6996" fmla="*/ 1320635 h 1628413"/>
                <a:gd name="connsiteX6997" fmla="*/ 6588207 w 12192959"/>
                <a:gd name="connsiteY6997" fmla="*/ 1321594 h 1628413"/>
                <a:gd name="connsiteX6998" fmla="*/ 6586893 w 12192959"/>
                <a:gd name="connsiteY6998" fmla="*/ 1324040 h 1628413"/>
                <a:gd name="connsiteX6999" fmla="*/ 6584898 w 12192959"/>
                <a:gd name="connsiteY6999" fmla="*/ 1325239 h 1628413"/>
                <a:gd name="connsiteX7000" fmla="*/ 6583498 w 12192959"/>
                <a:gd name="connsiteY7000" fmla="*/ 1325440 h 1628413"/>
                <a:gd name="connsiteX7001" fmla="*/ 6954130 w 12192959"/>
                <a:gd name="connsiteY7001" fmla="*/ 892846 h 1628413"/>
                <a:gd name="connsiteX7002" fmla="*/ 6942823 w 12192959"/>
                <a:gd name="connsiteY7002" fmla="*/ 892846 h 1628413"/>
                <a:gd name="connsiteX7003" fmla="*/ 6942823 w 12192959"/>
                <a:gd name="connsiteY7003" fmla="*/ 881338 h 1628413"/>
                <a:gd name="connsiteX7004" fmla="*/ 6978959 w 12192959"/>
                <a:gd name="connsiteY7004" fmla="*/ 881338 h 1628413"/>
                <a:gd name="connsiteX7005" fmla="*/ 6978959 w 12192959"/>
                <a:gd name="connsiteY7005" fmla="*/ 897401 h 1628413"/>
                <a:gd name="connsiteX7006" fmla="*/ 6957093 w 12192959"/>
                <a:gd name="connsiteY7006" fmla="*/ 897401 h 1628413"/>
                <a:gd name="connsiteX7007" fmla="*/ 6957093 w 12192959"/>
                <a:gd name="connsiteY7007" fmla="*/ 895771 h 1628413"/>
                <a:gd name="connsiteX7008" fmla="*/ 6954130 w 12192959"/>
                <a:gd name="connsiteY7008" fmla="*/ 892817 h 1628413"/>
                <a:gd name="connsiteX7009" fmla="*/ 6978959 w 12192959"/>
                <a:gd name="connsiteY7009" fmla="*/ 1145193 h 1628413"/>
                <a:gd name="connsiteX7010" fmla="*/ 6978959 w 12192959"/>
                <a:gd name="connsiteY7010" fmla="*/ 1147446 h 1628413"/>
                <a:gd name="connsiteX7011" fmla="*/ 6931670 w 12192959"/>
                <a:gd name="connsiteY7011" fmla="*/ 1147446 h 1628413"/>
                <a:gd name="connsiteX7012" fmla="*/ 6931670 w 12192959"/>
                <a:gd name="connsiteY7012" fmla="*/ 1145193 h 1628413"/>
                <a:gd name="connsiteX7013" fmla="*/ 6978959 w 12192959"/>
                <a:gd name="connsiteY7013" fmla="*/ 1452970 h 1628413"/>
                <a:gd name="connsiteX7014" fmla="*/ 6978959 w 12192959"/>
                <a:gd name="connsiteY7014" fmla="*/ 1468976 h 1628413"/>
                <a:gd name="connsiteX7015" fmla="*/ 6942823 w 12192959"/>
                <a:gd name="connsiteY7015" fmla="*/ 1468976 h 1628413"/>
                <a:gd name="connsiteX7016" fmla="*/ 6942823 w 12192959"/>
                <a:gd name="connsiteY7016" fmla="*/ 1452913 h 1628413"/>
                <a:gd name="connsiteX7017" fmla="*/ 6978959 w 12192959"/>
                <a:gd name="connsiteY7017" fmla="*/ 1540903 h 1628413"/>
                <a:gd name="connsiteX7018" fmla="*/ 6978959 w 12192959"/>
                <a:gd name="connsiteY7018" fmla="*/ 1556966 h 1628413"/>
                <a:gd name="connsiteX7019" fmla="*/ 6931670 w 12192959"/>
                <a:gd name="connsiteY7019" fmla="*/ 1556966 h 1628413"/>
                <a:gd name="connsiteX7020" fmla="*/ 6931670 w 12192959"/>
                <a:gd name="connsiteY7020" fmla="*/ 1540903 h 1628413"/>
                <a:gd name="connsiteX7021" fmla="*/ 6977818 w 12192959"/>
                <a:gd name="connsiteY7021" fmla="*/ 1562883 h 1628413"/>
                <a:gd name="connsiteX7022" fmla="*/ 6977818 w 12192959"/>
                <a:gd name="connsiteY7022" fmla="*/ 1578957 h 1628413"/>
                <a:gd name="connsiteX7023" fmla="*/ 6926750 w 12192959"/>
                <a:gd name="connsiteY7023" fmla="*/ 1578957 h 1628413"/>
                <a:gd name="connsiteX7024" fmla="*/ 6926750 w 12192959"/>
                <a:gd name="connsiteY7024" fmla="*/ 1562883 h 1628413"/>
                <a:gd name="connsiteX7025" fmla="*/ 6920852 w 12192959"/>
                <a:gd name="connsiteY7025" fmla="*/ 1562883 h 1628413"/>
                <a:gd name="connsiteX7026" fmla="*/ 6920852 w 12192959"/>
                <a:gd name="connsiteY7026" fmla="*/ 1578957 h 1628413"/>
                <a:gd name="connsiteX7027" fmla="*/ 6869813 w 12192959"/>
                <a:gd name="connsiteY7027" fmla="*/ 1578957 h 1628413"/>
                <a:gd name="connsiteX7028" fmla="*/ 6869813 w 12192959"/>
                <a:gd name="connsiteY7028" fmla="*/ 1562883 h 1628413"/>
                <a:gd name="connsiteX7029" fmla="*/ 6920852 w 12192959"/>
                <a:gd name="connsiteY7029" fmla="*/ 1606854 h 1628413"/>
                <a:gd name="connsiteX7030" fmla="*/ 6920852 w 12192959"/>
                <a:gd name="connsiteY7030" fmla="*/ 1622592 h 1628413"/>
                <a:gd name="connsiteX7031" fmla="*/ 6869813 w 12192959"/>
                <a:gd name="connsiteY7031" fmla="*/ 1622592 h 1628413"/>
                <a:gd name="connsiteX7032" fmla="*/ 6869813 w 12192959"/>
                <a:gd name="connsiteY7032" fmla="*/ 1606854 h 1628413"/>
                <a:gd name="connsiteX7033" fmla="*/ 6863886 w 12192959"/>
                <a:gd name="connsiteY7033" fmla="*/ 1562883 h 1628413"/>
                <a:gd name="connsiteX7034" fmla="*/ 6863886 w 12192959"/>
                <a:gd name="connsiteY7034" fmla="*/ 1578957 h 1628413"/>
                <a:gd name="connsiteX7035" fmla="*/ 6852378 w 12192959"/>
                <a:gd name="connsiteY7035" fmla="*/ 1578957 h 1628413"/>
                <a:gd name="connsiteX7036" fmla="*/ 6852378 w 12192959"/>
                <a:gd name="connsiteY7036" fmla="*/ 1562883 h 1628413"/>
                <a:gd name="connsiteX7037" fmla="*/ 6679438 w 12192959"/>
                <a:gd name="connsiteY7037" fmla="*/ 1585094 h 1628413"/>
                <a:gd name="connsiteX7038" fmla="*/ 6700364 w 12192959"/>
                <a:gd name="connsiteY7038" fmla="*/ 1570383 h 1628413"/>
                <a:gd name="connsiteX7039" fmla="*/ 6700364 w 12192959"/>
                <a:gd name="connsiteY7039" fmla="*/ 1585094 h 1628413"/>
                <a:gd name="connsiteX7040" fmla="*/ 6706090 w 12192959"/>
                <a:gd name="connsiteY7040" fmla="*/ 1566355 h 1628413"/>
                <a:gd name="connsiteX7041" fmla="*/ 6740863 w 12192959"/>
                <a:gd name="connsiteY7041" fmla="*/ 1541900 h 1628413"/>
                <a:gd name="connsiteX7042" fmla="*/ 6740863 w 12192959"/>
                <a:gd name="connsiteY7042" fmla="*/ 1566355 h 1628413"/>
                <a:gd name="connsiteX7043" fmla="*/ 6942823 w 12192959"/>
                <a:gd name="connsiteY7043" fmla="*/ 853478 h 1628413"/>
                <a:gd name="connsiteX7044" fmla="*/ 6942823 w 12192959"/>
                <a:gd name="connsiteY7044" fmla="*/ 837386 h 1628413"/>
                <a:gd name="connsiteX7045" fmla="*/ 6978959 w 12192959"/>
                <a:gd name="connsiteY7045" fmla="*/ 837386 h 1628413"/>
                <a:gd name="connsiteX7046" fmla="*/ 6978959 w 12192959"/>
                <a:gd name="connsiteY7046" fmla="*/ 853450 h 1628413"/>
                <a:gd name="connsiteX7047" fmla="*/ 6977818 w 12192959"/>
                <a:gd name="connsiteY7047" fmla="*/ 859396 h 1628413"/>
                <a:gd name="connsiteX7048" fmla="*/ 6977818 w 12192959"/>
                <a:gd name="connsiteY7048" fmla="*/ 875459 h 1628413"/>
                <a:gd name="connsiteX7049" fmla="*/ 6942823 w 12192959"/>
                <a:gd name="connsiteY7049" fmla="*/ 875459 h 1628413"/>
                <a:gd name="connsiteX7050" fmla="*/ 6942823 w 12192959"/>
                <a:gd name="connsiteY7050" fmla="*/ 859367 h 1628413"/>
                <a:gd name="connsiteX7051" fmla="*/ 6942823 w 12192959"/>
                <a:gd name="connsiteY7051" fmla="*/ 1029353 h 1628413"/>
                <a:gd name="connsiteX7052" fmla="*/ 6942823 w 12192959"/>
                <a:gd name="connsiteY7052" fmla="*/ 1013299 h 1628413"/>
                <a:gd name="connsiteX7053" fmla="*/ 6978959 w 12192959"/>
                <a:gd name="connsiteY7053" fmla="*/ 1013299 h 1628413"/>
                <a:gd name="connsiteX7054" fmla="*/ 6978959 w 12192959"/>
                <a:gd name="connsiteY7054" fmla="*/ 1029353 h 1628413"/>
                <a:gd name="connsiteX7055" fmla="*/ 6977818 w 12192959"/>
                <a:gd name="connsiteY7055" fmla="*/ 1035280 h 1628413"/>
                <a:gd name="connsiteX7056" fmla="*/ 6977818 w 12192959"/>
                <a:gd name="connsiteY7056" fmla="*/ 1051334 h 1628413"/>
                <a:gd name="connsiteX7057" fmla="*/ 6942823 w 12192959"/>
                <a:gd name="connsiteY7057" fmla="*/ 1051334 h 1628413"/>
                <a:gd name="connsiteX7058" fmla="*/ 6942823 w 12192959"/>
                <a:gd name="connsiteY7058" fmla="*/ 1035280 h 1628413"/>
                <a:gd name="connsiteX7059" fmla="*/ 6936091 w 12192959"/>
                <a:gd name="connsiteY7059" fmla="*/ 1103840 h 1628413"/>
                <a:gd name="connsiteX7060" fmla="*/ 6936091 w 12192959"/>
                <a:gd name="connsiteY7060" fmla="*/ 1106889 h 1628413"/>
                <a:gd name="connsiteX7061" fmla="*/ 6929502 w 12192959"/>
                <a:gd name="connsiteY7061" fmla="*/ 1106889 h 1628413"/>
                <a:gd name="connsiteX7062" fmla="*/ 6929502 w 12192959"/>
                <a:gd name="connsiteY7062" fmla="*/ 1103840 h 1628413"/>
                <a:gd name="connsiteX7063" fmla="*/ 6936091 w 12192959"/>
                <a:gd name="connsiteY7063" fmla="*/ 1093924 h 1628413"/>
                <a:gd name="connsiteX7064" fmla="*/ 6936091 w 12192959"/>
                <a:gd name="connsiteY7064" fmla="*/ 1097923 h 1628413"/>
                <a:gd name="connsiteX7065" fmla="*/ 6929502 w 12192959"/>
                <a:gd name="connsiteY7065" fmla="*/ 1097923 h 1628413"/>
                <a:gd name="connsiteX7066" fmla="*/ 6929502 w 12192959"/>
                <a:gd name="connsiteY7066" fmla="*/ 1093924 h 1628413"/>
                <a:gd name="connsiteX7067" fmla="*/ 6926769 w 12192959"/>
                <a:gd name="connsiteY7067" fmla="*/ 1135411 h 1628413"/>
                <a:gd name="connsiteX7068" fmla="*/ 6926769 w 12192959"/>
                <a:gd name="connsiteY7068" fmla="*/ 1123212 h 1628413"/>
                <a:gd name="connsiteX7069" fmla="*/ 6977818 w 12192959"/>
                <a:gd name="connsiteY7069" fmla="*/ 1123212 h 1628413"/>
                <a:gd name="connsiteX7070" fmla="*/ 6977818 w 12192959"/>
                <a:gd name="connsiteY7070" fmla="*/ 1135411 h 1628413"/>
                <a:gd name="connsiteX7071" fmla="*/ 6931670 w 12192959"/>
                <a:gd name="connsiteY7071" fmla="*/ 1161256 h 1628413"/>
                <a:gd name="connsiteX7072" fmla="*/ 6931670 w 12192959"/>
                <a:gd name="connsiteY7072" fmla="*/ 1153363 h 1628413"/>
                <a:gd name="connsiteX7073" fmla="*/ 6978959 w 12192959"/>
                <a:gd name="connsiteY7073" fmla="*/ 1153363 h 1628413"/>
                <a:gd name="connsiteX7074" fmla="*/ 6978959 w 12192959"/>
                <a:gd name="connsiteY7074" fmla="*/ 1161256 h 1628413"/>
                <a:gd name="connsiteX7075" fmla="*/ 6942823 w 12192959"/>
                <a:gd name="connsiteY7075" fmla="*/ 1249188 h 1628413"/>
                <a:gd name="connsiteX7076" fmla="*/ 6942823 w 12192959"/>
                <a:gd name="connsiteY7076" fmla="*/ 1233135 h 1628413"/>
                <a:gd name="connsiteX7077" fmla="*/ 6978959 w 12192959"/>
                <a:gd name="connsiteY7077" fmla="*/ 1233135 h 1628413"/>
                <a:gd name="connsiteX7078" fmla="*/ 6978959 w 12192959"/>
                <a:gd name="connsiteY7078" fmla="*/ 1249188 h 1628413"/>
                <a:gd name="connsiteX7079" fmla="*/ 6977818 w 12192959"/>
                <a:gd name="connsiteY7079" fmla="*/ 1255115 h 1628413"/>
                <a:gd name="connsiteX7080" fmla="*/ 6977818 w 12192959"/>
                <a:gd name="connsiteY7080" fmla="*/ 1271179 h 1628413"/>
                <a:gd name="connsiteX7081" fmla="*/ 6942823 w 12192959"/>
                <a:gd name="connsiteY7081" fmla="*/ 1271179 h 1628413"/>
                <a:gd name="connsiteX7082" fmla="*/ 6942823 w 12192959"/>
                <a:gd name="connsiteY7082" fmla="*/ 1255115 h 1628413"/>
                <a:gd name="connsiteX7083" fmla="*/ 6977818 w 12192959"/>
                <a:gd name="connsiteY7083" fmla="*/ 1387019 h 1628413"/>
                <a:gd name="connsiteX7084" fmla="*/ 6977818 w 12192959"/>
                <a:gd name="connsiteY7084" fmla="*/ 1403082 h 1628413"/>
                <a:gd name="connsiteX7085" fmla="*/ 6948807 w 12192959"/>
                <a:gd name="connsiteY7085" fmla="*/ 1403082 h 1628413"/>
                <a:gd name="connsiteX7086" fmla="*/ 6948807 w 12192959"/>
                <a:gd name="connsiteY7086" fmla="*/ 1387019 h 1628413"/>
                <a:gd name="connsiteX7087" fmla="*/ 6977818 w 12192959"/>
                <a:gd name="connsiteY7087" fmla="*/ 1430990 h 1628413"/>
                <a:gd name="connsiteX7088" fmla="*/ 6977818 w 12192959"/>
                <a:gd name="connsiteY7088" fmla="*/ 1447053 h 1628413"/>
                <a:gd name="connsiteX7089" fmla="*/ 6942823 w 12192959"/>
                <a:gd name="connsiteY7089" fmla="*/ 1447053 h 1628413"/>
                <a:gd name="connsiteX7090" fmla="*/ 6942823 w 12192959"/>
                <a:gd name="connsiteY7090" fmla="*/ 1430990 h 1628413"/>
                <a:gd name="connsiteX7091" fmla="*/ 6957084 w 12192959"/>
                <a:gd name="connsiteY7091" fmla="*/ 1496941 h 1628413"/>
                <a:gd name="connsiteX7092" fmla="*/ 6978959 w 12192959"/>
                <a:gd name="connsiteY7092" fmla="*/ 1496941 h 1628413"/>
                <a:gd name="connsiteX7093" fmla="*/ 6978959 w 12192959"/>
                <a:gd name="connsiteY7093" fmla="*/ 1512995 h 1628413"/>
                <a:gd name="connsiteX7094" fmla="*/ 6953420 w 12192959"/>
                <a:gd name="connsiteY7094" fmla="*/ 1512995 h 1628413"/>
                <a:gd name="connsiteX7095" fmla="*/ 6953420 w 12192959"/>
                <a:gd name="connsiteY7095" fmla="*/ 1508852 h 1628413"/>
                <a:gd name="connsiteX7096" fmla="*/ 6954130 w 12192959"/>
                <a:gd name="connsiteY7096" fmla="*/ 1508852 h 1628413"/>
                <a:gd name="connsiteX7097" fmla="*/ 6957093 w 12192959"/>
                <a:gd name="connsiteY7097" fmla="*/ 1505908 h 1628413"/>
                <a:gd name="connsiteX7098" fmla="*/ 6957093 w 12192959"/>
                <a:gd name="connsiteY7098" fmla="*/ 1505899 h 1628413"/>
                <a:gd name="connsiteX7099" fmla="*/ 6957093 w 12192959"/>
                <a:gd name="connsiteY7099" fmla="*/ 1497200 h 1628413"/>
                <a:gd name="connsiteX7100" fmla="*/ 6957084 w 12192959"/>
                <a:gd name="connsiteY7100" fmla="*/ 1496913 h 1628413"/>
                <a:gd name="connsiteX7101" fmla="*/ 6977818 w 12192959"/>
                <a:gd name="connsiteY7101" fmla="*/ 1518922 h 1628413"/>
                <a:gd name="connsiteX7102" fmla="*/ 6977818 w 12192959"/>
                <a:gd name="connsiteY7102" fmla="*/ 1534986 h 1628413"/>
                <a:gd name="connsiteX7103" fmla="*/ 6940886 w 12192959"/>
                <a:gd name="connsiteY7103" fmla="*/ 1534986 h 1628413"/>
                <a:gd name="connsiteX7104" fmla="*/ 6942008 w 12192959"/>
                <a:gd name="connsiteY7104" fmla="*/ 1532665 h 1628413"/>
                <a:gd name="connsiteX7105" fmla="*/ 6942008 w 12192959"/>
                <a:gd name="connsiteY7105" fmla="*/ 1518922 h 1628413"/>
                <a:gd name="connsiteX7106" fmla="*/ 6925791 w 12192959"/>
                <a:gd name="connsiteY7106" fmla="*/ 1540903 h 1628413"/>
                <a:gd name="connsiteX7107" fmla="*/ 6925791 w 12192959"/>
                <a:gd name="connsiteY7107" fmla="*/ 1556966 h 1628413"/>
                <a:gd name="connsiteX7108" fmla="*/ 6877063 w 12192959"/>
                <a:gd name="connsiteY7108" fmla="*/ 1556966 h 1628413"/>
                <a:gd name="connsiteX7109" fmla="*/ 6877063 w 12192959"/>
                <a:gd name="connsiteY7109" fmla="*/ 1540903 h 1628413"/>
                <a:gd name="connsiteX7110" fmla="*/ 6857585 w 12192959"/>
                <a:gd name="connsiteY7110" fmla="*/ 1508843 h 1628413"/>
                <a:gd name="connsiteX7111" fmla="*/ 6857585 w 12192959"/>
                <a:gd name="connsiteY7111" fmla="*/ 1512995 h 1628413"/>
                <a:gd name="connsiteX7112" fmla="*/ 6833610 w 12192959"/>
                <a:gd name="connsiteY7112" fmla="*/ 1512995 h 1628413"/>
                <a:gd name="connsiteX7113" fmla="*/ 6833610 w 12192959"/>
                <a:gd name="connsiteY7113" fmla="*/ 1496941 h 1628413"/>
                <a:gd name="connsiteX7114" fmla="*/ 6854824 w 12192959"/>
                <a:gd name="connsiteY7114" fmla="*/ 1496941 h 1628413"/>
                <a:gd name="connsiteX7115" fmla="*/ 6854824 w 12192959"/>
                <a:gd name="connsiteY7115" fmla="*/ 1497200 h 1628413"/>
                <a:gd name="connsiteX7116" fmla="*/ 6854824 w 12192959"/>
                <a:gd name="connsiteY7116" fmla="*/ 1505899 h 1628413"/>
                <a:gd name="connsiteX7117" fmla="*/ 6857547 w 12192959"/>
                <a:gd name="connsiteY7117" fmla="*/ 1508814 h 1628413"/>
                <a:gd name="connsiteX7118" fmla="*/ 6833610 w 12192959"/>
                <a:gd name="connsiteY7118" fmla="*/ 1491015 h 1628413"/>
                <a:gd name="connsiteX7119" fmla="*/ 6833610 w 12192959"/>
                <a:gd name="connsiteY7119" fmla="*/ 1474961 h 1628413"/>
                <a:gd name="connsiteX7120" fmla="*/ 6863694 w 12192959"/>
                <a:gd name="connsiteY7120" fmla="*/ 1474961 h 1628413"/>
                <a:gd name="connsiteX7121" fmla="*/ 6863694 w 12192959"/>
                <a:gd name="connsiteY7121" fmla="*/ 1491034 h 1628413"/>
                <a:gd name="connsiteX7122" fmla="*/ 6833610 w 12192959"/>
                <a:gd name="connsiteY7122" fmla="*/ 1447053 h 1628413"/>
                <a:gd name="connsiteX7123" fmla="*/ 6833610 w 12192959"/>
                <a:gd name="connsiteY7123" fmla="*/ 1430990 h 1628413"/>
                <a:gd name="connsiteX7124" fmla="*/ 6863694 w 12192959"/>
                <a:gd name="connsiteY7124" fmla="*/ 1430990 h 1628413"/>
                <a:gd name="connsiteX7125" fmla="*/ 6863694 w 12192959"/>
                <a:gd name="connsiteY7125" fmla="*/ 1447053 h 1628413"/>
                <a:gd name="connsiteX7126" fmla="*/ 6740211 w 12192959"/>
                <a:gd name="connsiteY7126" fmla="*/ 1591021 h 1628413"/>
                <a:gd name="connsiteX7127" fmla="*/ 6730333 w 12192959"/>
                <a:gd name="connsiteY7127" fmla="*/ 1598060 h 1628413"/>
                <a:gd name="connsiteX7128" fmla="*/ 6680522 w 12192959"/>
                <a:gd name="connsiteY7128" fmla="*/ 1598060 h 1628413"/>
                <a:gd name="connsiteX7129" fmla="*/ 6680522 w 12192959"/>
                <a:gd name="connsiteY7129" fmla="*/ 1591021 h 1628413"/>
                <a:gd name="connsiteX7130" fmla="*/ 6706329 w 12192959"/>
                <a:gd name="connsiteY7130" fmla="*/ 1579321 h 1628413"/>
                <a:gd name="connsiteX7131" fmla="*/ 6706329 w 12192959"/>
                <a:gd name="connsiteY7131" fmla="*/ 1572272 h 1628413"/>
                <a:gd name="connsiteX7132" fmla="*/ 6766498 w 12192959"/>
                <a:gd name="connsiteY7132" fmla="*/ 1572272 h 1628413"/>
                <a:gd name="connsiteX7133" fmla="*/ 6756620 w 12192959"/>
                <a:gd name="connsiteY7133" fmla="*/ 1579321 h 1628413"/>
                <a:gd name="connsiteX7134" fmla="*/ 6812368 w 12192959"/>
                <a:gd name="connsiteY7134" fmla="*/ 1505870 h 1628413"/>
                <a:gd name="connsiteX7135" fmla="*/ 6753120 w 12192959"/>
                <a:gd name="connsiteY7135" fmla="*/ 1505870 h 1628413"/>
                <a:gd name="connsiteX7136" fmla="*/ 6750157 w 12192959"/>
                <a:gd name="connsiteY7136" fmla="*/ 1508823 h 1628413"/>
                <a:gd name="connsiteX7137" fmla="*/ 6750156 w 12192959"/>
                <a:gd name="connsiteY7137" fmla="*/ 1556506 h 1628413"/>
                <a:gd name="connsiteX7138" fmla="*/ 6753119 w 12192959"/>
                <a:gd name="connsiteY7138" fmla="*/ 1559460 h 1628413"/>
                <a:gd name="connsiteX7139" fmla="*/ 6784470 w 12192959"/>
                <a:gd name="connsiteY7139" fmla="*/ 1559460 h 1628413"/>
                <a:gd name="connsiteX7140" fmla="*/ 6774803 w 12192959"/>
                <a:gd name="connsiteY7140" fmla="*/ 1566355 h 1628413"/>
                <a:gd name="connsiteX7141" fmla="*/ 6746819 w 12192959"/>
                <a:gd name="connsiteY7141" fmla="*/ 1566355 h 1628413"/>
                <a:gd name="connsiteX7142" fmla="*/ 6746819 w 12192959"/>
                <a:gd name="connsiteY7142" fmla="*/ 1426914 h 1628413"/>
                <a:gd name="connsiteX7143" fmla="*/ 6818659 w 12192959"/>
                <a:gd name="connsiteY7143" fmla="*/ 1426914 h 1628413"/>
                <a:gd name="connsiteX7144" fmla="*/ 6818659 w 12192959"/>
                <a:gd name="connsiteY7144" fmla="*/ 1535053 h 1628413"/>
                <a:gd name="connsiteX7145" fmla="*/ 6815331 w 12192959"/>
                <a:gd name="connsiteY7145" fmla="*/ 1537431 h 1628413"/>
                <a:gd name="connsiteX7146" fmla="*/ 6815331 w 12192959"/>
                <a:gd name="connsiteY7146" fmla="*/ 1508795 h 1628413"/>
                <a:gd name="connsiteX7147" fmla="*/ 6812358 w 12192959"/>
                <a:gd name="connsiteY7147" fmla="*/ 1505841 h 1628413"/>
                <a:gd name="connsiteX7148" fmla="*/ 6812329 w 12192959"/>
                <a:gd name="connsiteY7148" fmla="*/ 1505841 h 1628413"/>
                <a:gd name="connsiteX7149" fmla="*/ 6809405 w 12192959"/>
                <a:gd name="connsiteY7149" fmla="*/ 1511787 h 1628413"/>
                <a:gd name="connsiteX7150" fmla="*/ 6809405 w 12192959"/>
                <a:gd name="connsiteY7150" fmla="*/ 1541680 h 1628413"/>
                <a:gd name="connsiteX7151" fmla="*/ 6792765 w 12192959"/>
                <a:gd name="connsiteY7151" fmla="*/ 1553543 h 1628413"/>
                <a:gd name="connsiteX7152" fmla="*/ 6756045 w 12192959"/>
                <a:gd name="connsiteY7152" fmla="*/ 1553543 h 1628413"/>
                <a:gd name="connsiteX7153" fmla="*/ 6756045 w 12192959"/>
                <a:gd name="connsiteY7153" fmla="*/ 1511787 h 1628413"/>
                <a:gd name="connsiteX7154" fmla="*/ 6584994 w 12192959"/>
                <a:gd name="connsiteY7154" fmla="*/ 1349253 h 1628413"/>
                <a:gd name="connsiteX7155" fmla="*/ 6584994 w 12192959"/>
                <a:gd name="connsiteY7155" fmla="*/ 1343144 h 1628413"/>
                <a:gd name="connsiteX7156" fmla="*/ 6636043 w 12192959"/>
                <a:gd name="connsiteY7156" fmla="*/ 1343144 h 1628413"/>
                <a:gd name="connsiteX7157" fmla="*/ 6636043 w 12192959"/>
                <a:gd name="connsiteY7157" fmla="*/ 1349253 h 1628413"/>
                <a:gd name="connsiteX7158" fmla="*/ 6593251 w 12192959"/>
                <a:gd name="connsiteY7158" fmla="*/ 1325085 h 1628413"/>
                <a:gd name="connsiteX7159" fmla="*/ 6593251 w 12192959"/>
                <a:gd name="connsiteY7159" fmla="*/ 1337131 h 1628413"/>
                <a:gd name="connsiteX7160" fmla="*/ 6584994 w 12192959"/>
                <a:gd name="connsiteY7160" fmla="*/ 1337131 h 1628413"/>
                <a:gd name="connsiteX7161" fmla="*/ 6584994 w 12192959"/>
                <a:gd name="connsiteY7161" fmla="*/ 1331252 h 1628413"/>
                <a:gd name="connsiteX7162" fmla="*/ 6593251 w 12192959"/>
                <a:gd name="connsiteY7162" fmla="*/ 1325085 h 1628413"/>
                <a:gd name="connsiteX7163" fmla="*/ 6628735 w 12192959"/>
                <a:gd name="connsiteY7163" fmla="*/ 1233125 h 1628413"/>
                <a:gd name="connsiteX7164" fmla="*/ 6628735 w 12192959"/>
                <a:gd name="connsiteY7164" fmla="*/ 1249188 h 1628413"/>
                <a:gd name="connsiteX7165" fmla="*/ 6599197 w 12192959"/>
                <a:gd name="connsiteY7165" fmla="*/ 1249188 h 1628413"/>
                <a:gd name="connsiteX7166" fmla="*/ 6599197 w 12192959"/>
                <a:gd name="connsiteY7166" fmla="*/ 1233058 h 1628413"/>
                <a:gd name="connsiteX7167" fmla="*/ 6628735 w 12192959"/>
                <a:gd name="connsiteY7167" fmla="*/ 1013289 h 1628413"/>
                <a:gd name="connsiteX7168" fmla="*/ 6628735 w 12192959"/>
                <a:gd name="connsiteY7168" fmla="*/ 1029353 h 1628413"/>
                <a:gd name="connsiteX7169" fmla="*/ 6599197 w 12192959"/>
                <a:gd name="connsiteY7169" fmla="*/ 1029353 h 1628413"/>
                <a:gd name="connsiteX7170" fmla="*/ 6599197 w 12192959"/>
                <a:gd name="connsiteY7170" fmla="*/ 1013289 h 1628413"/>
                <a:gd name="connsiteX7171" fmla="*/ 6628735 w 12192959"/>
                <a:gd name="connsiteY7171" fmla="*/ 837415 h 1628413"/>
                <a:gd name="connsiteX7172" fmla="*/ 6628735 w 12192959"/>
                <a:gd name="connsiteY7172" fmla="*/ 853478 h 1628413"/>
                <a:gd name="connsiteX7173" fmla="*/ 6599197 w 12192959"/>
                <a:gd name="connsiteY7173" fmla="*/ 853478 h 1628413"/>
                <a:gd name="connsiteX7174" fmla="*/ 6599197 w 12192959"/>
                <a:gd name="connsiteY7174" fmla="*/ 837386 h 1628413"/>
                <a:gd name="connsiteX7175" fmla="*/ 6650217 w 12192959"/>
                <a:gd name="connsiteY7175" fmla="*/ 750672 h 1628413"/>
                <a:gd name="connsiteX7176" fmla="*/ 6650217 w 12192959"/>
                <a:gd name="connsiteY7176" fmla="*/ 765527 h 1628413"/>
                <a:gd name="connsiteX7177" fmla="*/ 6599178 w 12192959"/>
                <a:gd name="connsiteY7177" fmla="*/ 765527 h 1628413"/>
                <a:gd name="connsiteX7178" fmla="*/ 6599178 w 12192959"/>
                <a:gd name="connsiteY7178" fmla="*/ 750672 h 1628413"/>
                <a:gd name="connsiteX7179" fmla="*/ 6947014 w 12192959"/>
                <a:gd name="connsiteY7179" fmla="*/ 952411 h 1628413"/>
                <a:gd name="connsiteX7180" fmla="*/ 6945844 w 12192959"/>
                <a:gd name="connsiteY7180" fmla="*/ 952171 h 1628413"/>
                <a:gd name="connsiteX7181" fmla="*/ 6939725 w 12192959"/>
                <a:gd name="connsiteY7181" fmla="*/ 952171 h 1628413"/>
                <a:gd name="connsiteX7182" fmla="*/ 6936771 w 12192959"/>
                <a:gd name="connsiteY7182" fmla="*/ 955125 h 1628413"/>
                <a:gd name="connsiteX7183" fmla="*/ 6936772 w 12192959"/>
                <a:gd name="connsiteY7183" fmla="*/ 955221 h 1628413"/>
                <a:gd name="connsiteX7184" fmla="*/ 6926750 w 12192959"/>
                <a:gd name="connsiteY7184" fmla="*/ 955221 h 1628413"/>
                <a:gd name="connsiteX7185" fmla="*/ 6926750 w 12192959"/>
                <a:gd name="connsiteY7185" fmla="*/ 947270 h 1628413"/>
                <a:gd name="connsiteX7186" fmla="*/ 6977798 w 12192959"/>
                <a:gd name="connsiteY7186" fmla="*/ 947270 h 1628413"/>
                <a:gd name="connsiteX7187" fmla="*/ 6977798 w 12192959"/>
                <a:gd name="connsiteY7187" fmla="*/ 963344 h 1628413"/>
                <a:gd name="connsiteX7188" fmla="*/ 6948807 w 12192959"/>
                <a:gd name="connsiteY7188" fmla="*/ 963344 h 1628413"/>
                <a:gd name="connsiteX7189" fmla="*/ 6948807 w 12192959"/>
                <a:gd name="connsiteY7189" fmla="*/ 955077 h 1628413"/>
                <a:gd name="connsiteX7190" fmla="*/ 6947014 w 12192959"/>
                <a:gd name="connsiteY7190" fmla="*/ 952392 h 1628413"/>
                <a:gd name="connsiteX7191" fmla="*/ 6877005 w 12192959"/>
                <a:gd name="connsiteY7191" fmla="*/ 1147437 h 1628413"/>
                <a:gd name="connsiteX7192" fmla="*/ 6877005 w 12192959"/>
                <a:gd name="connsiteY7192" fmla="*/ 1145183 h 1628413"/>
                <a:gd name="connsiteX7193" fmla="*/ 6925791 w 12192959"/>
                <a:gd name="connsiteY7193" fmla="*/ 1145183 h 1628413"/>
                <a:gd name="connsiteX7194" fmla="*/ 6925791 w 12192959"/>
                <a:gd name="connsiteY7194" fmla="*/ 1147437 h 1628413"/>
                <a:gd name="connsiteX7195" fmla="*/ 6977798 w 12192959"/>
                <a:gd name="connsiteY7195" fmla="*/ 1343134 h 1628413"/>
                <a:gd name="connsiteX7196" fmla="*/ 6977798 w 12192959"/>
                <a:gd name="connsiteY7196" fmla="*/ 1349243 h 1628413"/>
                <a:gd name="connsiteX7197" fmla="*/ 6926750 w 12192959"/>
                <a:gd name="connsiteY7197" fmla="*/ 1349243 h 1628413"/>
                <a:gd name="connsiteX7198" fmla="*/ 6926750 w 12192959"/>
                <a:gd name="connsiteY7198" fmla="*/ 1343134 h 1628413"/>
                <a:gd name="connsiteX7199" fmla="*/ 6977798 w 12192959"/>
                <a:gd name="connsiteY7199" fmla="*/ 1355160 h 1628413"/>
                <a:gd name="connsiteX7200" fmla="*/ 6977798 w 12192959"/>
                <a:gd name="connsiteY7200" fmla="*/ 1359102 h 1628413"/>
                <a:gd name="connsiteX7201" fmla="*/ 6926750 w 12192959"/>
                <a:gd name="connsiteY7201" fmla="*/ 1359102 h 1628413"/>
                <a:gd name="connsiteX7202" fmla="*/ 6926750 w 12192959"/>
                <a:gd name="connsiteY7202" fmla="*/ 1355160 h 1628413"/>
                <a:gd name="connsiteX7203" fmla="*/ 6731820 w 12192959"/>
                <a:gd name="connsiteY7203" fmla="*/ 1430980 h 1628413"/>
                <a:gd name="connsiteX7204" fmla="*/ 6731820 w 12192959"/>
                <a:gd name="connsiteY7204" fmla="*/ 1447044 h 1628413"/>
                <a:gd name="connsiteX7205" fmla="*/ 6707845 w 12192959"/>
                <a:gd name="connsiteY7205" fmla="*/ 1447044 h 1628413"/>
                <a:gd name="connsiteX7206" fmla="*/ 6707845 w 12192959"/>
                <a:gd name="connsiteY7206" fmla="*/ 1430980 h 1628413"/>
                <a:gd name="connsiteX7207" fmla="*/ 6731820 w 12192959"/>
                <a:gd name="connsiteY7207" fmla="*/ 1474951 h 1628413"/>
                <a:gd name="connsiteX7208" fmla="*/ 6731820 w 12192959"/>
                <a:gd name="connsiteY7208" fmla="*/ 1491034 h 1628413"/>
                <a:gd name="connsiteX7209" fmla="*/ 6707845 w 12192959"/>
                <a:gd name="connsiteY7209" fmla="*/ 1491034 h 1628413"/>
                <a:gd name="connsiteX7210" fmla="*/ 6707845 w 12192959"/>
                <a:gd name="connsiteY7210" fmla="*/ 1474980 h 1628413"/>
                <a:gd name="connsiteX7211" fmla="*/ 6628687 w 12192959"/>
                <a:gd name="connsiteY7211" fmla="*/ 1452961 h 1628413"/>
                <a:gd name="connsiteX7212" fmla="*/ 6628687 w 12192959"/>
                <a:gd name="connsiteY7212" fmla="*/ 1468976 h 1628413"/>
                <a:gd name="connsiteX7213" fmla="*/ 6599149 w 12192959"/>
                <a:gd name="connsiteY7213" fmla="*/ 1468976 h 1628413"/>
                <a:gd name="connsiteX7214" fmla="*/ 6599149 w 12192959"/>
                <a:gd name="connsiteY7214" fmla="*/ 1452913 h 1628413"/>
                <a:gd name="connsiteX7215" fmla="*/ 6619864 w 12192959"/>
                <a:gd name="connsiteY7215" fmla="*/ 1284691 h 1628413"/>
                <a:gd name="connsiteX7216" fmla="*/ 6619864 w 12192959"/>
                <a:gd name="connsiteY7216" fmla="*/ 1293131 h 1628413"/>
                <a:gd name="connsiteX7217" fmla="*/ 6599159 w 12192959"/>
                <a:gd name="connsiteY7217" fmla="*/ 1293131 h 1628413"/>
                <a:gd name="connsiteX7218" fmla="*/ 6599159 w 12192959"/>
                <a:gd name="connsiteY7218" fmla="*/ 1277067 h 1628413"/>
                <a:gd name="connsiteX7219" fmla="*/ 6628697 w 12192959"/>
                <a:gd name="connsiteY7219" fmla="*/ 1277067 h 1628413"/>
                <a:gd name="connsiteX7220" fmla="*/ 6628697 w 12192959"/>
                <a:gd name="connsiteY7220" fmla="*/ 1281728 h 1628413"/>
                <a:gd name="connsiteX7221" fmla="*/ 6622818 w 12192959"/>
                <a:gd name="connsiteY7221" fmla="*/ 1281728 h 1628413"/>
                <a:gd name="connsiteX7222" fmla="*/ 6619864 w 12192959"/>
                <a:gd name="connsiteY7222" fmla="*/ 1284691 h 1628413"/>
                <a:gd name="connsiteX7223" fmla="*/ 6599159 w 12192959"/>
                <a:gd name="connsiteY7223" fmla="*/ 1057222 h 1628413"/>
                <a:gd name="connsiteX7224" fmla="*/ 6628697 w 12192959"/>
                <a:gd name="connsiteY7224" fmla="*/ 1057222 h 1628413"/>
                <a:gd name="connsiteX7225" fmla="*/ 6628697 w 12192959"/>
                <a:gd name="connsiteY7225" fmla="*/ 1071396 h 1628413"/>
                <a:gd name="connsiteX7226" fmla="*/ 6622827 w 12192959"/>
                <a:gd name="connsiteY7226" fmla="*/ 1071396 h 1628413"/>
                <a:gd name="connsiteX7227" fmla="*/ 6620094 w 12192959"/>
                <a:gd name="connsiteY7227" fmla="*/ 1073199 h 1628413"/>
                <a:gd name="connsiteX7228" fmla="*/ 6620094 w 12192959"/>
                <a:gd name="connsiteY7228" fmla="*/ 1073295 h 1628413"/>
                <a:gd name="connsiteX7229" fmla="*/ 6599197 w 12192959"/>
                <a:gd name="connsiteY7229" fmla="*/ 1073295 h 1628413"/>
                <a:gd name="connsiteX7230" fmla="*/ 6599159 w 12192959"/>
                <a:gd name="connsiteY7230" fmla="*/ 881347 h 1628413"/>
                <a:gd name="connsiteX7231" fmla="*/ 6628697 w 12192959"/>
                <a:gd name="connsiteY7231" fmla="*/ 881347 h 1628413"/>
                <a:gd name="connsiteX7232" fmla="*/ 6628697 w 12192959"/>
                <a:gd name="connsiteY7232" fmla="*/ 892856 h 1628413"/>
                <a:gd name="connsiteX7233" fmla="*/ 6622818 w 12192959"/>
                <a:gd name="connsiteY7233" fmla="*/ 892856 h 1628413"/>
                <a:gd name="connsiteX7234" fmla="*/ 6619864 w 12192959"/>
                <a:gd name="connsiteY7234" fmla="*/ 895819 h 1628413"/>
                <a:gd name="connsiteX7235" fmla="*/ 6619864 w 12192959"/>
                <a:gd name="connsiteY7235" fmla="*/ 897401 h 1628413"/>
                <a:gd name="connsiteX7236" fmla="*/ 6599159 w 12192959"/>
                <a:gd name="connsiteY7236" fmla="*/ 897401 h 1628413"/>
                <a:gd name="connsiteX7237" fmla="*/ 6599159 w 12192959"/>
                <a:gd name="connsiteY7237" fmla="*/ 793415 h 1628413"/>
                <a:gd name="connsiteX7238" fmla="*/ 6622578 w 12192959"/>
                <a:gd name="connsiteY7238" fmla="*/ 793415 h 1628413"/>
                <a:gd name="connsiteX7239" fmla="*/ 6622578 w 12192959"/>
                <a:gd name="connsiteY7239" fmla="*/ 803418 h 1628413"/>
                <a:gd name="connsiteX7240" fmla="*/ 6624890 w 12192959"/>
                <a:gd name="connsiteY7240" fmla="*/ 809450 h 1628413"/>
                <a:gd name="connsiteX7241" fmla="*/ 6599159 w 12192959"/>
                <a:gd name="connsiteY7241" fmla="*/ 809450 h 1628413"/>
                <a:gd name="connsiteX7242" fmla="*/ 6656125 w 12192959"/>
                <a:gd name="connsiteY7242" fmla="*/ 765508 h 1628413"/>
                <a:gd name="connsiteX7243" fmla="*/ 6656125 w 12192959"/>
                <a:gd name="connsiteY7243" fmla="*/ 750672 h 1628413"/>
                <a:gd name="connsiteX7244" fmla="*/ 6704852 w 12192959"/>
                <a:gd name="connsiteY7244" fmla="*/ 750672 h 1628413"/>
                <a:gd name="connsiteX7245" fmla="*/ 6704852 w 12192959"/>
                <a:gd name="connsiteY7245" fmla="*/ 765527 h 1628413"/>
                <a:gd name="connsiteX7246" fmla="*/ 6710789 w 12192959"/>
                <a:gd name="connsiteY7246" fmla="*/ 765508 h 1628413"/>
                <a:gd name="connsiteX7247" fmla="*/ 6710789 w 12192959"/>
                <a:gd name="connsiteY7247" fmla="*/ 750672 h 1628413"/>
                <a:gd name="connsiteX7248" fmla="*/ 6761799 w 12192959"/>
                <a:gd name="connsiteY7248" fmla="*/ 750672 h 1628413"/>
                <a:gd name="connsiteX7249" fmla="*/ 6761799 w 12192959"/>
                <a:gd name="connsiteY7249" fmla="*/ 765527 h 1628413"/>
                <a:gd name="connsiteX7250" fmla="*/ 6755862 w 12192959"/>
                <a:gd name="connsiteY7250" fmla="*/ 776632 h 1628413"/>
                <a:gd name="connsiteX7251" fmla="*/ 6755862 w 12192959"/>
                <a:gd name="connsiteY7251" fmla="*/ 771434 h 1628413"/>
                <a:gd name="connsiteX7252" fmla="*/ 6806901 w 12192959"/>
                <a:gd name="connsiteY7252" fmla="*/ 771434 h 1628413"/>
                <a:gd name="connsiteX7253" fmla="*/ 6806901 w 12192959"/>
                <a:gd name="connsiteY7253" fmla="*/ 776632 h 1628413"/>
                <a:gd name="connsiteX7254" fmla="*/ 6767726 w 12192959"/>
                <a:gd name="connsiteY7254" fmla="*/ 765508 h 1628413"/>
                <a:gd name="connsiteX7255" fmla="*/ 6767726 w 12192959"/>
                <a:gd name="connsiteY7255" fmla="*/ 750672 h 1628413"/>
                <a:gd name="connsiteX7256" fmla="*/ 6816463 w 12192959"/>
                <a:gd name="connsiteY7256" fmla="*/ 750672 h 1628413"/>
                <a:gd name="connsiteX7257" fmla="*/ 6816463 w 12192959"/>
                <a:gd name="connsiteY7257" fmla="*/ 765527 h 1628413"/>
                <a:gd name="connsiteX7258" fmla="*/ 6822390 w 12192959"/>
                <a:gd name="connsiteY7258" fmla="*/ 765508 h 1628413"/>
                <a:gd name="connsiteX7259" fmla="*/ 6822390 w 12192959"/>
                <a:gd name="connsiteY7259" fmla="*/ 750672 h 1628413"/>
                <a:gd name="connsiteX7260" fmla="*/ 6871127 w 12192959"/>
                <a:gd name="connsiteY7260" fmla="*/ 750672 h 1628413"/>
                <a:gd name="connsiteX7261" fmla="*/ 6871127 w 12192959"/>
                <a:gd name="connsiteY7261" fmla="*/ 765527 h 1628413"/>
                <a:gd name="connsiteX7262" fmla="*/ 6869823 w 12192959"/>
                <a:gd name="connsiteY7262" fmla="*/ 776632 h 1628413"/>
                <a:gd name="connsiteX7263" fmla="*/ 6869823 w 12192959"/>
                <a:gd name="connsiteY7263" fmla="*/ 771434 h 1628413"/>
                <a:gd name="connsiteX7264" fmla="*/ 6920861 w 12192959"/>
                <a:gd name="connsiteY7264" fmla="*/ 771434 h 1628413"/>
                <a:gd name="connsiteX7265" fmla="*/ 6920861 w 12192959"/>
                <a:gd name="connsiteY7265" fmla="*/ 776632 h 1628413"/>
                <a:gd name="connsiteX7266" fmla="*/ 6877035 w 12192959"/>
                <a:gd name="connsiteY7266" fmla="*/ 765508 h 1628413"/>
                <a:gd name="connsiteX7267" fmla="*/ 6877035 w 12192959"/>
                <a:gd name="connsiteY7267" fmla="*/ 750672 h 1628413"/>
                <a:gd name="connsiteX7268" fmla="*/ 6925791 w 12192959"/>
                <a:gd name="connsiteY7268" fmla="*/ 750672 h 1628413"/>
                <a:gd name="connsiteX7269" fmla="*/ 6925791 w 12192959"/>
                <a:gd name="connsiteY7269" fmla="*/ 765527 h 1628413"/>
                <a:gd name="connsiteX7270" fmla="*/ 6929512 w 12192959"/>
                <a:gd name="connsiteY7270" fmla="*/ 919315 h 1628413"/>
                <a:gd name="connsiteX7271" fmla="*/ 6929512 w 12192959"/>
                <a:gd name="connsiteY7271" fmla="*/ 915316 h 1628413"/>
                <a:gd name="connsiteX7272" fmla="*/ 6936100 w 12192959"/>
                <a:gd name="connsiteY7272" fmla="*/ 915316 h 1628413"/>
                <a:gd name="connsiteX7273" fmla="*/ 6936100 w 12192959"/>
                <a:gd name="connsiteY7273" fmla="*/ 919315 h 1628413"/>
                <a:gd name="connsiteX7274" fmla="*/ 6936100 w 12192959"/>
                <a:gd name="connsiteY7274" fmla="*/ 925242 h 1628413"/>
                <a:gd name="connsiteX7275" fmla="*/ 6936100 w 12192959"/>
                <a:gd name="connsiteY7275" fmla="*/ 928291 h 1628413"/>
                <a:gd name="connsiteX7276" fmla="*/ 6929512 w 12192959"/>
                <a:gd name="connsiteY7276" fmla="*/ 928291 h 1628413"/>
                <a:gd name="connsiteX7277" fmla="*/ 6929512 w 12192959"/>
                <a:gd name="connsiteY7277" fmla="*/ 925213 h 1628413"/>
                <a:gd name="connsiteX7278" fmla="*/ 6882232 w 12192959"/>
                <a:gd name="connsiteY7278" fmla="*/ 1095276 h 1628413"/>
                <a:gd name="connsiteX7279" fmla="*/ 6882232 w 12192959"/>
                <a:gd name="connsiteY7279" fmla="*/ 1093895 h 1628413"/>
                <a:gd name="connsiteX7280" fmla="*/ 6920861 w 12192959"/>
                <a:gd name="connsiteY7280" fmla="*/ 1093895 h 1628413"/>
                <a:gd name="connsiteX7281" fmla="*/ 6920861 w 12192959"/>
                <a:gd name="connsiteY7281" fmla="*/ 1095276 h 1628413"/>
                <a:gd name="connsiteX7282" fmla="*/ 6876305 w 12192959"/>
                <a:gd name="connsiteY7282" fmla="*/ 1103811 h 1628413"/>
                <a:gd name="connsiteX7283" fmla="*/ 6876305 w 12192959"/>
                <a:gd name="connsiteY7283" fmla="*/ 1106861 h 1628413"/>
                <a:gd name="connsiteX7284" fmla="*/ 6869727 w 12192959"/>
                <a:gd name="connsiteY7284" fmla="*/ 1106861 h 1628413"/>
                <a:gd name="connsiteX7285" fmla="*/ 6869727 w 12192959"/>
                <a:gd name="connsiteY7285" fmla="*/ 1103811 h 1628413"/>
                <a:gd name="connsiteX7286" fmla="*/ 6876305 w 12192959"/>
                <a:gd name="connsiteY7286" fmla="*/ 1093895 h 1628413"/>
                <a:gd name="connsiteX7287" fmla="*/ 6876305 w 12192959"/>
                <a:gd name="connsiteY7287" fmla="*/ 1097894 h 1628413"/>
                <a:gd name="connsiteX7288" fmla="*/ 6869727 w 12192959"/>
                <a:gd name="connsiteY7288" fmla="*/ 1097894 h 1628413"/>
                <a:gd name="connsiteX7289" fmla="*/ 6869727 w 12192959"/>
                <a:gd name="connsiteY7289" fmla="*/ 1093895 h 1628413"/>
                <a:gd name="connsiteX7290" fmla="*/ 6925762 w 12192959"/>
                <a:gd name="connsiteY7290" fmla="*/ 1153354 h 1628413"/>
                <a:gd name="connsiteX7291" fmla="*/ 6925762 w 12192959"/>
                <a:gd name="connsiteY7291" fmla="*/ 1161247 h 1628413"/>
                <a:gd name="connsiteX7292" fmla="*/ 6877035 w 12192959"/>
                <a:gd name="connsiteY7292" fmla="*/ 1161247 h 1628413"/>
                <a:gd name="connsiteX7293" fmla="*/ 6877035 w 12192959"/>
                <a:gd name="connsiteY7293" fmla="*/ 1153354 h 1628413"/>
                <a:gd name="connsiteX7294" fmla="*/ 6929512 w 12192959"/>
                <a:gd name="connsiteY7294" fmla="*/ 1308245 h 1628413"/>
                <a:gd name="connsiteX7295" fmla="*/ 6929512 w 12192959"/>
                <a:gd name="connsiteY7295" fmla="*/ 1304246 h 1628413"/>
                <a:gd name="connsiteX7296" fmla="*/ 6936100 w 12192959"/>
                <a:gd name="connsiteY7296" fmla="*/ 1304246 h 1628413"/>
                <a:gd name="connsiteX7297" fmla="*/ 6936100 w 12192959"/>
                <a:gd name="connsiteY7297" fmla="*/ 1308245 h 1628413"/>
                <a:gd name="connsiteX7298" fmla="*/ 6936100 w 12192959"/>
                <a:gd name="connsiteY7298" fmla="*/ 1314162 h 1628413"/>
                <a:gd name="connsiteX7299" fmla="*/ 6936100 w 12192959"/>
                <a:gd name="connsiteY7299" fmla="*/ 1317221 h 1628413"/>
                <a:gd name="connsiteX7300" fmla="*/ 6929512 w 12192959"/>
                <a:gd name="connsiteY7300" fmla="*/ 1317221 h 1628413"/>
                <a:gd name="connsiteX7301" fmla="*/ 6929512 w 12192959"/>
                <a:gd name="connsiteY7301" fmla="*/ 1314162 h 1628413"/>
                <a:gd name="connsiteX7302" fmla="*/ 6877035 w 12192959"/>
                <a:gd name="connsiteY7302" fmla="*/ 1378042 h 1628413"/>
                <a:gd name="connsiteX7303" fmla="*/ 6877035 w 12192959"/>
                <a:gd name="connsiteY7303" fmla="*/ 1365028 h 1628413"/>
                <a:gd name="connsiteX7304" fmla="*/ 6925791 w 12192959"/>
                <a:gd name="connsiteY7304" fmla="*/ 1365028 h 1628413"/>
                <a:gd name="connsiteX7305" fmla="*/ 6925791 w 12192959"/>
                <a:gd name="connsiteY7305" fmla="*/ 1378042 h 1628413"/>
                <a:gd name="connsiteX7306" fmla="*/ 6816463 w 12192959"/>
                <a:gd name="connsiteY7306" fmla="*/ 1365009 h 1628413"/>
                <a:gd name="connsiteX7307" fmla="*/ 6816463 w 12192959"/>
                <a:gd name="connsiteY7307" fmla="*/ 1381063 h 1628413"/>
                <a:gd name="connsiteX7308" fmla="*/ 6767745 w 12192959"/>
                <a:gd name="connsiteY7308" fmla="*/ 1381063 h 1628413"/>
                <a:gd name="connsiteX7309" fmla="*/ 6767745 w 12192959"/>
                <a:gd name="connsiteY7309" fmla="*/ 1365009 h 1628413"/>
                <a:gd name="connsiteX7310" fmla="*/ 6767745 w 12192959"/>
                <a:gd name="connsiteY7310" fmla="*/ 1410323 h 1628413"/>
                <a:gd name="connsiteX7311" fmla="*/ 6767745 w 12192959"/>
                <a:gd name="connsiteY7311" fmla="*/ 1408980 h 1628413"/>
                <a:gd name="connsiteX7312" fmla="*/ 6816463 w 12192959"/>
                <a:gd name="connsiteY7312" fmla="*/ 1408980 h 1628413"/>
                <a:gd name="connsiteX7313" fmla="*/ 6816463 w 12192959"/>
                <a:gd name="connsiteY7313" fmla="*/ 1410323 h 1628413"/>
                <a:gd name="connsiteX7314" fmla="*/ 6701131 w 12192959"/>
                <a:gd name="connsiteY7314" fmla="*/ 1526633 h 1628413"/>
                <a:gd name="connsiteX7315" fmla="*/ 6701131 w 12192959"/>
                <a:gd name="connsiteY7315" fmla="*/ 1529682 h 1628413"/>
                <a:gd name="connsiteX7316" fmla="*/ 6694552 w 12192959"/>
                <a:gd name="connsiteY7316" fmla="*/ 1529682 h 1628413"/>
                <a:gd name="connsiteX7317" fmla="*/ 6694552 w 12192959"/>
                <a:gd name="connsiteY7317" fmla="*/ 1526633 h 1628413"/>
                <a:gd name="connsiteX7318" fmla="*/ 6701131 w 12192959"/>
                <a:gd name="connsiteY7318" fmla="*/ 1516707 h 1628413"/>
                <a:gd name="connsiteX7319" fmla="*/ 6701131 w 12192959"/>
                <a:gd name="connsiteY7319" fmla="*/ 1520706 h 1628413"/>
                <a:gd name="connsiteX7320" fmla="*/ 6694552 w 12192959"/>
                <a:gd name="connsiteY7320" fmla="*/ 1520706 h 1628413"/>
                <a:gd name="connsiteX7321" fmla="*/ 6694552 w 12192959"/>
                <a:gd name="connsiteY7321" fmla="*/ 1516707 h 1628413"/>
                <a:gd name="connsiteX7322" fmla="*/ 6634757 w 12192959"/>
                <a:gd name="connsiteY7322" fmla="*/ 1520706 h 1628413"/>
                <a:gd name="connsiteX7323" fmla="*/ 6634757 w 12192959"/>
                <a:gd name="connsiteY7323" fmla="*/ 1516707 h 1628413"/>
                <a:gd name="connsiteX7324" fmla="*/ 6641337 w 12192959"/>
                <a:gd name="connsiteY7324" fmla="*/ 1516707 h 1628413"/>
                <a:gd name="connsiteX7325" fmla="*/ 6641337 w 12192959"/>
                <a:gd name="connsiteY7325" fmla="*/ 1520706 h 1628413"/>
                <a:gd name="connsiteX7326" fmla="*/ 6641337 w 12192959"/>
                <a:gd name="connsiteY7326" fmla="*/ 1526633 h 1628413"/>
                <a:gd name="connsiteX7327" fmla="*/ 6641337 w 12192959"/>
                <a:gd name="connsiteY7327" fmla="*/ 1529682 h 1628413"/>
                <a:gd name="connsiteX7328" fmla="*/ 6634757 w 12192959"/>
                <a:gd name="connsiteY7328" fmla="*/ 1529682 h 1628413"/>
                <a:gd name="connsiteX7329" fmla="*/ 6634757 w 12192959"/>
                <a:gd name="connsiteY7329" fmla="*/ 1526633 h 1628413"/>
                <a:gd name="connsiteX7330" fmla="*/ 6619931 w 12192959"/>
                <a:gd name="connsiteY7330" fmla="*/ 1506493 h 1628413"/>
                <a:gd name="connsiteX7331" fmla="*/ 6619931 w 12192959"/>
                <a:gd name="connsiteY7331" fmla="*/ 1506493 h 1628413"/>
                <a:gd name="connsiteX7332" fmla="*/ 6622587 w 12192959"/>
                <a:gd name="connsiteY7332" fmla="*/ 1508843 h 1628413"/>
                <a:gd name="connsiteX7333" fmla="*/ 6622587 w 12192959"/>
                <a:gd name="connsiteY7333" fmla="*/ 1512995 h 1628413"/>
                <a:gd name="connsiteX7334" fmla="*/ 6599168 w 12192959"/>
                <a:gd name="connsiteY7334" fmla="*/ 1512995 h 1628413"/>
                <a:gd name="connsiteX7335" fmla="*/ 6599168 w 12192959"/>
                <a:gd name="connsiteY7335" fmla="*/ 1496941 h 1628413"/>
                <a:gd name="connsiteX7336" fmla="*/ 6619864 w 12192959"/>
                <a:gd name="connsiteY7336" fmla="*/ 1496941 h 1628413"/>
                <a:gd name="connsiteX7337" fmla="*/ 6619864 w 12192959"/>
                <a:gd name="connsiteY7337" fmla="*/ 1497200 h 1628413"/>
                <a:gd name="connsiteX7338" fmla="*/ 6619864 w 12192959"/>
                <a:gd name="connsiteY7338" fmla="*/ 1505899 h 1628413"/>
                <a:gd name="connsiteX7339" fmla="*/ 6619931 w 12192959"/>
                <a:gd name="connsiteY7339" fmla="*/ 1506464 h 1628413"/>
                <a:gd name="connsiteX7340" fmla="*/ 6599178 w 12192959"/>
                <a:gd name="connsiteY7340" fmla="*/ 1540903 h 1628413"/>
                <a:gd name="connsiteX7341" fmla="*/ 6650217 w 12192959"/>
                <a:gd name="connsiteY7341" fmla="*/ 1540903 h 1628413"/>
                <a:gd name="connsiteX7342" fmla="*/ 6650217 w 12192959"/>
                <a:gd name="connsiteY7342" fmla="*/ 1556966 h 1628413"/>
                <a:gd name="connsiteX7343" fmla="*/ 6599178 w 12192959"/>
                <a:gd name="connsiteY7343" fmla="*/ 1556966 h 1628413"/>
                <a:gd name="connsiteX7344" fmla="*/ 6646170 w 12192959"/>
                <a:gd name="connsiteY7344" fmla="*/ 1534986 h 1628413"/>
                <a:gd name="connsiteX7345" fmla="*/ 6646784 w 12192959"/>
                <a:gd name="connsiteY7345" fmla="*/ 1534324 h 1628413"/>
                <a:gd name="connsiteX7346" fmla="*/ 6647292 w 12192959"/>
                <a:gd name="connsiteY7346" fmla="*/ 1532665 h 1628413"/>
                <a:gd name="connsiteX7347" fmla="*/ 6647292 w 12192959"/>
                <a:gd name="connsiteY7347" fmla="*/ 1518922 h 1628413"/>
                <a:gd name="connsiteX7348" fmla="*/ 6688664 w 12192959"/>
                <a:gd name="connsiteY7348" fmla="*/ 1518922 h 1628413"/>
                <a:gd name="connsiteX7349" fmla="*/ 6688664 w 12192959"/>
                <a:gd name="connsiteY7349" fmla="*/ 1532665 h 1628413"/>
                <a:gd name="connsiteX7350" fmla="*/ 6688722 w 12192959"/>
                <a:gd name="connsiteY7350" fmla="*/ 1533259 h 1628413"/>
                <a:gd name="connsiteX7351" fmla="*/ 6689786 w 12192959"/>
                <a:gd name="connsiteY7351" fmla="*/ 1534986 h 1628413"/>
                <a:gd name="connsiteX7352" fmla="*/ 6646141 w 12192959"/>
                <a:gd name="connsiteY7352" fmla="*/ 1534986 h 1628413"/>
                <a:gd name="connsiteX7353" fmla="*/ 6628495 w 12192959"/>
                <a:gd name="connsiteY7353" fmla="*/ 1510790 h 1628413"/>
                <a:gd name="connsiteX7354" fmla="*/ 6628495 w 12192959"/>
                <a:gd name="connsiteY7354" fmla="*/ 1508871 h 1628413"/>
                <a:gd name="connsiteX7355" fmla="*/ 6712544 w 12192959"/>
                <a:gd name="connsiteY7355" fmla="*/ 1508871 h 1628413"/>
                <a:gd name="connsiteX7356" fmla="*/ 6712544 w 12192959"/>
                <a:gd name="connsiteY7356" fmla="*/ 1510790 h 1628413"/>
                <a:gd name="connsiteX7357" fmla="*/ 6716207 w 12192959"/>
                <a:gd name="connsiteY7357" fmla="*/ 1502906 h 1628413"/>
                <a:gd name="connsiteX7358" fmla="*/ 6625781 w 12192959"/>
                <a:gd name="connsiteY7358" fmla="*/ 1502906 h 1628413"/>
                <a:gd name="connsiteX7359" fmla="*/ 6625781 w 12192959"/>
                <a:gd name="connsiteY7359" fmla="*/ 1500125 h 1628413"/>
                <a:gd name="connsiteX7360" fmla="*/ 6716207 w 12192959"/>
                <a:gd name="connsiteY7360" fmla="*/ 1500125 h 1628413"/>
                <a:gd name="connsiteX7361" fmla="*/ 6631813 w 12192959"/>
                <a:gd name="connsiteY7361" fmla="*/ 934209 h 1628413"/>
                <a:gd name="connsiteX7362" fmla="*/ 6644281 w 12192959"/>
                <a:gd name="connsiteY7362" fmla="*/ 934209 h 1628413"/>
                <a:gd name="connsiteX7363" fmla="*/ 6647244 w 12192959"/>
                <a:gd name="connsiteY7363" fmla="*/ 931245 h 1628413"/>
                <a:gd name="connsiteX7364" fmla="*/ 6647244 w 12192959"/>
                <a:gd name="connsiteY7364" fmla="*/ 925318 h 1628413"/>
                <a:gd name="connsiteX7365" fmla="*/ 6650198 w 12192959"/>
                <a:gd name="connsiteY7365" fmla="*/ 925318 h 1628413"/>
                <a:gd name="connsiteX7366" fmla="*/ 6650198 w 12192959"/>
                <a:gd name="connsiteY7366" fmla="*/ 941382 h 1628413"/>
                <a:gd name="connsiteX7367" fmla="*/ 6599149 w 12192959"/>
                <a:gd name="connsiteY7367" fmla="*/ 941382 h 1628413"/>
                <a:gd name="connsiteX7368" fmla="*/ 6599149 w 12192959"/>
                <a:gd name="connsiteY7368" fmla="*/ 925318 h 1628413"/>
                <a:gd name="connsiteX7369" fmla="*/ 6628821 w 12192959"/>
                <a:gd name="connsiteY7369" fmla="*/ 925318 h 1628413"/>
                <a:gd name="connsiteX7370" fmla="*/ 6628821 w 12192959"/>
                <a:gd name="connsiteY7370" fmla="*/ 931245 h 1628413"/>
                <a:gd name="connsiteX7371" fmla="*/ 6631784 w 12192959"/>
                <a:gd name="connsiteY7371" fmla="*/ 934209 h 1628413"/>
                <a:gd name="connsiteX7372" fmla="*/ 6631804 w 12192959"/>
                <a:gd name="connsiteY7372" fmla="*/ 934209 h 1628413"/>
                <a:gd name="connsiteX7373" fmla="*/ 6875922 w 12192959"/>
                <a:gd name="connsiteY7373" fmla="*/ 892817 h 1628413"/>
                <a:gd name="connsiteX7374" fmla="*/ 6875922 w 12192959"/>
                <a:gd name="connsiteY7374" fmla="*/ 834106 h 1628413"/>
                <a:gd name="connsiteX7375" fmla="*/ 6900482 w 12192959"/>
                <a:gd name="connsiteY7375" fmla="*/ 834106 h 1628413"/>
                <a:gd name="connsiteX7376" fmla="*/ 6900482 w 12192959"/>
                <a:gd name="connsiteY7376" fmla="*/ 892808 h 1628413"/>
                <a:gd name="connsiteX7377" fmla="*/ 6875922 w 12192959"/>
                <a:gd name="connsiteY7377" fmla="*/ 828199 h 1628413"/>
                <a:gd name="connsiteX7378" fmla="*/ 6875922 w 12192959"/>
                <a:gd name="connsiteY7378" fmla="*/ 788668 h 1628413"/>
                <a:gd name="connsiteX7379" fmla="*/ 6900482 w 12192959"/>
                <a:gd name="connsiteY7379" fmla="*/ 788668 h 1628413"/>
                <a:gd name="connsiteX7380" fmla="*/ 6900482 w 12192959"/>
                <a:gd name="connsiteY7380" fmla="*/ 828199 h 1628413"/>
                <a:gd name="connsiteX7381" fmla="*/ 6906399 w 12192959"/>
                <a:gd name="connsiteY7381" fmla="*/ 828199 h 1628413"/>
                <a:gd name="connsiteX7382" fmla="*/ 6906399 w 12192959"/>
                <a:gd name="connsiteY7382" fmla="*/ 788668 h 1628413"/>
                <a:gd name="connsiteX7383" fmla="*/ 6930960 w 12192959"/>
                <a:gd name="connsiteY7383" fmla="*/ 788668 h 1628413"/>
                <a:gd name="connsiteX7384" fmla="*/ 6930960 w 12192959"/>
                <a:gd name="connsiteY7384" fmla="*/ 828199 h 1628413"/>
                <a:gd name="connsiteX7385" fmla="*/ 6906399 w 12192959"/>
                <a:gd name="connsiteY7385" fmla="*/ 892817 h 1628413"/>
                <a:gd name="connsiteX7386" fmla="*/ 6906399 w 12192959"/>
                <a:gd name="connsiteY7386" fmla="*/ 834106 h 1628413"/>
                <a:gd name="connsiteX7387" fmla="*/ 6930960 w 12192959"/>
                <a:gd name="connsiteY7387" fmla="*/ 834106 h 1628413"/>
                <a:gd name="connsiteX7388" fmla="*/ 6930960 w 12192959"/>
                <a:gd name="connsiteY7388" fmla="*/ 892808 h 1628413"/>
                <a:gd name="connsiteX7389" fmla="*/ 6882252 w 12192959"/>
                <a:gd name="connsiteY7389" fmla="*/ 919401 h 1628413"/>
                <a:gd name="connsiteX7390" fmla="*/ 6882252 w 12192959"/>
                <a:gd name="connsiteY7390" fmla="*/ 915325 h 1628413"/>
                <a:gd name="connsiteX7391" fmla="*/ 6920881 w 12192959"/>
                <a:gd name="connsiteY7391" fmla="*/ 915325 h 1628413"/>
                <a:gd name="connsiteX7392" fmla="*/ 6920881 w 12192959"/>
                <a:gd name="connsiteY7392" fmla="*/ 919401 h 1628413"/>
                <a:gd name="connsiteX7393" fmla="*/ 6822409 w 12192959"/>
                <a:gd name="connsiteY7393" fmla="*/ 1147417 h 1628413"/>
                <a:gd name="connsiteX7394" fmla="*/ 6822409 w 12192959"/>
                <a:gd name="connsiteY7394" fmla="*/ 1145164 h 1628413"/>
                <a:gd name="connsiteX7395" fmla="*/ 6871127 w 12192959"/>
                <a:gd name="connsiteY7395" fmla="*/ 1145164 h 1628413"/>
                <a:gd name="connsiteX7396" fmla="*/ 6871127 w 12192959"/>
                <a:gd name="connsiteY7396" fmla="*/ 1147417 h 1628413"/>
                <a:gd name="connsiteX7397" fmla="*/ 6875922 w 12192959"/>
                <a:gd name="connsiteY7397" fmla="*/ 1281680 h 1628413"/>
                <a:gd name="connsiteX7398" fmla="*/ 6875922 w 12192959"/>
                <a:gd name="connsiteY7398" fmla="*/ 1222988 h 1628413"/>
                <a:gd name="connsiteX7399" fmla="*/ 6900482 w 12192959"/>
                <a:gd name="connsiteY7399" fmla="*/ 1222988 h 1628413"/>
                <a:gd name="connsiteX7400" fmla="*/ 6900482 w 12192959"/>
                <a:gd name="connsiteY7400" fmla="*/ 1281680 h 1628413"/>
                <a:gd name="connsiteX7401" fmla="*/ 6875922 w 12192959"/>
                <a:gd name="connsiteY7401" fmla="*/ 1217061 h 1628413"/>
                <a:gd name="connsiteX7402" fmla="*/ 6875922 w 12192959"/>
                <a:gd name="connsiteY7402" fmla="*/ 1177531 h 1628413"/>
                <a:gd name="connsiteX7403" fmla="*/ 6900482 w 12192959"/>
                <a:gd name="connsiteY7403" fmla="*/ 1177531 h 1628413"/>
                <a:gd name="connsiteX7404" fmla="*/ 6900482 w 12192959"/>
                <a:gd name="connsiteY7404" fmla="*/ 1217061 h 1628413"/>
                <a:gd name="connsiteX7405" fmla="*/ 6906399 w 12192959"/>
                <a:gd name="connsiteY7405" fmla="*/ 1217061 h 1628413"/>
                <a:gd name="connsiteX7406" fmla="*/ 6906399 w 12192959"/>
                <a:gd name="connsiteY7406" fmla="*/ 1177531 h 1628413"/>
                <a:gd name="connsiteX7407" fmla="*/ 6930960 w 12192959"/>
                <a:gd name="connsiteY7407" fmla="*/ 1177531 h 1628413"/>
                <a:gd name="connsiteX7408" fmla="*/ 6930960 w 12192959"/>
                <a:gd name="connsiteY7408" fmla="*/ 1217061 h 1628413"/>
                <a:gd name="connsiteX7409" fmla="*/ 6906399 w 12192959"/>
                <a:gd name="connsiteY7409" fmla="*/ 1281680 h 1628413"/>
                <a:gd name="connsiteX7410" fmla="*/ 6906399 w 12192959"/>
                <a:gd name="connsiteY7410" fmla="*/ 1222988 h 1628413"/>
                <a:gd name="connsiteX7411" fmla="*/ 6930960 w 12192959"/>
                <a:gd name="connsiteY7411" fmla="*/ 1222988 h 1628413"/>
                <a:gd name="connsiteX7412" fmla="*/ 6930960 w 12192959"/>
                <a:gd name="connsiteY7412" fmla="*/ 1281680 h 1628413"/>
                <a:gd name="connsiteX7413" fmla="*/ 6882252 w 12192959"/>
                <a:gd name="connsiteY7413" fmla="*/ 1315073 h 1628413"/>
                <a:gd name="connsiteX7414" fmla="*/ 6882252 w 12192959"/>
                <a:gd name="connsiteY7414" fmla="*/ 1304179 h 1628413"/>
                <a:gd name="connsiteX7415" fmla="*/ 6920881 w 12192959"/>
                <a:gd name="connsiteY7415" fmla="*/ 1304179 h 1628413"/>
                <a:gd name="connsiteX7416" fmla="*/ 6920881 w 12192959"/>
                <a:gd name="connsiteY7416" fmla="*/ 1315073 h 1628413"/>
                <a:gd name="connsiteX7417" fmla="*/ 6920881 w 12192959"/>
                <a:gd name="connsiteY7417" fmla="*/ 1343067 h 1628413"/>
                <a:gd name="connsiteX7418" fmla="*/ 6920881 w 12192959"/>
                <a:gd name="connsiteY7418" fmla="*/ 1349176 h 1628413"/>
                <a:gd name="connsiteX7419" fmla="*/ 6869832 w 12192959"/>
                <a:gd name="connsiteY7419" fmla="*/ 1349176 h 1628413"/>
                <a:gd name="connsiteX7420" fmla="*/ 6869832 w 12192959"/>
                <a:gd name="connsiteY7420" fmla="*/ 1343067 h 1628413"/>
                <a:gd name="connsiteX7421" fmla="*/ 6920881 w 12192959"/>
                <a:gd name="connsiteY7421" fmla="*/ 1355093 h 1628413"/>
                <a:gd name="connsiteX7422" fmla="*/ 6920881 w 12192959"/>
                <a:gd name="connsiteY7422" fmla="*/ 1359034 h 1628413"/>
                <a:gd name="connsiteX7423" fmla="*/ 6869832 w 12192959"/>
                <a:gd name="connsiteY7423" fmla="*/ 1359034 h 1628413"/>
                <a:gd name="connsiteX7424" fmla="*/ 6869832 w 12192959"/>
                <a:gd name="connsiteY7424" fmla="*/ 1355093 h 1628413"/>
                <a:gd name="connsiteX7425" fmla="*/ 6863915 w 12192959"/>
                <a:gd name="connsiteY7425" fmla="*/ 1355093 h 1628413"/>
                <a:gd name="connsiteX7426" fmla="*/ 6863915 w 12192959"/>
                <a:gd name="connsiteY7426" fmla="*/ 1359034 h 1628413"/>
                <a:gd name="connsiteX7427" fmla="*/ 6812876 w 12192959"/>
                <a:gd name="connsiteY7427" fmla="*/ 1359034 h 1628413"/>
                <a:gd name="connsiteX7428" fmla="*/ 6812876 w 12192959"/>
                <a:gd name="connsiteY7428" fmla="*/ 1355093 h 1628413"/>
                <a:gd name="connsiteX7429" fmla="*/ 6749993 w 12192959"/>
                <a:gd name="connsiteY7429" fmla="*/ 1386942 h 1628413"/>
                <a:gd name="connsiteX7430" fmla="*/ 6749993 w 12192959"/>
                <a:gd name="connsiteY7430" fmla="*/ 1403005 h 1628413"/>
                <a:gd name="connsiteX7431" fmla="*/ 6713848 w 12192959"/>
                <a:gd name="connsiteY7431" fmla="*/ 1403005 h 1628413"/>
                <a:gd name="connsiteX7432" fmla="*/ 6713848 w 12192959"/>
                <a:gd name="connsiteY7432" fmla="*/ 1386942 h 1628413"/>
                <a:gd name="connsiteX7433" fmla="*/ 6713368 w 12192959"/>
                <a:gd name="connsiteY7433" fmla="*/ 1376220 h 1628413"/>
                <a:gd name="connsiteX7434" fmla="*/ 6710913 w 12192959"/>
                <a:gd name="connsiteY7434" fmla="*/ 1374916 h 1628413"/>
                <a:gd name="connsiteX7435" fmla="*/ 6710808 w 12192959"/>
                <a:gd name="connsiteY7435" fmla="*/ 1374916 h 1628413"/>
                <a:gd name="connsiteX7436" fmla="*/ 6710808 w 12192959"/>
                <a:gd name="connsiteY7436" fmla="*/ 1364952 h 1628413"/>
                <a:gd name="connsiteX7437" fmla="*/ 6761799 w 12192959"/>
                <a:gd name="connsiteY7437" fmla="*/ 1364952 h 1628413"/>
                <a:gd name="connsiteX7438" fmla="*/ 6761799 w 12192959"/>
                <a:gd name="connsiteY7438" fmla="*/ 1381025 h 1628413"/>
                <a:gd name="connsiteX7439" fmla="*/ 6713848 w 12192959"/>
                <a:gd name="connsiteY7439" fmla="*/ 1381025 h 1628413"/>
                <a:gd name="connsiteX7440" fmla="*/ 6713848 w 12192959"/>
                <a:gd name="connsiteY7440" fmla="*/ 1377870 h 1628413"/>
                <a:gd name="connsiteX7441" fmla="*/ 6713340 w 12192959"/>
                <a:gd name="connsiteY7441" fmla="*/ 1376268 h 1628413"/>
                <a:gd name="connsiteX7442" fmla="*/ 6641988 w 12192959"/>
                <a:gd name="connsiteY7442" fmla="*/ 1349176 h 1628413"/>
                <a:gd name="connsiteX7443" fmla="*/ 6641988 w 12192959"/>
                <a:gd name="connsiteY7443" fmla="*/ 1343067 h 1628413"/>
                <a:gd name="connsiteX7444" fmla="*/ 6693028 w 12192959"/>
                <a:gd name="connsiteY7444" fmla="*/ 1343067 h 1628413"/>
                <a:gd name="connsiteX7445" fmla="*/ 6693028 w 12192959"/>
                <a:gd name="connsiteY7445" fmla="*/ 1349176 h 1628413"/>
                <a:gd name="connsiteX7446" fmla="*/ 6696001 w 12192959"/>
                <a:gd name="connsiteY7446" fmla="*/ 1222988 h 1628413"/>
                <a:gd name="connsiteX7447" fmla="*/ 6696001 w 12192959"/>
                <a:gd name="connsiteY7447" fmla="*/ 1281680 h 1628413"/>
                <a:gd name="connsiteX7448" fmla="*/ 6671450 w 12192959"/>
                <a:gd name="connsiteY7448" fmla="*/ 1281680 h 1628413"/>
                <a:gd name="connsiteX7449" fmla="*/ 6671450 w 12192959"/>
                <a:gd name="connsiteY7449" fmla="*/ 1222988 h 1628413"/>
                <a:gd name="connsiteX7450" fmla="*/ 6696001 w 12192959"/>
                <a:gd name="connsiteY7450" fmla="*/ 1177531 h 1628413"/>
                <a:gd name="connsiteX7451" fmla="*/ 6696001 w 12192959"/>
                <a:gd name="connsiteY7451" fmla="*/ 1217061 h 1628413"/>
                <a:gd name="connsiteX7452" fmla="*/ 6671450 w 12192959"/>
                <a:gd name="connsiteY7452" fmla="*/ 1217061 h 1628413"/>
                <a:gd name="connsiteX7453" fmla="*/ 6671450 w 12192959"/>
                <a:gd name="connsiteY7453" fmla="*/ 1177531 h 1628413"/>
                <a:gd name="connsiteX7454" fmla="*/ 6640962 w 12192959"/>
                <a:gd name="connsiteY7454" fmla="*/ 1217109 h 1628413"/>
                <a:gd name="connsiteX7455" fmla="*/ 6640962 w 12192959"/>
                <a:gd name="connsiteY7455" fmla="*/ 1177579 h 1628413"/>
                <a:gd name="connsiteX7456" fmla="*/ 6665513 w 12192959"/>
                <a:gd name="connsiteY7456" fmla="*/ 1177579 h 1628413"/>
                <a:gd name="connsiteX7457" fmla="*/ 6665513 w 12192959"/>
                <a:gd name="connsiteY7457" fmla="*/ 1217109 h 1628413"/>
                <a:gd name="connsiteX7458" fmla="*/ 6665513 w 12192959"/>
                <a:gd name="connsiteY7458" fmla="*/ 1223036 h 1628413"/>
                <a:gd name="connsiteX7459" fmla="*/ 6665513 w 12192959"/>
                <a:gd name="connsiteY7459" fmla="*/ 1281728 h 1628413"/>
                <a:gd name="connsiteX7460" fmla="*/ 6640962 w 12192959"/>
                <a:gd name="connsiteY7460" fmla="*/ 1281728 h 1628413"/>
                <a:gd name="connsiteX7461" fmla="*/ 6640962 w 12192959"/>
                <a:gd name="connsiteY7461" fmla="*/ 1223036 h 1628413"/>
                <a:gd name="connsiteX7462" fmla="*/ 6641356 w 12192959"/>
                <a:gd name="connsiteY7462" fmla="*/ 1103811 h 1628413"/>
                <a:gd name="connsiteX7463" fmla="*/ 6641356 w 12192959"/>
                <a:gd name="connsiteY7463" fmla="*/ 1106861 h 1628413"/>
                <a:gd name="connsiteX7464" fmla="*/ 6634777 w 12192959"/>
                <a:gd name="connsiteY7464" fmla="*/ 1106861 h 1628413"/>
                <a:gd name="connsiteX7465" fmla="*/ 6634777 w 12192959"/>
                <a:gd name="connsiteY7465" fmla="*/ 1103811 h 1628413"/>
                <a:gd name="connsiteX7466" fmla="*/ 6641356 w 12192959"/>
                <a:gd name="connsiteY7466" fmla="*/ 1093895 h 1628413"/>
                <a:gd name="connsiteX7467" fmla="*/ 6641356 w 12192959"/>
                <a:gd name="connsiteY7467" fmla="*/ 1097894 h 1628413"/>
                <a:gd name="connsiteX7468" fmla="*/ 6634777 w 12192959"/>
                <a:gd name="connsiteY7468" fmla="*/ 1097894 h 1628413"/>
                <a:gd name="connsiteX7469" fmla="*/ 6634777 w 12192959"/>
                <a:gd name="connsiteY7469" fmla="*/ 1093895 h 1628413"/>
                <a:gd name="connsiteX7470" fmla="*/ 6707892 w 12192959"/>
                <a:gd name="connsiteY7470" fmla="*/ 831459 h 1628413"/>
                <a:gd name="connsiteX7471" fmla="*/ 6707892 w 12192959"/>
                <a:gd name="connsiteY7471" fmla="*/ 815396 h 1628413"/>
                <a:gd name="connsiteX7472" fmla="*/ 6747039 w 12192959"/>
                <a:gd name="connsiteY7472" fmla="*/ 815396 h 1628413"/>
                <a:gd name="connsiteX7473" fmla="*/ 6747039 w 12192959"/>
                <a:gd name="connsiteY7473" fmla="*/ 831459 h 1628413"/>
                <a:gd name="connsiteX7474" fmla="*/ 6743242 w 12192959"/>
                <a:gd name="connsiteY7474" fmla="*/ 809479 h 1628413"/>
                <a:gd name="connsiteX7475" fmla="*/ 6711536 w 12192959"/>
                <a:gd name="connsiteY7475" fmla="*/ 809479 h 1628413"/>
                <a:gd name="connsiteX7476" fmla="*/ 6712543 w 12192959"/>
                <a:gd name="connsiteY7476" fmla="*/ 808136 h 1628413"/>
                <a:gd name="connsiteX7477" fmla="*/ 6712658 w 12192959"/>
                <a:gd name="connsiteY7477" fmla="*/ 807925 h 1628413"/>
                <a:gd name="connsiteX7478" fmla="*/ 6712917 w 12192959"/>
                <a:gd name="connsiteY7478" fmla="*/ 807446 h 1628413"/>
                <a:gd name="connsiteX7479" fmla="*/ 6713176 w 12192959"/>
                <a:gd name="connsiteY7479" fmla="*/ 806880 h 1628413"/>
                <a:gd name="connsiteX7480" fmla="*/ 6713292 w 12192959"/>
                <a:gd name="connsiteY7480" fmla="*/ 806592 h 1628413"/>
                <a:gd name="connsiteX7481" fmla="*/ 6713570 w 12192959"/>
                <a:gd name="connsiteY7481" fmla="*/ 805719 h 1628413"/>
                <a:gd name="connsiteX7482" fmla="*/ 6713627 w 12192959"/>
                <a:gd name="connsiteY7482" fmla="*/ 805460 h 1628413"/>
                <a:gd name="connsiteX7483" fmla="*/ 6713781 w 12192959"/>
                <a:gd name="connsiteY7483" fmla="*/ 804655 h 1628413"/>
                <a:gd name="connsiteX7484" fmla="*/ 6713781 w 12192959"/>
                <a:gd name="connsiteY7484" fmla="*/ 804463 h 1628413"/>
                <a:gd name="connsiteX7485" fmla="*/ 6713838 w 12192959"/>
                <a:gd name="connsiteY7485" fmla="*/ 803437 h 1628413"/>
                <a:gd name="connsiteX7486" fmla="*/ 6713838 w 12192959"/>
                <a:gd name="connsiteY7486" fmla="*/ 793415 h 1628413"/>
                <a:gd name="connsiteX7487" fmla="*/ 6740892 w 12192959"/>
                <a:gd name="connsiteY7487" fmla="*/ 793415 h 1628413"/>
                <a:gd name="connsiteX7488" fmla="*/ 6740892 w 12192959"/>
                <a:gd name="connsiteY7488" fmla="*/ 803418 h 1628413"/>
                <a:gd name="connsiteX7489" fmla="*/ 6743223 w 12192959"/>
                <a:gd name="connsiteY7489" fmla="*/ 809479 h 1628413"/>
                <a:gd name="connsiteX7490" fmla="*/ 6859887 w 12192959"/>
                <a:gd name="connsiteY7490" fmla="*/ 809479 h 1628413"/>
                <a:gd name="connsiteX7491" fmla="*/ 6829889 w 12192959"/>
                <a:gd name="connsiteY7491" fmla="*/ 809479 h 1628413"/>
                <a:gd name="connsiteX7492" fmla="*/ 6832220 w 12192959"/>
                <a:gd name="connsiteY7492" fmla="*/ 803446 h 1628413"/>
                <a:gd name="connsiteX7493" fmla="*/ 6832220 w 12192959"/>
                <a:gd name="connsiteY7493" fmla="*/ 793415 h 1628413"/>
                <a:gd name="connsiteX7494" fmla="*/ 6857595 w 12192959"/>
                <a:gd name="connsiteY7494" fmla="*/ 793415 h 1628413"/>
                <a:gd name="connsiteX7495" fmla="*/ 6857595 w 12192959"/>
                <a:gd name="connsiteY7495" fmla="*/ 803418 h 1628413"/>
                <a:gd name="connsiteX7496" fmla="*/ 6859868 w 12192959"/>
                <a:gd name="connsiteY7496" fmla="*/ 809479 h 1628413"/>
                <a:gd name="connsiteX7497" fmla="*/ 6826207 w 12192959"/>
                <a:gd name="connsiteY7497" fmla="*/ 831459 h 1628413"/>
                <a:gd name="connsiteX7498" fmla="*/ 6826207 w 12192959"/>
                <a:gd name="connsiteY7498" fmla="*/ 815396 h 1628413"/>
                <a:gd name="connsiteX7499" fmla="*/ 6863675 w 12192959"/>
                <a:gd name="connsiteY7499" fmla="*/ 815396 h 1628413"/>
                <a:gd name="connsiteX7500" fmla="*/ 6863675 w 12192959"/>
                <a:gd name="connsiteY7500" fmla="*/ 831459 h 1628413"/>
                <a:gd name="connsiteX7501" fmla="*/ 6826207 w 12192959"/>
                <a:gd name="connsiteY7501" fmla="*/ 1007334 h 1628413"/>
                <a:gd name="connsiteX7502" fmla="*/ 6826207 w 12192959"/>
                <a:gd name="connsiteY7502" fmla="*/ 991280 h 1628413"/>
                <a:gd name="connsiteX7503" fmla="*/ 6863675 w 12192959"/>
                <a:gd name="connsiteY7503" fmla="*/ 991280 h 1628413"/>
                <a:gd name="connsiteX7504" fmla="*/ 6863675 w 12192959"/>
                <a:gd name="connsiteY7504" fmla="*/ 1007334 h 1628413"/>
                <a:gd name="connsiteX7505" fmla="*/ 6819493 w 12192959"/>
                <a:gd name="connsiteY7505" fmla="*/ 1103811 h 1628413"/>
                <a:gd name="connsiteX7506" fmla="*/ 6819493 w 12192959"/>
                <a:gd name="connsiteY7506" fmla="*/ 1106861 h 1628413"/>
                <a:gd name="connsiteX7507" fmla="*/ 6812914 w 12192959"/>
                <a:gd name="connsiteY7507" fmla="*/ 1106861 h 1628413"/>
                <a:gd name="connsiteX7508" fmla="*/ 6812914 w 12192959"/>
                <a:gd name="connsiteY7508" fmla="*/ 1103811 h 1628413"/>
                <a:gd name="connsiteX7509" fmla="*/ 6819493 w 12192959"/>
                <a:gd name="connsiteY7509" fmla="*/ 1093895 h 1628413"/>
                <a:gd name="connsiteX7510" fmla="*/ 6819493 w 12192959"/>
                <a:gd name="connsiteY7510" fmla="*/ 1097894 h 1628413"/>
                <a:gd name="connsiteX7511" fmla="*/ 6812914 w 12192959"/>
                <a:gd name="connsiteY7511" fmla="*/ 1097894 h 1628413"/>
                <a:gd name="connsiteX7512" fmla="*/ 6812914 w 12192959"/>
                <a:gd name="connsiteY7512" fmla="*/ 1093895 h 1628413"/>
                <a:gd name="connsiteX7513" fmla="*/ 6826207 w 12192959"/>
                <a:gd name="connsiteY7513" fmla="*/ 1227198 h 1628413"/>
                <a:gd name="connsiteX7514" fmla="*/ 6826207 w 12192959"/>
                <a:gd name="connsiteY7514" fmla="*/ 1211135 h 1628413"/>
                <a:gd name="connsiteX7515" fmla="*/ 6863675 w 12192959"/>
                <a:gd name="connsiteY7515" fmla="*/ 1211135 h 1628413"/>
                <a:gd name="connsiteX7516" fmla="*/ 6863675 w 12192959"/>
                <a:gd name="connsiteY7516" fmla="*/ 1227198 h 1628413"/>
                <a:gd name="connsiteX7517" fmla="*/ 6806940 w 12192959"/>
                <a:gd name="connsiteY7517" fmla="*/ 1343134 h 1628413"/>
                <a:gd name="connsiteX7518" fmla="*/ 6806940 w 12192959"/>
                <a:gd name="connsiteY7518" fmla="*/ 1349243 h 1628413"/>
                <a:gd name="connsiteX7519" fmla="*/ 6755901 w 12192959"/>
                <a:gd name="connsiteY7519" fmla="*/ 1349243 h 1628413"/>
                <a:gd name="connsiteX7520" fmla="*/ 6755901 w 12192959"/>
                <a:gd name="connsiteY7520" fmla="*/ 1343134 h 1628413"/>
                <a:gd name="connsiteX7521" fmla="*/ 6749984 w 12192959"/>
                <a:gd name="connsiteY7521" fmla="*/ 1355160 h 1628413"/>
                <a:gd name="connsiteX7522" fmla="*/ 6749984 w 12192959"/>
                <a:gd name="connsiteY7522" fmla="*/ 1359102 h 1628413"/>
                <a:gd name="connsiteX7523" fmla="*/ 6698945 w 12192959"/>
                <a:gd name="connsiteY7523" fmla="*/ 1359102 h 1628413"/>
                <a:gd name="connsiteX7524" fmla="*/ 6698945 w 12192959"/>
                <a:gd name="connsiteY7524" fmla="*/ 1355160 h 1628413"/>
                <a:gd name="connsiteX7525" fmla="*/ 6688654 w 12192959"/>
                <a:gd name="connsiteY7525" fmla="*/ 1304246 h 1628413"/>
                <a:gd name="connsiteX7526" fmla="*/ 6688654 w 12192959"/>
                <a:gd name="connsiteY7526" fmla="*/ 1315140 h 1628413"/>
                <a:gd name="connsiteX7527" fmla="*/ 6647282 w 12192959"/>
                <a:gd name="connsiteY7527" fmla="*/ 1315140 h 1628413"/>
                <a:gd name="connsiteX7528" fmla="*/ 6647282 w 12192959"/>
                <a:gd name="connsiteY7528" fmla="*/ 1304246 h 1628413"/>
                <a:gd name="connsiteX7529" fmla="*/ 6694571 w 12192959"/>
                <a:gd name="connsiteY7529" fmla="*/ 1308245 h 1628413"/>
                <a:gd name="connsiteX7530" fmla="*/ 6694571 w 12192959"/>
                <a:gd name="connsiteY7530" fmla="*/ 1304246 h 1628413"/>
                <a:gd name="connsiteX7531" fmla="*/ 6701150 w 12192959"/>
                <a:gd name="connsiteY7531" fmla="*/ 1304246 h 1628413"/>
                <a:gd name="connsiteX7532" fmla="*/ 6701150 w 12192959"/>
                <a:gd name="connsiteY7532" fmla="*/ 1308245 h 1628413"/>
                <a:gd name="connsiteX7533" fmla="*/ 6694571 w 12192959"/>
                <a:gd name="connsiteY7533" fmla="*/ 1317212 h 1628413"/>
                <a:gd name="connsiteX7534" fmla="*/ 6694571 w 12192959"/>
                <a:gd name="connsiteY7534" fmla="*/ 1314162 h 1628413"/>
                <a:gd name="connsiteX7535" fmla="*/ 6701150 w 12192959"/>
                <a:gd name="connsiteY7535" fmla="*/ 1314162 h 1628413"/>
                <a:gd name="connsiteX7536" fmla="*/ 6701150 w 12192959"/>
                <a:gd name="connsiteY7536" fmla="*/ 1317212 h 1628413"/>
                <a:gd name="connsiteX7537" fmla="*/ 6749984 w 12192959"/>
                <a:gd name="connsiteY7537" fmla="*/ 1343105 h 1628413"/>
                <a:gd name="connsiteX7538" fmla="*/ 6749984 w 12192959"/>
                <a:gd name="connsiteY7538" fmla="*/ 1349214 h 1628413"/>
                <a:gd name="connsiteX7539" fmla="*/ 6698945 w 12192959"/>
                <a:gd name="connsiteY7539" fmla="*/ 1349214 h 1628413"/>
                <a:gd name="connsiteX7540" fmla="*/ 6698945 w 12192959"/>
                <a:gd name="connsiteY7540" fmla="*/ 1343105 h 1628413"/>
                <a:gd name="connsiteX7541" fmla="*/ 6656153 w 12192959"/>
                <a:gd name="connsiteY7541" fmla="*/ 1321048 h 1628413"/>
                <a:gd name="connsiteX7542" fmla="*/ 6688760 w 12192959"/>
                <a:gd name="connsiteY7542" fmla="*/ 1321048 h 1628413"/>
                <a:gd name="connsiteX7543" fmla="*/ 6691579 w 12192959"/>
                <a:gd name="connsiteY7543" fmla="*/ 1323129 h 1628413"/>
                <a:gd name="connsiteX7544" fmla="*/ 6704046 w 12192959"/>
                <a:gd name="connsiteY7544" fmla="*/ 1323129 h 1628413"/>
                <a:gd name="connsiteX7545" fmla="*/ 6704813 w 12192959"/>
                <a:gd name="connsiteY7545" fmla="*/ 1323023 h 1628413"/>
                <a:gd name="connsiteX7546" fmla="*/ 6704814 w 12192959"/>
                <a:gd name="connsiteY7546" fmla="*/ 1337111 h 1628413"/>
                <a:gd name="connsiteX7547" fmla="*/ 6656086 w 12192959"/>
                <a:gd name="connsiteY7547" fmla="*/ 1337111 h 1628413"/>
                <a:gd name="connsiteX7548" fmla="*/ 6747039 w 12192959"/>
                <a:gd name="connsiteY7548" fmla="*/ 1255096 h 1628413"/>
                <a:gd name="connsiteX7549" fmla="*/ 6747039 w 12192959"/>
                <a:gd name="connsiteY7549" fmla="*/ 1271160 h 1628413"/>
                <a:gd name="connsiteX7550" fmla="*/ 6707892 w 12192959"/>
                <a:gd name="connsiteY7550" fmla="*/ 1271160 h 1628413"/>
                <a:gd name="connsiteX7551" fmla="*/ 6707892 w 12192959"/>
                <a:gd name="connsiteY7551" fmla="*/ 1255115 h 1628413"/>
                <a:gd name="connsiteX7552" fmla="*/ 6694571 w 12192959"/>
                <a:gd name="connsiteY7552" fmla="*/ 1097903 h 1628413"/>
                <a:gd name="connsiteX7553" fmla="*/ 6694571 w 12192959"/>
                <a:gd name="connsiteY7553" fmla="*/ 1093904 h 1628413"/>
                <a:gd name="connsiteX7554" fmla="*/ 6701150 w 12192959"/>
                <a:gd name="connsiteY7554" fmla="*/ 1093904 h 1628413"/>
                <a:gd name="connsiteX7555" fmla="*/ 6701150 w 12192959"/>
                <a:gd name="connsiteY7555" fmla="*/ 1097903 h 1628413"/>
                <a:gd name="connsiteX7556" fmla="*/ 6694571 w 12192959"/>
                <a:gd name="connsiteY7556" fmla="*/ 1106870 h 1628413"/>
                <a:gd name="connsiteX7557" fmla="*/ 6694571 w 12192959"/>
                <a:gd name="connsiteY7557" fmla="*/ 1103821 h 1628413"/>
                <a:gd name="connsiteX7558" fmla="*/ 6701150 w 12192959"/>
                <a:gd name="connsiteY7558" fmla="*/ 1103821 h 1628413"/>
                <a:gd name="connsiteX7559" fmla="*/ 6701150 w 12192959"/>
                <a:gd name="connsiteY7559" fmla="*/ 1106870 h 1628413"/>
                <a:gd name="connsiteX7560" fmla="*/ 6747039 w 12192959"/>
                <a:gd name="connsiteY7560" fmla="*/ 1035251 h 1628413"/>
                <a:gd name="connsiteX7561" fmla="*/ 6747039 w 12192959"/>
                <a:gd name="connsiteY7561" fmla="*/ 1051314 h 1628413"/>
                <a:gd name="connsiteX7562" fmla="*/ 6707892 w 12192959"/>
                <a:gd name="connsiteY7562" fmla="*/ 1051314 h 1628413"/>
                <a:gd name="connsiteX7563" fmla="*/ 6707892 w 12192959"/>
                <a:gd name="connsiteY7563" fmla="*/ 1035251 h 1628413"/>
                <a:gd name="connsiteX7564" fmla="*/ 6707892 w 12192959"/>
                <a:gd name="connsiteY7564" fmla="*/ 1007343 h 1628413"/>
                <a:gd name="connsiteX7565" fmla="*/ 6707892 w 12192959"/>
                <a:gd name="connsiteY7565" fmla="*/ 991289 h 1628413"/>
                <a:gd name="connsiteX7566" fmla="*/ 6747039 w 12192959"/>
                <a:gd name="connsiteY7566" fmla="*/ 991289 h 1628413"/>
                <a:gd name="connsiteX7567" fmla="*/ 6747039 w 12192959"/>
                <a:gd name="connsiteY7567" fmla="*/ 1007343 h 1628413"/>
                <a:gd name="connsiteX7568" fmla="*/ 6747039 w 12192959"/>
                <a:gd name="connsiteY7568" fmla="*/ 1013270 h 1628413"/>
                <a:gd name="connsiteX7569" fmla="*/ 6747039 w 12192959"/>
                <a:gd name="connsiteY7569" fmla="*/ 1029334 h 1628413"/>
                <a:gd name="connsiteX7570" fmla="*/ 6710779 w 12192959"/>
                <a:gd name="connsiteY7570" fmla="*/ 1029334 h 1628413"/>
                <a:gd name="connsiteX7571" fmla="*/ 6710779 w 12192959"/>
                <a:gd name="connsiteY7571" fmla="*/ 1013270 h 1628413"/>
                <a:gd name="connsiteX7572" fmla="*/ 6759277 w 12192959"/>
                <a:gd name="connsiteY7572" fmla="*/ 892827 h 1628413"/>
                <a:gd name="connsiteX7573" fmla="*/ 6759277 w 12192959"/>
                <a:gd name="connsiteY7573" fmla="*/ 834106 h 1628413"/>
                <a:gd name="connsiteX7574" fmla="*/ 6783856 w 12192959"/>
                <a:gd name="connsiteY7574" fmla="*/ 834106 h 1628413"/>
                <a:gd name="connsiteX7575" fmla="*/ 6783856 w 12192959"/>
                <a:gd name="connsiteY7575" fmla="*/ 892808 h 1628413"/>
                <a:gd name="connsiteX7576" fmla="*/ 6759277 w 12192959"/>
                <a:gd name="connsiteY7576" fmla="*/ 828208 h 1628413"/>
                <a:gd name="connsiteX7577" fmla="*/ 6759277 w 12192959"/>
                <a:gd name="connsiteY7577" fmla="*/ 788668 h 1628413"/>
                <a:gd name="connsiteX7578" fmla="*/ 6783856 w 12192959"/>
                <a:gd name="connsiteY7578" fmla="*/ 788668 h 1628413"/>
                <a:gd name="connsiteX7579" fmla="*/ 6783856 w 12192959"/>
                <a:gd name="connsiteY7579" fmla="*/ 828199 h 1628413"/>
                <a:gd name="connsiteX7580" fmla="*/ 6789754 w 12192959"/>
                <a:gd name="connsiteY7580" fmla="*/ 828208 h 1628413"/>
                <a:gd name="connsiteX7581" fmla="*/ 6789754 w 12192959"/>
                <a:gd name="connsiteY7581" fmla="*/ 788668 h 1628413"/>
                <a:gd name="connsiteX7582" fmla="*/ 6814305 w 12192959"/>
                <a:gd name="connsiteY7582" fmla="*/ 788668 h 1628413"/>
                <a:gd name="connsiteX7583" fmla="*/ 6814305 w 12192959"/>
                <a:gd name="connsiteY7583" fmla="*/ 828199 h 1628413"/>
                <a:gd name="connsiteX7584" fmla="*/ 6789754 w 12192959"/>
                <a:gd name="connsiteY7584" fmla="*/ 892827 h 1628413"/>
                <a:gd name="connsiteX7585" fmla="*/ 6789754 w 12192959"/>
                <a:gd name="connsiteY7585" fmla="*/ 834106 h 1628413"/>
                <a:gd name="connsiteX7586" fmla="*/ 6814305 w 12192959"/>
                <a:gd name="connsiteY7586" fmla="*/ 834106 h 1628413"/>
                <a:gd name="connsiteX7587" fmla="*/ 6814305 w 12192959"/>
                <a:gd name="connsiteY7587" fmla="*/ 892808 h 1628413"/>
                <a:gd name="connsiteX7588" fmla="*/ 6860137 w 12192959"/>
                <a:gd name="connsiteY7588" fmla="*/ 984989 h 1628413"/>
                <a:gd name="connsiteX7589" fmla="*/ 6860137 w 12192959"/>
                <a:gd name="connsiteY7589" fmla="*/ 984989 h 1628413"/>
                <a:gd name="connsiteX7590" fmla="*/ 6830138 w 12192959"/>
                <a:gd name="connsiteY7590" fmla="*/ 983157 h 1628413"/>
                <a:gd name="connsiteX7591" fmla="*/ 6830138 w 12192959"/>
                <a:gd name="connsiteY7591" fmla="*/ 983157 h 1628413"/>
                <a:gd name="connsiteX7592" fmla="*/ 6832056 w 12192959"/>
                <a:gd name="connsiteY7592" fmla="*/ 983329 h 1628413"/>
                <a:gd name="connsiteX7593" fmla="*/ 6832124 w 12192959"/>
                <a:gd name="connsiteY7593" fmla="*/ 982898 h 1628413"/>
                <a:gd name="connsiteX7594" fmla="*/ 6832124 w 12192959"/>
                <a:gd name="connsiteY7594" fmla="*/ 982534 h 1628413"/>
                <a:gd name="connsiteX7595" fmla="*/ 6832124 w 12192959"/>
                <a:gd name="connsiteY7595" fmla="*/ 982438 h 1628413"/>
                <a:gd name="connsiteX7596" fmla="*/ 6832124 w 12192959"/>
                <a:gd name="connsiteY7596" fmla="*/ 982025 h 1628413"/>
                <a:gd name="connsiteX7597" fmla="*/ 6832124 w 12192959"/>
                <a:gd name="connsiteY7597" fmla="*/ 969328 h 1628413"/>
                <a:gd name="connsiteX7598" fmla="*/ 6857499 w 12192959"/>
                <a:gd name="connsiteY7598" fmla="*/ 969328 h 1628413"/>
                <a:gd name="connsiteX7599" fmla="*/ 6857499 w 12192959"/>
                <a:gd name="connsiteY7599" fmla="*/ 982054 h 1628413"/>
                <a:gd name="connsiteX7600" fmla="*/ 6857557 w 12192959"/>
                <a:gd name="connsiteY7600" fmla="*/ 983013 h 1628413"/>
                <a:gd name="connsiteX7601" fmla="*/ 6857691 w 12192959"/>
                <a:gd name="connsiteY7601" fmla="*/ 983867 h 1628413"/>
                <a:gd name="connsiteX7602" fmla="*/ 6857691 w 12192959"/>
                <a:gd name="connsiteY7602" fmla="*/ 984030 h 1628413"/>
                <a:gd name="connsiteX7603" fmla="*/ 6857883 w 12192959"/>
                <a:gd name="connsiteY7603" fmla="*/ 984720 h 1628413"/>
                <a:gd name="connsiteX7604" fmla="*/ 6857950 w 12192959"/>
                <a:gd name="connsiteY7604" fmla="*/ 984931 h 1628413"/>
                <a:gd name="connsiteX7605" fmla="*/ 6858103 w 12192959"/>
                <a:gd name="connsiteY7605" fmla="*/ 985343 h 1628413"/>
                <a:gd name="connsiteX7606" fmla="*/ 6831424 w 12192959"/>
                <a:gd name="connsiteY7606" fmla="*/ 985343 h 1628413"/>
                <a:gd name="connsiteX7607" fmla="*/ 6831539 w 12192959"/>
                <a:gd name="connsiteY7607" fmla="*/ 985056 h 1628413"/>
                <a:gd name="connsiteX7608" fmla="*/ 6831692 w 12192959"/>
                <a:gd name="connsiteY7608" fmla="*/ 984586 h 1628413"/>
                <a:gd name="connsiteX7609" fmla="*/ 6831798 w 12192959"/>
                <a:gd name="connsiteY7609" fmla="*/ 984221 h 1628413"/>
                <a:gd name="connsiteX7610" fmla="*/ 6831903 w 12192959"/>
                <a:gd name="connsiteY7610" fmla="*/ 983751 h 1628413"/>
                <a:gd name="connsiteX7611" fmla="*/ 6831961 w 12192959"/>
                <a:gd name="connsiteY7611" fmla="*/ 983425 h 1628413"/>
                <a:gd name="connsiteX7612" fmla="*/ 6767745 w 12192959"/>
                <a:gd name="connsiteY7612" fmla="*/ 1147417 h 1628413"/>
                <a:gd name="connsiteX7613" fmla="*/ 6767745 w 12192959"/>
                <a:gd name="connsiteY7613" fmla="*/ 1145164 h 1628413"/>
                <a:gd name="connsiteX7614" fmla="*/ 6816463 w 12192959"/>
                <a:gd name="connsiteY7614" fmla="*/ 1145164 h 1628413"/>
                <a:gd name="connsiteX7615" fmla="*/ 6816463 w 12192959"/>
                <a:gd name="connsiteY7615" fmla="*/ 1147417 h 1628413"/>
                <a:gd name="connsiteX7616" fmla="*/ 6806920 w 12192959"/>
                <a:gd name="connsiteY7616" fmla="*/ 1304227 h 1628413"/>
                <a:gd name="connsiteX7617" fmla="*/ 6806920 w 12192959"/>
                <a:gd name="connsiteY7617" fmla="*/ 1315121 h 1628413"/>
                <a:gd name="connsiteX7618" fmla="*/ 6765577 w 12192959"/>
                <a:gd name="connsiteY7618" fmla="*/ 1315121 h 1628413"/>
                <a:gd name="connsiteX7619" fmla="*/ 6765577 w 12192959"/>
                <a:gd name="connsiteY7619" fmla="*/ 1304227 h 1628413"/>
                <a:gd name="connsiteX7620" fmla="*/ 6713848 w 12192959"/>
                <a:gd name="connsiteY7620" fmla="*/ 1183189 h 1628413"/>
                <a:gd name="connsiteX7621" fmla="*/ 6713848 w 12192959"/>
                <a:gd name="connsiteY7621" fmla="*/ 1167116 h 1628413"/>
                <a:gd name="connsiteX7622" fmla="*/ 6740902 w 12192959"/>
                <a:gd name="connsiteY7622" fmla="*/ 1167116 h 1628413"/>
                <a:gd name="connsiteX7623" fmla="*/ 6740902 w 12192959"/>
                <a:gd name="connsiteY7623" fmla="*/ 1183189 h 1628413"/>
                <a:gd name="connsiteX7624" fmla="*/ 6710779 w 12192959"/>
                <a:gd name="connsiteY7624" fmla="*/ 1199118 h 1628413"/>
                <a:gd name="connsiteX7625" fmla="*/ 6712476 w 12192959"/>
                <a:gd name="connsiteY7625" fmla="*/ 1197085 h 1628413"/>
                <a:gd name="connsiteX7626" fmla="*/ 6712640 w 12192959"/>
                <a:gd name="connsiteY7626" fmla="*/ 1196807 h 1628413"/>
                <a:gd name="connsiteX7627" fmla="*/ 6712899 w 12192959"/>
                <a:gd name="connsiteY7627" fmla="*/ 1196337 h 1628413"/>
                <a:gd name="connsiteX7628" fmla="*/ 6713167 w 12192959"/>
                <a:gd name="connsiteY7628" fmla="*/ 1195733 h 1628413"/>
                <a:gd name="connsiteX7629" fmla="*/ 6713263 w 12192959"/>
                <a:gd name="connsiteY7629" fmla="*/ 1195512 h 1628413"/>
                <a:gd name="connsiteX7630" fmla="*/ 6713560 w 12192959"/>
                <a:gd name="connsiteY7630" fmla="*/ 1194553 h 1628413"/>
                <a:gd name="connsiteX7631" fmla="*/ 6713608 w 12192959"/>
                <a:gd name="connsiteY7631" fmla="*/ 1194323 h 1628413"/>
                <a:gd name="connsiteX7632" fmla="*/ 6713762 w 12192959"/>
                <a:gd name="connsiteY7632" fmla="*/ 1193518 h 1628413"/>
                <a:gd name="connsiteX7633" fmla="*/ 6713762 w 12192959"/>
                <a:gd name="connsiteY7633" fmla="*/ 1193316 h 1628413"/>
                <a:gd name="connsiteX7634" fmla="*/ 6713819 w 12192959"/>
                <a:gd name="connsiteY7634" fmla="*/ 1192290 h 1628413"/>
                <a:gd name="connsiteX7635" fmla="*/ 6713819 w 12192959"/>
                <a:gd name="connsiteY7635" fmla="*/ 1189077 h 1628413"/>
                <a:gd name="connsiteX7636" fmla="*/ 6740873 w 12192959"/>
                <a:gd name="connsiteY7636" fmla="*/ 1189077 h 1628413"/>
                <a:gd name="connsiteX7637" fmla="*/ 6740873 w 12192959"/>
                <a:gd name="connsiteY7637" fmla="*/ 1192290 h 1628413"/>
                <a:gd name="connsiteX7638" fmla="*/ 6746992 w 12192959"/>
                <a:gd name="connsiteY7638" fmla="*/ 1200921 h 1628413"/>
                <a:gd name="connsiteX7639" fmla="*/ 6746992 w 12192959"/>
                <a:gd name="connsiteY7639" fmla="*/ 1205246 h 1628413"/>
                <a:gd name="connsiteX7640" fmla="*/ 6710779 w 12192959"/>
                <a:gd name="connsiteY7640" fmla="*/ 1205246 h 1628413"/>
                <a:gd name="connsiteX7641" fmla="*/ 6759257 w 12192959"/>
                <a:gd name="connsiteY7641" fmla="*/ 1281699 h 1628413"/>
                <a:gd name="connsiteX7642" fmla="*/ 6759257 w 12192959"/>
                <a:gd name="connsiteY7642" fmla="*/ 1223007 h 1628413"/>
                <a:gd name="connsiteX7643" fmla="*/ 6783856 w 12192959"/>
                <a:gd name="connsiteY7643" fmla="*/ 1223007 h 1628413"/>
                <a:gd name="connsiteX7644" fmla="*/ 6783856 w 12192959"/>
                <a:gd name="connsiteY7644" fmla="*/ 1281699 h 1628413"/>
                <a:gd name="connsiteX7645" fmla="*/ 6759257 w 12192959"/>
                <a:gd name="connsiteY7645" fmla="*/ 1217081 h 1628413"/>
                <a:gd name="connsiteX7646" fmla="*/ 6759257 w 12192959"/>
                <a:gd name="connsiteY7646" fmla="*/ 1177550 h 1628413"/>
                <a:gd name="connsiteX7647" fmla="*/ 6783856 w 12192959"/>
                <a:gd name="connsiteY7647" fmla="*/ 1177550 h 1628413"/>
                <a:gd name="connsiteX7648" fmla="*/ 6783856 w 12192959"/>
                <a:gd name="connsiteY7648" fmla="*/ 1217081 h 1628413"/>
                <a:gd name="connsiteX7649" fmla="*/ 6789735 w 12192959"/>
                <a:gd name="connsiteY7649" fmla="*/ 1217081 h 1628413"/>
                <a:gd name="connsiteX7650" fmla="*/ 6789735 w 12192959"/>
                <a:gd name="connsiteY7650" fmla="*/ 1177550 h 1628413"/>
                <a:gd name="connsiteX7651" fmla="*/ 6814286 w 12192959"/>
                <a:gd name="connsiteY7651" fmla="*/ 1177550 h 1628413"/>
                <a:gd name="connsiteX7652" fmla="*/ 6814286 w 12192959"/>
                <a:gd name="connsiteY7652" fmla="*/ 1217081 h 1628413"/>
                <a:gd name="connsiteX7653" fmla="*/ 6789735 w 12192959"/>
                <a:gd name="connsiteY7653" fmla="*/ 1281699 h 1628413"/>
                <a:gd name="connsiteX7654" fmla="*/ 6789735 w 12192959"/>
                <a:gd name="connsiteY7654" fmla="*/ 1223007 h 1628413"/>
                <a:gd name="connsiteX7655" fmla="*/ 6814286 w 12192959"/>
                <a:gd name="connsiteY7655" fmla="*/ 1223007 h 1628413"/>
                <a:gd name="connsiteX7656" fmla="*/ 6814286 w 12192959"/>
                <a:gd name="connsiteY7656" fmla="*/ 1281699 h 1628413"/>
                <a:gd name="connsiteX7657" fmla="*/ 6834531 w 12192959"/>
                <a:gd name="connsiteY7657" fmla="*/ 1287626 h 1628413"/>
                <a:gd name="connsiteX7658" fmla="*/ 6834531 w 12192959"/>
                <a:gd name="connsiteY7658" fmla="*/ 1290398 h 1628413"/>
                <a:gd name="connsiteX7659" fmla="*/ 6744105 w 12192959"/>
                <a:gd name="connsiteY7659" fmla="*/ 1290398 h 1628413"/>
                <a:gd name="connsiteX7660" fmla="*/ 6744105 w 12192959"/>
                <a:gd name="connsiteY7660" fmla="*/ 1287626 h 1628413"/>
                <a:gd name="connsiteX7661" fmla="*/ 6830848 w 12192959"/>
                <a:gd name="connsiteY7661" fmla="*/ 1296353 h 1628413"/>
                <a:gd name="connsiteX7662" fmla="*/ 6830848 w 12192959"/>
                <a:gd name="connsiteY7662" fmla="*/ 1298271 h 1628413"/>
                <a:gd name="connsiteX7663" fmla="*/ 6746809 w 12192959"/>
                <a:gd name="connsiteY7663" fmla="*/ 1298271 h 1628413"/>
                <a:gd name="connsiteX7664" fmla="*/ 6746809 w 12192959"/>
                <a:gd name="connsiteY7664" fmla="*/ 1296353 h 1628413"/>
                <a:gd name="connsiteX7665" fmla="*/ 6759641 w 12192959"/>
                <a:gd name="connsiteY7665" fmla="*/ 1314153 h 1628413"/>
                <a:gd name="connsiteX7666" fmla="*/ 6759641 w 12192959"/>
                <a:gd name="connsiteY7666" fmla="*/ 1317202 h 1628413"/>
                <a:gd name="connsiteX7667" fmla="*/ 6753052 w 12192959"/>
                <a:gd name="connsiteY7667" fmla="*/ 1317202 h 1628413"/>
                <a:gd name="connsiteX7668" fmla="*/ 6753052 w 12192959"/>
                <a:gd name="connsiteY7668" fmla="*/ 1314153 h 1628413"/>
                <a:gd name="connsiteX7669" fmla="*/ 6759641 w 12192959"/>
                <a:gd name="connsiteY7669" fmla="*/ 1304236 h 1628413"/>
                <a:gd name="connsiteX7670" fmla="*/ 6759641 w 12192959"/>
                <a:gd name="connsiteY7670" fmla="*/ 1308235 h 1628413"/>
                <a:gd name="connsiteX7671" fmla="*/ 6753052 w 12192959"/>
                <a:gd name="connsiteY7671" fmla="*/ 1308235 h 1628413"/>
                <a:gd name="connsiteX7672" fmla="*/ 6753052 w 12192959"/>
                <a:gd name="connsiteY7672" fmla="*/ 1304236 h 1628413"/>
                <a:gd name="connsiteX7673" fmla="*/ 6710731 w 12192959"/>
                <a:gd name="connsiteY7673" fmla="*/ 1321048 h 1628413"/>
                <a:gd name="connsiteX7674" fmla="*/ 6747241 w 12192959"/>
                <a:gd name="connsiteY7674" fmla="*/ 1321048 h 1628413"/>
                <a:gd name="connsiteX7675" fmla="*/ 6750070 w 12192959"/>
                <a:gd name="connsiteY7675" fmla="*/ 1323129 h 1628413"/>
                <a:gd name="connsiteX7676" fmla="*/ 6761799 w 12192959"/>
                <a:gd name="connsiteY7676" fmla="*/ 1323129 h 1628413"/>
                <a:gd name="connsiteX7677" fmla="*/ 6761799 w 12192959"/>
                <a:gd name="connsiteY7677" fmla="*/ 1337111 h 1628413"/>
                <a:gd name="connsiteX7678" fmla="*/ 6710779 w 12192959"/>
                <a:gd name="connsiteY7678" fmla="*/ 1337111 h 1628413"/>
                <a:gd name="connsiteX7679" fmla="*/ 6819397 w 12192959"/>
                <a:gd name="connsiteY7679" fmla="*/ 1314153 h 1628413"/>
                <a:gd name="connsiteX7680" fmla="*/ 6819397 w 12192959"/>
                <a:gd name="connsiteY7680" fmla="*/ 1317202 h 1628413"/>
                <a:gd name="connsiteX7681" fmla="*/ 6812819 w 12192959"/>
                <a:gd name="connsiteY7681" fmla="*/ 1317202 h 1628413"/>
                <a:gd name="connsiteX7682" fmla="*/ 6812819 w 12192959"/>
                <a:gd name="connsiteY7682" fmla="*/ 1314153 h 1628413"/>
                <a:gd name="connsiteX7683" fmla="*/ 6819397 w 12192959"/>
                <a:gd name="connsiteY7683" fmla="*/ 1304236 h 1628413"/>
                <a:gd name="connsiteX7684" fmla="*/ 6819397 w 12192959"/>
                <a:gd name="connsiteY7684" fmla="*/ 1308235 h 1628413"/>
                <a:gd name="connsiteX7685" fmla="*/ 6812819 w 12192959"/>
                <a:gd name="connsiteY7685" fmla="*/ 1308235 h 1628413"/>
                <a:gd name="connsiteX7686" fmla="*/ 6812819 w 12192959"/>
                <a:gd name="connsiteY7686" fmla="*/ 1304236 h 1628413"/>
                <a:gd name="connsiteX7687" fmla="*/ 6855006 w 12192959"/>
                <a:gd name="connsiteY7687" fmla="*/ 1283550 h 1628413"/>
                <a:gd name="connsiteX7688" fmla="*/ 6854775 w 12192959"/>
                <a:gd name="connsiteY7688" fmla="*/ 1284701 h 1628413"/>
                <a:gd name="connsiteX7689" fmla="*/ 6854776 w 12192959"/>
                <a:gd name="connsiteY7689" fmla="*/ 1293140 h 1628413"/>
                <a:gd name="connsiteX7690" fmla="*/ 6840390 w 12192959"/>
                <a:gd name="connsiteY7690" fmla="*/ 1293140 h 1628413"/>
                <a:gd name="connsiteX7691" fmla="*/ 6840390 w 12192959"/>
                <a:gd name="connsiteY7691" fmla="*/ 1284701 h 1628413"/>
                <a:gd name="connsiteX7692" fmla="*/ 6837437 w 12192959"/>
                <a:gd name="connsiteY7692" fmla="*/ 1281738 h 1628413"/>
                <a:gd name="connsiteX7693" fmla="*/ 6826130 w 12192959"/>
                <a:gd name="connsiteY7693" fmla="*/ 1281738 h 1628413"/>
                <a:gd name="connsiteX7694" fmla="*/ 6826130 w 12192959"/>
                <a:gd name="connsiteY7694" fmla="*/ 1277077 h 1628413"/>
                <a:gd name="connsiteX7695" fmla="*/ 6863598 w 12192959"/>
                <a:gd name="connsiteY7695" fmla="*/ 1277077 h 1628413"/>
                <a:gd name="connsiteX7696" fmla="*/ 6863598 w 12192959"/>
                <a:gd name="connsiteY7696" fmla="*/ 1281738 h 1628413"/>
                <a:gd name="connsiteX7697" fmla="*/ 6857729 w 12192959"/>
                <a:gd name="connsiteY7697" fmla="*/ 1281738 h 1628413"/>
                <a:gd name="connsiteX7698" fmla="*/ 6855053 w 12192959"/>
                <a:gd name="connsiteY7698" fmla="*/ 1283541 h 1628413"/>
                <a:gd name="connsiteX7699" fmla="*/ 6820711 w 12192959"/>
                <a:gd name="connsiteY7699" fmla="*/ 1196826 h 1628413"/>
                <a:gd name="connsiteX7700" fmla="*/ 6820213 w 12192959"/>
                <a:gd name="connsiteY7700" fmla="*/ 1198476 h 1628413"/>
                <a:gd name="connsiteX7701" fmla="*/ 6820213 w 12192959"/>
                <a:gd name="connsiteY7701" fmla="*/ 1281738 h 1628413"/>
                <a:gd name="connsiteX7702" fmla="*/ 6820155 w 12192959"/>
                <a:gd name="connsiteY7702" fmla="*/ 1281738 h 1628413"/>
                <a:gd name="connsiteX7703" fmla="*/ 6820155 w 12192959"/>
                <a:gd name="connsiteY7703" fmla="*/ 1174615 h 1628413"/>
                <a:gd name="connsiteX7704" fmla="*/ 6817201 w 12192959"/>
                <a:gd name="connsiteY7704" fmla="*/ 1171652 h 1628413"/>
                <a:gd name="connsiteX7705" fmla="*/ 6756246 w 12192959"/>
                <a:gd name="connsiteY7705" fmla="*/ 1171652 h 1628413"/>
                <a:gd name="connsiteX7706" fmla="*/ 6753292 w 12192959"/>
                <a:gd name="connsiteY7706" fmla="*/ 1174615 h 1628413"/>
                <a:gd name="connsiteX7707" fmla="*/ 6753292 w 12192959"/>
                <a:gd name="connsiteY7707" fmla="*/ 1281728 h 1628413"/>
                <a:gd name="connsiteX7708" fmla="*/ 6752889 w 12192959"/>
                <a:gd name="connsiteY7708" fmla="*/ 1281728 h 1628413"/>
                <a:gd name="connsiteX7709" fmla="*/ 6752889 w 12192959"/>
                <a:gd name="connsiteY7709" fmla="*/ 1198466 h 1628413"/>
                <a:gd name="connsiteX7710" fmla="*/ 6749926 w 12192959"/>
                <a:gd name="connsiteY7710" fmla="*/ 1195503 h 1628413"/>
                <a:gd name="connsiteX7711" fmla="*/ 6746781 w 12192959"/>
                <a:gd name="connsiteY7711" fmla="*/ 1192348 h 1628413"/>
                <a:gd name="connsiteX7712" fmla="*/ 6746780 w 12192959"/>
                <a:gd name="connsiteY7712" fmla="*/ 1168372 h 1628413"/>
                <a:gd name="connsiteX7713" fmla="*/ 6746972 w 12192959"/>
                <a:gd name="connsiteY7713" fmla="*/ 1168372 h 1628413"/>
                <a:gd name="connsiteX7714" fmla="*/ 6746972 w 12192959"/>
                <a:gd name="connsiteY7714" fmla="*/ 1168478 h 1628413"/>
                <a:gd name="connsiteX7715" fmla="*/ 6749926 w 12192959"/>
                <a:gd name="connsiteY7715" fmla="*/ 1171431 h 1628413"/>
                <a:gd name="connsiteX7716" fmla="*/ 6823042 w 12192959"/>
                <a:gd name="connsiteY7716" fmla="*/ 1171431 h 1628413"/>
                <a:gd name="connsiteX7717" fmla="*/ 6826005 w 12192959"/>
                <a:gd name="connsiteY7717" fmla="*/ 1168478 h 1628413"/>
                <a:gd name="connsiteX7718" fmla="*/ 6826005 w 12192959"/>
                <a:gd name="connsiteY7718" fmla="*/ 1168372 h 1628413"/>
                <a:gd name="connsiteX7719" fmla="*/ 6826197 w 12192959"/>
                <a:gd name="connsiteY7719" fmla="*/ 1168372 h 1628413"/>
                <a:gd name="connsiteX7720" fmla="*/ 6826197 w 12192959"/>
                <a:gd name="connsiteY7720" fmla="*/ 1192348 h 1628413"/>
                <a:gd name="connsiteX7721" fmla="*/ 6823108 w 12192959"/>
                <a:gd name="connsiteY7721" fmla="*/ 1195503 h 1628413"/>
                <a:gd name="connsiteX7722" fmla="*/ 6820759 w 12192959"/>
                <a:gd name="connsiteY7722" fmla="*/ 1196817 h 1628413"/>
                <a:gd name="connsiteX7723" fmla="*/ 6698916 w 12192959"/>
                <a:gd name="connsiteY7723" fmla="*/ 1135391 h 1628413"/>
                <a:gd name="connsiteX7724" fmla="*/ 6698916 w 12192959"/>
                <a:gd name="connsiteY7724" fmla="*/ 1123193 h 1628413"/>
                <a:gd name="connsiteX7725" fmla="*/ 6749955 w 12192959"/>
                <a:gd name="connsiteY7725" fmla="*/ 1123193 h 1628413"/>
                <a:gd name="connsiteX7726" fmla="*/ 6749955 w 12192959"/>
                <a:gd name="connsiteY7726" fmla="*/ 1135391 h 1628413"/>
                <a:gd name="connsiteX7727" fmla="*/ 6759248 w 12192959"/>
                <a:gd name="connsiteY7727" fmla="*/ 1071406 h 1628413"/>
                <a:gd name="connsiteX7728" fmla="*/ 6759248 w 12192959"/>
                <a:gd name="connsiteY7728" fmla="*/ 1012704 h 1628413"/>
                <a:gd name="connsiteX7729" fmla="*/ 6783856 w 12192959"/>
                <a:gd name="connsiteY7729" fmla="*/ 1012704 h 1628413"/>
                <a:gd name="connsiteX7730" fmla="*/ 6783856 w 12192959"/>
                <a:gd name="connsiteY7730" fmla="*/ 1071406 h 1628413"/>
                <a:gd name="connsiteX7731" fmla="*/ 6759248 w 12192959"/>
                <a:gd name="connsiteY7731" fmla="*/ 1006787 h 1628413"/>
                <a:gd name="connsiteX7732" fmla="*/ 6759248 w 12192959"/>
                <a:gd name="connsiteY7732" fmla="*/ 967247 h 1628413"/>
                <a:gd name="connsiteX7733" fmla="*/ 6783856 w 12192959"/>
                <a:gd name="connsiteY7733" fmla="*/ 967247 h 1628413"/>
                <a:gd name="connsiteX7734" fmla="*/ 6783856 w 12192959"/>
                <a:gd name="connsiteY7734" fmla="*/ 1006787 h 1628413"/>
                <a:gd name="connsiteX7735" fmla="*/ 6789725 w 12192959"/>
                <a:gd name="connsiteY7735" fmla="*/ 1006787 h 1628413"/>
                <a:gd name="connsiteX7736" fmla="*/ 6789725 w 12192959"/>
                <a:gd name="connsiteY7736" fmla="*/ 967247 h 1628413"/>
                <a:gd name="connsiteX7737" fmla="*/ 6814276 w 12192959"/>
                <a:gd name="connsiteY7737" fmla="*/ 967247 h 1628413"/>
                <a:gd name="connsiteX7738" fmla="*/ 6814276 w 12192959"/>
                <a:gd name="connsiteY7738" fmla="*/ 1006787 h 1628413"/>
                <a:gd name="connsiteX7739" fmla="*/ 6789725 w 12192959"/>
                <a:gd name="connsiteY7739" fmla="*/ 1071406 h 1628413"/>
                <a:gd name="connsiteX7740" fmla="*/ 6789725 w 12192959"/>
                <a:gd name="connsiteY7740" fmla="*/ 1012704 h 1628413"/>
                <a:gd name="connsiteX7741" fmla="*/ 6814276 w 12192959"/>
                <a:gd name="connsiteY7741" fmla="*/ 1012704 h 1628413"/>
                <a:gd name="connsiteX7742" fmla="*/ 6814276 w 12192959"/>
                <a:gd name="connsiteY7742" fmla="*/ 1071406 h 1628413"/>
                <a:gd name="connsiteX7743" fmla="*/ 6834521 w 12192959"/>
                <a:gd name="connsiteY7743" fmla="*/ 1077323 h 1628413"/>
                <a:gd name="connsiteX7744" fmla="*/ 6834521 w 12192959"/>
                <a:gd name="connsiteY7744" fmla="*/ 1080104 h 1628413"/>
                <a:gd name="connsiteX7745" fmla="*/ 6744095 w 12192959"/>
                <a:gd name="connsiteY7745" fmla="*/ 1080104 h 1628413"/>
                <a:gd name="connsiteX7746" fmla="*/ 6744095 w 12192959"/>
                <a:gd name="connsiteY7746" fmla="*/ 1077323 h 1628413"/>
                <a:gd name="connsiteX7747" fmla="*/ 6806911 w 12192959"/>
                <a:gd name="connsiteY7747" fmla="*/ 1093904 h 1628413"/>
                <a:gd name="connsiteX7748" fmla="*/ 6806911 w 12192959"/>
                <a:gd name="connsiteY7748" fmla="*/ 1095285 h 1628413"/>
                <a:gd name="connsiteX7749" fmla="*/ 6765568 w 12192959"/>
                <a:gd name="connsiteY7749" fmla="*/ 1095285 h 1628413"/>
                <a:gd name="connsiteX7750" fmla="*/ 6765568 w 12192959"/>
                <a:gd name="connsiteY7750" fmla="*/ 1093904 h 1628413"/>
                <a:gd name="connsiteX7751" fmla="*/ 6710779 w 12192959"/>
                <a:gd name="connsiteY7751" fmla="*/ 1147417 h 1628413"/>
                <a:gd name="connsiteX7752" fmla="*/ 6710779 w 12192959"/>
                <a:gd name="connsiteY7752" fmla="*/ 1145164 h 1628413"/>
                <a:gd name="connsiteX7753" fmla="*/ 6761799 w 12192959"/>
                <a:gd name="connsiteY7753" fmla="*/ 1145164 h 1628413"/>
                <a:gd name="connsiteX7754" fmla="*/ 6761799 w 12192959"/>
                <a:gd name="connsiteY7754" fmla="*/ 1147417 h 1628413"/>
                <a:gd name="connsiteX7755" fmla="*/ 6747394 w 12192959"/>
                <a:gd name="connsiteY7755" fmla="*/ 1110975 h 1628413"/>
                <a:gd name="connsiteX7756" fmla="*/ 6750118 w 12192959"/>
                <a:gd name="connsiteY7756" fmla="*/ 1112768 h 1628413"/>
                <a:gd name="connsiteX7757" fmla="*/ 6761799 w 12192959"/>
                <a:gd name="connsiteY7757" fmla="*/ 1112768 h 1628413"/>
                <a:gd name="connsiteX7758" fmla="*/ 6761799 w 12192959"/>
                <a:gd name="connsiteY7758" fmla="*/ 1117247 h 1628413"/>
                <a:gd name="connsiteX7759" fmla="*/ 6710779 w 12192959"/>
                <a:gd name="connsiteY7759" fmla="*/ 1117247 h 1628413"/>
                <a:gd name="connsiteX7760" fmla="*/ 6710779 w 12192959"/>
                <a:gd name="connsiteY7760" fmla="*/ 1101193 h 1628413"/>
                <a:gd name="connsiteX7761" fmla="*/ 6747155 w 12192959"/>
                <a:gd name="connsiteY7761" fmla="*/ 1101193 h 1628413"/>
                <a:gd name="connsiteX7762" fmla="*/ 6747155 w 12192959"/>
                <a:gd name="connsiteY7762" fmla="*/ 1109824 h 1628413"/>
                <a:gd name="connsiteX7763" fmla="*/ 6747413 w 12192959"/>
                <a:gd name="connsiteY7763" fmla="*/ 1110984 h 1628413"/>
                <a:gd name="connsiteX7764" fmla="*/ 6753072 w 12192959"/>
                <a:gd name="connsiteY7764" fmla="*/ 1097884 h 1628413"/>
                <a:gd name="connsiteX7765" fmla="*/ 6753072 w 12192959"/>
                <a:gd name="connsiteY7765" fmla="*/ 1093885 h 1628413"/>
                <a:gd name="connsiteX7766" fmla="*/ 6759660 w 12192959"/>
                <a:gd name="connsiteY7766" fmla="*/ 1093885 h 1628413"/>
                <a:gd name="connsiteX7767" fmla="*/ 6759660 w 12192959"/>
                <a:gd name="connsiteY7767" fmla="*/ 1097884 h 1628413"/>
                <a:gd name="connsiteX7768" fmla="*/ 6753072 w 12192959"/>
                <a:gd name="connsiteY7768" fmla="*/ 1106851 h 1628413"/>
                <a:gd name="connsiteX7769" fmla="*/ 6753072 w 12192959"/>
                <a:gd name="connsiteY7769" fmla="*/ 1103801 h 1628413"/>
                <a:gd name="connsiteX7770" fmla="*/ 6759660 w 12192959"/>
                <a:gd name="connsiteY7770" fmla="*/ 1103801 h 1628413"/>
                <a:gd name="connsiteX7771" fmla="*/ 6759660 w 12192959"/>
                <a:gd name="connsiteY7771" fmla="*/ 1106851 h 1628413"/>
                <a:gd name="connsiteX7772" fmla="*/ 6755882 w 12192959"/>
                <a:gd name="connsiteY7772" fmla="*/ 1123154 h 1628413"/>
                <a:gd name="connsiteX7773" fmla="*/ 6806920 w 12192959"/>
                <a:gd name="connsiteY7773" fmla="*/ 1123154 h 1628413"/>
                <a:gd name="connsiteX7774" fmla="*/ 6806920 w 12192959"/>
                <a:gd name="connsiteY7774" fmla="*/ 1135353 h 1628413"/>
                <a:gd name="connsiteX7775" fmla="*/ 6755882 w 12192959"/>
                <a:gd name="connsiteY7775" fmla="*/ 1135353 h 1628413"/>
                <a:gd name="connsiteX7776" fmla="*/ 6710808 w 12192959"/>
                <a:gd name="connsiteY7776" fmla="*/ 1153306 h 1628413"/>
                <a:gd name="connsiteX7777" fmla="*/ 6761799 w 12192959"/>
                <a:gd name="connsiteY7777" fmla="*/ 1153306 h 1628413"/>
                <a:gd name="connsiteX7778" fmla="*/ 6761799 w 12192959"/>
                <a:gd name="connsiteY7778" fmla="*/ 1161199 h 1628413"/>
                <a:gd name="connsiteX7779" fmla="*/ 6710779 w 12192959"/>
                <a:gd name="connsiteY7779" fmla="*/ 1161199 h 1628413"/>
                <a:gd name="connsiteX7780" fmla="*/ 6816491 w 12192959"/>
                <a:gd name="connsiteY7780" fmla="*/ 1153306 h 1628413"/>
                <a:gd name="connsiteX7781" fmla="*/ 6816491 w 12192959"/>
                <a:gd name="connsiteY7781" fmla="*/ 1161199 h 1628413"/>
                <a:gd name="connsiteX7782" fmla="*/ 6767773 w 12192959"/>
                <a:gd name="connsiteY7782" fmla="*/ 1161199 h 1628413"/>
                <a:gd name="connsiteX7783" fmla="*/ 6767773 w 12192959"/>
                <a:gd name="connsiteY7783" fmla="*/ 1153306 h 1628413"/>
                <a:gd name="connsiteX7784" fmla="*/ 6767773 w 12192959"/>
                <a:gd name="connsiteY7784" fmla="*/ 1101164 h 1628413"/>
                <a:gd name="connsiteX7785" fmla="*/ 6806978 w 12192959"/>
                <a:gd name="connsiteY7785" fmla="*/ 1101164 h 1628413"/>
                <a:gd name="connsiteX7786" fmla="*/ 6806978 w 12192959"/>
                <a:gd name="connsiteY7786" fmla="*/ 1109795 h 1628413"/>
                <a:gd name="connsiteX7787" fmla="*/ 6809932 w 12192959"/>
                <a:gd name="connsiteY7787" fmla="*/ 1112749 h 1628413"/>
                <a:gd name="connsiteX7788" fmla="*/ 6816463 w 12192959"/>
                <a:gd name="connsiteY7788" fmla="*/ 1112749 h 1628413"/>
                <a:gd name="connsiteX7789" fmla="*/ 6816463 w 12192959"/>
                <a:gd name="connsiteY7789" fmla="*/ 1117228 h 1628413"/>
                <a:gd name="connsiteX7790" fmla="*/ 6767745 w 12192959"/>
                <a:gd name="connsiteY7790" fmla="*/ 1117228 h 1628413"/>
                <a:gd name="connsiteX7791" fmla="*/ 6746857 w 12192959"/>
                <a:gd name="connsiteY7791" fmla="*/ 1087939 h 1628413"/>
                <a:gd name="connsiteX7792" fmla="*/ 6746857 w 12192959"/>
                <a:gd name="connsiteY7792" fmla="*/ 1086021 h 1628413"/>
                <a:gd name="connsiteX7793" fmla="*/ 6830848 w 12192959"/>
                <a:gd name="connsiteY7793" fmla="*/ 1086021 h 1628413"/>
                <a:gd name="connsiteX7794" fmla="*/ 6830848 w 12192959"/>
                <a:gd name="connsiteY7794" fmla="*/ 1087939 h 1628413"/>
                <a:gd name="connsiteX7795" fmla="*/ 6746809 w 12192959"/>
                <a:gd name="connsiteY7795" fmla="*/ 1087939 h 1628413"/>
                <a:gd name="connsiteX7796" fmla="*/ 6855054 w 12192959"/>
                <a:gd name="connsiteY7796" fmla="*/ 1073266 h 1628413"/>
                <a:gd name="connsiteX7797" fmla="*/ 6840285 w 12192959"/>
                <a:gd name="connsiteY7797" fmla="*/ 1073266 h 1628413"/>
                <a:gd name="connsiteX7798" fmla="*/ 6837523 w 12192959"/>
                <a:gd name="connsiteY7798" fmla="*/ 1071348 h 1628413"/>
                <a:gd name="connsiteX7799" fmla="*/ 6826216 w 12192959"/>
                <a:gd name="connsiteY7799" fmla="*/ 1071348 h 1628413"/>
                <a:gd name="connsiteX7800" fmla="*/ 6826216 w 12192959"/>
                <a:gd name="connsiteY7800" fmla="*/ 1057183 h 1628413"/>
                <a:gd name="connsiteX7801" fmla="*/ 6863685 w 12192959"/>
                <a:gd name="connsiteY7801" fmla="*/ 1057183 h 1628413"/>
                <a:gd name="connsiteX7802" fmla="*/ 6863685 w 12192959"/>
                <a:gd name="connsiteY7802" fmla="*/ 1071348 h 1628413"/>
                <a:gd name="connsiteX7803" fmla="*/ 6857816 w 12192959"/>
                <a:gd name="connsiteY7803" fmla="*/ 1071348 h 1628413"/>
                <a:gd name="connsiteX7804" fmla="*/ 6855025 w 12192959"/>
                <a:gd name="connsiteY7804" fmla="*/ 1073295 h 1628413"/>
                <a:gd name="connsiteX7805" fmla="*/ 6823195 w 12192959"/>
                <a:gd name="connsiteY7805" fmla="*/ 985132 h 1628413"/>
                <a:gd name="connsiteX7806" fmla="*/ 6820318 w 12192959"/>
                <a:gd name="connsiteY7806" fmla="*/ 988096 h 1628413"/>
                <a:gd name="connsiteX7807" fmla="*/ 6820318 w 12192959"/>
                <a:gd name="connsiteY7807" fmla="*/ 1071367 h 1628413"/>
                <a:gd name="connsiteX7808" fmla="*/ 6820260 w 12192959"/>
                <a:gd name="connsiteY7808" fmla="*/ 1071367 h 1628413"/>
                <a:gd name="connsiteX7809" fmla="*/ 6820260 w 12192959"/>
                <a:gd name="connsiteY7809" fmla="*/ 964283 h 1628413"/>
                <a:gd name="connsiteX7810" fmla="*/ 6817307 w 12192959"/>
                <a:gd name="connsiteY7810" fmla="*/ 961320 h 1628413"/>
                <a:gd name="connsiteX7811" fmla="*/ 6756351 w 12192959"/>
                <a:gd name="connsiteY7811" fmla="*/ 961320 h 1628413"/>
                <a:gd name="connsiteX7812" fmla="*/ 6753397 w 12192959"/>
                <a:gd name="connsiteY7812" fmla="*/ 964283 h 1628413"/>
                <a:gd name="connsiteX7813" fmla="*/ 6753398 w 12192959"/>
                <a:gd name="connsiteY7813" fmla="*/ 1071396 h 1628413"/>
                <a:gd name="connsiteX7814" fmla="*/ 6752995 w 12192959"/>
                <a:gd name="connsiteY7814" fmla="*/ 1071396 h 1628413"/>
                <a:gd name="connsiteX7815" fmla="*/ 6752995 w 12192959"/>
                <a:gd name="connsiteY7815" fmla="*/ 988125 h 1628413"/>
                <a:gd name="connsiteX7816" fmla="*/ 6750636 w 12192959"/>
                <a:gd name="connsiteY7816" fmla="*/ 985247 h 1628413"/>
                <a:gd name="connsiteX7817" fmla="*/ 6750032 w 12192959"/>
                <a:gd name="connsiteY7817" fmla="*/ 985190 h 1628413"/>
                <a:gd name="connsiteX7818" fmla="*/ 6746886 w 12192959"/>
                <a:gd name="connsiteY7818" fmla="*/ 982035 h 1628413"/>
                <a:gd name="connsiteX7819" fmla="*/ 6746886 w 12192959"/>
                <a:gd name="connsiteY7819" fmla="*/ 958059 h 1628413"/>
                <a:gd name="connsiteX7820" fmla="*/ 6747078 w 12192959"/>
                <a:gd name="connsiteY7820" fmla="*/ 958059 h 1628413"/>
                <a:gd name="connsiteX7821" fmla="*/ 6747078 w 12192959"/>
                <a:gd name="connsiteY7821" fmla="*/ 958155 h 1628413"/>
                <a:gd name="connsiteX7822" fmla="*/ 6748871 w 12192959"/>
                <a:gd name="connsiteY7822" fmla="*/ 960879 h 1628413"/>
                <a:gd name="connsiteX7823" fmla="*/ 6750032 w 12192959"/>
                <a:gd name="connsiteY7823" fmla="*/ 961119 h 1628413"/>
                <a:gd name="connsiteX7824" fmla="*/ 6823147 w 12192959"/>
                <a:gd name="connsiteY7824" fmla="*/ 961119 h 1628413"/>
                <a:gd name="connsiteX7825" fmla="*/ 6826111 w 12192959"/>
                <a:gd name="connsiteY7825" fmla="*/ 958155 h 1628413"/>
                <a:gd name="connsiteX7826" fmla="*/ 6826111 w 12192959"/>
                <a:gd name="connsiteY7826" fmla="*/ 958059 h 1628413"/>
                <a:gd name="connsiteX7827" fmla="*/ 6826302 w 12192959"/>
                <a:gd name="connsiteY7827" fmla="*/ 958059 h 1628413"/>
                <a:gd name="connsiteX7828" fmla="*/ 6826302 w 12192959"/>
                <a:gd name="connsiteY7828" fmla="*/ 982035 h 1628413"/>
                <a:gd name="connsiteX7829" fmla="*/ 6823598 w 12192959"/>
                <a:gd name="connsiteY7829" fmla="*/ 985142 h 1628413"/>
                <a:gd name="connsiteX7830" fmla="*/ 6823176 w 12192959"/>
                <a:gd name="connsiteY7830" fmla="*/ 985161 h 1628413"/>
                <a:gd name="connsiteX7831" fmla="*/ 6750147 w 12192959"/>
                <a:gd name="connsiteY7831" fmla="*/ 934180 h 1628413"/>
                <a:gd name="connsiteX7832" fmla="*/ 6761799 w 12192959"/>
                <a:gd name="connsiteY7832" fmla="*/ 934180 h 1628413"/>
                <a:gd name="connsiteX7833" fmla="*/ 6761799 w 12192959"/>
                <a:gd name="connsiteY7833" fmla="*/ 941353 h 1628413"/>
                <a:gd name="connsiteX7834" fmla="*/ 6710779 w 12192959"/>
                <a:gd name="connsiteY7834" fmla="*/ 941353 h 1628413"/>
                <a:gd name="connsiteX7835" fmla="*/ 6710779 w 12192959"/>
                <a:gd name="connsiteY7835" fmla="*/ 925318 h 1628413"/>
                <a:gd name="connsiteX7836" fmla="*/ 6747155 w 12192959"/>
                <a:gd name="connsiteY7836" fmla="*/ 925318 h 1628413"/>
                <a:gd name="connsiteX7837" fmla="*/ 6747155 w 12192959"/>
                <a:gd name="connsiteY7837" fmla="*/ 931245 h 1628413"/>
                <a:gd name="connsiteX7838" fmla="*/ 6750118 w 12192959"/>
                <a:gd name="connsiteY7838" fmla="*/ 934209 h 1628413"/>
                <a:gd name="connsiteX7839" fmla="*/ 6759737 w 12192959"/>
                <a:gd name="connsiteY7839" fmla="*/ 925213 h 1628413"/>
                <a:gd name="connsiteX7840" fmla="*/ 6759737 w 12192959"/>
                <a:gd name="connsiteY7840" fmla="*/ 928263 h 1628413"/>
                <a:gd name="connsiteX7841" fmla="*/ 6753148 w 12192959"/>
                <a:gd name="connsiteY7841" fmla="*/ 928263 h 1628413"/>
                <a:gd name="connsiteX7842" fmla="*/ 6753148 w 12192959"/>
                <a:gd name="connsiteY7842" fmla="*/ 925213 h 1628413"/>
                <a:gd name="connsiteX7843" fmla="*/ 6759737 w 12192959"/>
                <a:gd name="connsiteY7843" fmla="*/ 915287 h 1628413"/>
                <a:gd name="connsiteX7844" fmla="*/ 6759737 w 12192959"/>
                <a:gd name="connsiteY7844" fmla="*/ 919286 h 1628413"/>
                <a:gd name="connsiteX7845" fmla="*/ 6753148 w 12192959"/>
                <a:gd name="connsiteY7845" fmla="*/ 919286 h 1628413"/>
                <a:gd name="connsiteX7846" fmla="*/ 6753148 w 12192959"/>
                <a:gd name="connsiteY7846" fmla="*/ 915287 h 1628413"/>
                <a:gd name="connsiteX7847" fmla="*/ 6807832 w 12192959"/>
                <a:gd name="connsiteY7847" fmla="*/ 933336 h 1628413"/>
                <a:gd name="connsiteX7848" fmla="*/ 6809922 w 12192959"/>
                <a:gd name="connsiteY7848" fmla="*/ 934209 h 1628413"/>
                <a:gd name="connsiteX7849" fmla="*/ 6816463 w 12192959"/>
                <a:gd name="connsiteY7849" fmla="*/ 934209 h 1628413"/>
                <a:gd name="connsiteX7850" fmla="*/ 6816463 w 12192959"/>
                <a:gd name="connsiteY7850" fmla="*/ 941382 h 1628413"/>
                <a:gd name="connsiteX7851" fmla="*/ 6767745 w 12192959"/>
                <a:gd name="connsiteY7851" fmla="*/ 941382 h 1628413"/>
                <a:gd name="connsiteX7852" fmla="*/ 6767745 w 12192959"/>
                <a:gd name="connsiteY7852" fmla="*/ 925328 h 1628413"/>
                <a:gd name="connsiteX7853" fmla="*/ 6806949 w 12192959"/>
                <a:gd name="connsiteY7853" fmla="*/ 925328 h 1628413"/>
                <a:gd name="connsiteX7854" fmla="*/ 6806949 w 12192959"/>
                <a:gd name="connsiteY7854" fmla="*/ 931245 h 1628413"/>
                <a:gd name="connsiteX7855" fmla="*/ 6807832 w 12192959"/>
                <a:gd name="connsiteY7855" fmla="*/ 933336 h 1628413"/>
                <a:gd name="connsiteX7856" fmla="*/ 6755882 w 12192959"/>
                <a:gd name="connsiteY7856" fmla="*/ 947270 h 1628413"/>
                <a:gd name="connsiteX7857" fmla="*/ 6806920 w 12192959"/>
                <a:gd name="connsiteY7857" fmla="*/ 947270 h 1628413"/>
                <a:gd name="connsiteX7858" fmla="*/ 6806920 w 12192959"/>
                <a:gd name="connsiteY7858" fmla="*/ 955173 h 1628413"/>
                <a:gd name="connsiteX7859" fmla="*/ 6755882 w 12192959"/>
                <a:gd name="connsiteY7859" fmla="*/ 955173 h 1628413"/>
                <a:gd name="connsiteX7860" fmla="*/ 6765577 w 12192959"/>
                <a:gd name="connsiteY7860" fmla="*/ 919363 h 1628413"/>
                <a:gd name="connsiteX7861" fmla="*/ 6765577 w 12192959"/>
                <a:gd name="connsiteY7861" fmla="*/ 915287 h 1628413"/>
                <a:gd name="connsiteX7862" fmla="*/ 6806920 w 12192959"/>
                <a:gd name="connsiteY7862" fmla="*/ 915287 h 1628413"/>
                <a:gd name="connsiteX7863" fmla="*/ 6806920 w 12192959"/>
                <a:gd name="connsiteY7863" fmla="*/ 919363 h 1628413"/>
                <a:gd name="connsiteX7864" fmla="*/ 6830848 w 12192959"/>
                <a:gd name="connsiteY7864" fmla="*/ 907433 h 1628413"/>
                <a:gd name="connsiteX7865" fmla="*/ 6830848 w 12192959"/>
                <a:gd name="connsiteY7865" fmla="*/ 909351 h 1628413"/>
                <a:gd name="connsiteX7866" fmla="*/ 6746809 w 12192959"/>
                <a:gd name="connsiteY7866" fmla="*/ 909351 h 1628413"/>
                <a:gd name="connsiteX7867" fmla="*/ 6746809 w 12192959"/>
                <a:gd name="connsiteY7867" fmla="*/ 907433 h 1628413"/>
                <a:gd name="connsiteX7868" fmla="*/ 6819445 w 12192959"/>
                <a:gd name="connsiteY7868" fmla="*/ 925213 h 1628413"/>
                <a:gd name="connsiteX7869" fmla="*/ 6819445 w 12192959"/>
                <a:gd name="connsiteY7869" fmla="*/ 928263 h 1628413"/>
                <a:gd name="connsiteX7870" fmla="*/ 6812866 w 12192959"/>
                <a:gd name="connsiteY7870" fmla="*/ 928263 h 1628413"/>
                <a:gd name="connsiteX7871" fmla="*/ 6812866 w 12192959"/>
                <a:gd name="connsiteY7871" fmla="*/ 925213 h 1628413"/>
                <a:gd name="connsiteX7872" fmla="*/ 6819445 w 12192959"/>
                <a:gd name="connsiteY7872" fmla="*/ 915287 h 1628413"/>
                <a:gd name="connsiteX7873" fmla="*/ 6819445 w 12192959"/>
                <a:gd name="connsiteY7873" fmla="*/ 919286 h 1628413"/>
                <a:gd name="connsiteX7874" fmla="*/ 6812866 w 12192959"/>
                <a:gd name="connsiteY7874" fmla="*/ 919286 h 1628413"/>
                <a:gd name="connsiteX7875" fmla="*/ 6812866 w 12192959"/>
                <a:gd name="connsiteY7875" fmla="*/ 915287 h 1628413"/>
                <a:gd name="connsiteX7876" fmla="*/ 6854929 w 12192959"/>
                <a:gd name="connsiteY7876" fmla="*/ 895148 h 1628413"/>
                <a:gd name="connsiteX7877" fmla="*/ 6854929 w 12192959"/>
                <a:gd name="connsiteY7877" fmla="*/ 895148 h 1628413"/>
                <a:gd name="connsiteX7878" fmla="*/ 6854862 w 12192959"/>
                <a:gd name="connsiteY7878" fmla="*/ 895742 h 1628413"/>
                <a:gd name="connsiteX7879" fmla="*/ 6854862 w 12192959"/>
                <a:gd name="connsiteY7879" fmla="*/ 897401 h 1628413"/>
                <a:gd name="connsiteX7880" fmla="*/ 6840477 w 12192959"/>
                <a:gd name="connsiteY7880" fmla="*/ 897401 h 1628413"/>
                <a:gd name="connsiteX7881" fmla="*/ 6840477 w 12192959"/>
                <a:gd name="connsiteY7881" fmla="*/ 895771 h 1628413"/>
                <a:gd name="connsiteX7882" fmla="*/ 6837523 w 12192959"/>
                <a:gd name="connsiteY7882" fmla="*/ 892808 h 1628413"/>
                <a:gd name="connsiteX7883" fmla="*/ 6826216 w 12192959"/>
                <a:gd name="connsiteY7883" fmla="*/ 892808 h 1628413"/>
                <a:gd name="connsiteX7884" fmla="*/ 6826216 w 12192959"/>
                <a:gd name="connsiteY7884" fmla="*/ 881300 h 1628413"/>
                <a:gd name="connsiteX7885" fmla="*/ 6863685 w 12192959"/>
                <a:gd name="connsiteY7885" fmla="*/ 881300 h 1628413"/>
                <a:gd name="connsiteX7886" fmla="*/ 6863685 w 12192959"/>
                <a:gd name="connsiteY7886" fmla="*/ 892808 h 1628413"/>
                <a:gd name="connsiteX7887" fmla="*/ 6857816 w 12192959"/>
                <a:gd name="connsiteY7887" fmla="*/ 892808 h 1628413"/>
                <a:gd name="connsiteX7888" fmla="*/ 6854881 w 12192959"/>
                <a:gd name="connsiteY7888" fmla="*/ 895186 h 1628413"/>
                <a:gd name="connsiteX7889" fmla="*/ 6834579 w 12192959"/>
                <a:gd name="connsiteY7889" fmla="*/ 898706 h 1628413"/>
                <a:gd name="connsiteX7890" fmla="*/ 6834579 w 12192959"/>
                <a:gd name="connsiteY7890" fmla="*/ 901477 h 1628413"/>
                <a:gd name="connsiteX7891" fmla="*/ 6744153 w 12192959"/>
                <a:gd name="connsiteY7891" fmla="*/ 901477 h 1628413"/>
                <a:gd name="connsiteX7892" fmla="*/ 6744153 w 12192959"/>
                <a:gd name="connsiteY7892" fmla="*/ 898744 h 1628413"/>
                <a:gd name="connsiteX7893" fmla="*/ 6710865 w 12192959"/>
                <a:gd name="connsiteY7893" fmla="*/ 881309 h 1628413"/>
                <a:gd name="connsiteX7894" fmla="*/ 6747107 w 12192959"/>
                <a:gd name="connsiteY7894" fmla="*/ 881309 h 1628413"/>
                <a:gd name="connsiteX7895" fmla="*/ 6747107 w 12192959"/>
                <a:gd name="connsiteY7895" fmla="*/ 892817 h 1628413"/>
                <a:gd name="connsiteX7896" fmla="*/ 6741228 w 12192959"/>
                <a:gd name="connsiteY7896" fmla="*/ 892817 h 1628413"/>
                <a:gd name="connsiteX7897" fmla="*/ 6738351 w 12192959"/>
                <a:gd name="connsiteY7897" fmla="*/ 895186 h 1628413"/>
                <a:gd name="connsiteX7898" fmla="*/ 6738293 w 12192959"/>
                <a:gd name="connsiteY7898" fmla="*/ 895781 h 1628413"/>
                <a:gd name="connsiteX7899" fmla="*/ 6738293 w 12192959"/>
                <a:gd name="connsiteY7899" fmla="*/ 897401 h 1628413"/>
                <a:gd name="connsiteX7900" fmla="*/ 6722249 w 12192959"/>
                <a:gd name="connsiteY7900" fmla="*/ 897401 h 1628413"/>
                <a:gd name="connsiteX7901" fmla="*/ 6722249 w 12192959"/>
                <a:gd name="connsiteY7901" fmla="*/ 895761 h 1628413"/>
                <a:gd name="connsiteX7902" fmla="*/ 6719285 w 12192959"/>
                <a:gd name="connsiteY7902" fmla="*/ 892798 h 1628413"/>
                <a:gd name="connsiteX7903" fmla="*/ 6710885 w 12192959"/>
                <a:gd name="connsiteY7903" fmla="*/ 892798 h 1628413"/>
                <a:gd name="connsiteX7904" fmla="*/ 6741055 w 12192959"/>
                <a:gd name="connsiteY7904" fmla="*/ 982965 h 1628413"/>
                <a:gd name="connsiteX7905" fmla="*/ 6741190 w 12192959"/>
                <a:gd name="connsiteY7905" fmla="*/ 983819 h 1628413"/>
                <a:gd name="connsiteX7906" fmla="*/ 6741189 w 12192959"/>
                <a:gd name="connsiteY7906" fmla="*/ 983982 h 1628413"/>
                <a:gd name="connsiteX7907" fmla="*/ 6741371 w 12192959"/>
                <a:gd name="connsiteY7907" fmla="*/ 984672 h 1628413"/>
                <a:gd name="connsiteX7908" fmla="*/ 6741439 w 12192959"/>
                <a:gd name="connsiteY7908" fmla="*/ 984883 h 1628413"/>
                <a:gd name="connsiteX7909" fmla="*/ 6741592 w 12192959"/>
                <a:gd name="connsiteY7909" fmla="*/ 985295 h 1628413"/>
                <a:gd name="connsiteX7910" fmla="*/ 6713244 w 12192959"/>
                <a:gd name="connsiteY7910" fmla="*/ 985295 h 1628413"/>
                <a:gd name="connsiteX7911" fmla="*/ 6713378 w 12192959"/>
                <a:gd name="connsiteY7911" fmla="*/ 984950 h 1628413"/>
                <a:gd name="connsiteX7912" fmla="*/ 6713503 w 12192959"/>
                <a:gd name="connsiteY7912" fmla="*/ 984576 h 1628413"/>
                <a:gd name="connsiteX7913" fmla="*/ 6713656 w 12192959"/>
                <a:gd name="connsiteY7913" fmla="*/ 983982 h 1628413"/>
                <a:gd name="connsiteX7914" fmla="*/ 6713713 w 12192959"/>
                <a:gd name="connsiteY7914" fmla="*/ 983751 h 1628413"/>
                <a:gd name="connsiteX7915" fmla="*/ 6713829 w 12192959"/>
                <a:gd name="connsiteY7915" fmla="*/ 983023 h 1628413"/>
                <a:gd name="connsiteX7916" fmla="*/ 6713829 w 12192959"/>
                <a:gd name="connsiteY7916" fmla="*/ 982888 h 1628413"/>
                <a:gd name="connsiteX7917" fmla="*/ 6713876 w 12192959"/>
                <a:gd name="connsiteY7917" fmla="*/ 981929 h 1628413"/>
                <a:gd name="connsiteX7918" fmla="*/ 6713876 w 12192959"/>
                <a:gd name="connsiteY7918" fmla="*/ 969328 h 1628413"/>
                <a:gd name="connsiteX7919" fmla="*/ 6740931 w 12192959"/>
                <a:gd name="connsiteY7919" fmla="*/ 969328 h 1628413"/>
                <a:gd name="connsiteX7920" fmla="*/ 6740931 w 12192959"/>
                <a:gd name="connsiteY7920" fmla="*/ 982054 h 1628413"/>
                <a:gd name="connsiteX7921" fmla="*/ 6740969 w 12192959"/>
                <a:gd name="connsiteY7921" fmla="*/ 983023 h 1628413"/>
                <a:gd name="connsiteX7922" fmla="*/ 6711258 w 12192959"/>
                <a:gd name="connsiteY7922" fmla="*/ 985132 h 1628413"/>
                <a:gd name="connsiteX7923" fmla="*/ 6711613 w 12192959"/>
                <a:gd name="connsiteY7923" fmla="*/ 985295 h 1628413"/>
                <a:gd name="connsiteX7924" fmla="*/ 6711613 w 12192959"/>
                <a:gd name="connsiteY7924" fmla="*/ 985295 h 1628413"/>
                <a:gd name="connsiteX7925" fmla="*/ 6711268 w 12192959"/>
                <a:gd name="connsiteY7925" fmla="*/ 985132 h 1628413"/>
                <a:gd name="connsiteX7926" fmla="*/ 6710865 w 12192959"/>
                <a:gd name="connsiteY7926" fmla="*/ 1057164 h 1628413"/>
                <a:gd name="connsiteX7927" fmla="*/ 6747107 w 12192959"/>
                <a:gd name="connsiteY7927" fmla="*/ 1057164 h 1628413"/>
                <a:gd name="connsiteX7928" fmla="*/ 6747107 w 12192959"/>
                <a:gd name="connsiteY7928" fmla="*/ 1071339 h 1628413"/>
                <a:gd name="connsiteX7929" fmla="*/ 6741228 w 12192959"/>
                <a:gd name="connsiteY7929" fmla="*/ 1071339 h 1628413"/>
                <a:gd name="connsiteX7930" fmla="*/ 6738466 w 12192959"/>
                <a:gd name="connsiteY7930" fmla="*/ 1073257 h 1628413"/>
                <a:gd name="connsiteX7931" fmla="*/ 6722028 w 12192959"/>
                <a:gd name="connsiteY7931" fmla="*/ 1073257 h 1628413"/>
                <a:gd name="connsiteX7932" fmla="*/ 6720925 w 12192959"/>
                <a:gd name="connsiteY7932" fmla="*/ 1071866 h 1628413"/>
                <a:gd name="connsiteX7933" fmla="*/ 6719266 w 12192959"/>
                <a:gd name="connsiteY7933" fmla="*/ 1071358 h 1628413"/>
                <a:gd name="connsiteX7934" fmla="*/ 6710865 w 12192959"/>
                <a:gd name="connsiteY7934" fmla="*/ 1071358 h 1628413"/>
                <a:gd name="connsiteX7935" fmla="*/ 6656201 w 12192959"/>
                <a:gd name="connsiteY7935" fmla="*/ 1101135 h 1628413"/>
                <a:gd name="connsiteX7936" fmla="*/ 6688702 w 12192959"/>
                <a:gd name="connsiteY7936" fmla="*/ 1101135 h 1628413"/>
                <a:gd name="connsiteX7937" fmla="*/ 6688702 w 12192959"/>
                <a:gd name="connsiteY7937" fmla="*/ 1109766 h 1628413"/>
                <a:gd name="connsiteX7938" fmla="*/ 6691637 w 12192959"/>
                <a:gd name="connsiteY7938" fmla="*/ 1112720 h 1628413"/>
                <a:gd name="connsiteX7939" fmla="*/ 6691656 w 12192959"/>
                <a:gd name="connsiteY7939" fmla="*/ 1112720 h 1628413"/>
                <a:gd name="connsiteX7940" fmla="*/ 6704123 w 12192959"/>
                <a:gd name="connsiteY7940" fmla="*/ 1112720 h 1628413"/>
                <a:gd name="connsiteX7941" fmla="*/ 6704890 w 12192959"/>
                <a:gd name="connsiteY7941" fmla="*/ 1112624 h 1628413"/>
                <a:gd name="connsiteX7942" fmla="*/ 6704891 w 12192959"/>
                <a:gd name="connsiteY7942" fmla="*/ 1117199 h 1628413"/>
                <a:gd name="connsiteX7943" fmla="*/ 6656163 w 12192959"/>
                <a:gd name="connsiteY7943" fmla="*/ 1117199 h 1628413"/>
                <a:gd name="connsiteX7944" fmla="*/ 6647330 w 12192959"/>
                <a:gd name="connsiteY7944" fmla="*/ 1093837 h 1628413"/>
                <a:gd name="connsiteX7945" fmla="*/ 6688702 w 12192959"/>
                <a:gd name="connsiteY7945" fmla="*/ 1093837 h 1628413"/>
                <a:gd name="connsiteX7946" fmla="*/ 6688702 w 12192959"/>
                <a:gd name="connsiteY7946" fmla="*/ 1095218 h 1628413"/>
                <a:gd name="connsiteX7947" fmla="*/ 6647330 w 12192959"/>
                <a:gd name="connsiteY7947" fmla="*/ 1095218 h 1628413"/>
                <a:gd name="connsiteX7948" fmla="*/ 6747068 w 12192959"/>
                <a:gd name="connsiteY7948" fmla="*/ 1233039 h 1628413"/>
                <a:gd name="connsiteX7949" fmla="*/ 6747068 w 12192959"/>
                <a:gd name="connsiteY7949" fmla="*/ 1249102 h 1628413"/>
                <a:gd name="connsiteX7950" fmla="*/ 6710779 w 12192959"/>
                <a:gd name="connsiteY7950" fmla="*/ 1249102 h 1628413"/>
                <a:gd name="connsiteX7951" fmla="*/ 6710779 w 12192959"/>
                <a:gd name="connsiteY7951" fmla="*/ 1233058 h 1628413"/>
                <a:gd name="connsiteX7952" fmla="*/ 6707921 w 12192959"/>
                <a:gd name="connsiteY7952" fmla="*/ 1227122 h 1628413"/>
                <a:gd name="connsiteX7953" fmla="*/ 6707921 w 12192959"/>
                <a:gd name="connsiteY7953" fmla="*/ 1211058 h 1628413"/>
                <a:gd name="connsiteX7954" fmla="*/ 6747068 w 12192959"/>
                <a:gd name="connsiteY7954" fmla="*/ 1211058 h 1628413"/>
                <a:gd name="connsiteX7955" fmla="*/ 6747068 w 12192959"/>
                <a:gd name="connsiteY7955" fmla="*/ 1227122 h 1628413"/>
                <a:gd name="connsiteX7956" fmla="*/ 6710798 w 12192959"/>
                <a:gd name="connsiteY7956" fmla="*/ 1276991 h 1628413"/>
                <a:gd name="connsiteX7957" fmla="*/ 6747039 w 12192959"/>
                <a:gd name="connsiteY7957" fmla="*/ 1276991 h 1628413"/>
                <a:gd name="connsiteX7958" fmla="*/ 6747039 w 12192959"/>
                <a:gd name="connsiteY7958" fmla="*/ 1281651 h 1628413"/>
                <a:gd name="connsiteX7959" fmla="*/ 6741161 w 12192959"/>
                <a:gd name="connsiteY7959" fmla="*/ 1281651 h 1628413"/>
                <a:gd name="connsiteX7960" fmla="*/ 6738207 w 12192959"/>
                <a:gd name="connsiteY7960" fmla="*/ 1284605 h 1628413"/>
                <a:gd name="connsiteX7961" fmla="*/ 6738207 w 12192959"/>
                <a:gd name="connsiteY7961" fmla="*/ 1284615 h 1628413"/>
                <a:gd name="connsiteX7962" fmla="*/ 6738207 w 12192959"/>
                <a:gd name="connsiteY7962" fmla="*/ 1293054 h 1628413"/>
                <a:gd name="connsiteX7963" fmla="*/ 6722162 w 12192959"/>
                <a:gd name="connsiteY7963" fmla="*/ 1293054 h 1628413"/>
                <a:gd name="connsiteX7964" fmla="*/ 6722162 w 12192959"/>
                <a:gd name="connsiteY7964" fmla="*/ 1284615 h 1628413"/>
                <a:gd name="connsiteX7965" fmla="*/ 6719199 w 12192959"/>
                <a:gd name="connsiteY7965" fmla="*/ 1281651 h 1628413"/>
                <a:gd name="connsiteX7966" fmla="*/ 6710798 w 12192959"/>
                <a:gd name="connsiteY7966" fmla="*/ 1281651 h 1628413"/>
                <a:gd name="connsiteX7967" fmla="*/ 6767764 w 12192959"/>
                <a:gd name="connsiteY7967" fmla="*/ 1320962 h 1628413"/>
                <a:gd name="connsiteX7968" fmla="*/ 6807084 w 12192959"/>
                <a:gd name="connsiteY7968" fmla="*/ 1320962 h 1628413"/>
                <a:gd name="connsiteX7969" fmla="*/ 6807458 w 12192959"/>
                <a:gd name="connsiteY7969" fmla="*/ 1321748 h 1628413"/>
                <a:gd name="connsiteX7970" fmla="*/ 6809903 w 12192959"/>
                <a:gd name="connsiteY7970" fmla="*/ 1323043 h 1628413"/>
                <a:gd name="connsiteX7971" fmla="*/ 6816463 w 12192959"/>
                <a:gd name="connsiteY7971" fmla="*/ 1323043 h 1628413"/>
                <a:gd name="connsiteX7972" fmla="*/ 6816463 w 12192959"/>
                <a:gd name="connsiteY7972" fmla="*/ 1337025 h 1628413"/>
                <a:gd name="connsiteX7973" fmla="*/ 6767745 w 12192959"/>
                <a:gd name="connsiteY7973" fmla="*/ 1337025 h 1628413"/>
                <a:gd name="connsiteX7974" fmla="*/ 6863906 w 12192959"/>
                <a:gd name="connsiteY7974" fmla="*/ 1343019 h 1628413"/>
                <a:gd name="connsiteX7975" fmla="*/ 6863906 w 12192959"/>
                <a:gd name="connsiteY7975" fmla="*/ 1349128 h 1628413"/>
                <a:gd name="connsiteX7976" fmla="*/ 6812866 w 12192959"/>
                <a:gd name="connsiteY7976" fmla="*/ 1349128 h 1628413"/>
                <a:gd name="connsiteX7977" fmla="*/ 6812866 w 12192959"/>
                <a:gd name="connsiteY7977" fmla="*/ 1343019 h 1628413"/>
                <a:gd name="connsiteX7978" fmla="*/ 6822399 w 12192959"/>
                <a:gd name="connsiteY7978" fmla="*/ 1323023 h 1628413"/>
                <a:gd name="connsiteX7979" fmla="*/ 6822399 w 12192959"/>
                <a:gd name="connsiteY7979" fmla="*/ 1323023 h 1628413"/>
                <a:gd name="connsiteX7980" fmla="*/ 6824844 w 12192959"/>
                <a:gd name="connsiteY7980" fmla="*/ 1321729 h 1628413"/>
                <a:gd name="connsiteX7981" fmla="*/ 6825228 w 12192959"/>
                <a:gd name="connsiteY7981" fmla="*/ 1320942 h 1628413"/>
                <a:gd name="connsiteX7982" fmla="*/ 6863915 w 12192959"/>
                <a:gd name="connsiteY7982" fmla="*/ 1320942 h 1628413"/>
                <a:gd name="connsiteX7983" fmla="*/ 6866744 w 12192959"/>
                <a:gd name="connsiteY7983" fmla="*/ 1323023 h 1628413"/>
                <a:gd name="connsiteX7984" fmla="*/ 6871127 w 12192959"/>
                <a:gd name="connsiteY7984" fmla="*/ 1323023 h 1628413"/>
                <a:gd name="connsiteX7985" fmla="*/ 6871127 w 12192959"/>
                <a:gd name="connsiteY7985" fmla="*/ 1337006 h 1628413"/>
                <a:gd name="connsiteX7986" fmla="*/ 6822399 w 12192959"/>
                <a:gd name="connsiteY7986" fmla="*/ 1337006 h 1628413"/>
                <a:gd name="connsiteX7987" fmla="*/ 6863819 w 12192959"/>
                <a:gd name="connsiteY7987" fmla="*/ 1315025 h 1628413"/>
                <a:gd name="connsiteX7988" fmla="*/ 6825391 w 12192959"/>
                <a:gd name="connsiteY7988" fmla="*/ 1315025 h 1628413"/>
                <a:gd name="connsiteX7989" fmla="*/ 6825391 w 12192959"/>
                <a:gd name="connsiteY7989" fmla="*/ 1304131 h 1628413"/>
                <a:gd name="connsiteX7990" fmla="*/ 6833840 w 12192959"/>
                <a:gd name="connsiteY7990" fmla="*/ 1304131 h 1628413"/>
                <a:gd name="connsiteX7991" fmla="*/ 6836804 w 12192959"/>
                <a:gd name="connsiteY7991" fmla="*/ 1301187 h 1628413"/>
                <a:gd name="connsiteX7992" fmla="*/ 6836804 w 12192959"/>
                <a:gd name="connsiteY7992" fmla="*/ 1301177 h 1628413"/>
                <a:gd name="connsiteX7993" fmla="*/ 6836804 w 12192959"/>
                <a:gd name="connsiteY7993" fmla="*/ 1298952 h 1628413"/>
                <a:gd name="connsiteX7994" fmla="*/ 6857566 w 12192959"/>
                <a:gd name="connsiteY7994" fmla="*/ 1298952 h 1628413"/>
                <a:gd name="connsiteX7995" fmla="*/ 6857566 w 12192959"/>
                <a:gd name="connsiteY7995" fmla="*/ 1301177 h 1628413"/>
                <a:gd name="connsiteX7996" fmla="*/ 6860501 w 12192959"/>
                <a:gd name="connsiteY7996" fmla="*/ 1304131 h 1628413"/>
                <a:gd name="connsiteX7997" fmla="*/ 6860520 w 12192959"/>
                <a:gd name="connsiteY7997" fmla="*/ 1304131 h 1628413"/>
                <a:gd name="connsiteX7998" fmla="*/ 6863819 w 12192959"/>
                <a:gd name="connsiteY7998" fmla="*/ 1304131 h 1628413"/>
                <a:gd name="connsiteX7999" fmla="*/ 6826207 w 12192959"/>
                <a:gd name="connsiteY7999" fmla="*/ 1249064 h 1628413"/>
                <a:gd name="connsiteX8000" fmla="*/ 6826207 w 12192959"/>
                <a:gd name="connsiteY8000" fmla="*/ 1233058 h 1628413"/>
                <a:gd name="connsiteX8001" fmla="*/ 6863675 w 12192959"/>
                <a:gd name="connsiteY8001" fmla="*/ 1233058 h 1628413"/>
                <a:gd name="connsiteX8002" fmla="*/ 6863675 w 12192959"/>
                <a:gd name="connsiteY8002" fmla="*/ 1249121 h 1628413"/>
                <a:gd name="connsiteX8003" fmla="*/ 6863675 w 12192959"/>
                <a:gd name="connsiteY8003" fmla="*/ 1254991 h 1628413"/>
                <a:gd name="connsiteX8004" fmla="*/ 6863675 w 12192959"/>
                <a:gd name="connsiteY8004" fmla="*/ 1271054 h 1628413"/>
                <a:gd name="connsiteX8005" fmla="*/ 6826207 w 12192959"/>
                <a:gd name="connsiteY8005" fmla="*/ 1271054 h 1628413"/>
                <a:gd name="connsiteX8006" fmla="*/ 6826207 w 12192959"/>
                <a:gd name="connsiteY8006" fmla="*/ 1255115 h 1628413"/>
                <a:gd name="connsiteX8007" fmla="*/ 6863675 w 12192959"/>
                <a:gd name="connsiteY8007" fmla="*/ 1205122 h 1628413"/>
                <a:gd name="connsiteX8008" fmla="*/ 6826207 w 12192959"/>
                <a:gd name="connsiteY8008" fmla="*/ 1205122 h 1628413"/>
                <a:gd name="connsiteX8009" fmla="*/ 6826207 w 12192959"/>
                <a:gd name="connsiteY8009" fmla="*/ 1200816 h 1628413"/>
                <a:gd name="connsiteX8010" fmla="*/ 6832191 w 12192959"/>
                <a:gd name="connsiteY8010" fmla="*/ 1192271 h 1628413"/>
                <a:gd name="connsiteX8011" fmla="*/ 6832191 w 12192959"/>
                <a:gd name="connsiteY8011" fmla="*/ 1189058 h 1628413"/>
                <a:gd name="connsiteX8012" fmla="*/ 6857566 w 12192959"/>
                <a:gd name="connsiteY8012" fmla="*/ 1189058 h 1628413"/>
                <a:gd name="connsiteX8013" fmla="*/ 6857566 w 12192959"/>
                <a:gd name="connsiteY8013" fmla="*/ 1192271 h 1628413"/>
                <a:gd name="connsiteX8014" fmla="*/ 6863675 w 12192959"/>
                <a:gd name="connsiteY8014" fmla="*/ 1200902 h 1628413"/>
                <a:gd name="connsiteX8015" fmla="*/ 6832171 w 12192959"/>
                <a:gd name="connsiteY8015" fmla="*/ 1183189 h 1628413"/>
                <a:gd name="connsiteX8016" fmla="*/ 6832171 w 12192959"/>
                <a:gd name="connsiteY8016" fmla="*/ 1167116 h 1628413"/>
                <a:gd name="connsiteX8017" fmla="*/ 6857547 w 12192959"/>
                <a:gd name="connsiteY8017" fmla="*/ 1167116 h 1628413"/>
                <a:gd name="connsiteX8018" fmla="*/ 6857547 w 12192959"/>
                <a:gd name="connsiteY8018" fmla="*/ 1183189 h 1628413"/>
                <a:gd name="connsiteX8019" fmla="*/ 6863819 w 12192959"/>
                <a:gd name="connsiteY8019" fmla="*/ 1095247 h 1628413"/>
                <a:gd name="connsiteX8020" fmla="*/ 6825391 w 12192959"/>
                <a:gd name="connsiteY8020" fmla="*/ 1095247 h 1628413"/>
                <a:gd name="connsiteX8021" fmla="*/ 6825391 w 12192959"/>
                <a:gd name="connsiteY8021" fmla="*/ 1093866 h 1628413"/>
                <a:gd name="connsiteX8022" fmla="*/ 6833840 w 12192959"/>
                <a:gd name="connsiteY8022" fmla="*/ 1093866 h 1628413"/>
                <a:gd name="connsiteX8023" fmla="*/ 6836804 w 12192959"/>
                <a:gd name="connsiteY8023" fmla="*/ 1090903 h 1628413"/>
                <a:gd name="connsiteX8024" fmla="*/ 6836804 w 12192959"/>
                <a:gd name="connsiteY8024" fmla="*/ 1085983 h 1628413"/>
                <a:gd name="connsiteX8025" fmla="*/ 6837513 w 12192959"/>
                <a:gd name="connsiteY8025" fmla="*/ 1085983 h 1628413"/>
                <a:gd name="connsiteX8026" fmla="*/ 6838098 w 12192959"/>
                <a:gd name="connsiteY8026" fmla="*/ 1085925 h 1628413"/>
                <a:gd name="connsiteX8027" fmla="*/ 6840467 w 12192959"/>
                <a:gd name="connsiteY8027" fmla="*/ 1083048 h 1628413"/>
                <a:gd name="connsiteX8028" fmla="*/ 6840467 w 12192959"/>
                <a:gd name="connsiteY8028" fmla="*/ 1079212 h 1628413"/>
                <a:gd name="connsiteX8029" fmla="*/ 6854852 w 12192959"/>
                <a:gd name="connsiteY8029" fmla="*/ 1079212 h 1628413"/>
                <a:gd name="connsiteX8030" fmla="*/ 6854852 w 12192959"/>
                <a:gd name="connsiteY8030" fmla="*/ 1083048 h 1628413"/>
                <a:gd name="connsiteX8031" fmla="*/ 6857576 w 12192959"/>
                <a:gd name="connsiteY8031" fmla="*/ 1086002 h 1628413"/>
                <a:gd name="connsiteX8032" fmla="*/ 6857576 w 12192959"/>
                <a:gd name="connsiteY8032" fmla="*/ 1090931 h 1628413"/>
                <a:gd name="connsiteX8033" fmla="*/ 6860530 w 12192959"/>
                <a:gd name="connsiteY8033" fmla="*/ 1093895 h 1628413"/>
                <a:gd name="connsiteX8034" fmla="*/ 6863829 w 12192959"/>
                <a:gd name="connsiteY8034" fmla="*/ 1093895 h 1628413"/>
                <a:gd name="connsiteX8035" fmla="*/ 6826207 w 12192959"/>
                <a:gd name="connsiteY8035" fmla="*/ 1029295 h 1628413"/>
                <a:gd name="connsiteX8036" fmla="*/ 6826207 w 12192959"/>
                <a:gd name="connsiteY8036" fmla="*/ 1013232 h 1628413"/>
                <a:gd name="connsiteX8037" fmla="*/ 6863675 w 12192959"/>
                <a:gd name="connsiteY8037" fmla="*/ 1013232 h 1628413"/>
                <a:gd name="connsiteX8038" fmla="*/ 6863675 w 12192959"/>
                <a:gd name="connsiteY8038" fmla="*/ 1029295 h 1628413"/>
                <a:gd name="connsiteX8039" fmla="*/ 6863675 w 12192959"/>
                <a:gd name="connsiteY8039" fmla="*/ 1035212 h 1628413"/>
                <a:gd name="connsiteX8040" fmla="*/ 6863675 w 12192959"/>
                <a:gd name="connsiteY8040" fmla="*/ 1051276 h 1628413"/>
                <a:gd name="connsiteX8041" fmla="*/ 6826207 w 12192959"/>
                <a:gd name="connsiteY8041" fmla="*/ 1051276 h 1628413"/>
                <a:gd name="connsiteX8042" fmla="*/ 6826207 w 12192959"/>
                <a:gd name="connsiteY8042" fmla="*/ 1035212 h 1628413"/>
                <a:gd name="connsiteX8043" fmla="*/ 6857566 w 12192959"/>
                <a:gd name="connsiteY8043" fmla="*/ 955077 h 1628413"/>
                <a:gd name="connsiteX8044" fmla="*/ 6857566 w 12192959"/>
                <a:gd name="connsiteY8044" fmla="*/ 963344 h 1628413"/>
                <a:gd name="connsiteX8045" fmla="*/ 6832191 w 12192959"/>
                <a:gd name="connsiteY8045" fmla="*/ 963344 h 1628413"/>
                <a:gd name="connsiteX8046" fmla="*/ 6832191 w 12192959"/>
                <a:gd name="connsiteY8046" fmla="*/ 955077 h 1628413"/>
                <a:gd name="connsiteX8047" fmla="*/ 6830397 w 12192959"/>
                <a:gd name="connsiteY8047" fmla="*/ 952363 h 1628413"/>
                <a:gd name="connsiteX8048" fmla="*/ 6829227 w 12192959"/>
                <a:gd name="connsiteY8048" fmla="*/ 952123 h 1628413"/>
                <a:gd name="connsiteX8049" fmla="*/ 6823109 w 12192959"/>
                <a:gd name="connsiteY8049" fmla="*/ 952123 h 1628413"/>
                <a:gd name="connsiteX8050" fmla="*/ 6820146 w 12192959"/>
                <a:gd name="connsiteY8050" fmla="*/ 955077 h 1628413"/>
                <a:gd name="connsiteX8051" fmla="*/ 6820145 w 12192959"/>
                <a:gd name="connsiteY8051" fmla="*/ 955173 h 1628413"/>
                <a:gd name="connsiteX8052" fmla="*/ 6812866 w 12192959"/>
                <a:gd name="connsiteY8052" fmla="*/ 955173 h 1628413"/>
                <a:gd name="connsiteX8053" fmla="*/ 6812866 w 12192959"/>
                <a:gd name="connsiteY8053" fmla="*/ 947270 h 1628413"/>
                <a:gd name="connsiteX8054" fmla="*/ 6863915 w 12192959"/>
                <a:gd name="connsiteY8054" fmla="*/ 947270 h 1628413"/>
                <a:gd name="connsiteX8055" fmla="*/ 6863915 w 12192959"/>
                <a:gd name="connsiteY8055" fmla="*/ 952123 h 1628413"/>
                <a:gd name="connsiteX8056" fmla="*/ 6860520 w 12192959"/>
                <a:gd name="connsiteY8056" fmla="*/ 952123 h 1628413"/>
                <a:gd name="connsiteX8057" fmla="*/ 6857547 w 12192959"/>
                <a:gd name="connsiteY8057" fmla="*/ 955057 h 1628413"/>
                <a:gd name="connsiteX8058" fmla="*/ 6857547 w 12192959"/>
                <a:gd name="connsiteY8058" fmla="*/ 955106 h 1628413"/>
                <a:gd name="connsiteX8059" fmla="*/ 6822399 w 12192959"/>
                <a:gd name="connsiteY8059" fmla="*/ 934180 h 1628413"/>
                <a:gd name="connsiteX8060" fmla="*/ 6822399 w 12192959"/>
                <a:gd name="connsiteY8060" fmla="*/ 934180 h 1628413"/>
                <a:gd name="connsiteX8061" fmla="*/ 6824490 w 12192959"/>
                <a:gd name="connsiteY8061" fmla="*/ 933317 h 1628413"/>
                <a:gd name="connsiteX8062" fmla="*/ 6825363 w 12192959"/>
                <a:gd name="connsiteY8062" fmla="*/ 931216 h 1628413"/>
                <a:gd name="connsiteX8063" fmla="*/ 6825362 w 12192959"/>
                <a:gd name="connsiteY8063" fmla="*/ 925299 h 1628413"/>
                <a:gd name="connsiteX8064" fmla="*/ 6863790 w 12192959"/>
                <a:gd name="connsiteY8064" fmla="*/ 925299 h 1628413"/>
                <a:gd name="connsiteX8065" fmla="*/ 6863790 w 12192959"/>
                <a:gd name="connsiteY8065" fmla="*/ 931216 h 1628413"/>
                <a:gd name="connsiteX8066" fmla="*/ 6866744 w 12192959"/>
                <a:gd name="connsiteY8066" fmla="*/ 934180 h 1628413"/>
                <a:gd name="connsiteX8067" fmla="*/ 6871127 w 12192959"/>
                <a:gd name="connsiteY8067" fmla="*/ 934180 h 1628413"/>
                <a:gd name="connsiteX8068" fmla="*/ 6871127 w 12192959"/>
                <a:gd name="connsiteY8068" fmla="*/ 941353 h 1628413"/>
                <a:gd name="connsiteX8069" fmla="*/ 6822399 w 12192959"/>
                <a:gd name="connsiteY8069" fmla="*/ 941353 h 1628413"/>
                <a:gd name="connsiteX8070" fmla="*/ 6863819 w 12192959"/>
                <a:gd name="connsiteY8070" fmla="*/ 919373 h 1628413"/>
                <a:gd name="connsiteX8071" fmla="*/ 6825391 w 12192959"/>
                <a:gd name="connsiteY8071" fmla="*/ 919373 h 1628413"/>
                <a:gd name="connsiteX8072" fmla="*/ 6825391 w 12192959"/>
                <a:gd name="connsiteY8072" fmla="*/ 915297 h 1628413"/>
                <a:gd name="connsiteX8073" fmla="*/ 6833840 w 12192959"/>
                <a:gd name="connsiteY8073" fmla="*/ 915297 h 1628413"/>
                <a:gd name="connsiteX8074" fmla="*/ 6836804 w 12192959"/>
                <a:gd name="connsiteY8074" fmla="*/ 912333 h 1628413"/>
                <a:gd name="connsiteX8075" fmla="*/ 6836804 w 12192959"/>
                <a:gd name="connsiteY8075" fmla="*/ 912324 h 1628413"/>
                <a:gd name="connsiteX8076" fmla="*/ 6836804 w 12192959"/>
                <a:gd name="connsiteY8076" fmla="*/ 907404 h 1628413"/>
                <a:gd name="connsiteX8077" fmla="*/ 6837513 w 12192959"/>
                <a:gd name="connsiteY8077" fmla="*/ 907404 h 1628413"/>
                <a:gd name="connsiteX8078" fmla="*/ 6840467 w 12192959"/>
                <a:gd name="connsiteY8078" fmla="*/ 904450 h 1628413"/>
                <a:gd name="connsiteX8079" fmla="*/ 6840467 w 12192959"/>
                <a:gd name="connsiteY8079" fmla="*/ 903309 h 1628413"/>
                <a:gd name="connsiteX8080" fmla="*/ 6854852 w 12192959"/>
                <a:gd name="connsiteY8080" fmla="*/ 903309 h 1628413"/>
                <a:gd name="connsiteX8081" fmla="*/ 6854852 w 12192959"/>
                <a:gd name="connsiteY8081" fmla="*/ 904450 h 1628413"/>
                <a:gd name="connsiteX8082" fmla="*/ 6855082 w 12192959"/>
                <a:gd name="connsiteY8082" fmla="*/ 905601 h 1628413"/>
                <a:gd name="connsiteX8083" fmla="*/ 6857576 w 12192959"/>
                <a:gd name="connsiteY8083" fmla="*/ 907394 h 1628413"/>
                <a:gd name="connsiteX8084" fmla="*/ 6857576 w 12192959"/>
                <a:gd name="connsiteY8084" fmla="*/ 912324 h 1628413"/>
                <a:gd name="connsiteX8085" fmla="*/ 6858439 w 12192959"/>
                <a:gd name="connsiteY8085" fmla="*/ 914424 h 1628413"/>
                <a:gd name="connsiteX8086" fmla="*/ 6858439 w 12192959"/>
                <a:gd name="connsiteY8086" fmla="*/ 914424 h 1628413"/>
                <a:gd name="connsiteX8087" fmla="*/ 6860530 w 12192959"/>
                <a:gd name="connsiteY8087" fmla="*/ 915297 h 1628413"/>
                <a:gd name="connsiteX8088" fmla="*/ 6863829 w 12192959"/>
                <a:gd name="connsiteY8088" fmla="*/ 915297 h 1628413"/>
                <a:gd name="connsiteX8089" fmla="*/ 6826207 w 12192959"/>
                <a:gd name="connsiteY8089" fmla="*/ 853421 h 1628413"/>
                <a:gd name="connsiteX8090" fmla="*/ 6826207 w 12192959"/>
                <a:gd name="connsiteY8090" fmla="*/ 837386 h 1628413"/>
                <a:gd name="connsiteX8091" fmla="*/ 6863675 w 12192959"/>
                <a:gd name="connsiteY8091" fmla="*/ 837386 h 1628413"/>
                <a:gd name="connsiteX8092" fmla="*/ 6863675 w 12192959"/>
                <a:gd name="connsiteY8092" fmla="*/ 853450 h 1628413"/>
                <a:gd name="connsiteX8093" fmla="*/ 6863675 w 12192959"/>
                <a:gd name="connsiteY8093" fmla="*/ 859338 h 1628413"/>
                <a:gd name="connsiteX8094" fmla="*/ 6863675 w 12192959"/>
                <a:gd name="connsiteY8094" fmla="*/ 875402 h 1628413"/>
                <a:gd name="connsiteX8095" fmla="*/ 6826207 w 12192959"/>
                <a:gd name="connsiteY8095" fmla="*/ 875402 h 1628413"/>
                <a:gd name="connsiteX8096" fmla="*/ 6826207 w 12192959"/>
                <a:gd name="connsiteY8096" fmla="*/ 859367 h 1628413"/>
                <a:gd name="connsiteX8097" fmla="*/ 6747039 w 12192959"/>
                <a:gd name="connsiteY8097" fmla="*/ 837357 h 1628413"/>
                <a:gd name="connsiteX8098" fmla="*/ 6747039 w 12192959"/>
                <a:gd name="connsiteY8098" fmla="*/ 853421 h 1628413"/>
                <a:gd name="connsiteX8099" fmla="*/ 6710779 w 12192959"/>
                <a:gd name="connsiteY8099" fmla="*/ 853421 h 1628413"/>
                <a:gd name="connsiteX8100" fmla="*/ 6710779 w 12192959"/>
                <a:gd name="connsiteY8100" fmla="*/ 837386 h 1628413"/>
                <a:gd name="connsiteX8101" fmla="*/ 6707892 w 12192959"/>
                <a:gd name="connsiteY8101" fmla="*/ 859338 h 1628413"/>
                <a:gd name="connsiteX8102" fmla="*/ 6747039 w 12192959"/>
                <a:gd name="connsiteY8102" fmla="*/ 859338 h 1628413"/>
                <a:gd name="connsiteX8103" fmla="*/ 6747039 w 12192959"/>
                <a:gd name="connsiteY8103" fmla="*/ 875402 h 1628413"/>
                <a:gd name="connsiteX8104" fmla="*/ 6707892 w 12192959"/>
                <a:gd name="connsiteY8104" fmla="*/ 875402 h 1628413"/>
                <a:gd name="connsiteX8105" fmla="*/ 6718442 w 12192959"/>
                <a:gd name="connsiteY8105" fmla="*/ 912333 h 1628413"/>
                <a:gd name="connsiteX8106" fmla="*/ 6718442 w 12192959"/>
                <a:gd name="connsiteY8106" fmla="*/ 907404 h 1628413"/>
                <a:gd name="connsiteX8107" fmla="*/ 6719151 w 12192959"/>
                <a:gd name="connsiteY8107" fmla="*/ 907404 h 1628413"/>
                <a:gd name="connsiteX8108" fmla="*/ 6722114 w 12192959"/>
                <a:gd name="connsiteY8108" fmla="*/ 904450 h 1628413"/>
                <a:gd name="connsiteX8109" fmla="*/ 6722115 w 12192959"/>
                <a:gd name="connsiteY8109" fmla="*/ 903309 h 1628413"/>
                <a:gd name="connsiteX8110" fmla="*/ 6738159 w 12192959"/>
                <a:gd name="connsiteY8110" fmla="*/ 903309 h 1628413"/>
                <a:gd name="connsiteX8111" fmla="*/ 6738159 w 12192959"/>
                <a:gd name="connsiteY8111" fmla="*/ 904450 h 1628413"/>
                <a:gd name="connsiteX8112" fmla="*/ 6738389 w 12192959"/>
                <a:gd name="connsiteY8112" fmla="*/ 905591 h 1628413"/>
                <a:gd name="connsiteX8113" fmla="*/ 6740873 w 12192959"/>
                <a:gd name="connsiteY8113" fmla="*/ 907394 h 1628413"/>
                <a:gd name="connsiteX8114" fmla="*/ 6740873 w 12192959"/>
                <a:gd name="connsiteY8114" fmla="*/ 912324 h 1628413"/>
                <a:gd name="connsiteX8115" fmla="*/ 6743836 w 12192959"/>
                <a:gd name="connsiteY8115" fmla="*/ 915297 h 1628413"/>
                <a:gd name="connsiteX8116" fmla="*/ 6747126 w 12192959"/>
                <a:gd name="connsiteY8116" fmla="*/ 915297 h 1628413"/>
                <a:gd name="connsiteX8117" fmla="*/ 6747126 w 12192959"/>
                <a:gd name="connsiteY8117" fmla="*/ 919373 h 1628413"/>
                <a:gd name="connsiteX8118" fmla="*/ 6707029 w 12192959"/>
                <a:gd name="connsiteY8118" fmla="*/ 919373 h 1628413"/>
                <a:gd name="connsiteX8119" fmla="*/ 6707029 w 12192959"/>
                <a:gd name="connsiteY8119" fmla="*/ 915297 h 1628413"/>
                <a:gd name="connsiteX8120" fmla="*/ 6715488 w 12192959"/>
                <a:gd name="connsiteY8120" fmla="*/ 915297 h 1628413"/>
                <a:gd name="connsiteX8121" fmla="*/ 6718470 w 12192959"/>
                <a:gd name="connsiteY8121" fmla="*/ 912362 h 1628413"/>
                <a:gd name="connsiteX8122" fmla="*/ 6688607 w 12192959"/>
                <a:gd name="connsiteY8122" fmla="*/ 915297 h 1628413"/>
                <a:gd name="connsiteX8123" fmla="*/ 6688607 w 12192959"/>
                <a:gd name="connsiteY8123" fmla="*/ 919373 h 1628413"/>
                <a:gd name="connsiteX8124" fmla="*/ 6647234 w 12192959"/>
                <a:gd name="connsiteY8124" fmla="*/ 919373 h 1628413"/>
                <a:gd name="connsiteX8125" fmla="*/ 6647234 w 12192959"/>
                <a:gd name="connsiteY8125" fmla="*/ 915297 h 1628413"/>
                <a:gd name="connsiteX8126" fmla="*/ 6694524 w 12192959"/>
                <a:gd name="connsiteY8126" fmla="*/ 919286 h 1628413"/>
                <a:gd name="connsiteX8127" fmla="*/ 6694524 w 12192959"/>
                <a:gd name="connsiteY8127" fmla="*/ 915287 h 1628413"/>
                <a:gd name="connsiteX8128" fmla="*/ 6701102 w 12192959"/>
                <a:gd name="connsiteY8128" fmla="*/ 915287 h 1628413"/>
                <a:gd name="connsiteX8129" fmla="*/ 6701102 w 12192959"/>
                <a:gd name="connsiteY8129" fmla="*/ 919286 h 1628413"/>
                <a:gd name="connsiteX8130" fmla="*/ 6694524 w 12192959"/>
                <a:gd name="connsiteY8130" fmla="*/ 928263 h 1628413"/>
                <a:gd name="connsiteX8131" fmla="*/ 6694524 w 12192959"/>
                <a:gd name="connsiteY8131" fmla="*/ 925213 h 1628413"/>
                <a:gd name="connsiteX8132" fmla="*/ 6701102 w 12192959"/>
                <a:gd name="connsiteY8132" fmla="*/ 925213 h 1628413"/>
                <a:gd name="connsiteX8133" fmla="*/ 6701102 w 12192959"/>
                <a:gd name="connsiteY8133" fmla="*/ 928263 h 1628413"/>
                <a:gd name="connsiteX8134" fmla="*/ 6641921 w 12192959"/>
                <a:gd name="connsiteY8134" fmla="*/ 947270 h 1628413"/>
                <a:gd name="connsiteX8135" fmla="*/ 6692961 w 12192959"/>
                <a:gd name="connsiteY8135" fmla="*/ 947270 h 1628413"/>
                <a:gd name="connsiteX8136" fmla="*/ 6692961 w 12192959"/>
                <a:gd name="connsiteY8136" fmla="*/ 955173 h 1628413"/>
                <a:gd name="connsiteX8137" fmla="*/ 6641921 w 12192959"/>
                <a:gd name="connsiteY8137" fmla="*/ 955173 h 1628413"/>
                <a:gd name="connsiteX8138" fmla="*/ 6656096 w 12192959"/>
                <a:gd name="connsiteY8138" fmla="*/ 925290 h 1628413"/>
                <a:gd name="connsiteX8139" fmla="*/ 6688597 w 12192959"/>
                <a:gd name="connsiteY8139" fmla="*/ 925290 h 1628413"/>
                <a:gd name="connsiteX8140" fmla="*/ 6688597 w 12192959"/>
                <a:gd name="connsiteY8140" fmla="*/ 931207 h 1628413"/>
                <a:gd name="connsiteX8141" fmla="*/ 6691551 w 12192959"/>
                <a:gd name="connsiteY8141" fmla="*/ 934170 h 1628413"/>
                <a:gd name="connsiteX8142" fmla="*/ 6704018 w 12192959"/>
                <a:gd name="connsiteY8142" fmla="*/ 934170 h 1628413"/>
                <a:gd name="connsiteX8143" fmla="*/ 6704785 w 12192959"/>
                <a:gd name="connsiteY8143" fmla="*/ 934074 h 1628413"/>
                <a:gd name="connsiteX8144" fmla="*/ 6704785 w 12192959"/>
                <a:gd name="connsiteY8144" fmla="*/ 941344 h 1628413"/>
                <a:gd name="connsiteX8145" fmla="*/ 6656058 w 12192959"/>
                <a:gd name="connsiteY8145" fmla="*/ 941344 h 1628413"/>
                <a:gd name="connsiteX8146" fmla="*/ 6698925 w 12192959"/>
                <a:gd name="connsiteY8146" fmla="*/ 947270 h 1628413"/>
                <a:gd name="connsiteX8147" fmla="*/ 6749965 w 12192959"/>
                <a:gd name="connsiteY8147" fmla="*/ 947270 h 1628413"/>
                <a:gd name="connsiteX8148" fmla="*/ 6749965 w 12192959"/>
                <a:gd name="connsiteY8148" fmla="*/ 952113 h 1628413"/>
                <a:gd name="connsiteX8149" fmla="*/ 6743865 w 12192959"/>
                <a:gd name="connsiteY8149" fmla="*/ 952113 h 1628413"/>
                <a:gd name="connsiteX8150" fmla="*/ 6740902 w 12192959"/>
                <a:gd name="connsiteY8150" fmla="*/ 955067 h 1628413"/>
                <a:gd name="connsiteX8151" fmla="*/ 6740902 w 12192959"/>
                <a:gd name="connsiteY8151" fmla="*/ 963334 h 1628413"/>
                <a:gd name="connsiteX8152" fmla="*/ 6713848 w 12192959"/>
                <a:gd name="connsiteY8152" fmla="*/ 963334 h 1628413"/>
                <a:gd name="connsiteX8153" fmla="*/ 6713848 w 12192959"/>
                <a:gd name="connsiteY8153" fmla="*/ 955067 h 1628413"/>
                <a:gd name="connsiteX8154" fmla="*/ 6710894 w 12192959"/>
                <a:gd name="connsiteY8154" fmla="*/ 952113 h 1628413"/>
                <a:gd name="connsiteX8155" fmla="*/ 6704776 w 12192959"/>
                <a:gd name="connsiteY8155" fmla="*/ 952113 h 1628413"/>
                <a:gd name="connsiteX8156" fmla="*/ 6701812 w 12192959"/>
                <a:gd name="connsiteY8156" fmla="*/ 955067 h 1628413"/>
                <a:gd name="connsiteX8157" fmla="*/ 6701812 w 12192959"/>
                <a:gd name="connsiteY8157" fmla="*/ 955163 h 1628413"/>
                <a:gd name="connsiteX8158" fmla="*/ 6698935 w 12192959"/>
                <a:gd name="connsiteY8158" fmla="*/ 955163 h 1628413"/>
                <a:gd name="connsiteX8159" fmla="*/ 6717147 w 12192959"/>
                <a:gd name="connsiteY8159" fmla="*/ 1093358 h 1628413"/>
                <a:gd name="connsiteX8160" fmla="*/ 6718451 w 12192959"/>
                <a:gd name="connsiteY8160" fmla="*/ 1090902 h 1628413"/>
                <a:gd name="connsiteX8161" fmla="*/ 6718451 w 12192959"/>
                <a:gd name="connsiteY8161" fmla="*/ 1085983 h 1628413"/>
                <a:gd name="connsiteX8162" fmla="*/ 6719161 w 12192959"/>
                <a:gd name="connsiteY8162" fmla="*/ 1085983 h 1628413"/>
                <a:gd name="connsiteX8163" fmla="*/ 6720302 w 12192959"/>
                <a:gd name="connsiteY8163" fmla="*/ 1085753 h 1628413"/>
                <a:gd name="connsiteX8164" fmla="*/ 6720302 w 12192959"/>
                <a:gd name="connsiteY8164" fmla="*/ 1085753 h 1628413"/>
                <a:gd name="connsiteX8165" fmla="*/ 6722124 w 12192959"/>
                <a:gd name="connsiteY8165" fmla="*/ 1083020 h 1628413"/>
                <a:gd name="connsiteX8166" fmla="*/ 6722124 w 12192959"/>
                <a:gd name="connsiteY8166" fmla="*/ 1079183 h 1628413"/>
                <a:gd name="connsiteX8167" fmla="*/ 6738168 w 12192959"/>
                <a:gd name="connsiteY8167" fmla="*/ 1079183 h 1628413"/>
                <a:gd name="connsiteX8168" fmla="*/ 6738168 w 12192959"/>
                <a:gd name="connsiteY8168" fmla="*/ 1083020 h 1628413"/>
                <a:gd name="connsiteX8169" fmla="*/ 6740882 w 12192959"/>
                <a:gd name="connsiteY8169" fmla="*/ 1085973 h 1628413"/>
                <a:gd name="connsiteX8170" fmla="*/ 6740882 w 12192959"/>
                <a:gd name="connsiteY8170" fmla="*/ 1090903 h 1628413"/>
                <a:gd name="connsiteX8171" fmla="*/ 6743846 w 12192959"/>
                <a:gd name="connsiteY8171" fmla="*/ 1093866 h 1628413"/>
                <a:gd name="connsiteX8172" fmla="*/ 6747135 w 12192959"/>
                <a:gd name="connsiteY8172" fmla="*/ 1093866 h 1628413"/>
                <a:gd name="connsiteX8173" fmla="*/ 6747135 w 12192959"/>
                <a:gd name="connsiteY8173" fmla="*/ 1095247 h 1628413"/>
                <a:gd name="connsiteX8174" fmla="*/ 6707039 w 12192959"/>
                <a:gd name="connsiteY8174" fmla="*/ 1095247 h 1628413"/>
                <a:gd name="connsiteX8175" fmla="*/ 6707039 w 12192959"/>
                <a:gd name="connsiteY8175" fmla="*/ 1093866 h 1628413"/>
                <a:gd name="connsiteX8176" fmla="*/ 6715488 w 12192959"/>
                <a:gd name="connsiteY8176" fmla="*/ 1093866 h 1628413"/>
                <a:gd name="connsiteX8177" fmla="*/ 6717166 w 12192959"/>
                <a:gd name="connsiteY8177" fmla="*/ 1093386 h 1628413"/>
                <a:gd name="connsiteX8178" fmla="*/ 6692980 w 12192959"/>
                <a:gd name="connsiteY8178" fmla="*/ 1123154 h 1628413"/>
                <a:gd name="connsiteX8179" fmla="*/ 6692980 w 12192959"/>
                <a:gd name="connsiteY8179" fmla="*/ 1135353 h 1628413"/>
                <a:gd name="connsiteX8180" fmla="*/ 6641921 w 12192959"/>
                <a:gd name="connsiteY8180" fmla="*/ 1135353 h 1628413"/>
                <a:gd name="connsiteX8181" fmla="*/ 6641921 w 12192959"/>
                <a:gd name="connsiteY8181" fmla="*/ 1123154 h 1628413"/>
                <a:gd name="connsiteX8182" fmla="*/ 6656115 w 12192959"/>
                <a:gd name="connsiteY8182" fmla="*/ 1147389 h 1628413"/>
                <a:gd name="connsiteX8183" fmla="*/ 6656115 w 12192959"/>
                <a:gd name="connsiteY8183" fmla="*/ 1145135 h 1628413"/>
                <a:gd name="connsiteX8184" fmla="*/ 6704843 w 12192959"/>
                <a:gd name="connsiteY8184" fmla="*/ 1145135 h 1628413"/>
                <a:gd name="connsiteX8185" fmla="*/ 6704843 w 12192959"/>
                <a:gd name="connsiteY8185" fmla="*/ 1147389 h 1628413"/>
                <a:gd name="connsiteX8186" fmla="*/ 6704843 w 12192959"/>
                <a:gd name="connsiteY8186" fmla="*/ 1161199 h 1628413"/>
                <a:gd name="connsiteX8187" fmla="*/ 6656115 w 12192959"/>
                <a:gd name="connsiteY8187" fmla="*/ 1161199 h 1628413"/>
                <a:gd name="connsiteX8188" fmla="*/ 6656115 w 12192959"/>
                <a:gd name="connsiteY8188" fmla="*/ 1153306 h 1628413"/>
                <a:gd name="connsiteX8189" fmla="*/ 6704843 w 12192959"/>
                <a:gd name="connsiteY8189" fmla="*/ 1153306 h 1628413"/>
                <a:gd name="connsiteX8190" fmla="*/ 6718451 w 12192959"/>
                <a:gd name="connsiteY8190" fmla="*/ 1301215 h 1628413"/>
                <a:gd name="connsiteX8191" fmla="*/ 6718451 w 12192959"/>
                <a:gd name="connsiteY8191" fmla="*/ 1298990 h 1628413"/>
                <a:gd name="connsiteX8192" fmla="*/ 6740882 w 12192959"/>
                <a:gd name="connsiteY8192" fmla="*/ 1298990 h 1628413"/>
                <a:gd name="connsiteX8193" fmla="*/ 6740882 w 12192959"/>
                <a:gd name="connsiteY8193" fmla="*/ 1301215 h 1628413"/>
                <a:gd name="connsiteX8194" fmla="*/ 6743836 w 12192959"/>
                <a:gd name="connsiteY8194" fmla="*/ 1304169 h 1628413"/>
                <a:gd name="connsiteX8195" fmla="*/ 6743846 w 12192959"/>
                <a:gd name="connsiteY8195" fmla="*/ 1304169 h 1628413"/>
                <a:gd name="connsiteX8196" fmla="*/ 6747135 w 12192959"/>
                <a:gd name="connsiteY8196" fmla="*/ 1304169 h 1628413"/>
                <a:gd name="connsiteX8197" fmla="*/ 6747135 w 12192959"/>
                <a:gd name="connsiteY8197" fmla="*/ 1315064 h 1628413"/>
                <a:gd name="connsiteX8198" fmla="*/ 6707039 w 12192959"/>
                <a:gd name="connsiteY8198" fmla="*/ 1315064 h 1628413"/>
                <a:gd name="connsiteX8199" fmla="*/ 6707039 w 12192959"/>
                <a:gd name="connsiteY8199" fmla="*/ 1304169 h 1628413"/>
                <a:gd name="connsiteX8200" fmla="*/ 6715498 w 12192959"/>
                <a:gd name="connsiteY8200" fmla="*/ 1304169 h 1628413"/>
                <a:gd name="connsiteX8201" fmla="*/ 6718471 w 12192959"/>
                <a:gd name="connsiteY8201" fmla="*/ 1301273 h 1628413"/>
                <a:gd name="connsiteX8202" fmla="*/ 6702666 w 12192959"/>
                <a:gd name="connsiteY8202" fmla="*/ 1375769 h 1628413"/>
                <a:gd name="connsiteX8203" fmla="*/ 6701793 w 12192959"/>
                <a:gd name="connsiteY8203" fmla="*/ 1377860 h 1628413"/>
                <a:gd name="connsiteX8204" fmla="*/ 6701793 w 12192959"/>
                <a:gd name="connsiteY8204" fmla="*/ 1377965 h 1628413"/>
                <a:gd name="connsiteX8205" fmla="*/ 6656115 w 12192959"/>
                <a:gd name="connsiteY8205" fmla="*/ 1377965 h 1628413"/>
                <a:gd name="connsiteX8206" fmla="*/ 6656115 w 12192959"/>
                <a:gd name="connsiteY8206" fmla="*/ 1364952 h 1628413"/>
                <a:gd name="connsiteX8207" fmla="*/ 6704843 w 12192959"/>
                <a:gd name="connsiteY8207" fmla="*/ 1364952 h 1628413"/>
                <a:gd name="connsiteX8208" fmla="*/ 6704843 w 12192959"/>
                <a:gd name="connsiteY8208" fmla="*/ 1374993 h 1628413"/>
                <a:gd name="connsiteX8209" fmla="*/ 6704756 w 12192959"/>
                <a:gd name="connsiteY8209" fmla="*/ 1374993 h 1628413"/>
                <a:gd name="connsiteX8210" fmla="*/ 6702685 w 12192959"/>
                <a:gd name="connsiteY8210" fmla="*/ 1375827 h 1628413"/>
                <a:gd name="connsiteX8211" fmla="*/ 6692980 w 12192959"/>
                <a:gd name="connsiteY8211" fmla="*/ 1359025 h 1628413"/>
                <a:gd name="connsiteX8212" fmla="*/ 6641921 w 12192959"/>
                <a:gd name="connsiteY8212" fmla="*/ 1359025 h 1628413"/>
                <a:gd name="connsiteX8213" fmla="*/ 6641921 w 12192959"/>
                <a:gd name="connsiteY8213" fmla="*/ 1355083 h 1628413"/>
                <a:gd name="connsiteX8214" fmla="*/ 6692961 w 12192959"/>
                <a:gd name="connsiteY8214" fmla="*/ 1355083 h 1628413"/>
                <a:gd name="connsiteX8215" fmla="*/ 6755862 w 12192959"/>
                <a:gd name="connsiteY8215" fmla="*/ 1359025 h 1628413"/>
                <a:gd name="connsiteX8216" fmla="*/ 6755862 w 12192959"/>
                <a:gd name="connsiteY8216" fmla="*/ 1355083 h 1628413"/>
                <a:gd name="connsiteX8217" fmla="*/ 6806901 w 12192959"/>
                <a:gd name="connsiteY8217" fmla="*/ 1355083 h 1628413"/>
                <a:gd name="connsiteX8218" fmla="*/ 6806901 w 12192959"/>
                <a:gd name="connsiteY8218" fmla="*/ 1359025 h 1628413"/>
                <a:gd name="connsiteX8219" fmla="*/ 6755862 w 12192959"/>
                <a:gd name="connsiteY8219" fmla="*/ 1359025 h 1628413"/>
                <a:gd name="connsiteX8220" fmla="*/ 6869698 w 12192959"/>
                <a:gd name="connsiteY8220" fmla="*/ 1317135 h 1628413"/>
                <a:gd name="connsiteX8221" fmla="*/ 6869698 w 12192959"/>
                <a:gd name="connsiteY8221" fmla="*/ 1314085 h 1628413"/>
                <a:gd name="connsiteX8222" fmla="*/ 6876277 w 12192959"/>
                <a:gd name="connsiteY8222" fmla="*/ 1314085 h 1628413"/>
                <a:gd name="connsiteX8223" fmla="*/ 6876277 w 12192959"/>
                <a:gd name="connsiteY8223" fmla="*/ 1317135 h 1628413"/>
                <a:gd name="connsiteX8224" fmla="*/ 6869698 w 12192959"/>
                <a:gd name="connsiteY8224" fmla="*/ 1308168 h 1628413"/>
                <a:gd name="connsiteX8225" fmla="*/ 6869698 w 12192959"/>
                <a:gd name="connsiteY8225" fmla="*/ 1304169 h 1628413"/>
                <a:gd name="connsiteX8226" fmla="*/ 6876277 w 12192959"/>
                <a:gd name="connsiteY8226" fmla="*/ 1304169 h 1628413"/>
                <a:gd name="connsiteX8227" fmla="*/ 6876277 w 12192959"/>
                <a:gd name="connsiteY8227" fmla="*/ 1308168 h 1628413"/>
                <a:gd name="connsiteX8228" fmla="*/ 6871088 w 12192959"/>
                <a:gd name="connsiteY8228" fmla="*/ 1153277 h 1628413"/>
                <a:gd name="connsiteX8229" fmla="*/ 6871088 w 12192959"/>
                <a:gd name="connsiteY8229" fmla="*/ 1161170 h 1628413"/>
                <a:gd name="connsiteX8230" fmla="*/ 6822361 w 12192959"/>
                <a:gd name="connsiteY8230" fmla="*/ 1161170 h 1628413"/>
                <a:gd name="connsiteX8231" fmla="*/ 6822361 w 12192959"/>
                <a:gd name="connsiteY8231" fmla="*/ 1153277 h 1628413"/>
                <a:gd name="connsiteX8232" fmla="*/ 6812828 w 12192959"/>
                <a:gd name="connsiteY8232" fmla="*/ 1135324 h 1628413"/>
                <a:gd name="connsiteX8233" fmla="*/ 6812828 w 12192959"/>
                <a:gd name="connsiteY8233" fmla="*/ 1123126 h 1628413"/>
                <a:gd name="connsiteX8234" fmla="*/ 6863867 w 12192959"/>
                <a:gd name="connsiteY8234" fmla="*/ 1123126 h 1628413"/>
                <a:gd name="connsiteX8235" fmla="*/ 6863867 w 12192959"/>
                <a:gd name="connsiteY8235" fmla="*/ 1135324 h 1628413"/>
                <a:gd name="connsiteX8236" fmla="*/ 6822361 w 12192959"/>
                <a:gd name="connsiteY8236" fmla="*/ 1112720 h 1628413"/>
                <a:gd name="connsiteX8237" fmla="*/ 6822361 w 12192959"/>
                <a:gd name="connsiteY8237" fmla="*/ 1112720 h 1628413"/>
                <a:gd name="connsiteX8238" fmla="*/ 6825324 w 12192959"/>
                <a:gd name="connsiteY8238" fmla="*/ 1109767 h 1628413"/>
                <a:gd name="connsiteX8239" fmla="*/ 6825324 w 12192959"/>
                <a:gd name="connsiteY8239" fmla="*/ 1101135 h 1628413"/>
                <a:gd name="connsiteX8240" fmla="*/ 6863752 w 12192959"/>
                <a:gd name="connsiteY8240" fmla="*/ 1101135 h 1628413"/>
                <a:gd name="connsiteX8241" fmla="*/ 6863752 w 12192959"/>
                <a:gd name="connsiteY8241" fmla="*/ 1109766 h 1628413"/>
                <a:gd name="connsiteX8242" fmla="*/ 6863982 w 12192959"/>
                <a:gd name="connsiteY8242" fmla="*/ 1110917 h 1628413"/>
                <a:gd name="connsiteX8243" fmla="*/ 6866706 w 12192959"/>
                <a:gd name="connsiteY8243" fmla="*/ 1112720 h 1628413"/>
                <a:gd name="connsiteX8244" fmla="*/ 6871127 w 12192959"/>
                <a:gd name="connsiteY8244" fmla="*/ 1112720 h 1628413"/>
                <a:gd name="connsiteX8245" fmla="*/ 6871127 w 12192959"/>
                <a:gd name="connsiteY8245" fmla="*/ 1117199 h 1628413"/>
                <a:gd name="connsiteX8246" fmla="*/ 6822399 w 12192959"/>
                <a:gd name="connsiteY8246" fmla="*/ 1117199 h 1628413"/>
                <a:gd name="connsiteX8247" fmla="*/ 6876277 w 12192959"/>
                <a:gd name="connsiteY8247" fmla="*/ 928234 h 1628413"/>
                <a:gd name="connsiteX8248" fmla="*/ 6869698 w 12192959"/>
                <a:gd name="connsiteY8248" fmla="*/ 928234 h 1628413"/>
                <a:gd name="connsiteX8249" fmla="*/ 6869698 w 12192959"/>
                <a:gd name="connsiteY8249" fmla="*/ 925213 h 1628413"/>
                <a:gd name="connsiteX8250" fmla="*/ 6876277 w 12192959"/>
                <a:gd name="connsiteY8250" fmla="*/ 925213 h 1628413"/>
                <a:gd name="connsiteX8251" fmla="*/ 6920852 w 12192959"/>
                <a:gd name="connsiteY8251" fmla="*/ 947270 h 1628413"/>
                <a:gd name="connsiteX8252" fmla="*/ 6920852 w 12192959"/>
                <a:gd name="connsiteY8252" fmla="*/ 955173 h 1628413"/>
                <a:gd name="connsiteX8253" fmla="*/ 6869813 w 12192959"/>
                <a:gd name="connsiteY8253" fmla="*/ 955173 h 1628413"/>
                <a:gd name="connsiteX8254" fmla="*/ 6869813 w 12192959"/>
                <a:gd name="connsiteY8254" fmla="*/ 947270 h 1628413"/>
                <a:gd name="connsiteX8255" fmla="*/ 6924458 w 12192959"/>
                <a:gd name="connsiteY8255" fmla="*/ 933307 h 1628413"/>
                <a:gd name="connsiteX8256" fmla="*/ 6925752 w 12192959"/>
                <a:gd name="connsiteY8256" fmla="*/ 934074 h 1628413"/>
                <a:gd name="connsiteX8257" fmla="*/ 6925752 w 12192959"/>
                <a:gd name="connsiteY8257" fmla="*/ 941353 h 1628413"/>
                <a:gd name="connsiteX8258" fmla="*/ 6877025 w 12192959"/>
                <a:gd name="connsiteY8258" fmla="*/ 941353 h 1628413"/>
                <a:gd name="connsiteX8259" fmla="*/ 6877025 w 12192959"/>
                <a:gd name="connsiteY8259" fmla="*/ 934180 h 1628413"/>
                <a:gd name="connsiteX8260" fmla="*/ 6879259 w 12192959"/>
                <a:gd name="connsiteY8260" fmla="*/ 934180 h 1628413"/>
                <a:gd name="connsiteX8261" fmla="*/ 6882223 w 12192959"/>
                <a:gd name="connsiteY8261" fmla="*/ 931216 h 1628413"/>
                <a:gd name="connsiteX8262" fmla="*/ 6882223 w 12192959"/>
                <a:gd name="connsiteY8262" fmla="*/ 925299 h 1628413"/>
                <a:gd name="connsiteX8263" fmla="*/ 6923585 w 12192959"/>
                <a:gd name="connsiteY8263" fmla="*/ 925299 h 1628413"/>
                <a:gd name="connsiteX8264" fmla="*/ 6923585 w 12192959"/>
                <a:gd name="connsiteY8264" fmla="*/ 931216 h 1628413"/>
                <a:gd name="connsiteX8265" fmla="*/ 6924458 w 12192959"/>
                <a:gd name="connsiteY8265" fmla="*/ 933336 h 1628413"/>
                <a:gd name="connsiteX8266" fmla="*/ 6869717 w 12192959"/>
                <a:gd name="connsiteY8266" fmla="*/ 919286 h 1628413"/>
                <a:gd name="connsiteX8267" fmla="*/ 6869717 w 12192959"/>
                <a:gd name="connsiteY8267" fmla="*/ 915287 h 1628413"/>
                <a:gd name="connsiteX8268" fmla="*/ 6876296 w 12192959"/>
                <a:gd name="connsiteY8268" fmla="*/ 915287 h 1628413"/>
                <a:gd name="connsiteX8269" fmla="*/ 6876296 w 12192959"/>
                <a:gd name="connsiteY8269" fmla="*/ 919286 h 1628413"/>
                <a:gd name="connsiteX8270" fmla="*/ 6826053 w 12192959"/>
                <a:gd name="connsiteY8270" fmla="*/ 779596 h 1628413"/>
                <a:gd name="connsiteX8271" fmla="*/ 6826053 w 12192959"/>
                <a:gd name="connsiteY8271" fmla="*/ 779490 h 1628413"/>
                <a:gd name="connsiteX8272" fmla="*/ 6826245 w 12192959"/>
                <a:gd name="connsiteY8272" fmla="*/ 779490 h 1628413"/>
                <a:gd name="connsiteX8273" fmla="*/ 6826245 w 12192959"/>
                <a:gd name="connsiteY8273" fmla="*/ 803466 h 1628413"/>
                <a:gd name="connsiteX8274" fmla="*/ 6824481 w 12192959"/>
                <a:gd name="connsiteY8274" fmla="*/ 806285 h 1628413"/>
                <a:gd name="connsiteX8275" fmla="*/ 6823157 w 12192959"/>
                <a:gd name="connsiteY8275" fmla="*/ 806611 h 1628413"/>
                <a:gd name="connsiteX8276" fmla="*/ 6820280 w 12192959"/>
                <a:gd name="connsiteY8276" fmla="*/ 809575 h 1628413"/>
                <a:gd name="connsiteX8277" fmla="*/ 6820280 w 12192959"/>
                <a:gd name="connsiteY8277" fmla="*/ 892846 h 1628413"/>
                <a:gd name="connsiteX8278" fmla="*/ 6820222 w 12192959"/>
                <a:gd name="connsiteY8278" fmla="*/ 892846 h 1628413"/>
                <a:gd name="connsiteX8279" fmla="*/ 6820222 w 12192959"/>
                <a:gd name="connsiteY8279" fmla="*/ 785705 h 1628413"/>
                <a:gd name="connsiteX8280" fmla="*/ 6817268 w 12192959"/>
                <a:gd name="connsiteY8280" fmla="*/ 782751 h 1628413"/>
                <a:gd name="connsiteX8281" fmla="*/ 6756313 w 12192959"/>
                <a:gd name="connsiteY8281" fmla="*/ 782751 h 1628413"/>
                <a:gd name="connsiteX8282" fmla="*/ 6753359 w 12192959"/>
                <a:gd name="connsiteY8282" fmla="*/ 785705 h 1628413"/>
                <a:gd name="connsiteX8283" fmla="*/ 6753360 w 12192959"/>
                <a:gd name="connsiteY8283" fmla="*/ 892817 h 1628413"/>
                <a:gd name="connsiteX8284" fmla="*/ 6752956 w 12192959"/>
                <a:gd name="connsiteY8284" fmla="*/ 892817 h 1628413"/>
                <a:gd name="connsiteX8285" fmla="*/ 6752956 w 12192959"/>
                <a:gd name="connsiteY8285" fmla="*/ 809555 h 1628413"/>
                <a:gd name="connsiteX8286" fmla="*/ 6752448 w 12192959"/>
                <a:gd name="connsiteY8286" fmla="*/ 807896 h 1628413"/>
                <a:gd name="connsiteX8287" fmla="*/ 6749993 w 12192959"/>
                <a:gd name="connsiteY8287" fmla="*/ 806592 h 1628413"/>
                <a:gd name="connsiteX8288" fmla="*/ 6746848 w 12192959"/>
                <a:gd name="connsiteY8288" fmla="*/ 803446 h 1628413"/>
                <a:gd name="connsiteX8289" fmla="*/ 6746848 w 12192959"/>
                <a:gd name="connsiteY8289" fmla="*/ 779471 h 1628413"/>
                <a:gd name="connsiteX8290" fmla="*/ 6747039 w 12192959"/>
                <a:gd name="connsiteY8290" fmla="*/ 779471 h 1628413"/>
                <a:gd name="connsiteX8291" fmla="*/ 6747039 w 12192959"/>
                <a:gd name="connsiteY8291" fmla="*/ 779576 h 1628413"/>
                <a:gd name="connsiteX8292" fmla="*/ 6749993 w 12192959"/>
                <a:gd name="connsiteY8292" fmla="*/ 782530 h 1628413"/>
                <a:gd name="connsiteX8293" fmla="*/ 6823109 w 12192959"/>
                <a:gd name="connsiteY8293" fmla="*/ 782530 h 1628413"/>
                <a:gd name="connsiteX8294" fmla="*/ 6826053 w 12192959"/>
                <a:gd name="connsiteY8294" fmla="*/ 779596 h 1628413"/>
                <a:gd name="connsiteX8295" fmla="*/ 6628495 w 12192959"/>
                <a:gd name="connsiteY8295" fmla="*/ 907433 h 1628413"/>
                <a:gd name="connsiteX8296" fmla="*/ 6712544 w 12192959"/>
                <a:gd name="connsiteY8296" fmla="*/ 907433 h 1628413"/>
                <a:gd name="connsiteX8297" fmla="*/ 6712544 w 12192959"/>
                <a:gd name="connsiteY8297" fmla="*/ 909351 h 1628413"/>
                <a:gd name="connsiteX8298" fmla="*/ 6628495 w 12192959"/>
                <a:gd name="connsiteY8298" fmla="*/ 909351 h 1628413"/>
                <a:gd name="connsiteX8299" fmla="*/ 6641337 w 12192959"/>
                <a:gd name="connsiteY8299" fmla="*/ 925213 h 1628413"/>
                <a:gd name="connsiteX8300" fmla="*/ 6641337 w 12192959"/>
                <a:gd name="connsiteY8300" fmla="*/ 928263 h 1628413"/>
                <a:gd name="connsiteX8301" fmla="*/ 6634757 w 12192959"/>
                <a:gd name="connsiteY8301" fmla="*/ 928263 h 1628413"/>
                <a:gd name="connsiteX8302" fmla="*/ 6634757 w 12192959"/>
                <a:gd name="connsiteY8302" fmla="*/ 925213 h 1628413"/>
                <a:gd name="connsiteX8303" fmla="*/ 6641337 w 12192959"/>
                <a:gd name="connsiteY8303" fmla="*/ 915287 h 1628413"/>
                <a:gd name="connsiteX8304" fmla="*/ 6641337 w 12192959"/>
                <a:gd name="connsiteY8304" fmla="*/ 919286 h 1628413"/>
                <a:gd name="connsiteX8305" fmla="*/ 6634757 w 12192959"/>
                <a:gd name="connsiteY8305" fmla="*/ 919286 h 1628413"/>
                <a:gd name="connsiteX8306" fmla="*/ 6634757 w 12192959"/>
                <a:gd name="connsiteY8306" fmla="*/ 915287 h 1628413"/>
                <a:gd name="connsiteX8307" fmla="*/ 6696001 w 12192959"/>
                <a:gd name="connsiteY8307" fmla="*/ 1012666 h 1628413"/>
                <a:gd name="connsiteX8308" fmla="*/ 6696001 w 12192959"/>
                <a:gd name="connsiteY8308" fmla="*/ 1071367 h 1628413"/>
                <a:gd name="connsiteX8309" fmla="*/ 6671450 w 12192959"/>
                <a:gd name="connsiteY8309" fmla="*/ 1071367 h 1628413"/>
                <a:gd name="connsiteX8310" fmla="*/ 6671450 w 12192959"/>
                <a:gd name="connsiteY8310" fmla="*/ 1012666 h 1628413"/>
                <a:gd name="connsiteX8311" fmla="*/ 6696001 w 12192959"/>
                <a:gd name="connsiteY8311" fmla="*/ 967208 h 1628413"/>
                <a:gd name="connsiteX8312" fmla="*/ 6696001 w 12192959"/>
                <a:gd name="connsiteY8312" fmla="*/ 1006749 h 1628413"/>
                <a:gd name="connsiteX8313" fmla="*/ 6671450 w 12192959"/>
                <a:gd name="connsiteY8313" fmla="*/ 1006749 h 1628413"/>
                <a:gd name="connsiteX8314" fmla="*/ 6671450 w 12192959"/>
                <a:gd name="connsiteY8314" fmla="*/ 967208 h 1628413"/>
                <a:gd name="connsiteX8315" fmla="*/ 6640962 w 12192959"/>
                <a:gd name="connsiteY8315" fmla="*/ 1006778 h 1628413"/>
                <a:gd name="connsiteX8316" fmla="*/ 6640962 w 12192959"/>
                <a:gd name="connsiteY8316" fmla="*/ 967237 h 1628413"/>
                <a:gd name="connsiteX8317" fmla="*/ 6665513 w 12192959"/>
                <a:gd name="connsiteY8317" fmla="*/ 967237 h 1628413"/>
                <a:gd name="connsiteX8318" fmla="*/ 6665513 w 12192959"/>
                <a:gd name="connsiteY8318" fmla="*/ 1006778 h 1628413"/>
                <a:gd name="connsiteX8319" fmla="*/ 6665513 w 12192959"/>
                <a:gd name="connsiteY8319" fmla="*/ 1012695 h 1628413"/>
                <a:gd name="connsiteX8320" fmla="*/ 6665513 w 12192959"/>
                <a:gd name="connsiteY8320" fmla="*/ 1071396 h 1628413"/>
                <a:gd name="connsiteX8321" fmla="*/ 6640962 w 12192959"/>
                <a:gd name="connsiteY8321" fmla="*/ 1071396 h 1628413"/>
                <a:gd name="connsiteX8322" fmla="*/ 6640962 w 12192959"/>
                <a:gd name="connsiteY8322" fmla="*/ 1012695 h 1628413"/>
                <a:gd name="connsiteX8323" fmla="*/ 6628495 w 12192959"/>
                <a:gd name="connsiteY8323" fmla="*/ 1086012 h 1628413"/>
                <a:gd name="connsiteX8324" fmla="*/ 6712544 w 12192959"/>
                <a:gd name="connsiteY8324" fmla="*/ 1086012 h 1628413"/>
                <a:gd name="connsiteX8325" fmla="*/ 6712544 w 12192959"/>
                <a:gd name="connsiteY8325" fmla="*/ 1087930 h 1628413"/>
                <a:gd name="connsiteX8326" fmla="*/ 6628495 w 12192959"/>
                <a:gd name="connsiteY8326" fmla="*/ 1087930 h 1628413"/>
                <a:gd name="connsiteX8327" fmla="*/ 6628495 w 12192959"/>
                <a:gd name="connsiteY8327" fmla="*/ 1168401 h 1628413"/>
                <a:gd name="connsiteX8328" fmla="*/ 6628697 w 12192959"/>
                <a:gd name="connsiteY8328" fmla="*/ 1168401 h 1628413"/>
                <a:gd name="connsiteX8329" fmla="*/ 6628697 w 12192959"/>
                <a:gd name="connsiteY8329" fmla="*/ 1168506 h 1628413"/>
                <a:gd name="connsiteX8330" fmla="*/ 6631650 w 12192959"/>
                <a:gd name="connsiteY8330" fmla="*/ 1171460 h 1628413"/>
                <a:gd name="connsiteX8331" fmla="*/ 6704766 w 12192959"/>
                <a:gd name="connsiteY8331" fmla="*/ 1171460 h 1628413"/>
                <a:gd name="connsiteX8332" fmla="*/ 6707729 w 12192959"/>
                <a:gd name="connsiteY8332" fmla="*/ 1168506 h 1628413"/>
                <a:gd name="connsiteX8333" fmla="*/ 6707729 w 12192959"/>
                <a:gd name="connsiteY8333" fmla="*/ 1168401 h 1628413"/>
                <a:gd name="connsiteX8334" fmla="*/ 6707921 w 12192959"/>
                <a:gd name="connsiteY8334" fmla="*/ 1168401 h 1628413"/>
                <a:gd name="connsiteX8335" fmla="*/ 6707921 w 12192959"/>
                <a:gd name="connsiteY8335" fmla="*/ 1192376 h 1628413"/>
                <a:gd name="connsiteX8336" fmla="*/ 6707921 w 12192959"/>
                <a:gd name="connsiteY8336" fmla="*/ 1192846 h 1628413"/>
                <a:gd name="connsiteX8337" fmla="*/ 6707835 w 12192959"/>
                <a:gd name="connsiteY8337" fmla="*/ 1193230 h 1628413"/>
                <a:gd name="connsiteX8338" fmla="*/ 6707720 w 12192959"/>
                <a:gd name="connsiteY8338" fmla="*/ 1193565 h 1628413"/>
                <a:gd name="connsiteX8339" fmla="*/ 6707672 w 12192959"/>
                <a:gd name="connsiteY8339" fmla="*/ 1193661 h 1628413"/>
                <a:gd name="connsiteX8340" fmla="*/ 6707566 w 12192959"/>
                <a:gd name="connsiteY8340" fmla="*/ 1193882 h 1628413"/>
                <a:gd name="connsiteX8341" fmla="*/ 6707470 w 12192959"/>
                <a:gd name="connsiteY8341" fmla="*/ 1194035 h 1628413"/>
                <a:gd name="connsiteX8342" fmla="*/ 6707394 w 12192959"/>
                <a:gd name="connsiteY8342" fmla="*/ 1194160 h 1628413"/>
                <a:gd name="connsiteX8343" fmla="*/ 6706818 w 12192959"/>
                <a:gd name="connsiteY8343" fmla="*/ 1194793 h 1628413"/>
                <a:gd name="connsiteX8344" fmla="*/ 6706559 w 12192959"/>
                <a:gd name="connsiteY8344" fmla="*/ 1194985 h 1628413"/>
                <a:gd name="connsiteX8345" fmla="*/ 6705782 w 12192959"/>
                <a:gd name="connsiteY8345" fmla="*/ 1195369 h 1628413"/>
                <a:gd name="connsiteX8346" fmla="*/ 6705533 w 12192959"/>
                <a:gd name="connsiteY8346" fmla="*/ 1195445 h 1628413"/>
                <a:gd name="connsiteX8347" fmla="*/ 6705964 w 12192959"/>
                <a:gd name="connsiteY8347" fmla="*/ 1197306 h 1628413"/>
                <a:gd name="connsiteX8348" fmla="*/ 6705428 w 12192959"/>
                <a:gd name="connsiteY8348" fmla="*/ 1195464 h 1628413"/>
                <a:gd name="connsiteX8349" fmla="*/ 6705140 w 12192959"/>
                <a:gd name="connsiteY8349" fmla="*/ 1195464 h 1628413"/>
                <a:gd name="connsiteX8350" fmla="*/ 6704872 w 12192959"/>
                <a:gd name="connsiteY8350" fmla="*/ 1195464 h 1628413"/>
                <a:gd name="connsiteX8351" fmla="*/ 6701994 w 12192959"/>
                <a:gd name="connsiteY8351" fmla="*/ 1197852 h 1628413"/>
                <a:gd name="connsiteX8352" fmla="*/ 6701937 w 12192959"/>
                <a:gd name="connsiteY8352" fmla="*/ 1198428 h 1628413"/>
                <a:gd name="connsiteX8353" fmla="*/ 6701937 w 12192959"/>
                <a:gd name="connsiteY8353" fmla="*/ 1281690 h 1628413"/>
                <a:gd name="connsiteX8354" fmla="*/ 6701879 w 12192959"/>
                <a:gd name="connsiteY8354" fmla="*/ 1281690 h 1628413"/>
                <a:gd name="connsiteX8355" fmla="*/ 6701879 w 12192959"/>
                <a:gd name="connsiteY8355" fmla="*/ 1174615 h 1628413"/>
                <a:gd name="connsiteX8356" fmla="*/ 6698925 w 12192959"/>
                <a:gd name="connsiteY8356" fmla="*/ 1171652 h 1628413"/>
                <a:gd name="connsiteX8357" fmla="*/ 6637970 w 12192959"/>
                <a:gd name="connsiteY8357" fmla="*/ 1171652 h 1628413"/>
                <a:gd name="connsiteX8358" fmla="*/ 6635016 w 12192959"/>
                <a:gd name="connsiteY8358" fmla="*/ 1174615 h 1628413"/>
                <a:gd name="connsiteX8359" fmla="*/ 6635016 w 12192959"/>
                <a:gd name="connsiteY8359" fmla="*/ 1281728 h 1628413"/>
                <a:gd name="connsiteX8360" fmla="*/ 6634614 w 12192959"/>
                <a:gd name="connsiteY8360" fmla="*/ 1281728 h 1628413"/>
                <a:gd name="connsiteX8361" fmla="*/ 6634614 w 12192959"/>
                <a:gd name="connsiteY8361" fmla="*/ 1198466 h 1628413"/>
                <a:gd name="connsiteX8362" fmla="*/ 6631650 w 12192959"/>
                <a:gd name="connsiteY8362" fmla="*/ 1195503 h 1628413"/>
                <a:gd name="connsiteX8363" fmla="*/ 6628495 w 12192959"/>
                <a:gd name="connsiteY8363" fmla="*/ 1192348 h 1628413"/>
                <a:gd name="connsiteX8364" fmla="*/ 6628495 w 12192959"/>
                <a:gd name="connsiteY8364" fmla="*/ 1296343 h 1628413"/>
                <a:gd name="connsiteX8365" fmla="*/ 6712544 w 12192959"/>
                <a:gd name="connsiteY8365" fmla="*/ 1296343 h 1628413"/>
                <a:gd name="connsiteX8366" fmla="*/ 6712544 w 12192959"/>
                <a:gd name="connsiteY8366" fmla="*/ 1298262 h 1628413"/>
                <a:gd name="connsiteX8367" fmla="*/ 6628495 w 12192959"/>
                <a:gd name="connsiteY8367" fmla="*/ 1298262 h 1628413"/>
                <a:gd name="connsiteX8368" fmla="*/ 6641327 w 12192959"/>
                <a:gd name="connsiteY8368" fmla="*/ 1314143 h 1628413"/>
                <a:gd name="connsiteX8369" fmla="*/ 6641327 w 12192959"/>
                <a:gd name="connsiteY8369" fmla="*/ 1317193 h 1628413"/>
                <a:gd name="connsiteX8370" fmla="*/ 6634748 w 12192959"/>
                <a:gd name="connsiteY8370" fmla="*/ 1317193 h 1628413"/>
                <a:gd name="connsiteX8371" fmla="*/ 6634748 w 12192959"/>
                <a:gd name="connsiteY8371" fmla="*/ 1314143 h 1628413"/>
                <a:gd name="connsiteX8372" fmla="*/ 6641327 w 12192959"/>
                <a:gd name="connsiteY8372" fmla="*/ 1304227 h 1628413"/>
                <a:gd name="connsiteX8373" fmla="*/ 6641327 w 12192959"/>
                <a:gd name="connsiteY8373" fmla="*/ 1308226 h 1628413"/>
                <a:gd name="connsiteX8374" fmla="*/ 6634748 w 12192959"/>
                <a:gd name="connsiteY8374" fmla="*/ 1308226 h 1628413"/>
                <a:gd name="connsiteX8375" fmla="*/ 6634748 w 12192959"/>
                <a:gd name="connsiteY8375" fmla="*/ 1304227 h 1628413"/>
                <a:gd name="connsiteX8376" fmla="*/ 6599130 w 12192959"/>
                <a:gd name="connsiteY8376" fmla="*/ 1408971 h 1628413"/>
                <a:gd name="connsiteX8377" fmla="*/ 6623556 w 12192959"/>
                <a:gd name="connsiteY8377" fmla="*/ 1408971 h 1628413"/>
                <a:gd name="connsiteX8378" fmla="*/ 6624036 w 12192959"/>
                <a:gd name="connsiteY8378" fmla="*/ 1409786 h 1628413"/>
                <a:gd name="connsiteX8379" fmla="*/ 6624199 w 12192959"/>
                <a:gd name="connsiteY8379" fmla="*/ 1410035 h 1628413"/>
                <a:gd name="connsiteX8380" fmla="*/ 6624822 w 12192959"/>
                <a:gd name="connsiteY8380" fmla="*/ 1410831 h 1628413"/>
                <a:gd name="connsiteX8381" fmla="*/ 6625023 w 12192959"/>
                <a:gd name="connsiteY8381" fmla="*/ 1411042 h 1628413"/>
                <a:gd name="connsiteX8382" fmla="*/ 6625676 w 12192959"/>
                <a:gd name="connsiteY8382" fmla="*/ 1411675 h 1628413"/>
                <a:gd name="connsiteX8383" fmla="*/ 6625849 w 12192959"/>
                <a:gd name="connsiteY8383" fmla="*/ 1411819 h 1628413"/>
                <a:gd name="connsiteX8384" fmla="*/ 6626702 w 12192959"/>
                <a:gd name="connsiteY8384" fmla="*/ 1412442 h 1628413"/>
                <a:gd name="connsiteX8385" fmla="*/ 6626922 w 12192959"/>
                <a:gd name="connsiteY8385" fmla="*/ 1412586 h 1628413"/>
                <a:gd name="connsiteX8386" fmla="*/ 6627757 w 12192959"/>
                <a:gd name="connsiteY8386" fmla="*/ 1413027 h 1628413"/>
                <a:gd name="connsiteX8387" fmla="*/ 6627920 w 12192959"/>
                <a:gd name="connsiteY8387" fmla="*/ 1413114 h 1628413"/>
                <a:gd name="connsiteX8388" fmla="*/ 6628668 w 12192959"/>
                <a:gd name="connsiteY8388" fmla="*/ 1413401 h 1628413"/>
                <a:gd name="connsiteX8389" fmla="*/ 6628668 w 12192959"/>
                <a:gd name="connsiteY8389" fmla="*/ 1425034 h 1628413"/>
                <a:gd name="connsiteX8390" fmla="*/ 6599130 w 12192959"/>
                <a:gd name="connsiteY8390" fmla="*/ 1425034 h 1628413"/>
                <a:gd name="connsiteX8391" fmla="*/ 6640905 w 12192959"/>
                <a:gd name="connsiteY8391" fmla="*/ 1494208 h 1628413"/>
                <a:gd name="connsiteX8392" fmla="*/ 6640905 w 12192959"/>
                <a:gd name="connsiteY8392" fmla="*/ 1435507 h 1628413"/>
                <a:gd name="connsiteX8393" fmla="*/ 6665456 w 12192959"/>
                <a:gd name="connsiteY8393" fmla="*/ 1435507 h 1628413"/>
                <a:gd name="connsiteX8394" fmla="*/ 6665456 w 12192959"/>
                <a:gd name="connsiteY8394" fmla="*/ 1494208 h 1628413"/>
                <a:gd name="connsiteX8395" fmla="*/ 6640905 w 12192959"/>
                <a:gd name="connsiteY8395" fmla="*/ 1429590 h 1628413"/>
                <a:gd name="connsiteX8396" fmla="*/ 6640905 w 12192959"/>
                <a:gd name="connsiteY8396" fmla="*/ 1390059 h 1628413"/>
                <a:gd name="connsiteX8397" fmla="*/ 6665456 w 12192959"/>
                <a:gd name="connsiteY8397" fmla="*/ 1390059 h 1628413"/>
                <a:gd name="connsiteX8398" fmla="*/ 6665456 w 12192959"/>
                <a:gd name="connsiteY8398" fmla="*/ 1429590 h 1628413"/>
                <a:gd name="connsiteX8399" fmla="*/ 6671383 w 12192959"/>
                <a:gd name="connsiteY8399" fmla="*/ 1429590 h 1628413"/>
                <a:gd name="connsiteX8400" fmla="*/ 6671383 w 12192959"/>
                <a:gd name="connsiteY8400" fmla="*/ 1390059 h 1628413"/>
                <a:gd name="connsiteX8401" fmla="*/ 6695933 w 12192959"/>
                <a:gd name="connsiteY8401" fmla="*/ 1390059 h 1628413"/>
                <a:gd name="connsiteX8402" fmla="*/ 6695933 w 12192959"/>
                <a:gd name="connsiteY8402" fmla="*/ 1429590 h 1628413"/>
                <a:gd name="connsiteX8403" fmla="*/ 6671383 w 12192959"/>
                <a:gd name="connsiteY8403" fmla="*/ 1494208 h 1628413"/>
                <a:gd name="connsiteX8404" fmla="*/ 6671383 w 12192959"/>
                <a:gd name="connsiteY8404" fmla="*/ 1435507 h 1628413"/>
                <a:gd name="connsiteX8405" fmla="*/ 6695933 w 12192959"/>
                <a:gd name="connsiteY8405" fmla="*/ 1435507 h 1628413"/>
                <a:gd name="connsiteX8406" fmla="*/ 6695933 w 12192959"/>
                <a:gd name="connsiteY8406" fmla="*/ 1494208 h 1628413"/>
                <a:gd name="connsiteX8407" fmla="*/ 6707892 w 12192959"/>
                <a:gd name="connsiteY8407" fmla="*/ 1404828 h 1628413"/>
                <a:gd name="connsiteX8408" fmla="*/ 6707892 w 12192959"/>
                <a:gd name="connsiteY8408" fmla="*/ 1405278 h 1628413"/>
                <a:gd name="connsiteX8409" fmla="*/ 6705792 w 12192959"/>
                <a:gd name="connsiteY8409" fmla="*/ 1407801 h 1628413"/>
                <a:gd name="connsiteX8410" fmla="*/ 6705725 w 12192959"/>
                <a:gd name="connsiteY8410" fmla="*/ 1407801 h 1628413"/>
                <a:gd name="connsiteX8411" fmla="*/ 6705523 w 12192959"/>
                <a:gd name="connsiteY8411" fmla="*/ 1407858 h 1628413"/>
                <a:gd name="connsiteX8412" fmla="*/ 6705380 w 12192959"/>
                <a:gd name="connsiteY8412" fmla="*/ 1407858 h 1628413"/>
                <a:gd name="connsiteX8413" fmla="*/ 6705188 w 12192959"/>
                <a:gd name="connsiteY8413" fmla="*/ 1407858 h 1628413"/>
                <a:gd name="connsiteX8414" fmla="*/ 6704958 w 12192959"/>
                <a:gd name="connsiteY8414" fmla="*/ 1407858 h 1628413"/>
                <a:gd name="connsiteX8415" fmla="*/ 6704852 w 12192959"/>
                <a:gd name="connsiteY8415" fmla="*/ 1407858 h 1628413"/>
                <a:gd name="connsiteX8416" fmla="*/ 6702177 w 12192959"/>
                <a:gd name="connsiteY8416" fmla="*/ 1409671 h 1628413"/>
                <a:gd name="connsiteX8417" fmla="*/ 6701946 w 12192959"/>
                <a:gd name="connsiteY8417" fmla="*/ 1410812 h 1628413"/>
                <a:gd name="connsiteX8418" fmla="*/ 6701946 w 12192959"/>
                <a:gd name="connsiteY8418" fmla="*/ 1494084 h 1628413"/>
                <a:gd name="connsiteX8419" fmla="*/ 6701889 w 12192959"/>
                <a:gd name="connsiteY8419" fmla="*/ 1494084 h 1628413"/>
                <a:gd name="connsiteX8420" fmla="*/ 6701889 w 12192959"/>
                <a:gd name="connsiteY8420" fmla="*/ 1387095 h 1628413"/>
                <a:gd name="connsiteX8421" fmla="*/ 6698935 w 12192959"/>
                <a:gd name="connsiteY8421" fmla="*/ 1384132 h 1628413"/>
                <a:gd name="connsiteX8422" fmla="*/ 6637980 w 12192959"/>
                <a:gd name="connsiteY8422" fmla="*/ 1384132 h 1628413"/>
                <a:gd name="connsiteX8423" fmla="*/ 6635026 w 12192959"/>
                <a:gd name="connsiteY8423" fmla="*/ 1387095 h 1628413"/>
                <a:gd name="connsiteX8424" fmla="*/ 6635026 w 12192959"/>
                <a:gd name="connsiteY8424" fmla="*/ 1494208 h 1628413"/>
                <a:gd name="connsiteX8425" fmla="*/ 6634623 w 12192959"/>
                <a:gd name="connsiteY8425" fmla="*/ 1494208 h 1628413"/>
                <a:gd name="connsiteX8426" fmla="*/ 6634623 w 12192959"/>
                <a:gd name="connsiteY8426" fmla="*/ 1410946 h 1628413"/>
                <a:gd name="connsiteX8427" fmla="*/ 6631660 w 12192959"/>
                <a:gd name="connsiteY8427" fmla="*/ 1407983 h 1628413"/>
                <a:gd name="connsiteX8428" fmla="*/ 6631324 w 12192959"/>
                <a:gd name="connsiteY8428" fmla="*/ 1407983 h 1628413"/>
                <a:gd name="connsiteX8429" fmla="*/ 6630989 w 12192959"/>
                <a:gd name="connsiteY8429" fmla="*/ 1407925 h 1628413"/>
                <a:gd name="connsiteX8430" fmla="*/ 6630778 w 12192959"/>
                <a:gd name="connsiteY8430" fmla="*/ 1407925 h 1628413"/>
                <a:gd name="connsiteX8431" fmla="*/ 6630672 w 12192959"/>
                <a:gd name="connsiteY8431" fmla="*/ 1407925 h 1628413"/>
                <a:gd name="connsiteX8432" fmla="*/ 6630413 w 12192959"/>
                <a:gd name="connsiteY8432" fmla="*/ 1407829 h 1628413"/>
                <a:gd name="connsiteX8433" fmla="*/ 6630145 w 12192959"/>
                <a:gd name="connsiteY8433" fmla="*/ 1407705 h 1628413"/>
                <a:gd name="connsiteX8434" fmla="*/ 6629905 w 12192959"/>
                <a:gd name="connsiteY8434" fmla="*/ 1407551 h 1628413"/>
                <a:gd name="connsiteX8435" fmla="*/ 6629435 w 12192959"/>
                <a:gd name="connsiteY8435" fmla="*/ 1407168 h 1628413"/>
                <a:gd name="connsiteX8436" fmla="*/ 6629214 w 12192959"/>
                <a:gd name="connsiteY8436" fmla="*/ 1406909 h 1628413"/>
                <a:gd name="connsiteX8437" fmla="*/ 6629022 w 12192959"/>
                <a:gd name="connsiteY8437" fmla="*/ 1406659 h 1628413"/>
                <a:gd name="connsiteX8438" fmla="*/ 6628879 w 12192959"/>
                <a:gd name="connsiteY8438" fmla="*/ 1406410 h 1628413"/>
                <a:gd name="connsiteX8439" fmla="*/ 6628783 w 12192959"/>
                <a:gd name="connsiteY8439" fmla="*/ 1406218 h 1628413"/>
                <a:gd name="connsiteX8440" fmla="*/ 6628783 w 12192959"/>
                <a:gd name="connsiteY8440" fmla="*/ 1406132 h 1628413"/>
                <a:gd name="connsiteX8441" fmla="*/ 6628716 w 12192959"/>
                <a:gd name="connsiteY8441" fmla="*/ 1405950 h 1628413"/>
                <a:gd name="connsiteX8442" fmla="*/ 6628562 w 12192959"/>
                <a:gd name="connsiteY8442" fmla="*/ 1405250 h 1628413"/>
                <a:gd name="connsiteX8443" fmla="*/ 6628562 w 12192959"/>
                <a:gd name="connsiteY8443" fmla="*/ 1404933 h 1628413"/>
                <a:gd name="connsiteX8444" fmla="*/ 6628562 w 12192959"/>
                <a:gd name="connsiteY8444" fmla="*/ 1380958 h 1628413"/>
                <a:gd name="connsiteX8445" fmla="*/ 6628764 w 12192959"/>
                <a:gd name="connsiteY8445" fmla="*/ 1380958 h 1628413"/>
                <a:gd name="connsiteX8446" fmla="*/ 6628764 w 12192959"/>
                <a:gd name="connsiteY8446" fmla="*/ 1381063 h 1628413"/>
                <a:gd name="connsiteX8447" fmla="*/ 6631717 w 12192959"/>
                <a:gd name="connsiteY8447" fmla="*/ 1384017 h 1628413"/>
                <a:gd name="connsiteX8448" fmla="*/ 6704833 w 12192959"/>
                <a:gd name="connsiteY8448" fmla="*/ 1384017 h 1628413"/>
                <a:gd name="connsiteX8449" fmla="*/ 6707796 w 12192959"/>
                <a:gd name="connsiteY8449" fmla="*/ 1381063 h 1628413"/>
                <a:gd name="connsiteX8450" fmla="*/ 6707796 w 12192959"/>
                <a:gd name="connsiteY8450" fmla="*/ 1380958 h 1628413"/>
                <a:gd name="connsiteX8451" fmla="*/ 6707988 w 12192959"/>
                <a:gd name="connsiteY8451" fmla="*/ 1380958 h 1628413"/>
                <a:gd name="connsiteX8452" fmla="*/ 6755843 w 12192959"/>
                <a:gd name="connsiteY8452" fmla="*/ 1386990 h 1628413"/>
                <a:gd name="connsiteX8453" fmla="*/ 6806882 w 12192959"/>
                <a:gd name="connsiteY8453" fmla="*/ 1386990 h 1628413"/>
                <a:gd name="connsiteX8454" fmla="*/ 6806882 w 12192959"/>
                <a:gd name="connsiteY8454" fmla="*/ 1403053 h 1628413"/>
                <a:gd name="connsiteX8455" fmla="*/ 6755843 w 12192959"/>
                <a:gd name="connsiteY8455" fmla="*/ 1403053 h 1628413"/>
                <a:gd name="connsiteX8456" fmla="*/ 6858381 w 12192959"/>
                <a:gd name="connsiteY8456" fmla="*/ 1375827 h 1628413"/>
                <a:gd name="connsiteX8457" fmla="*/ 6857509 w 12192959"/>
                <a:gd name="connsiteY8457" fmla="*/ 1377918 h 1628413"/>
                <a:gd name="connsiteX8458" fmla="*/ 6857509 w 12192959"/>
                <a:gd name="connsiteY8458" fmla="*/ 1381073 h 1628413"/>
                <a:gd name="connsiteX8459" fmla="*/ 6822341 w 12192959"/>
                <a:gd name="connsiteY8459" fmla="*/ 1381073 h 1628413"/>
                <a:gd name="connsiteX8460" fmla="*/ 6822341 w 12192959"/>
                <a:gd name="connsiteY8460" fmla="*/ 1365009 h 1628413"/>
                <a:gd name="connsiteX8461" fmla="*/ 6871127 w 12192959"/>
                <a:gd name="connsiteY8461" fmla="*/ 1365009 h 1628413"/>
                <a:gd name="connsiteX8462" fmla="*/ 6871127 w 12192959"/>
                <a:gd name="connsiteY8462" fmla="*/ 1378023 h 1628413"/>
                <a:gd name="connsiteX8463" fmla="*/ 6869592 w 12192959"/>
                <a:gd name="connsiteY8463" fmla="*/ 1378023 h 1628413"/>
                <a:gd name="connsiteX8464" fmla="*/ 6869592 w 12192959"/>
                <a:gd name="connsiteY8464" fmla="*/ 1377918 h 1628413"/>
                <a:gd name="connsiteX8465" fmla="*/ 6869094 w 12192959"/>
                <a:gd name="connsiteY8465" fmla="*/ 1376268 h 1628413"/>
                <a:gd name="connsiteX8466" fmla="*/ 6869094 w 12192959"/>
                <a:gd name="connsiteY8466" fmla="*/ 1376268 h 1628413"/>
                <a:gd name="connsiteX8467" fmla="*/ 6866648 w 12192959"/>
                <a:gd name="connsiteY8467" fmla="*/ 1374973 h 1628413"/>
                <a:gd name="connsiteX8468" fmla="*/ 6860530 w 12192959"/>
                <a:gd name="connsiteY8468" fmla="*/ 1374973 h 1628413"/>
                <a:gd name="connsiteX8469" fmla="*/ 6858420 w 12192959"/>
                <a:gd name="connsiteY8469" fmla="*/ 1375827 h 1628413"/>
                <a:gd name="connsiteX8470" fmla="*/ 6876986 w 12192959"/>
                <a:gd name="connsiteY8470" fmla="*/ 1323081 h 1628413"/>
                <a:gd name="connsiteX8471" fmla="*/ 6879221 w 12192959"/>
                <a:gd name="connsiteY8471" fmla="*/ 1323081 h 1628413"/>
                <a:gd name="connsiteX8472" fmla="*/ 6882040 w 12192959"/>
                <a:gd name="connsiteY8472" fmla="*/ 1321000 h 1628413"/>
                <a:gd name="connsiteX8473" fmla="*/ 6923681 w 12192959"/>
                <a:gd name="connsiteY8473" fmla="*/ 1321000 h 1628413"/>
                <a:gd name="connsiteX8474" fmla="*/ 6924055 w 12192959"/>
                <a:gd name="connsiteY8474" fmla="*/ 1321767 h 1628413"/>
                <a:gd name="connsiteX8475" fmla="*/ 6925714 w 12192959"/>
                <a:gd name="connsiteY8475" fmla="*/ 1322966 h 1628413"/>
                <a:gd name="connsiteX8476" fmla="*/ 6925714 w 12192959"/>
                <a:gd name="connsiteY8476" fmla="*/ 1337063 h 1628413"/>
                <a:gd name="connsiteX8477" fmla="*/ 6876986 w 12192959"/>
                <a:gd name="connsiteY8477" fmla="*/ 1337063 h 1628413"/>
                <a:gd name="connsiteX8478" fmla="*/ 6860683 w 12192959"/>
                <a:gd name="connsiteY8478" fmla="*/ 1290388 h 1628413"/>
                <a:gd name="connsiteX8479" fmla="*/ 6860683 w 12192959"/>
                <a:gd name="connsiteY8479" fmla="*/ 1287616 h 1628413"/>
                <a:gd name="connsiteX8480" fmla="*/ 6951109 w 12192959"/>
                <a:gd name="connsiteY8480" fmla="*/ 1287616 h 1628413"/>
                <a:gd name="connsiteX8481" fmla="*/ 6951109 w 12192959"/>
                <a:gd name="connsiteY8481" fmla="*/ 1290388 h 1628413"/>
                <a:gd name="connsiteX8482" fmla="*/ 6951109 w 12192959"/>
                <a:gd name="connsiteY8482" fmla="*/ 1080056 h 1628413"/>
                <a:gd name="connsiteX8483" fmla="*/ 6860683 w 12192959"/>
                <a:gd name="connsiteY8483" fmla="*/ 1080056 h 1628413"/>
                <a:gd name="connsiteX8484" fmla="*/ 6860683 w 12192959"/>
                <a:gd name="connsiteY8484" fmla="*/ 1077275 h 1628413"/>
                <a:gd name="connsiteX8485" fmla="*/ 6951109 w 12192959"/>
                <a:gd name="connsiteY8485" fmla="*/ 1077275 h 1628413"/>
                <a:gd name="connsiteX8486" fmla="*/ 6875836 w 12192959"/>
                <a:gd name="connsiteY8486" fmla="*/ 1071358 h 1628413"/>
                <a:gd name="connsiteX8487" fmla="*/ 6875836 w 12192959"/>
                <a:gd name="connsiteY8487" fmla="*/ 1012656 h 1628413"/>
                <a:gd name="connsiteX8488" fmla="*/ 6900396 w 12192959"/>
                <a:gd name="connsiteY8488" fmla="*/ 1012656 h 1628413"/>
                <a:gd name="connsiteX8489" fmla="*/ 6900396 w 12192959"/>
                <a:gd name="connsiteY8489" fmla="*/ 1071358 h 1628413"/>
                <a:gd name="connsiteX8490" fmla="*/ 6875836 w 12192959"/>
                <a:gd name="connsiteY8490" fmla="*/ 1006739 h 1628413"/>
                <a:gd name="connsiteX8491" fmla="*/ 6875836 w 12192959"/>
                <a:gd name="connsiteY8491" fmla="*/ 967199 h 1628413"/>
                <a:gd name="connsiteX8492" fmla="*/ 6900396 w 12192959"/>
                <a:gd name="connsiteY8492" fmla="*/ 967199 h 1628413"/>
                <a:gd name="connsiteX8493" fmla="*/ 6900396 w 12192959"/>
                <a:gd name="connsiteY8493" fmla="*/ 1006739 h 1628413"/>
                <a:gd name="connsiteX8494" fmla="*/ 6906313 w 12192959"/>
                <a:gd name="connsiteY8494" fmla="*/ 1006739 h 1628413"/>
                <a:gd name="connsiteX8495" fmla="*/ 6906313 w 12192959"/>
                <a:gd name="connsiteY8495" fmla="*/ 967199 h 1628413"/>
                <a:gd name="connsiteX8496" fmla="*/ 6930873 w 12192959"/>
                <a:gd name="connsiteY8496" fmla="*/ 967199 h 1628413"/>
                <a:gd name="connsiteX8497" fmla="*/ 6930873 w 12192959"/>
                <a:gd name="connsiteY8497" fmla="*/ 1006739 h 1628413"/>
                <a:gd name="connsiteX8498" fmla="*/ 6906313 w 12192959"/>
                <a:gd name="connsiteY8498" fmla="*/ 1071358 h 1628413"/>
                <a:gd name="connsiteX8499" fmla="*/ 6906313 w 12192959"/>
                <a:gd name="connsiteY8499" fmla="*/ 1012656 h 1628413"/>
                <a:gd name="connsiteX8500" fmla="*/ 6930873 w 12192959"/>
                <a:gd name="connsiteY8500" fmla="*/ 1012656 h 1628413"/>
                <a:gd name="connsiteX8501" fmla="*/ 6930873 w 12192959"/>
                <a:gd name="connsiteY8501" fmla="*/ 1071358 h 1628413"/>
                <a:gd name="connsiteX8502" fmla="*/ 6860683 w 12192959"/>
                <a:gd name="connsiteY8502" fmla="*/ 901477 h 1628413"/>
                <a:gd name="connsiteX8503" fmla="*/ 6860683 w 12192959"/>
                <a:gd name="connsiteY8503" fmla="*/ 898744 h 1628413"/>
                <a:gd name="connsiteX8504" fmla="*/ 6951109 w 12192959"/>
                <a:gd name="connsiteY8504" fmla="*/ 898744 h 1628413"/>
                <a:gd name="connsiteX8505" fmla="*/ 6951109 w 12192959"/>
                <a:gd name="connsiteY8505" fmla="*/ 901516 h 1628413"/>
                <a:gd name="connsiteX8506" fmla="*/ 6863838 w 12192959"/>
                <a:gd name="connsiteY8506" fmla="*/ 773535 h 1628413"/>
                <a:gd name="connsiteX8507" fmla="*/ 6860443 w 12192959"/>
                <a:gd name="connsiteY8507" fmla="*/ 773535 h 1628413"/>
                <a:gd name="connsiteX8508" fmla="*/ 6859858 w 12192959"/>
                <a:gd name="connsiteY8508" fmla="*/ 773592 h 1628413"/>
                <a:gd name="connsiteX8509" fmla="*/ 6857489 w 12192959"/>
                <a:gd name="connsiteY8509" fmla="*/ 776469 h 1628413"/>
                <a:gd name="connsiteX8510" fmla="*/ 6857489 w 12192959"/>
                <a:gd name="connsiteY8510" fmla="*/ 787421 h 1628413"/>
                <a:gd name="connsiteX8511" fmla="*/ 6832114 w 12192959"/>
                <a:gd name="connsiteY8511" fmla="*/ 787421 h 1628413"/>
                <a:gd name="connsiteX8512" fmla="*/ 6832114 w 12192959"/>
                <a:gd name="connsiteY8512" fmla="*/ 776565 h 1628413"/>
                <a:gd name="connsiteX8513" fmla="*/ 6829151 w 12192959"/>
                <a:gd name="connsiteY8513" fmla="*/ 773602 h 1628413"/>
                <a:gd name="connsiteX8514" fmla="*/ 6823032 w 12192959"/>
                <a:gd name="connsiteY8514" fmla="*/ 773602 h 1628413"/>
                <a:gd name="connsiteX8515" fmla="*/ 6821881 w 12192959"/>
                <a:gd name="connsiteY8515" fmla="*/ 773832 h 1628413"/>
                <a:gd name="connsiteX8516" fmla="*/ 6820068 w 12192959"/>
                <a:gd name="connsiteY8516" fmla="*/ 776565 h 1628413"/>
                <a:gd name="connsiteX8517" fmla="*/ 6820068 w 12192959"/>
                <a:gd name="connsiteY8517" fmla="*/ 776661 h 1628413"/>
                <a:gd name="connsiteX8518" fmla="*/ 6812790 w 12192959"/>
                <a:gd name="connsiteY8518" fmla="*/ 776661 h 1628413"/>
                <a:gd name="connsiteX8519" fmla="*/ 6812790 w 12192959"/>
                <a:gd name="connsiteY8519" fmla="*/ 771463 h 1628413"/>
                <a:gd name="connsiteX8520" fmla="*/ 6863838 w 12192959"/>
                <a:gd name="connsiteY8520" fmla="*/ 771463 h 1628413"/>
                <a:gd name="connsiteX8521" fmla="*/ 6749907 w 12192959"/>
                <a:gd name="connsiteY8521" fmla="*/ 773535 h 1628413"/>
                <a:gd name="connsiteX8522" fmla="*/ 6743808 w 12192959"/>
                <a:gd name="connsiteY8522" fmla="*/ 773535 h 1628413"/>
                <a:gd name="connsiteX8523" fmla="*/ 6743213 w 12192959"/>
                <a:gd name="connsiteY8523" fmla="*/ 773592 h 1628413"/>
                <a:gd name="connsiteX8524" fmla="*/ 6740844 w 12192959"/>
                <a:gd name="connsiteY8524" fmla="*/ 776469 h 1628413"/>
                <a:gd name="connsiteX8525" fmla="*/ 6740844 w 12192959"/>
                <a:gd name="connsiteY8525" fmla="*/ 787421 h 1628413"/>
                <a:gd name="connsiteX8526" fmla="*/ 6713848 w 12192959"/>
                <a:gd name="connsiteY8526" fmla="*/ 787421 h 1628413"/>
                <a:gd name="connsiteX8527" fmla="*/ 6713848 w 12192959"/>
                <a:gd name="connsiteY8527" fmla="*/ 776565 h 1628413"/>
                <a:gd name="connsiteX8528" fmla="*/ 6712045 w 12192959"/>
                <a:gd name="connsiteY8528" fmla="*/ 773841 h 1628413"/>
                <a:gd name="connsiteX8529" fmla="*/ 6710885 w 12192959"/>
                <a:gd name="connsiteY8529" fmla="*/ 773602 h 1628413"/>
                <a:gd name="connsiteX8530" fmla="*/ 6704776 w 12192959"/>
                <a:gd name="connsiteY8530" fmla="*/ 773602 h 1628413"/>
                <a:gd name="connsiteX8531" fmla="*/ 6704181 w 12192959"/>
                <a:gd name="connsiteY8531" fmla="*/ 773659 h 1628413"/>
                <a:gd name="connsiteX8532" fmla="*/ 6701812 w 12192959"/>
                <a:gd name="connsiteY8532" fmla="*/ 776536 h 1628413"/>
                <a:gd name="connsiteX8533" fmla="*/ 6701812 w 12192959"/>
                <a:gd name="connsiteY8533" fmla="*/ 776632 h 1628413"/>
                <a:gd name="connsiteX8534" fmla="*/ 6698935 w 12192959"/>
                <a:gd name="connsiteY8534" fmla="*/ 776632 h 1628413"/>
                <a:gd name="connsiteX8535" fmla="*/ 6698935 w 12192959"/>
                <a:gd name="connsiteY8535" fmla="*/ 771434 h 1628413"/>
                <a:gd name="connsiteX8536" fmla="*/ 6749974 w 12192959"/>
                <a:gd name="connsiteY8536" fmla="*/ 771434 h 1628413"/>
                <a:gd name="connsiteX8537" fmla="*/ 6640962 w 12192959"/>
                <a:gd name="connsiteY8537" fmla="*/ 892817 h 1628413"/>
                <a:gd name="connsiteX8538" fmla="*/ 6640962 w 12192959"/>
                <a:gd name="connsiteY8538" fmla="*/ 834106 h 1628413"/>
                <a:gd name="connsiteX8539" fmla="*/ 6665513 w 12192959"/>
                <a:gd name="connsiteY8539" fmla="*/ 834106 h 1628413"/>
                <a:gd name="connsiteX8540" fmla="*/ 6665513 w 12192959"/>
                <a:gd name="connsiteY8540" fmla="*/ 892808 h 1628413"/>
                <a:gd name="connsiteX8541" fmla="*/ 6640962 w 12192959"/>
                <a:gd name="connsiteY8541" fmla="*/ 828199 h 1628413"/>
                <a:gd name="connsiteX8542" fmla="*/ 6640962 w 12192959"/>
                <a:gd name="connsiteY8542" fmla="*/ 788668 h 1628413"/>
                <a:gd name="connsiteX8543" fmla="*/ 6665513 w 12192959"/>
                <a:gd name="connsiteY8543" fmla="*/ 788668 h 1628413"/>
                <a:gd name="connsiteX8544" fmla="*/ 6665513 w 12192959"/>
                <a:gd name="connsiteY8544" fmla="*/ 828199 h 1628413"/>
                <a:gd name="connsiteX8545" fmla="*/ 6671440 w 12192959"/>
                <a:gd name="connsiteY8545" fmla="*/ 828199 h 1628413"/>
                <a:gd name="connsiteX8546" fmla="*/ 6671440 w 12192959"/>
                <a:gd name="connsiteY8546" fmla="*/ 788668 h 1628413"/>
                <a:gd name="connsiteX8547" fmla="*/ 6695991 w 12192959"/>
                <a:gd name="connsiteY8547" fmla="*/ 788668 h 1628413"/>
                <a:gd name="connsiteX8548" fmla="*/ 6695991 w 12192959"/>
                <a:gd name="connsiteY8548" fmla="*/ 828199 h 1628413"/>
                <a:gd name="connsiteX8549" fmla="*/ 6671440 w 12192959"/>
                <a:gd name="connsiteY8549" fmla="*/ 892817 h 1628413"/>
                <a:gd name="connsiteX8550" fmla="*/ 6671440 w 12192959"/>
                <a:gd name="connsiteY8550" fmla="*/ 834106 h 1628413"/>
                <a:gd name="connsiteX8551" fmla="*/ 6695991 w 12192959"/>
                <a:gd name="connsiteY8551" fmla="*/ 834106 h 1628413"/>
                <a:gd name="connsiteX8552" fmla="*/ 6695991 w 12192959"/>
                <a:gd name="connsiteY8552" fmla="*/ 892808 h 1628413"/>
                <a:gd name="connsiteX8553" fmla="*/ 6716236 w 12192959"/>
                <a:gd name="connsiteY8553" fmla="*/ 898744 h 1628413"/>
                <a:gd name="connsiteX8554" fmla="*/ 6716236 w 12192959"/>
                <a:gd name="connsiteY8554" fmla="*/ 901516 h 1628413"/>
                <a:gd name="connsiteX8555" fmla="*/ 6625810 w 12192959"/>
                <a:gd name="connsiteY8555" fmla="*/ 901516 h 1628413"/>
                <a:gd name="connsiteX8556" fmla="*/ 6625810 w 12192959"/>
                <a:gd name="connsiteY8556" fmla="*/ 898744 h 1628413"/>
                <a:gd name="connsiteX8557" fmla="*/ 6628495 w 12192959"/>
                <a:gd name="connsiteY8557" fmla="*/ 958069 h 1628413"/>
                <a:gd name="connsiteX8558" fmla="*/ 6628697 w 12192959"/>
                <a:gd name="connsiteY8558" fmla="*/ 958069 h 1628413"/>
                <a:gd name="connsiteX8559" fmla="*/ 6628697 w 12192959"/>
                <a:gd name="connsiteY8559" fmla="*/ 958165 h 1628413"/>
                <a:gd name="connsiteX8560" fmla="*/ 6629205 w 12192959"/>
                <a:gd name="connsiteY8560" fmla="*/ 959824 h 1628413"/>
                <a:gd name="connsiteX8561" fmla="*/ 6631650 w 12192959"/>
                <a:gd name="connsiteY8561" fmla="*/ 961128 h 1628413"/>
                <a:gd name="connsiteX8562" fmla="*/ 6704766 w 12192959"/>
                <a:gd name="connsiteY8562" fmla="*/ 961128 h 1628413"/>
                <a:gd name="connsiteX8563" fmla="*/ 6705360 w 12192959"/>
                <a:gd name="connsiteY8563" fmla="*/ 961061 h 1628413"/>
                <a:gd name="connsiteX8564" fmla="*/ 6707729 w 12192959"/>
                <a:gd name="connsiteY8564" fmla="*/ 958184 h 1628413"/>
                <a:gd name="connsiteX8565" fmla="*/ 6707729 w 12192959"/>
                <a:gd name="connsiteY8565" fmla="*/ 958088 h 1628413"/>
                <a:gd name="connsiteX8566" fmla="*/ 6707921 w 12192959"/>
                <a:gd name="connsiteY8566" fmla="*/ 958088 h 1628413"/>
                <a:gd name="connsiteX8567" fmla="*/ 6707921 w 12192959"/>
                <a:gd name="connsiteY8567" fmla="*/ 982064 h 1628413"/>
                <a:gd name="connsiteX8568" fmla="*/ 6707921 w 12192959"/>
                <a:gd name="connsiteY8568" fmla="*/ 982514 h 1628413"/>
                <a:gd name="connsiteX8569" fmla="*/ 6707835 w 12192959"/>
                <a:gd name="connsiteY8569" fmla="*/ 982908 h 1628413"/>
                <a:gd name="connsiteX8570" fmla="*/ 6707739 w 12192959"/>
                <a:gd name="connsiteY8570" fmla="*/ 983205 h 1628413"/>
                <a:gd name="connsiteX8571" fmla="*/ 6707662 w 12192959"/>
                <a:gd name="connsiteY8571" fmla="*/ 983358 h 1628413"/>
                <a:gd name="connsiteX8572" fmla="*/ 6707566 w 12192959"/>
                <a:gd name="connsiteY8572" fmla="*/ 983560 h 1628413"/>
                <a:gd name="connsiteX8573" fmla="*/ 6707470 w 12192959"/>
                <a:gd name="connsiteY8573" fmla="*/ 983732 h 1628413"/>
                <a:gd name="connsiteX8574" fmla="*/ 6707394 w 12192959"/>
                <a:gd name="connsiteY8574" fmla="*/ 983838 h 1628413"/>
                <a:gd name="connsiteX8575" fmla="*/ 6706905 w 12192959"/>
                <a:gd name="connsiteY8575" fmla="*/ 984404 h 1628413"/>
                <a:gd name="connsiteX8576" fmla="*/ 6706809 w 12192959"/>
                <a:gd name="connsiteY8576" fmla="*/ 984480 h 1628413"/>
                <a:gd name="connsiteX8577" fmla="*/ 6706607 w 12192959"/>
                <a:gd name="connsiteY8577" fmla="*/ 984634 h 1628413"/>
                <a:gd name="connsiteX8578" fmla="*/ 6706521 w 12192959"/>
                <a:gd name="connsiteY8578" fmla="*/ 984691 h 1628413"/>
                <a:gd name="connsiteX8579" fmla="*/ 6705859 w 12192959"/>
                <a:gd name="connsiteY8579" fmla="*/ 985027 h 1628413"/>
                <a:gd name="connsiteX8580" fmla="*/ 6705744 w 12192959"/>
                <a:gd name="connsiteY8580" fmla="*/ 985027 h 1628413"/>
                <a:gd name="connsiteX8581" fmla="*/ 6705552 w 12192959"/>
                <a:gd name="connsiteY8581" fmla="*/ 985085 h 1628413"/>
                <a:gd name="connsiteX8582" fmla="*/ 6705332 w 12192959"/>
                <a:gd name="connsiteY8582" fmla="*/ 985085 h 1628413"/>
                <a:gd name="connsiteX8583" fmla="*/ 6705236 w 12192959"/>
                <a:gd name="connsiteY8583" fmla="*/ 985085 h 1628413"/>
                <a:gd name="connsiteX8584" fmla="*/ 6704881 w 12192959"/>
                <a:gd name="connsiteY8584" fmla="*/ 985085 h 1628413"/>
                <a:gd name="connsiteX8585" fmla="*/ 6702004 w 12192959"/>
                <a:gd name="connsiteY8585" fmla="*/ 988048 h 1628413"/>
                <a:gd name="connsiteX8586" fmla="*/ 6702004 w 12192959"/>
                <a:gd name="connsiteY8586" fmla="*/ 1071319 h 1628413"/>
                <a:gd name="connsiteX8587" fmla="*/ 6701946 w 12192959"/>
                <a:gd name="connsiteY8587" fmla="*/ 1071319 h 1628413"/>
                <a:gd name="connsiteX8588" fmla="*/ 6701946 w 12192959"/>
                <a:gd name="connsiteY8588" fmla="*/ 964283 h 1628413"/>
                <a:gd name="connsiteX8589" fmla="*/ 6698992 w 12192959"/>
                <a:gd name="connsiteY8589" fmla="*/ 961320 h 1628413"/>
                <a:gd name="connsiteX8590" fmla="*/ 6638038 w 12192959"/>
                <a:gd name="connsiteY8590" fmla="*/ 961320 h 1628413"/>
                <a:gd name="connsiteX8591" fmla="*/ 6635084 w 12192959"/>
                <a:gd name="connsiteY8591" fmla="*/ 964283 h 1628413"/>
                <a:gd name="connsiteX8592" fmla="*/ 6635084 w 12192959"/>
                <a:gd name="connsiteY8592" fmla="*/ 1071396 h 1628413"/>
                <a:gd name="connsiteX8593" fmla="*/ 6634681 w 12192959"/>
                <a:gd name="connsiteY8593" fmla="*/ 1071396 h 1628413"/>
                <a:gd name="connsiteX8594" fmla="*/ 6634681 w 12192959"/>
                <a:gd name="connsiteY8594" fmla="*/ 988125 h 1628413"/>
                <a:gd name="connsiteX8595" fmla="*/ 6632888 w 12192959"/>
                <a:gd name="connsiteY8595" fmla="*/ 985411 h 1628413"/>
                <a:gd name="connsiteX8596" fmla="*/ 6630499 w 12192959"/>
                <a:gd name="connsiteY8596" fmla="*/ 984921 h 1628413"/>
                <a:gd name="connsiteX8597" fmla="*/ 6628581 w 12192959"/>
                <a:gd name="connsiteY8597" fmla="*/ 982044 h 1628413"/>
                <a:gd name="connsiteX8598" fmla="*/ 6716207 w 12192959"/>
                <a:gd name="connsiteY8598" fmla="*/ 1077313 h 1628413"/>
                <a:gd name="connsiteX8599" fmla="*/ 6716207 w 12192959"/>
                <a:gd name="connsiteY8599" fmla="*/ 1080094 h 1628413"/>
                <a:gd name="connsiteX8600" fmla="*/ 6625781 w 12192959"/>
                <a:gd name="connsiteY8600" fmla="*/ 1080094 h 1628413"/>
                <a:gd name="connsiteX8601" fmla="*/ 6625781 w 12192959"/>
                <a:gd name="connsiteY8601" fmla="*/ 1077313 h 1628413"/>
                <a:gd name="connsiteX8602" fmla="*/ 6599159 w 12192959"/>
                <a:gd name="connsiteY8602" fmla="*/ 1101193 h 1628413"/>
                <a:gd name="connsiteX8603" fmla="*/ 6628831 w 12192959"/>
                <a:gd name="connsiteY8603" fmla="*/ 1101193 h 1628413"/>
                <a:gd name="connsiteX8604" fmla="*/ 6628831 w 12192959"/>
                <a:gd name="connsiteY8604" fmla="*/ 1109824 h 1628413"/>
                <a:gd name="connsiteX8605" fmla="*/ 6630135 w 12192959"/>
                <a:gd name="connsiteY8605" fmla="*/ 1112279 h 1628413"/>
                <a:gd name="connsiteX8606" fmla="*/ 6630135 w 12192959"/>
                <a:gd name="connsiteY8606" fmla="*/ 1112279 h 1628413"/>
                <a:gd name="connsiteX8607" fmla="*/ 6631794 w 12192959"/>
                <a:gd name="connsiteY8607" fmla="*/ 1112778 h 1628413"/>
                <a:gd name="connsiteX8608" fmla="*/ 6644261 w 12192959"/>
                <a:gd name="connsiteY8608" fmla="*/ 1112778 h 1628413"/>
                <a:gd name="connsiteX8609" fmla="*/ 6645412 w 12192959"/>
                <a:gd name="connsiteY8609" fmla="*/ 1112548 h 1628413"/>
                <a:gd name="connsiteX8610" fmla="*/ 6647225 w 12192959"/>
                <a:gd name="connsiteY8610" fmla="*/ 1109824 h 1628413"/>
                <a:gd name="connsiteX8611" fmla="*/ 6647225 w 12192959"/>
                <a:gd name="connsiteY8611" fmla="*/ 1101193 h 1628413"/>
                <a:gd name="connsiteX8612" fmla="*/ 6650178 w 12192959"/>
                <a:gd name="connsiteY8612" fmla="*/ 1101193 h 1628413"/>
                <a:gd name="connsiteX8613" fmla="*/ 6650178 w 12192959"/>
                <a:gd name="connsiteY8613" fmla="*/ 1117256 h 1628413"/>
                <a:gd name="connsiteX8614" fmla="*/ 6599130 w 12192959"/>
                <a:gd name="connsiteY8614" fmla="*/ 1117256 h 1628413"/>
                <a:gd name="connsiteX8615" fmla="*/ 6650207 w 12192959"/>
                <a:gd name="connsiteY8615" fmla="*/ 1161227 h 1628413"/>
                <a:gd name="connsiteX8616" fmla="*/ 6599168 w 12192959"/>
                <a:gd name="connsiteY8616" fmla="*/ 1161227 h 1628413"/>
                <a:gd name="connsiteX8617" fmla="*/ 6599168 w 12192959"/>
                <a:gd name="connsiteY8617" fmla="*/ 1153335 h 1628413"/>
                <a:gd name="connsiteX8618" fmla="*/ 6650207 w 12192959"/>
                <a:gd name="connsiteY8618" fmla="*/ 1153335 h 1628413"/>
                <a:gd name="connsiteX8619" fmla="*/ 6599159 w 12192959"/>
                <a:gd name="connsiteY8619" fmla="*/ 1189135 h 1628413"/>
                <a:gd name="connsiteX8620" fmla="*/ 6622578 w 12192959"/>
                <a:gd name="connsiteY8620" fmla="*/ 1189135 h 1628413"/>
                <a:gd name="connsiteX8621" fmla="*/ 6622578 w 12192959"/>
                <a:gd name="connsiteY8621" fmla="*/ 1192348 h 1628413"/>
                <a:gd name="connsiteX8622" fmla="*/ 6628697 w 12192959"/>
                <a:gd name="connsiteY8622" fmla="*/ 1200979 h 1628413"/>
                <a:gd name="connsiteX8623" fmla="*/ 6628697 w 12192959"/>
                <a:gd name="connsiteY8623" fmla="*/ 1205246 h 1628413"/>
                <a:gd name="connsiteX8624" fmla="*/ 6599159 w 12192959"/>
                <a:gd name="connsiteY8624" fmla="*/ 1205246 h 1628413"/>
                <a:gd name="connsiteX8625" fmla="*/ 6716207 w 12192959"/>
                <a:gd name="connsiteY8625" fmla="*/ 1287655 h 1628413"/>
                <a:gd name="connsiteX8626" fmla="*/ 6716207 w 12192959"/>
                <a:gd name="connsiteY8626" fmla="*/ 1290426 h 1628413"/>
                <a:gd name="connsiteX8627" fmla="*/ 6625781 w 12192959"/>
                <a:gd name="connsiteY8627" fmla="*/ 1290426 h 1628413"/>
                <a:gd name="connsiteX8628" fmla="*/ 6625781 w 12192959"/>
                <a:gd name="connsiteY8628" fmla="*/ 1287655 h 1628413"/>
                <a:gd name="connsiteX8629" fmla="*/ 6599159 w 12192959"/>
                <a:gd name="connsiteY8629" fmla="*/ 1321038 h 1628413"/>
                <a:gd name="connsiteX8630" fmla="*/ 6628965 w 12192959"/>
                <a:gd name="connsiteY8630" fmla="*/ 1321038 h 1628413"/>
                <a:gd name="connsiteX8631" fmla="*/ 6631795 w 12192959"/>
                <a:gd name="connsiteY8631" fmla="*/ 1323119 h 1628413"/>
                <a:gd name="connsiteX8632" fmla="*/ 6644261 w 12192959"/>
                <a:gd name="connsiteY8632" fmla="*/ 1323119 h 1628413"/>
                <a:gd name="connsiteX8633" fmla="*/ 6647138 w 12192959"/>
                <a:gd name="connsiteY8633" fmla="*/ 1321038 h 1628413"/>
                <a:gd name="connsiteX8634" fmla="*/ 6650227 w 12192959"/>
                <a:gd name="connsiteY8634" fmla="*/ 1321038 h 1628413"/>
                <a:gd name="connsiteX8635" fmla="*/ 6650227 w 12192959"/>
                <a:gd name="connsiteY8635" fmla="*/ 1337102 h 1628413"/>
                <a:gd name="connsiteX8636" fmla="*/ 6599178 w 12192959"/>
                <a:gd name="connsiteY8636" fmla="*/ 1337102 h 1628413"/>
                <a:gd name="connsiteX8637" fmla="*/ 6650207 w 12192959"/>
                <a:gd name="connsiteY8637" fmla="*/ 1378023 h 1628413"/>
                <a:gd name="connsiteX8638" fmla="*/ 6634614 w 12192959"/>
                <a:gd name="connsiteY8638" fmla="*/ 1378023 h 1628413"/>
                <a:gd name="connsiteX8639" fmla="*/ 6634614 w 12192959"/>
                <a:gd name="connsiteY8639" fmla="*/ 1377918 h 1628413"/>
                <a:gd name="connsiteX8640" fmla="*/ 6634556 w 12192959"/>
                <a:gd name="connsiteY8640" fmla="*/ 1377333 h 1628413"/>
                <a:gd name="connsiteX8641" fmla="*/ 6631679 w 12192959"/>
                <a:gd name="connsiteY8641" fmla="*/ 1374964 h 1628413"/>
                <a:gd name="connsiteX8642" fmla="*/ 6625570 w 12192959"/>
                <a:gd name="connsiteY8642" fmla="*/ 1374964 h 1628413"/>
                <a:gd name="connsiteX8643" fmla="*/ 6622607 w 12192959"/>
                <a:gd name="connsiteY8643" fmla="*/ 1377908 h 1628413"/>
                <a:gd name="connsiteX8644" fmla="*/ 6622607 w 12192959"/>
                <a:gd name="connsiteY8644" fmla="*/ 1377918 h 1628413"/>
                <a:gd name="connsiteX8645" fmla="*/ 6622607 w 12192959"/>
                <a:gd name="connsiteY8645" fmla="*/ 1381073 h 1628413"/>
                <a:gd name="connsiteX8646" fmla="*/ 6599188 w 12192959"/>
                <a:gd name="connsiteY8646" fmla="*/ 1381073 h 1628413"/>
                <a:gd name="connsiteX8647" fmla="*/ 6599188 w 12192959"/>
                <a:gd name="connsiteY8647" fmla="*/ 1365000 h 1628413"/>
                <a:gd name="connsiteX8648" fmla="*/ 6650236 w 12192959"/>
                <a:gd name="connsiteY8648" fmla="*/ 1365000 h 1628413"/>
                <a:gd name="connsiteX8649" fmla="*/ 6641921 w 12192959"/>
                <a:gd name="connsiteY8649" fmla="*/ 1562855 h 1628413"/>
                <a:gd name="connsiteX8650" fmla="*/ 6674010 w 12192959"/>
                <a:gd name="connsiteY8650" fmla="*/ 1562855 h 1628413"/>
                <a:gd name="connsiteX8651" fmla="*/ 6651473 w 12192959"/>
                <a:gd name="connsiteY8651" fmla="*/ 1578928 h 1628413"/>
                <a:gd name="connsiteX8652" fmla="*/ 6641883 w 12192959"/>
                <a:gd name="connsiteY8652" fmla="*/ 1578928 h 1628413"/>
                <a:gd name="connsiteX8653" fmla="*/ 6656096 w 12192959"/>
                <a:gd name="connsiteY8653" fmla="*/ 1540874 h 1628413"/>
                <a:gd name="connsiteX8654" fmla="*/ 6704823 w 12192959"/>
                <a:gd name="connsiteY8654" fmla="*/ 1540874 h 1628413"/>
                <a:gd name="connsiteX8655" fmla="*/ 6682306 w 12192959"/>
                <a:gd name="connsiteY8655" fmla="*/ 1556937 h 1628413"/>
                <a:gd name="connsiteX8656" fmla="*/ 6656096 w 12192959"/>
                <a:gd name="connsiteY8656" fmla="*/ 1556937 h 1628413"/>
                <a:gd name="connsiteX8657" fmla="*/ 6707020 w 12192959"/>
                <a:gd name="connsiteY8657" fmla="*/ 1532636 h 1628413"/>
                <a:gd name="connsiteX8658" fmla="*/ 6707020 w 12192959"/>
                <a:gd name="connsiteY8658" fmla="*/ 1518845 h 1628413"/>
                <a:gd name="connsiteX8659" fmla="*/ 6731801 w 12192959"/>
                <a:gd name="connsiteY8659" fmla="*/ 1518845 h 1628413"/>
                <a:gd name="connsiteX8660" fmla="*/ 6731801 w 12192959"/>
                <a:gd name="connsiteY8660" fmla="*/ 1533231 h 1628413"/>
                <a:gd name="connsiteX8661" fmla="*/ 6716533 w 12192959"/>
                <a:gd name="connsiteY8661" fmla="*/ 1533231 h 1628413"/>
                <a:gd name="connsiteX8662" fmla="*/ 6714816 w 12192959"/>
                <a:gd name="connsiteY8662" fmla="*/ 1533787 h 1628413"/>
                <a:gd name="connsiteX8663" fmla="*/ 6713129 w 12192959"/>
                <a:gd name="connsiteY8663" fmla="*/ 1534986 h 1628413"/>
                <a:gd name="connsiteX8664" fmla="*/ 6705898 w 12192959"/>
                <a:gd name="connsiteY8664" fmla="*/ 1534986 h 1628413"/>
                <a:gd name="connsiteX8665" fmla="*/ 6707058 w 12192959"/>
                <a:gd name="connsiteY8665" fmla="*/ 1532636 h 1628413"/>
                <a:gd name="connsiteX8666" fmla="*/ 6718432 w 12192959"/>
                <a:gd name="connsiteY8666" fmla="*/ 1508824 h 1628413"/>
                <a:gd name="connsiteX8667" fmla="*/ 6719142 w 12192959"/>
                <a:gd name="connsiteY8667" fmla="*/ 1508824 h 1628413"/>
                <a:gd name="connsiteX8668" fmla="*/ 6722105 w 12192959"/>
                <a:gd name="connsiteY8668" fmla="*/ 1505870 h 1628413"/>
                <a:gd name="connsiteX8669" fmla="*/ 6722105 w 12192959"/>
                <a:gd name="connsiteY8669" fmla="*/ 1497172 h 1628413"/>
                <a:gd name="connsiteX8670" fmla="*/ 6722105 w 12192959"/>
                <a:gd name="connsiteY8670" fmla="*/ 1496913 h 1628413"/>
                <a:gd name="connsiteX8671" fmla="*/ 6731820 w 12192959"/>
                <a:gd name="connsiteY8671" fmla="*/ 1496913 h 1628413"/>
                <a:gd name="connsiteX8672" fmla="*/ 6731820 w 12192959"/>
                <a:gd name="connsiteY8672" fmla="*/ 1512967 h 1628413"/>
                <a:gd name="connsiteX8673" fmla="*/ 6718451 w 12192959"/>
                <a:gd name="connsiteY8673" fmla="*/ 1512967 h 1628413"/>
                <a:gd name="connsiteX8674" fmla="*/ 6710760 w 12192959"/>
                <a:gd name="connsiteY8674" fmla="*/ 1411627 h 1628413"/>
                <a:gd name="connsiteX8675" fmla="*/ 6712831 w 12192959"/>
                <a:gd name="connsiteY8675" fmla="*/ 1408971 h 1628413"/>
                <a:gd name="connsiteX8676" fmla="*/ 6761799 w 12192959"/>
                <a:gd name="connsiteY8676" fmla="*/ 1408971 h 1628413"/>
                <a:gd name="connsiteX8677" fmla="*/ 6761799 w 12192959"/>
                <a:gd name="connsiteY8677" fmla="*/ 1410323 h 1628413"/>
                <a:gd name="connsiteX8678" fmla="*/ 6734783 w 12192959"/>
                <a:gd name="connsiteY8678" fmla="*/ 1410323 h 1628413"/>
                <a:gd name="connsiteX8679" fmla="*/ 6731820 w 12192959"/>
                <a:gd name="connsiteY8679" fmla="*/ 1413277 h 1628413"/>
                <a:gd name="connsiteX8680" fmla="*/ 6731820 w 12192959"/>
                <a:gd name="connsiteY8680" fmla="*/ 1425034 h 1628413"/>
                <a:gd name="connsiteX8681" fmla="*/ 6710722 w 12192959"/>
                <a:gd name="connsiteY8681" fmla="*/ 1425034 h 1628413"/>
                <a:gd name="connsiteX8682" fmla="*/ 6812828 w 12192959"/>
                <a:gd name="connsiteY8682" fmla="*/ 1386990 h 1628413"/>
                <a:gd name="connsiteX8683" fmla="*/ 6857528 w 12192959"/>
                <a:gd name="connsiteY8683" fmla="*/ 1386990 h 1628413"/>
                <a:gd name="connsiteX8684" fmla="*/ 6857528 w 12192959"/>
                <a:gd name="connsiteY8684" fmla="*/ 1403053 h 1628413"/>
                <a:gd name="connsiteX8685" fmla="*/ 6812828 w 12192959"/>
                <a:gd name="connsiteY8685" fmla="*/ 1403053 h 1628413"/>
                <a:gd name="connsiteX8686" fmla="*/ 6863455 w 12192959"/>
                <a:gd name="connsiteY8686" fmla="*/ 1298271 h 1628413"/>
                <a:gd name="connsiteX8687" fmla="*/ 6863455 w 12192959"/>
                <a:gd name="connsiteY8687" fmla="*/ 1296353 h 1628413"/>
                <a:gd name="connsiteX8688" fmla="*/ 6947493 w 12192959"/>
                <a:gd name="connsiteY8688" fmla="*/ 1296353 h 1628413"/>
                <a:gd name="connsiteX8689" fmla="*/ 6947493 w 12192959"/>
                <a:gd name="connsiteY8689" fmla="*/ 1298271 h 1628413"/>
                <a:gd name="connsiteX8690" fmla="*/ 6941998 w 12192959"/>
                <a:gd name="connsiteY8690" fmla="*/ 1304188 h 1628413"/>
                <a:gd name="connsiteX8691" fmla="*/ 6950457 w 12192959"/>
                <a:gd name="connsiteY8691" fmla="*/ 1304188 h 1628413"/>
                <a:gd name="connsiteX8692" fmla="*/ 6953411 w 12192959"/>
                <a:gd name="connsiteY8692" fmla="*/ 1301235 h 1628413"/>
                <a:gd name="connsiteX8693" fmla="*/ 6953410 w 12192959"/>
                <a:gd name="connsiteY8693" fmla="*/ 1299019 h 1628413"/>
                <a:gd name="connsiteX8694" fmla="*/ 6977808 w 12192959"/>
                <a:gd name="connsiteY8694" fmla="*/ 1299019 h 1628413"/>
                <a:gd name="connsiteX8695" fmla="*/ 6977808 w 12192959"/>
                <a:gd name="connsiteY8695" fmla="*/ 1315083 h 1628413"/>
                <a:gd name="connsiteX8696" fmla="*/ 6941998 w 12192959"/>
                <a:gd name="connsiteY8696" fmla="*/ 1315083 h 1628413"/>
                <a:gd name="connsiteX8697" fmla="*/ 6940368 w 12192959"/>
                <a:gd name="connsiteY8697" fmla="*/ 1195388 h 1628413"/>
                <a:gd name="connsiteX8698" fmla="*/ 6940186 w 12192959"/>
                <a:gd name="connsiteY8698" fmla="*/ 1195388 h 1628413"/>
                <a:gd name="connsiteX8699" fmla="*/ 6939889 w 12192959"/>
                <a:gd name="connsiteY8699" fmla="*/ 1195388 h 1628413"/>
                <a:gd name="connsiteX8700" fmla="*/ 6939783 w 12192959"/>
                <a:gd name="connsiteY8700" fmla="*/ 1195388 h 1628413"/>
                <a:gd name="connsiteX8701" fmla="*/ 6938316 w 12192959"/>
                <a:gd name="connsiteY8701" fmla="*/ 1195819 h 1628413"/>
                <a:gd name="connsiteX8702" fmla="*/ 6938172 w 12192959"/>
                <a:gd name="connsiteY8702" fmla="*/ 1195915 h 1628413"/>
                <a:gd name="connsiteX8703" fmla="*/ 6937951 w 12192959"/>
                <a:gd name="connsiteY8703" fmla="*/ 1196078 h 1628413"/>
                <a:gd name="connsiteX8704" fmla="*/ 6937826 w 12192959"/>
                <a:gd name="connsiteY8704" fmla="*/ 1196184 h 1628413"/>
                <a:gd name="connsiteX8705" fmla="*/ 6937587 w 12192959"/>
                <a:gd name="connsiteY8705" fmla="*/ 1196442 h 1628413"/>
                <a:gd name="connsiteX8706" fmla="*/ 6936887 w 12192959"/>
                <a:gd name="connsiteY8706" fmla="*/ 1198361 h 1628413"/>
                <a:gd name="connsiteX8707" fmla="*/ 6936887 w 12192959"/>
                <a:gd name="connsiteY8707" fmla="*/ 1281623 h 1628413"/>
                <a:gd name="connsiteX8708" fmla="*/ 6936839 w 12192959"/>
                <a:gd name="connsiteY8708" fmla="*/ 1281623 h 1628413"/>
                <a:gd name="connsiteX8709" fmla="*/ 6936839 w 12192959"/>
                <a:gd name="connsiteY8709" fmla="*/ 1174615 h 1628413"/>
                <a:gd name="connsiteX8710" fmla="*/ 6933876 w 12192959"/>
                <a:gd name="connsiteY8710" fmla="*/ 1171652 h 1628413"/>
                <a:gd name="connsiteX8711" fmla="*/ 6872930 w 12192959"/>
                <a:gd name="connsiteY8711" fmla="*/ 1171652 h 1628413"/>
                <a:gd name="connsiteX8712" fmla="*/ 6869966 w 12192959"/>
                <a:gd name="connsiteY8712" fmla="*/ 1174615 h 1628413"/>
                <a:gd name="connsiteX8713" fmla="*/ 6869966 w 12192959"/>
                <a:gd name="connsiteY8713" fmla="*/ 1281728 h 1628413"/>
                <a:gd name="connsiteX8714" fmla="*/ 6869564 w 12192959"/>
                <a:gd name="connsiteY8714" fmla="*/ 1281728 h 1628413"/>
                <a:gd name="connsiteX8715" fmla="*/ 6869564 w 12192959"/>
                <a:gd name="connsiteY8715" fmla="*/ 1275255 h 1628413"/>
                <a:gd name="connsiteX8716" fmla="*/ 6869803 w 12192959"/>
                <a:gd name="connsiteY8716" fmla="*/ 1274113 h 1628413"/>
                <a:gd name="connsiteX8717" fmla="*/ 6869803 w 12192959"/>
                <a:gd name="connsiteY8717" fmla="*/ 1252123 h 1628413"/>
                <a:gd name="connsiteX8718" fmla="*/ 6869564 w 12192959"/>
                <a:gd name="connsiteY8718" fmla="*/ 1250982 h 1628413"/>
                <a:gd name="connsiteX8719" fmla="*/ 6869564 w 12192959"/>
                <a:gd name="connsiteY8719" fmla="*/ 1231284 h 1628413"/>
                <a:gd name="connsiteX8720" fmla="*/ 6869803 w 12192959"/>
                <a:gd name="connsiteY8720" fmla="*/ 1230143 h 1628413"/>
                <a:gd name="connsiteX8721" fmla="*/ 6869803 w 12192959"/>
                <a:gd name="connsiteY8721" fmla="*/ 1208123 h 1628413"/>
                <a:gd name="connsiteX8722" fmla="*/ 6869564 w 12192959"/>
                <a:gd name="connsiteY8722" fmla="*/ 1206982 h 1628413"/>
                <a:gd name="connsiteX8723" fmla="*/ 6869564 w 12192959"/>
                <a:gd name="connsiteY8723" fmla="*/ 1198437 h 1628413"/>
                <a:gd name="connsiteX8724" fmla="*/ 6866610 w 12192959"/>
                <a:gd name="connsiteY8724" fmla="*/ 1195474 h 1628413"/>
                <a:gd name="connsiteX8725" fmla="*/ 6864174 w 12192959"/>
                <a:gd name="connsiteY8725" fmla="*/ 1194323 h 1628413"/>
                <a:gd name="connsiteX8726" fmla="*/ 6863455 w 12192959"/>
                <a:gd name="connsiteY8726" fmla="*/ 1192319 h 1628413"/>
                <a:gd name="connsiteX8727" fmla="*/ 6863455 w 12192959"/>
                <a:gd name="connsiteY8727" fmla="*/ 1168343 h 1628413"/>
                <a:gd name="connsiteX8728" fmla="*/ 6863647 w 12192959"/>
                <a:gd name="connsiteY8728" fmla="*/ 1168343 h 1628413"/>
                <a:gd name="connsiteX8729" fmla="*/ 6863647 w 12192959"/>
                <a:gd name="connsiteY8729" fmla="*/ 1168449 h 1628413"/>
                <a:gd name="connsiteX8730" fmla="*/ 6866601 w 12192959"/>
                <a:gd name="connsiteY8730" fmla="*/ 1171403 h 1628413"/>
                <a:gd name="connsiteX8731" fmla="*/ 6866610 w 12192959"/>
                <a:gd name="connsiteY8731" fmla="*/ 1171403 h 1628413"/>
                <a:gd name="connsiteX8732" fmla="*/ 6939725 w 12192959"/>
                <a:gd name="connsiteY8732" fmla="*/ 1171403 h 1628413"/>
                <a:gd name="connsiteX8733" fmla="*/ 6942679 w 12192959"/>
                <a:gd name="connsiteY8733" fmla="*/ 1168449 h 1628413"/>
                <a:gd name="connsiteX8734" fmla="*/ 6942679 w 12192959"/>
                <a:gd name="connsiteY8734" fmla="*/ 1168343 h 1628413"/>
                <a:gd name="connsiteX8735" fmla="*/ 6942871 w 12192959"/>
                <a:gd name="connsiteY8735" fmla="*/ 1168343 h 1628413"/>
                <a:gd name="connsiteX8736" fmla="*/ 6942871 w 12192959"/>
                <a:gd name="connsiteY8736" fmla="*/ 1192319 h 1628413"/>
                <a:gd name="connsiteX8737" fmla="*/ 6941020 w 12192959"/>
                <a:gd name="connsiteY8737" fmla="*/ 1195196 h 1628413"/>
                <a:gd name="connsiteX8738" fmla="*/ 6941835 w 12192959"/>
                <a:gd name="connsiteY8738" fmla="*/ 1196932 h 1628413"/>
                <a:gd name="connsiteX8739" fmla="*/ 6940934 w 12192959"/>
                <a:gd name="connsiteY8739" fmla="*/ 1195234 h 1628413"/>
                <a:gd name="connsiteX8740" fmla="*/ 6940502 w 12192959"/>
                <a:gd name="connsiteY8740" fmla="*/ 1195378 h 1628413"/>
                <a:gd name="connsiteX8741" fmla="*/ 6869794 w 12192959"/>
                <a:gd name="connsiteY8741" fmla="*/ 1135343 h 1628413"/>
                <a:gd name="connsiteX8742" fmla="*/ 6869794 w 12192959"/>
                <a:gd name="connsiteY8742" fmla="*/ 1123145 h 1628413"/>
                <a:gd name="connsiteX8743" fmla="*/ 6920842 w 12192959"/>
                <a:gd name="connsiteY8743" fmla="*/ 1123145 h 1628413"/>
                <a:gd name="connsiteX8744" fmla="*/ 6920842 w 12192959"/>
                <a:gd name="connsiteY8744" fmla="*/ 1135343 h 1628413"/>
                <a:gd name="connsiteX8745" fmla="*/ 6877015 w 12192959"/>
                <a:gd name="connsiteY8745" fmla="*/ 1112739 h 1628413"/>
                <a:gd name="connsiteX8746" fmla="*/ 6879250 w 12192959"/>
                <a:gd name="connsiteY8746" fmla="*/ 1112739 h 1628413"/>
                <a:gd name="connsiteX8747" fmla="*/ 6882213 w 12192959"/>
                <a:gd name="connsiteY8747" fmla="*/ 1109786 h 1628413"/>
                <a:gd name="connsiteX8748" fmla="*/ 6882213 w 12192959"/>
                <a:gd name="connsiteY8748" fmla="*/ 1101154 h 1628413"/>
                <a:gd name="connsiteX8749" fmla="*/ 6923575 w 12192959"/>
                <a:gd name="connsiteY8749" fmla="*/ 1101154 h 1628413"/>
                <a:gd name="connsiteX8750" fmla="*/ 6923575 w 12192959"/>
                <a:gd name="connsiteY8750" fmla="*/ 1109786 h 1628413"/>
                <a:gd name="connsiteX8751" fmla="*/ 6925743 w 12192959"/>
                <a:gd name="connsiteY8751" fmla="*/ 1112663 h 1628413"/>
                <a:gd name="connsiteX8752" fmla="*/ 6925743 w 12192959"/>
                <a:gd name="connsiteY8752" fmla="*/ 1117247 h 1628413"/>
                <a:gd name="connsiteX8753" fmla="*/ 6877015 w 12192959"/>
                <a:gd name="connsiteY8753" fmla="*/ 1117247 h 1628413"/>
                <a:gd name="connsiteX8754" fmla="*/ 6863455 w 12192959"/>
                <a:gd name="connsiteY8754" fmla="*/ 1087968 h 1628413"/>
                <a:gd name="connsiteX8755" fmla="*/ 6863455 w 12192959"/>
                <a:gd name="connsiteY8755" fmla="*/ 1086050 h 1628413"/>
                <a:gd name="connsiteX8756" fmla="*/ 6947493 w 12192959"/>
                <a:gd name="connsiteY8756" fmla="*/ 1086050 h 1628413"/>
                <a:gd name="connsiteX8757" fmla="*/ 6947493 w 12192959"/>
                <a:gd name="connsiteY8757" fmla="*/ 1087968 h 1628413"/>
                <a:gd name="connsiteX8758" fmla="*/ 6863455 w 12192959"/>
                <a:gd name="connsiteY8758" fmla="*/ 1087968 h 1628413"/>
                <a:gd name="connsiteX8759" fmla="*/ 6941998 w 12192959"/>
                <a:gd name="connsiteY8759" fmla="*/ 1093895 h 1628413"/>
                <a:gd name="connsiteX8760" fmla="*/ 6950457 w 12192959"/>
                <a:gd name="connsiteY8760" fmla="*/ 1093895 h 1628413"/>
                <a:gd name="connsiteX8761" fmla="*/ 6953411 w 12192959"/>
                <a:gd name="connsiteY8761" fmla="*/ 1090931 h 1628413"/>
                <a:gd name="connsiteX8762" fmla="*/ 6953410 w 12192959"/>
                <a:gd name="connsiteY8762" fmla="*/ 1086012 h 1628413"/>
                <a:gd name="connsiteX8763" fmla="*/ 6954120 w 12192959"/>
                <a:gd name="connsiteY8763" fmla="*/ 1086012 h 1628413"/>
                <a:gd name="connsiteX8764" fmla="*/ 6954715 w 12192959"/>
                <a:gd name="connsiteY8764" fmla="*/ 1085954 h 1628413"/>
                <a:gd name="connsiteX8765" fmla="*/ 6957084 w 12192959"/>
                <a:gd name="connsiteY8765" fmla="*/ 1083077 h 1628413"/>
                <a:gd name="connsiteX8766" fmla="*/ 6957084 w 12192959"/>
                <a:gd name="connsiteY8766" fmla="*/ 1079241 h 1628413"/>
                <a:gd name="connsiteX8767" fmla="*/ 6977808 w 12192959"/>
                <a:gd name="connsiteY8767" fmla="*/ 1079241 h 1628413"/>
                <a:gd name="connsiteX8768" fmla="*/ 6977808 w 12192959"/>
                <a:gd name="connsiteY8768" fmla="*/ 1095304 h 1628413"/>
                <a:gd name="connsiteX8769" fmla="*/ 6941998 w 12192959"/>
                <a:gd name="connsiteY8769" fmla="*/ 1095304 h 1628413"/>
                <a:gd name="connsiteX8770" fmla="*/ 6939514 w 12192959"/>
                <a:gd name="connsiteY8770" fmla="*/ 985190 h 1628413"/>
                <a:gd name="connsiteX8771" fmla="*/ 6939256 w 12192959"/>
                <a:gd name="connsiteY8771" fmla="*/ 985190 h 1628413"/>
                <a:gd name="connsiteX8772" fmla="*/ 6939025 w 12192959"/>
                <a:gd name="connsiteY8772" fmla="*/ 985247 h 1628413"/>
                <a:gd name="connsiteX8773" fmla="*/ 6936887 w 12192959"/>
                <a:gd name="connsiteY8773" fmla="*/ 988125 h 1628413"/>
                <a:gd name="connsiteX8774" fmla="*/ 6936887 w 12192959"/>
                <a:gd name="connsiteY8774" fmla="*/ 1071396 h 1628413"/>
                <a:gd name="connsiteX8775" fmla="*/ 6936839 w 12192959"/>
                <a:gd name="connsiteY8775" fmla="*/ 1071396 h 1628413"/>
                <a:gd name="connsiteX8776" fmla="*/ 6936839 w 12192959"/>
                <a:gd name="connsiteY8776" fmla="*/ 964283 h 1628413"/>
                <a:gd name="connsiteX8777" fmla="*/ 6933876 w 12192959"/>
                <a:gd name="connsiteY8777" fmla="*/ 961320 h 1628413"/>
                <a:gd name="connsiteX8778" fmla="*/ 6872930 w 12192959"/>
                <a:gd name="connsiteY8778" fmla="*/ 961320 h 1628413"/>
                <a:gd name="connsiteX8779" fmla="*/ 6869966 w 12192959"/>
                <a:gd name="connsiteY8779" fmla="*/ 964283 h 1628413"/>
                <a:gd name="connsiteX8780" fmla="*/ 6869966 w 12192959"/>
                <a:gd name="connsiteY8780" fmla="*/ 1071396 h 1628413"/>
                <a:gd name="connsiteX8781" fmla="*/ 6869564 w 12192959"/>
                <a:gd name="connsiteY8781" fmla="*/ 1071396 h 1628413"/>
                <a:gd name="connsiteX8782" fmla="*/ 6869564 w 12192959"/>
                <a:gd name="connsiteY8782" fmla="*/ 1055409 h 1628413"/>
                <a:gd name="connsiteX8783" fmla="*/ 6869803 w 12192959"/>
                <a:gd name="connsiteY8783" fmla="*/ 1054268 h 1628413"/>
                <a:gd name="connsiteX8784" fmla="*/ 6869803 w 12192959"/>
                <a:gd name="connsiteY8784" fmla="*/ 1032287 h 1628413"/>
                <a:gd name="connsiteX8785" fmla="*/ 6869564 w 12192959"/>
                <a:gd name="connsiteY8785" fmla="*/ 1031146 h 1628413"/>
                <a:gd name="connsiteX8786" fmla="*/ 6869564 w 12192959"/>
                <a:gd name="connsiteY8786" fmla="*/ 1011438 h 1628413"/>
                <a:gd name="connsiteX8787" fmla="*/ 6869803 w 12192959"/>
                <a:gd name="connsiteY8787" fmla="*/ 1010297 h 1628413"/>
                <a:gd name="connsiteX8788" fmla="*/ 6869803 w 12192959"/>
                <a:gd name="connsiteY8788" fmla="*/ 988316 h 1628413"/>
                <a:gd name="connsiteX8789" fmla="*/ 6868576 w 12192959"/>
                <a:gd name="connsiteY8789" fmla="*/ 985928 h 1628413"/>
                <a:gd name="connsiteX8790" fmla="*/ 6867205 w 12192959"/>
                <a:gd name="connsiteY8790" fmla="*/ 985228 h 1628413"/>
                <a:gd name="connsiteX8791" fmla="*/ 6866610 w 12192959"/>
                <a:gd name="connsiteY8791" fmla="*/ 985171 h 1628413"/>
                <a:gd name="connsiteX8792" fmla="*/ 6863455 w 12192959"/>
                <a:gd name="connsiteY8792" fmla="*/ 982016 h 1628413"/>
                <a:gd name="connsiteX8793" fmla="*/ 6863455 w 12192959"/>
                <a:gd name="connsiteY8793" fmla="*/ 958040 h 1628413"/>
                <a:gd name="connsiteX8794" fmla="*/ 6863647 w 12192959"/>
                <a:gd name="connsiteY8794" fmla="*/ 958040 h 1628413"/>
                <a:gd name="connsiteX8795" fmla="*/ 6863647 w 12192959"/>
                <a:gd name="connsiteY8795" fmla="*/ 958136 h 1628413"/>
                <a:gd name="connsiteX8796" fmla="*/ 6865450 w 12192959"/>
                <a:gd name="connsiteY8796" fmla="*/ 960860 h 1628413"/>
                <a:gd name="connsiteX8797" fmla="*/ 6866610 w 12192959"/>
                <a:gd name="connsiteY8797" fmla="*/ 961099 h 1628413"/>
                <a:gd name="connsiteX8798" fmla="*/ 6939716 w 12192959"/>
                <a:gd name="connsiteY8798" fmla="*/ 961099 h 1628413"/>
                <a:gd name="connsiteX8799" fmla="*/ 6942679 w 12192959"/>
                <a:gd name="connsiteY8799" fmla="*/ 958136 h 1628413"/>
                <a:gd name="connsiteX8800" fmla="*/ 6942679 w 12192959"/>
                <a:gd name="connsiteY8800" fmla="*/ 958040 h 1628413"/>
                <a:gd name="connsiteX8801" fmla="*/ 6942871 w 12192959"/>
                <a:gd name="connsiteY8801" fmla="*/ 958040 h 1628413"/>
                <a:gd name="connsiteX8802" fmla="*/ 6942871 w 12192959"/>
                <a:gd name="connsiteY8802" fmla="*/ 982016 h 1628413"/>
                <a:gd name="connsiteX8803" fmla="*/ 6939793 w 12192959"/>
                <a:gd name="connsiteY8803" fmla="*/ 985161 h 1628413"/>
                <a:gd name="connsiteX8804" fmla="*/ 6863455 w 12192959"/>
                <a:gd name="connsiteY8804" fmla="*/ 909428 h 1628413"/>
                <a:gd name="connsiteX8805" fmla="*/ 6863455 w 12192959"/>
                <a:gd name="connsiteY8805" fmla="*/ 907509 h 1628413"/>
                <a:gd name="connsiteX8806" fmla="*/ 6947493 w 12192959"/>
                <a:gd name="connsiteY8806" fmla="*/ 907509 h 1628413"/>
                <a:gd name="connsiteX8807" fmla="*/ 6947493 w 12192959"/>
                <a:gd name="connsiteY8807" fmla="*/ 909428 h 1628413"/>
                <a:gd name="connsiteX8808" fmla="*/ 6939850 w 12192959"/>
                <a:gd name="connsiteY8808" fmla="*/ 806611 h 1628413"/>
                <a:gd name="connsiteX8809" fmla="*/ 6936887 w 12192959"/>
                <a:gd name="connsiteY8809" fmla="*/ 809575 h 1628413"/>
                <a:gd name="connsiteX8810" fmla="*/ 6936887 w 12192959"/>
                <a:gd name="connsiteY8810" fmla="*/ 892846 h 1628413"/>
                <a:gd name="connsiteX8811" fmla="*/ 6936839 w 12192959"/>
                <a:gd name="connsiteY8811" fmla="*/ 892846 h 1628413"/>
                <a:gd name="connsiteX8812" fmla="*/ 6936839 w 12192959"/>
                <a:gd name="connsiteY8812" fmla="*/ 785705 h 1628413"/>
                <a:gd name="connsiteX8813" fmla="*/ 6933876 w 12192959"/>
                <a:gd name="connsiteY8813" fmla="*/ 782751 h 1628413"/>
                <a:gd name="connsiteX8814" fmla="*/ 6872930 w 12192959"/>
                <a:gd name="connsiteY8814" fmla="*/ 782751 h 1628413"/>
                <a:gd name="connsiteX8815" fmla="*/ 6869966 w 12192959"/>
                <a:gd name="connsiteY8815" fmla="*/ 785705 h 1628413"/>
                <a:gd name="connsiteX8816" fmla="*/ 6869966 w 12192959"/>
                <a:gd name="connsiteY8816" fmla="*/ 892817 h 1628413"/>
                <a:gd name="connsiteX8817" fmla="*/ 6869564 w 12192959"/>
                <a:gd name="connsiteY8817" fmla="*/ 892817 h 1628413"/>
                <a:gd name="connsiteX8818" fmla="*/ 6869564 w 12192959"/>
                <a:gd name="connsiteY8818" fmla="*/ 879535 h 1628413"/>
                <a:gd name="connsiteX8819" fmla="*/ 6869803 w 12192959"/>
                <a:gd name="connsiteY8819" fmla="*/ 878394 h 1628413"/>
                <a:gd name="connsiteX8820" fmla="*/ 6869803 w 12192959"/>
                <a:gd name="connsiteY8820" fmla="*/ 856413 h 1628413"/>
                <a:gd name="connsiteX8821" fmla="*/ 6869564 w 12192959"/>
                <a:gd name="connsiteY8821" fmla="*/ 855262 h 1628413"/>
                <a:gd name="connsiteX8822" fmla="*/ 6869564 w 12192959"/>
                <a:gd name="connsiteY8822" fmla="*/ 835564 h 1628413"/>
                <a:gd name="connsiteX8823" fmla="*/ 6869803 w 12192959"/>
                <a:gd name="connsiteY8823" fmla="*/ 834423 h 1628413"/>
                <a:gd name="connsiteX8824" fmla="*/ 6869803 w 12192959"/>
                <a:gd name="connsiteY8824" fmla="*/ 812442 h 1628413"/>
                <a:gd name="connsiteX8825" fmla="*/ 6869564 w 12192959"/>
                <a:gd name="connsiteY8825" fmla="*/ 811301 h 1628413"/>
                <a:gd name="connsiteX8826" fmla="*/ 6869564 w 12192959"/>
                <a:gd name="connsiteY8826" fmla="*/ 809555 h 1628413"/>
                <a:gd name="connsiteX8827" fmla="*/ 6866639 w 12192959"/>
                <a:gd name="connsiteY8827" fmla="*/ 806592 h 1628413"/>
                <a:gd name="connsiteX8828" fmla="*/ 6866610 w 12192959"/>
                <a:gd name="connsiteY8828" fmla="*/ 806592 h 1628413"/>
                <a:gd name="connsiteX8829" fmla="*/ 6863455 w 12192959"/>
                <a:gd name="connsiteY8829" fmla="*/ 803456 h 1628413"/>
                <a:gd name="connsiteX8830" fmla="*/ 6863455 w 12192959"/>
                <a:gd name="connsiteY8830" fmla="*/ 803418 h 1628413"/>
                <a:gd name="connsiteX8831" fmla="*/ 6863455 w 12192959"/>
                <a:gd name="connsiteY8831" fmla="*/ 779442 h 1628413"/>
                <a:gd name="connsiteX8832" fmla="*/ 6863647 w 12192959"/>
                <a:gd name="connsiteY8832" fmla="*/ 779442 h 1628413"/>
                <a:gd name="connsiteX8833" fmla="*/ 6863647 w 12192959"/>
                <a:gd name="connsiteY8833" fmla="*/ 779548 h 1628413"/>
                <a:gd name="connsiteX8834" fmla="*/ 6866601 w 12192959"/>
                <a:gd name="connsiteY8834" fmla="*/ 782501 h 1628413"/>
                <a:gd name="connsiteX8835" fmla="*/ 6866610 w 12192959"/>
                <a:gd name="connsiteY8835" fmla="*/ 782501 h 1628413"/>
                <a:gd name="connsiteX8836" fmla="*/ 6939725 w 12192959"/>
                <a:gd name="connsiteY8836" fmla="*/ 782501 h 1628413"/>
                <a:gd name="connsiteX8837" fmla="*/ 6942679 w 12192959"/>
                <a:gd name="connsiteY8837" fmla="*/ 779548 h 1628413"/>
                <a:gd name="connsiteX8838" fmla="*/ 6942679 w 12192959"/>
                <a:gd name="connsiteY8838" fmla="*/ 779442 h 1628413"/>
                <a:gd name="connsiteX8839" fmla="*/ 6942871 w 12192959"/>
                <a:gd name="connsiteY8839" fmla="*/ 779442 h 1628413"/>
                <a:gd name="connsiteX8840" fmla="*/ 6942871 w 12192959"/>
                <a:gd name="connsiteY8840" fmla="*/ 803418 h 1628413"/>
                <a:gd name="connsiteX8841" fmla="*/ 6940119 w 12192959"/>
                <a:gd name="connsiteY8841" fmla="*/ 806544 h 1628413"/>
                <a:gd name="connsiteX8842" fmla="*/ 6641921 w 12192959"/>
                <a:gd name="connsiteY8842" fmla="*/ 776632 h 1628413"/>
                <a:gd name="connsiteX8843" fmla="*/ 6641921 w 12192959"/>
                <a:gd name="connsiteY8843" fmla="*/ 771434 h 1628413"/>
                <a:gd name="connsiteX8844" fmla="*/ 6692961 w 12192959"/>
                <a:gd name="connsiteY8844" fmla="*/ 771434 h 1628413"/>
                <a:gd name="connsiteX8845" fmla="*/ 6692961 w 12192959"/>
                <a:gd name="connsiteY8845" fmla="*/ 776632 h 1628413"/>
                <a:gd name="connsiteX8846" fmla="*/ 6704737 w 12192959"/>
                <a:gd name="connsiteY8846" fmla="*/ 782549 h 1628413"/>
                <a:gd name="connsiteX8847" fmla="*/ 6707700 w 12192959"/>
                <a:gd name="connsiteY8847" fmla="*/ 779596 h 1628413"/>
                <a:gd name="connsiteX8848" fmla="*/ 6707700 w 12192959"/>
                <a:gd name="connsiteY8848" fmla="*/ 779490 h 1628413"/>
                <a:gd name="connsiteX8849" fmla="*/ 6707892 w 12192959"/>
                <a:gd name="connsiteY8849" fmla="*/ 779490 h 1628413"/>
                <a:gd name="connsiteX8850" fmla="*/ 6707892 w 12192959"/>
                <a:gd name="connsiteY8850" fmla="*/ 803466 h 1628413"/>
                <a:gd name="connsiteX8851" fmla="*/ 6707892 w 12192959"/>
                <a:gd name="connsiteY8851" fmla="*/ 803926 h 1628413"/>
                <a:gd name="connsiteX8852" fmla="*/ 6707825 w 12192959"/>
                <a:gd name="connsiteY8852" fmla="*/ 804223 h 1628413"/>
                <a:gd name="connsiteX8853" fmla="*/ 6707825 w 12192959"/>
                <a:gd name="connsiteY8853" fmla="*/ 804319 h 1628413"/>
                <a:gd name="connsiteX8854" fmla="*/ 6707720 w 12192959"/>
                <a:gd name="connsiteY8854" fmla="*/ 804626 h 1628413"/>
                <a:gd name="connsiteX8855" fmla="*/ 6707653 w 12192959"/>
                <a:gd name="connsiteY8855" fmla="*/ 804760 h 1628413"/>
                <a:gd name="connsiteX8856" fmla="*/ 6707557 w 12192959"/>
                <a:gd name="connsiteY8856" fmla="*/ 804962 h 1628413"/>
                <a:gd name="connsiteX8857" fmla="*/ 6707461 w 12192959"/>
                <a:gd name="connsiteY8857" fmla="*/ 805125 h 1628413"/>
                <a:gd name="connsiteX8858" fmla="*/ 6707384 w 12192959"/>
                <a:gd name="connsiteY8858" fmla="*/ 805240 h 1628413"/>
                <a:gd name="connsiteX8859" fmla="*/ 6706799 w 12192959"/>
                <a:gd name="connsiteY8859" fmla="*/ 805873 h 1628413"/>
                <a:gd name="connsiteX8860" fmla="*/ 6706627 w 12192959"/>
                <a:gd name="connsiteY8860" fmla="*/ 806007 h 1628413"/>
                <a:gd name="connsiteX8861" fmla="*/ 6706463 w 12192959"/>
                <a:gd name="connsiteY8861" fmla="*/ 806122 h 1628413"/>
                <a:gd name="connsiteX8862" fmla="*/ 6706310 w 12192959"/>
                <a:gd name="connsiteY8862" fmla="*/ 806208 h 1628413"/>
                <a:gd name="connsiteX8863" fmla="*/ 6706051 w 12192959"/>
                <a:gd name="connsiteY8863" fmla="*/ 806343 h 1628413"/>
                <a:gd name="connsiteX8864" fmla="*/ 6705888 w 12192959"/>
                <a:gd name="connsiteY8864" fmla="*/ 806400 h 1628413"/>
                <a:gd name="connsiteX8865" fmla="*/ 6705715 w 12192959"/>
                <a:gd name="connsiteY8865" fmla="*/ 806467 h 1628413"/>
                <a:gd name="connsiteX8866" fmla="*/ 6705572 w 12192959"/>
                <a:gd name="connsiteY8866" fmla="*/ 806467 h 1628413"/>
                <a:gd name="connsiteX8867" fmla="*/ 6705332 w 12192959"/>
                <a:gd name="connsiteY8867" fmla="*/ 806467 h 1628413"/>
                <a:gd name="connsiteX8868" fmla="*/ 6705648 w 12192959"/>
                <a:gd name="connsiteY8868" fmla="*/ 808385 h 1628413"/>
                <a:gd name="connsiteX8869" fmla="*/ 6705648 w 12192959"/>
                <a:gd name="connsiteY8869" fmla="*/ 808385 h 1628413"/>
                <a:gd name="connsiteX8870" fmla="*/ 6705236 w 12192959"/>
                <a:gd name="connsiteY8870" fmla="*/ 806467 h 1628413"/>
                <a:gd name="connsiteX8871" fmla="*/ 6704872 w 12192959"/>
                <a:gd name="connsiteY8871" fmla="*/ 806467 h 1628413"/>
                <a:gd name="connsiteX8872" fmla="*/ 6701994 w 12192959"/>
                <a:gd name="connsiteY8872" fmla="*/ 809431 h 1628413"/>
                <a:gd name="connsiteX8873" fmla="*/ 6701994 w 12192959"/>
                <a:gd name="connsiteY8873" fmla="*/ 892702 h 1628413"/>
                <a:gd name="connsiteX8874" fmla="*/ 6701937 w 12192959"/>
                <a:gd name="connsiteY8874" fmla="*/ 892702 h 1628413"/>
                <a:gd name="connsiteX8875" fmla="*/ 6701937 w 12192959"/>
                <a:gd name="connsiteY8875" fmla="*/ 785705 h 1628413"/>
                <a:gd name="connsiteX8876" fmla="*/ 6698983 w 12192959"/>
                <a:gd name="connsiteY8876" fmla="*/ 782751 h 1628413"/>
                <a:gd name="connsiteX8877" fmla="*/ 6638028 w 12192959"/>
                <a:gd name="connsiteY8877" fmla="*/ 782751 h 1628413"/>
                <a:gd name="connsiteX8878" fmla="*/ 6635074 w 12192959"/>
                <a:gd name="connsiteY8878" fmla="*/ 785705 h 1628413"/>
                <a:gd name="connsiteX8879" fmla="*/ 6635074 w 12192959"/>
                <a:gd name="connsiteY8879" fmla="*/ 892817 h 1628413"/>
                <a:gd name="connsiteX8880" fmla="*/ 6634671 w 12192959"/>
                <a:gd name="connsiteY8880" fmla="*/ 892817 h 1628413"/>
                <a:gd name="connsiteX8881" fmla="*/ 6634671 w 12192959"/>
                <a:gd name="connsiteY8881" fmla="*/ 809555 h 1628413"/>
                <a:gd name="connsiteX8882" fmla="*/ 6634614 w 12192959"/>
                <a:gd name="connsiteY8882" fmla="*/ 808961 h 1628413"/>
                <a:gd name="connsiteX8883" fmla="*/ 6631737 w 12192959"/>
                <a:gd name="connsiteY8883" fmla="*/ 806592 h 1628413"/>
                <a:gd name="connsiteX8884" fmla="*/ 6628496 w 12192959"/>
                <a:gd name="connsiteY8884" fmla="*/ 803524 h 1628413"/>
                <a:gd name="connsiteX8885" fmla="*/ 6628495 w 12192959"/>
                <a:gd name="connsiteY8885" fmla="*/ 803418 h 1628413"/>
                <a:gd name="connsiteX8886" fmla="*/ 6628495 w 12192959"/>
                <a:gd name="connsiteY8886" fmla="*/ 779442 h 1628413"/>
                <a:gd name="connsiteX8887" fmla="*/ 6628697 w 12192959"/>
                <a:gd name="connsiteY8887" fmla="*/ 779442 h 1628413"/>
                <a:gd name="connsiteX8888" fmla="*/ 6628697 w 12192959"/>
                <a:gd name="connsiteY8888" fmla="*/ 779548 h 1628413"/>
                <a:gd name="connsiteX8889" fmla="*/ 6631650 w 12192959"/>
                <a:gd name="connsiteY8889" fmla="*/ 782501 h 1628413"/>
                <a:gd name="connsiteX8890" fmla="*/ 6622741 w 12192959"/>
                <a:gd name="connsiteY8890" fmla="*/ 983790 h 1628413"/>
                <a:gd name="connsiteX8891" fmla="*/ 6622837 w 12192959"/>
                <a:gd name="connsiteY8891" fmla="*/ 984202 h 1628413"/>
                <a:gd name="connsiteX8892" fmla="*/ 6622952 w 12192959"/>
                <a:gd name="connsiteY8892" fmla="*/ 984653 h 1628413"/>
                <a:gd name="connsiteX8893" fmla="*/ 6623096 w 12192959"/>
                <a:gd name="connsiteY8893" fmla="*/ 985056 h 1628413"/>
                <a:gd name="connsiteX8894" fmla="*/ 6623201 w 12192959"/>
                <a:gd name="connsiteY8894" fmla="*/ 985353 h 1628413"/>
                <a:gd name="connsiteX8895" fmla="*/ 6599140 w 12192959"/>
                <a:gd name="connsiteY8895" fmla="*/ 985353 h 1628413"/>
                <a:gd name="connsiteX8896" fmla="*/ 6599140 w 12192959"/>
                <a:gd name="connsiteY8896" fmla="*/ 969328 h 1628413"/>
                <a:gd name="connsiteX8897" fmla="*/ 6622559 w 12192959"/>
                <a:gd name="connsiteY8897" fmla="*/ 969328 h 1628413"/>
                <a:gd name="connsiteX8898" fmla="*/ 6622559 w 12192959"/>
                <a:gd name="connsiteY8898" fmla="*/ 982054 h 1628413"/>
                <a:gd name="connsiteX8899" fmla="*/ 6622559 w 12192959"/>
                <a:gd name="connsiteY8899" fmla="*/ 982351 h 1628413"/>
                <a:gd name="connsiteX8900" fmla="*/ 6622559 w 12192959"/>
                <a:gd name="connsiteY8900" fmla="*/ 982399 h 1628413"/>
                <a:gd name="connsiteX8901" fmla="*/ 6624477 w 12192959"/>
                <a:gd name="connsiteY8901" fmla="*/ 982322 h 1628413"/>
                <a:gd name="connsiteX8902" fmla="*/ 6624477 w 12192959"/>
                <a:gd name="connsiteY8902" fmla="*/ 982322 h 1628413"/>
                <a:gd name="connsiteX8903" fmla="*/ 6622559 w 12192959"/>
                <a:gd name="connsiteY8903" fmla="*/ 982438 h 1628413"/>
                <a:gd name="connsiteX8904" fmla="*/ 6622559 w 12192959"/>
                <a:gd name="connsiteY8904" fmla="*/ 982936 h 1628413"/>
                <a:gd name="connsiteX8905" fmla="*/ 6622559 w 12192959"/>
                <a:gd name="connsiteY8905" fmla="*/ 983282 h 1628413"/>
                <a:gd name="connsiteX8906" fmla="*/ 6624477 w 12192959"/>
                <a:gd name="connsiteY8906" fmla="*/ 982994 h 1628413"/>
                <a:gd name="connsiteX8907" fmla="*/ 6622607 w 12192959"/>
                <a:gd name="connsiteY8907" fmla="*/ 983406 h 1628413"/>
                <a:gd name="connsiteX8908" fmla="*/ 6622741 w 12192959"/>
                <a:gd name="connsiteY8908" fmla="*/ 983790 h 1628413"/>
                <a:gd name="connsiteX8909" fmla="*/ 6599149 w 12192959"/>
                <a:gd name="connsiteY8909" fmla="*/ 1147417 h 1628413"/>
                <a:gd name="connsiteX8910" fmla="*/ 6599149 w 12192959"/>
                <a:gd name="connsiteY8910" fmla="*/ 1145164 h 1628413"/>
                <a:gd name="connsiteX8911" fmla="*/ 6650188 w 12192959"/>
                <a:gd name="connsiteY8911" fmla="*/ 1145164 h 1628413"/>
                <a:gd name="connsiteX8912" fmla="*/ 6650188 w 12192959"/>
                <a:gd name="connsiteY8912" fmla="*/ 1147417 h 1628413"/>
                <a:gd name="connsiteX8913" fmla="*/ 6636014 w 12192959"/>
                <a:gd name="connsiteY8913" fmla="*/ 1359082 h 1628413"/>
                <a:gd name="connsiteX8914" fmla="*/ 6584965 w 12192959"/>
                <a:gd name="connsiteY8914" fmla="*/ 1359082 h 1628413"/>
                <a:gd name="connsiteX8915" fmla="*/ 6584965 w 12192959"/>
                <a:gd name="connsiteY8915" fmla="*/ 1355141 h 1628413"/>
                <a:gd name="connsiteX8916" fmla="*/ 6636014 w 12192959"/>
                <a:gd name="connsiteY8916" fmla="*/ 1355141 h 1628413"/>
                <a:gd name="connsiteX8917" fmla="*/ 6622587 w 12192959"/>
                <a:gd name="connsiteY8917" fmla="*/ 1403053 h 1628413"/>
                <a:gd name="connsiteX8918" fmla="*/ 6584994 w 12192959"/>
                <a:gd name="connsiteY8918" fmla="*/ 1403053 h 1628413"/>
                <a:gd name="connsiteX8919" fmla="*/ 6584994 w 12192959"/>
                <a:gd name="connsiteY8919" fmla="*/ 1386990 h 1628413"/>
                <a:gd name="connsiteX8920" fmla="*/ 6622587 w 12192959"/>
                <a:gd name="connsiteY8920" fmla="*/ 1386990 h 1628413"/>
                <a:gd name="connsiteX8921" fmla="*/ 6628706 w 12192959"/>
                <a:gd name="connsiteY8921" fmla="*/ 1447024 h 1628413"/>
                <a:gd name="connsiteX8922" fmla="*/ 6584994 w 12192959"/>
                <a:gd name="connsiteY8922" fmla="*/ 1447024 h 1628413"/>
                <a:gd name="connsiteX8923" fmla="*/ 6584994 w 12192959"/>
                <a:gd name="connsiteY8923" fmla="*/ 1430961 h 1628413"/>
                <a:gd name="connsiteX8924" fmla="*/ 6628706 w 12192959"/>
                <a:gd name="connsiteY8924" fmla="*/ 1430961 h 1628413"/>
                <a:gd name="connsiteX8925" fmla="*/ 6628706 w 12192959"/>
                <a:gd name="connsiteY8925" fmla="*/ 1490986 h 1628413"/>
                <a:gd name="connsiteX8926" fmla="*/ 6584994 w 12192959"/>
                <a:gd name="connsiteY8926" fmla="*/ 1490986 h 1628413"/>
                <a:gd name="connsiteX8927" fmla="*/ 6584994 w 12192959"/>
                <a:gd name="connsiteY8927" fmla="*/ 1474932 h 1628413"/>
                <a:gd name="connsiteX8928" fmla="*/ 6628706 w 12192959"/>
                <a:gd name="connsiteY8928" fmla="*/ 1474932 h 1628413"/>
                <a:gd name="connsiteX8929" fmla="*/ 6628840 w 12192959"/>
                <a:gd name="connsiteY8929" fmla="*/ 1518893 h 1628413"/>
                <a:gd name="connsiteX8930" fmla="*/ 6628840 w 12192959"/>
                <a:gd name="connsiteY8930" fmla="*/ 1532636 h 1628413"/>
                <a:gd name="connsiteX8931" fmla="*/ 6629348 w 12192959"/>
                <a:gd name="connsiteY8931" fmla="*/ 1534285 h 1628413"/>
                <a:gd name="connsiteX8932" fmla="*/ 6629962 w 12192959"/>
                <a:gd name="connsiteY8932" fmla="*/ 1534957 h 1628413"/>
                <a:gd name="connsiteX8933" fmla="*/ 6584994 w 12192959"/>
                <a:gd name="connsiteY8933" fmla="*/ 1534957 h 1628413"/>
                <a:gd name="connsiteX8934" fmla="*/ 6584994 w 12192959"/>
                <a:gd name="connsiteY8934" fmla="*/ 1518893 h 1628413"/>
                <a:gd name="connsiteX8935" fmla="*/ 6584994 w 12192959"/>
                <a:gd name="connsiteY8935" fmla="*/ 1578928 h 1628413"/>
                <a:gd name="connsiteX8936" fmla="*/ 6584994 w 12192959"/>
                <a:gd name="connsiteY8936" fmla="*/ 1562855 h 1628413"/>
                <a:gd name="connsiteX8937" fmla="*/ 6636043 w 12192959"/>
                <a:gd name="connsiteY8937" fmla="*/ 1562855 h 1628413"/>
                <a:gd name="connsiteX8938" fmla="*/ 6636043 w 12192959"/>
                <a:gd name="connsiteY8938" fmla="*/ 1578928 h 1628413"/>
                <a:gd name="connsiteX8939" fmla="*/ 6599168 w 12192959"/>
                <a:gd name="connsiteY8939" fmla="*/ 1584845 h 1628413"/>
                <a:gd name="connsiteX8940" fmla="*/ 6643206 w 12192959"/>
                <a:gd name="connsiteY8940" fmla="*/ 1584845 h 1628413"/>
                <a:gd name="connsiteX8941" fmla="*/ 6620679 w 12192959"/>
                <a:gd name="connsiteY8941" fmla="*/ 1600908 h 1628413"/>
                <a:gd name="connsiteX8942" fmla="*/ 6599168 w 12192959"/>
                <a:gd name="connsiteY8942" fmla="*/ 1600908 h 1628413"/>
                <a:gd name="connsiteX8943" fmla="*/ 6731839 w 12192959"/>
                <a:gd name="connsiteY8943" fmla="*/ 1452942 h 1628413"/>
                <a:gd name="connsiteX8944" fmla="*/ 6731839 w 12192959"/>
                <a:gd name="connsiteY8944" fmla="*/ 1468976 h 1628413"/>
                <a:gd name="connsiteX8945" fmla="*/ 6710740 w 12192959"/>
                <a:gd name="connsiteY8945" fmla="*/ 1468976 h 1628413"/>
                <a:gd name="connsiteX8946" fmla="*/ 6710740 w 12192959"/>
                <a:gd name="connsiteY8946" fmla="*/ 1452913 h 1628413"/>
                <a:gd name="connsiteX8947" fmla="*/ 6737756 w 12192959"/>
                <a:gd name="connsiteY8947" fmla="*/ 1416240 h 1628413"/>
                <a:gd name="connsiteX8948" fmla="*/ 6827654 w 12192959"/>
                <a:gd name="connsiteY8948" fmla="*/ 1416240 h 1628413"/>
                <a:gd name="connsiteX8949" fmla="*/ 6827654 w 12192959"/>
                <a:gd name="connsiteY8949" fmla="*/ 1533240 h 1628413"/>
                <a:gd name="connsiteX8950" fmla="*/ 6824547 w 12192959"/>
                <a:gd name="connsiteY8950" fmla="*/ 1533240 h 1628413"/>
                <a:gd name="connsiteX8951" fmla="*/ 6824547 w 12192959"/>
                <a:gd name="connsiteY8951" fmla="*/ 1423902 h 1628413"/>
                <a:gd name="connsiteX8952" fmla="*/ 6821584 w 12192959"/>
                <a:gd name="connsiteY8952" fmla="*/ 1420949 h 1628413"/>
                <a:gd name="connsiteX8953" fmla="*/ 6743827 w 12192959"/>
                <a:gd name="connsiteY8953" fmla="*/ 1420949 h 1628413"/>
                <a:gd name="connsiteX8954" fmla="*/ 6740863 w 12192959"/>
                <a:gd name="connsiteY8954" fmla="*/ 1423902 h 1628413"/>
                <a:gd name="connsiteX8955" fmla="*/ 6740863 w 12192959"/>
                <a:gd name="connsiteY8955" fmla="*/ 1533231 h 1628413"/>
                <a:gd name="connsiteX8956" fmla="*/ 6737756 w 12192959"/>
                <a:gd name="connsiteY8956" fmla="*/ 1533231 h 1628413"/>
                <a:gd name="connsiteX8957" fmla="*/ 6936091 w 12192959"/>
                <a:gd name="connsiteY8957" fmla="*/ 1526633 h 1628413"/>
                <a:gd name="connsiteX8958" fmla="*/ 6936091 w 12192959"/>
                <a:gd name="connsiteY8958" fmla="*/ 1529682 h 1628413"/>
                <a:gd name="connsiteX8959" fmla="*/ 6929502 w 12192959"/>
                <a:gd name="connsiteY8959" fmla="*/ 1529682 h 1628413"/>
                <a:gd name="connsiteX8960" fmla="*/ 6929502 w 12192959"/>
                <a:gd name="connsiteY8960" fmla="*/ 1526633 h 1628413"/>
                <a:gd name="connsiteX8961" fmla="*/ 6936091 w 12192959"/>
                <a:gd name="connsiteY8961" fmla="*/ 1516707 h 1628413"/>
                <a:gd name="connsiteX8962" fmla="*/ 6936091 w 12192959"/>
                <a:gd name="connsiteY8962" fmla="*/ 1520706 h 1628413"/>
                <a:gd name="connsiteX8963" fmla="*/ 6929502 w 12192959"/>
                <a:gd name="connsiteY8963" fmla="*/ 1520706 h 1628413"/>
                <a:gd name="connsiteX8964" fmla="*/ 6929502 w 12192959"/>
                <a:gd name="connsiteY8964" fmla="*/ 1516707 h 1628413"/>
                <a:gd name="connsiteX8965" fmla="*/ 6920852 w 12192959"/>
                <a:gd name="connsiteY8965" fmla="*/ 1518893 h 1628413"/>
                <a:gd name="connsiteX8966" fmla="*/ 6920852 w 12192959"/>
                <a:gd name="connsiteY8966" fmla="*/ 1534957 h 1628413"/>
                <a:gd name="connsiteX8967" fmla="*/ 6881101 w 12192959"/>
                <a:gd name="connsiteY8967" fmla="*/ 1534957 h 1628413"/>
                <a:gd name="connsiteX8968" fmla="*/ 6882223 w 12192959"/>
                <a:gd name="connsiteY8968" fmla="*/ 1532636 h 1628413"/>
                <a:gd name="connsiteX8969" fmla="*/ 6882223 w 12192959"/>
                <a:gd name="connsiteY8969" fmla="*/ 1518893 h 1628413"/>
                <a:gd name="connsiteX8970" fmla="*/ 6876296 w 12192959"/>
                <a:gd name="connsiteY8970" fmla="*/ 1526633 h 1628413"/>
                <a:gd name="connsiteX8971" fmla="*/ 6876296 w 12192959"/>
                <a:gd name="connsiteY8971" fmla="*/ 1529682 h 1628413"/>
                <a:gd name="connsiteX8972" fmla="*/ 6869813 w 12192959"/>
                <a:gd name="connsiteY8972" fmla="*/ 1529682 h 1628413"/>
                <a:gd name="connsiteX8973" fmla="*/ 6869813 w 12192959"/>
                <a:gd name="connsiteY8973" fmla="*/ 1526633 h 1628413"/>
                <a:gd name="connsiteX8974" fmla="*/ 6869813 w 12192959"/>
                <a:gd name="connsiteY8974" fmla="*/ 1520706 h 1628413"/>
                <a:gd name="connsiteX8975" fmla="*/ 6869813 w 12192959"/>
                <a:gd name="connsiteY8975" fmla="*/ 1516707 h 1628413"/>
                <a:gd name="connsiteX8976" fmla="*/ 6876296 w 12192959"/>
                <a:gd name="connsiteY8976" fmla="*/ 1516707 h 1628413"/>
                <a:gd name="connsiteX8977" fmla="*/ 6876296 w 12192959"/>
                <a:gd name="connsiteY8977" fmla="*/ 1520706 h 1628413"/>
                <a:gd name="connsiteX8978" fmla="*/ 6863464 w 12192959"/>
                <a:gd name="connsiteY8978" fmla="*/ 1508824 h 1628413"/>
                <a:gd name="connsiteX8979" fmla="*/ 6947503 w 12192959"/>
                <a:gd name="connsiteY8979" fmla="*/ 1508824 h 1628413"/>
                <a:gd name="connsiteX8980" fmla="*/ 6947503 w 12192959"/>
                <a:gd name="connsiteY8980" fmla="*/ 1510742 h 1628413"/>
                <a:gd name="connsiteX8981" fmla="*/ 6863455 w 12192959"/>
                <a:gd name="connsiteY8981" fmla="*/ 1510742 h 1628413"/>
                <a:gd name="connsiteX8982" fmla="*/ 6951166 w 12192959"/>
                <a:gd name="connsiteY8982" fmla="*/ 1502906 h 1628413"/>
                <a:gd name="connsiteX8983" fmla="*/ 6860741 w 12192959"/>
                <a:gd name="connsiteY8983" fmla="*/ 1502906 h 1628413"/>
                <a:gd name="connsiteX8984" fmla="*/ 6860741 w 12192959"/>
                <a:gd name="connsiteY8984" fmla="*/ 1500125 h 1628413"/>
                <a:gd name="connsiteX8985" fmla="*/ 6951166 w 12192959"/>
                <a:gd name="connsiteY8985" fmla="*/ 1500125 h 1628413"/>
                <a:gd name="connsiteX8986" fmla="*/ 6875893 w 12192959"/>
                <a:gd name="connsiteY8986" fmla="*/ 1494208 h 1628413"/>
                <a:gd name="connsiteX8987" fmla="*/ 6875893 w 12192959"/>
                <a:gd name="connsiteY8987" fmla="*/ 1435507 h 1628413"/>
                <a:gd name="connsiteX8988" fmla="*/ 6900454 w 12192959"/>
                <a:gd name="connsiteY8988" fmla="*/ 1435507 h 1628413"/>
                <a:gd name="connsiteX8989" fmla="*/ 6900454 w 12192959"/>
                <a:gd name="connsiteY8989" fmla="*/ 1494208 h 1628413"/>
                <a:gd name="connsiteX8990" fmla="*/ 6875893 w 12192959"/>
                <a:gd name="connsiteY8990" fmla="*/ 1429590 h 1628413"/>
                <a:gd name="connsiteX8991" fmla="*/ 6875893 w 12192959"/>
                <a:gd name="connsiteY8991" fmla="*/ 1390059 h 1628413"/>
                <a:gd name="connsiteX8992" fmla="*/ 6900454 w 12192959"/>
                <a:gd name="connsiteY8992" fmla="*/ 1390059 h 1628413"/>
                <a:gd name="connsiteX8993" fmla="*/ 6900454 w 12192959"/>
                <a:gd name="connsiteY8993" fmla="*/ 1429590 h 1628413"/>
                <a:gd name="connsiteX8994" fmla="*/ 6906371 w 12192959"/>
                <a:gd name="connsiteY8994" fmla="*/ 1429590 h 1628413"/>
                <a:gd name="connsiteX8995" fmla="*/ 6906371 w 12192959"/>
                <a:gd name="connsiteY8995" fmla="*/ 1390059 h 1628413"/>
                <a:gd name="connsiteX8996" fmla="*/ 6930931 w 12192959"/>
                <a:gd name="connsiteY8996" fmla="*/ 1390059 h 1628413"/>
                <a:gd name="connsiteX8997" fmla="*/ 6930931 w 12192959"/>
                <a:gd name="connsiteY8997" fmla="*/ 1429590 h 1628413"/>
                <a:gd name="connsiteX8998" fmla="*/ 6906371 w 12192959"/>
                <a:gd name="connsiteY8998" fmla="*/ 1494208 h 1628413"/>
                <a:gd name="connsiteX8999" fmla="*/ 6906371 w 12192959"/>
                <a:gd name="connsiteY8999" fmla="*/ 1435507 h 1628413"/>
                <a:gd name="connsiteX9000" fmla="*/ 6930931 w 12192959"/>
                <a:gd name="connsiteY9000" fmla="*/ 1435507 h 1628413"/>
                <a:gd name="connsiteX9001" fmla="*/ 6930931 w 12192959"/>
                <a:gd name="connsiteY9001" fmla="*/ 1494208 h 1628413"/>
                <a:gd name="connsiteX9002" fmla="*/ 6938843 w 12192959"/>
                <a:gd name="connsiteY9002" fmla="*/ 1408165 h 1628413"/>
                <a:gd name="connsiteX9003" fmla="*/ 6938699 w 12192959"/>
                <a:gd name="connsiteY9003" fmla="*/ 1408223 h 1628413"/>
                <a:gd name="connsiteX9004" fmla="*/ 6938421 w 12192959"/>
                <a:gd name="connsiteY9004" fmla="*/ 1408357 h 1628413"/>
                <a:gd name="connsiteX9005" fmla="*/ 6938191 w 12192959"/>
                <a:gd name="connsiteY9005" fmla="*/ 1408501 h 1628413"/>
                <a:gd name="connsiteX9006" fmla="*/ 6938018 w 12192959"/>
                <a:gd name="connsiteY9006" fmla="*/ 1408625 h 1628413"/>
                <a:gd name="connsiteX9007" fmla="*/ 6936896 w 12192959"/>
                <a:gd name="connsiteY9007" fmla="*/ 1410937 h 1628413"/>
                <a:gd name="connsiteX9008" fmla="*/ 6936896 w 12192959"/>
                <a:gd name="connsiteY9008" fmla="*/ 1494208 h 1628413"/>
                <a:gd name="connsiteX9009" fmla="*/ 6936848 w 12192959"/>
                <a:gd name="connsiteY9009" fmla="*/ 1494208 h 1628413"/>
                <a:gd name="connsiteX9010" fmla="*/ 6936848 w 12192959"/>
                <a:gd name="connsiteY9010" fmla="*/ 1387095 h 1628413"/>
                <a:gd name="connsiteX9011" fmla="*/ 6933885 w 12192959"/>
                <a:gd name="connsiteY9011" fmla="*/ 1384132 h 1628413"/>
                <a:gd name="connsiteX9012" fmla="*/ 6872940 w 12192959"/>
                <a:gd name="connsiteY9012" fmla="*/ 1384132 h 1628413"/>
                <a:gd name="connsiteX9013" fmla="*/ 6869976 w 12192959"/>
                <a:gd name="connsiteY9013" fmla="*/ 1387095 h 1628413"/>
                <a:gd name="connsiteX9014" fmla="*/ 6869976 w 12192959"/>
                <a:gd name="connsiteY9014" fmla="*/ 1494208 h 1628413"/>
                <a:gd name="connsiteX9015" fmla="*/ 6869803 w 12192959"/>
                <a:gd name="connsiteY9015" fmla="*/ 1494208 h 1628413"/>
                <a:gd name="connsiteX9016" fmla="*/ 6869803 w 12192959"/>
                <a:gd name="connsiteY9016" fmla="*/ 1493949 h 1628413"/>
                <a:gd name="connsiteX9017" fmla="*/ 6869803 w 12192959"/>
                <a:gd name="connsiteY9017" fmla="*/ 1471968 h 1628413"/>
                <a:gd name="connsiteX9018" fmla="*/ 6869564 w 12192959"/>
                <a:gd name="connsiteY9018" fmla="*/ 1470827 h 1628413"/>
                <a:gd name="connsiteX9019" fmla="*/ 6869564 w 12192959"/>
                <a:gd name="connsiteY9019" fmla="*/ 1451119 h 1628413"/>
                <a:gd name="connsiteX9020" fmla="*/ 6869803 w 12192959"/>
                <a:gd name="connsiteY9020" fmla="*/ 1449978 h 1628413"/>
                <a:gd name="connsiteX9021" fmla="*/ 6869803 w 12192959"/>
                <a:gd name="connsiteY9021" fmla="*/ 1427998 h 1628413"/>
                <a:gd name="connsiteX9022" fmla="*/ 6869564 w 12192959"/>
                <a:gd name="connsiteY9022" fmla="*/ 1426856 h 1628413"/>
                <a:gd name="connsiteX9023" fmla="*/ 6869564 w 12192959"/>
                <a:gd name="connsiteY9023" fmla="*/ 1410946 h 1628413"/>
                <a:gd name="connsiteX9024" fmla="*/ 6866610 w 12192959"/>
                <a:gd name="connsiteY9024" fmla="*/ 1407983 h 1628413"/>
                <a:gd name="connsiteX9025" fmla="*/ 6866265 w 12192959"/>
                <a:gd name="connsiteY9025" fmla="*/ 1407983 h 1628413"/>
                <a:gd name="connsiteX9026" fmla="*/ 6865938 w 12192959"/>
                <a:gd name="connsiteY9026" fmla="*/ 1407935 h 1628413"/>
                <a:gd name="connsiteX9027" fmla="*/ 6865641 w 12192959"/>
                <a:gd name="connsiteY9027" fmla="*/ 1407849 h 1628413"/>
                <a:gd name="connsiteX9028" fmla="*/ 6865354 w 12192959"/>
                <a:gd name="connsiteY9028" fmla="*/ 1407743 h 1628413"/>
                <a:gd name="connsiteX9029" fmla="*/ 6865095 w 12192959"/>
                <a:gd name="connsiteY9029" fmla="*/ 1407618 h 1628413"/>
                <a:gd name="connsiteX9030" fmla="*/ 6864845 w 12192959"/>
                <a:gd name="connsiteY9030" fmla="*/ 1407465 h 1628413"/>
                <a:gd name="connsiteX9031" fmla="*/ 6864424 w 12192959"/>
                <a:gd name="connsiteY9031" fmla="*/ 1407129 h 1628413"/>
                <a:gd name="connsiteX9032" fmla="*/ 6864356 w 12192959"/>
                <a:gd name="connsiteY9032" fmla="*/ 1407053 h 1628413"/>
                <a:gd name="connsiteX9033" fmla="*/ 6864136 w 12192959"/>
                <a:gd name="connsiteY9033" fmla="*/ 1406803 h 1628413"/>
                <a:gd name="connsiteX9034" fmla="*/ 6863963 w 12192959"/>
                <a:gd name="connsiteY9034" fmla="*/ 1406563 h 1628413"/>
                <a:gd name="connsiteX9035" fmla="*/ 6863656 w 12192959"/>
                <a:gd name="connsiteY9035" fmla="*/ 1405940 h 1628413"/>
                <a:gd name="connsiteX9036" fmla="*/ 6863541 w 12192959"/>
                <a:gd name="connsiteY9036" fmla="*/ 1405585 h 1628413"/>
                <a:gd name="connsiteX9037" fmla="*/ 6863541 w 12192959"/>
                <a:gd name="connsiteY9037" fmla="*/ 1405441 h 1628413"/>
                <a:gd name="connsiteX9038" fmla="*/ 6863483 w 12192959"/>
                <a:gd name="connsiteY9038" fmla="*/ 1404847 h 1628413"/>
                <a:gd name="connsiteX9039" fmla="*/ 6863483 w 12192959"/>
                <a:gd name="connsiteY9039" fmla="*/ 1380871 h 1628413"/>
                <a:gd name="connsiteX9040" fmla="*/ 6863675 w 12192959"/>
                <a:gd name="connsiteY9040" fmla="*/ 1380871 h 1628413"/>
                <a:gd name="connsiteX9041" fmla="*/ 6863675 w 12192959"/>
                <a:gd name="connsiteY9041" fmla="*/ 1380977 h 1628413"/>
                <a:gd name="connsiteX9042" fmla="*/ 6866629 w 12192959"/>
                <a:gd name="connsiteY9042" fmla="*/ 1383931 h 1628413"/>
                <a:gd name="connsiteX9043" fmla="*/ 6866639 w 12192959"/>
                <a:gd name="connsiteY9043" fmla="*/ 1383931 h 1628413"/>
                <a:gd name="connsiteX9044" fmla="*/ 6939744 w 12192959"/>
                <a:gd name="connsiteY9044" fmla="*/ 1383931 h 1628413"/>
                <a:gd name="connsiteX9045" fmla="*/ 6942708 w 12192959"/>
                <a:gd name="connsiteY9045" fmla="*/ 1380986 h 1628413"/>
                <a:gd name="connsiteX9046" fmla="*/ 6942708 w 12192959"/>
                <a:gd name="connsiteY9046" fmla="*/ 1380967 h 1628413"/>
                <a:gd name="connsiteX9047" fmla="*/ 6942708 w 12192959"/>
                <a:gd name="connsiteY9047" fmla="*/ 1380871 h 1628413"/>
                <a:gd name="connsiteX9048" fmla="*/ 6942900 w 12192959"/>
                <a:gd name="connsiteY9048" fmla="*/ 1380871 h 1628413"/>
                <a:gd name="connsiteX9049" fmla="*/ 6942900 w 12192959"/>
                <a:gd name="connsiteY9049" fmla="*/ 1404847 h 1628413"/>
                <a:gd name="connsiteX9050" fmla="*/ 6939821 w 12192959"/>
                <a:gd name="connsiteY9050" fmla="*/ 1408002 h 1628413"/>
                <a:gd name="connsiteX9051" fmla="*/ 6938843 w 12192959"/>
                <a:gd name="connsiteY9051" fmla="*/ 1408165 h 1628413"/>
                <a:gd name="connsiteX9052" fmla="*/ 6978959 w 12192959"/>
                <a:gd name="connsiteY9052" fmla="*/ 1425034 h 1628413"/>
                <a:gd name="connsiteX9053" fmla="*/ 6942823 w 12192959"/>
                <a:gd name="connsiteY9053" fmla="*/ 1425034 h 1628413"/>
                <a:gd name="connsiteX9054" fmla="*/ 6942823 w 12192959"/>
                <a:gd name="connsiteY9054" fmla="*/ 1413353 h 1628413"/>
                <a:gd name="connsiteX9055" fmla="*/ 6942871 w 12192959"/>
                <a:gd name="connsiteY9055" fmla="*/ 1413353 h 1628413"/>
                <a:gd name="connsiteX9056" fmla="*/ 6943149 w 12192959"/>
                <a:gd name="connsiteY9056" fmla="*/ 1413238 h 1628413"/>
                <a:gd name="connsiteX9057" fmla="*/ 6944329 w 12192959"/>
                <a:gd name="connsiteY9057" fmla="*/ 1412653 h 1628413"/>
                <a:gd name="connsiteX9058" fmla="*/ 6945048 w 12192959"/>
                <a:gd name="connsiteY9058" fmla="*/ 1412193 h 1628413"/>
                <a:gd name="connsiteX9059" fmla="*/ 6945671 w 12192959"/>
                <a:gd name="connsiteY9059" fmla="*/ 1411694 h 1628413"/>
                <a:gd name="connsiteX9060" fmla="*/ 6945882 w 12192959"/>
                <a:gd name="connsiteY9060" fmla="*/ 1411502 h 1628413"/>
                <a:gd name="connsiteX9061" fmla="*/ 6946237 w 12192959"/>
                <a:gd name="connsiteY9061" fmla="*/ 1411157 h 1628413"/>
                <a:gd name="connsiteX9062" fmla="*/ 6946630 w 12192959"/>
                <a:gd name="connsiteY9062" fmla="*/ 1410735 h 1628413"/>
                <a:gd name="connsiteX9063" fmla="*/ 6946975 w 12192959"/>
                <a:gd name="connsiteY9063" fmla="*/ 1410294 h 1628413"/>
                <a:gd name="connsiteX9064" fmla="*/ 6947301 w 12192959"/>
                <a:gd name="connsiteY9064" fmla="*/ 1409843 h 1628413"/>
                <a:gd name="connsiteX9065" fmla="*/ 6947752 w 12192959"/>
                <a:gd name="connsiteY9065" fmla="*/ 1409076 h 1628413"/>
                <a:gd name="connsiteX9066" fmla="*/ 6947800 w 12192959"/>
                <a:gd name="connsiteY9066" fmla="*/ 1408990 h 1628413"/>
                <a:gd name="connsiteX9067" fmla="*/ 6978959 w 12192959"/>
                <a:gd name="connsiteY9067" fmla="*/ 1408990 h 1628413"/>
                <a:gd name="connsiteX9068" fmla="*/ 6978959 w 12192959"/>
                <a:gd name="connsiteY9068" fmla="*/ 1381073 h 1628413"/>
                <a:gd name="connsiteX9069" fmla="*/ 6948807 w 12192959"/>
                <a:gd name="connsiteY9069" fmla="*/ 1381073 h 1628413"/>
                <a:gd name="connsiteX9070" fmla="*/ 6948807 w 12192959"/>
                <a:gd name="connsiteY9070" fmla="*/ 1377918 h 1628413"/>
                <a:gd name="connsiteX9071" fmla="*/ 6945844 w 12192959"/>
                <a:gd name="connsiteY9071" fmla="*/ 1374964 h 1628413"/>
                <a:gd name="connsiteX9072" fmla="*/ 6939725 w 12192959"/>
                <a:gd name="connsiteY9072" fmla="*/ 1374964 h 1628413"/>
                <a:gd name="connsiteX9073" fmla="*/ 6936771 w 12192959"/>
                <a:gd name="connsiteY9073" fmla="*/ 1377918 h 1628413"/>
                <a:gd name="connsiteX9074" fmla="*/ 6936772 w 12192959"/>
                <a:gd name="connsiteY9074" fmla="*/ 1378023 h 1628413"/>
                <a:gd name="connsiteX9075" fmla="*/ 6931670 w 12192959"/>
                <a:gd name="connsiteY9075" fmla="*/ 1378023 h 1628413"/>
                <a:gd name="connsiteX9076" fmla="*/ 6931670 w 12192959"/>
                <a:gd name="connsiteY9076" fmla="*/ 1365009 h 1628413"/>
                <a:gd name="connsiteX9077" fmla="*/ 6978959 w 12192959"/>
                <a:gd name="connsiteY9077" fmla="*/ 1365009 h 1628413"/>
                <a:gd name="connsiteX9078" fmla="*/ 6978959 w 12192959"/>
                <a:gd name="connsiteY9078" fmla="*/ 1337102 h 1628413"/>
                <a:gd name="connsiteX9079" fmla="*/ 6931670 w 12192959"/>
                <a:gd name="connsiteY9079" fmla="*/ 1337102 h 1628413"/>
                <a:gd name="connsiteX9080" fmla="*/ 6931670 w 12192959"/>
                <a:gd name="connsiteY9080" fmla="*/ 1323119 h 1628413"/>
                <a:gd name="connsiteX9081" fmla="*/ 6939044 w 12192959"/>
                <a:gd name="connsiteY9081" fmla="*/ 1323119 h 1628413"/>
                <a:gd name="connsiteX9082" fmla="*/ 6941921 w 12192959"/>
                <a:gd name="connsiteY9082" fmla="*/ 1321038 h 1628413"/>
                <a:gd name="connsiteX9083" fmla="*/ 6979007 w 12192959"/>
                <a:gd name="connsiteY9083" fmla="*/ 1321038 h 1628413"/>
                <a:gd name="connsiteX9084" fmla="*/ 6978959 w 12192959"/>
                <a:gd name="connsiteY9084" fmla="*/ 1293131 h 1628413"/>
                <a:gd name="connsiteX9085" fmla="*/ 6957093 w 12192959"/>
                <a:gd name="connsiteY9085" fmla="*/ 1293131 h 1628413"/>
                <a:gd name="connsiteX9086" fmla="*/ 6957093 w 12192959"/>
                <a:gd name="connsiteY9086" fmla="*/ 1284691 h 1628413"/>
                <a:gd name="connsiteX9087" fmla="*/ 6954130 w 12192959"/>
                <a:gd name="connsiteY9087" fmla="*/ 1281728 h 1628413"/>
                <a:gd name="connsiteX9088" fmla="*/ 6942823 w 12192959"/>
                <a:gd name="connsiteY9088" fmla="*/ 1281728 h 1628413"/>
                <a:gd name="connsiteX9089" fmla="*/ 6942823 w 12192959"/>
                <a:gd name="connsiteY9089" fmla="*/ 1277067 h 1628413"/>
                <a:gd name="connsiteX9090" fmla="*/ 6978959 w 12192959"/>
                <a:gd name="connsiteY9090" fmla="*/ 1277067 h 1628413"/>
                <a:gd name="connsiteX9091" fmla="*/ 6977818 w 12192959"/>
                <a:gd name="connsiteY9091" fmla="*/ 1211116 h 1628413"/>
                <a:gd name="connsiteX9092" fmla="*/ 6977818 w 12192959"/>
                <a:gd name="connsiteY9092" fmla="*/ 1227179 h 1628413"/>
                <a:gd name="connsiteX9093" fmla="*/ 6942823 w 12192959"/>
                <a:gd name="connsiteY9093" fmla="*/ 1227179 h 1628413"/>
                <a:gd name="connsiteX9094" fmla="*/ 6942823 w 12192959"/>
                <a:gd name="connsiteY9094" fmla="*/ 1211116 h 1628413"/>
                <a:gd name="connsiteX9095" fmla="*/ 6978959 w 12192959"/>
                <a:gd name="connsiteY9095" fmla="*/ 1205198 h 1628413"/>
                <a:gd name="connsiteX9096" fmla="*/ 6942823 w 12192959"/>
                <a:gd name="connsiteY9096" fmla="*/ 1205198 h 1628413"/>
                <a:gd name="connsiteX9097" fmla="*/ 6942823 w 12192959"/>
                <a:gd name="connsiteY9097" fmla="*/ 1200873 h 1628413"/>
                <a:gd name="connsiteX9098" fmla="*/ 6945259 w 12192959"/>
                <a:gd name="connsiteY9098" fmla="*/ 1199550 h 1628413"/>
                <a:gd name="connsiteX9099" fmla="*/ 6945892 w 12192959"/>
                <a:gd name="connsiteY9099" fmla="*/ 1199003 h 1628413"/>
                <a:gd name="connsiteX9100" fmla="*/ 6948644 w 12192959"/>
                <a:gd name="connsiteY9100" fmla="*/ 1194035 h 1628413"/>
                <a:gd name="connsiteX9101" fmla="*/ 6948644 w 12192959"/>
                <a:gd name="connsiteY9101" fmla="*/ 1193824 h 1628413"/>
                <a:gd name="connsiteX9102" fmla="*/ 6948731 w 12192959"/>
                <a:gd name="connsiteY9102" fmla="*/ 1193211 h 1628413"/>
                <a:gd name="connsiteX9103" fmla="*/ 6948731 w 12192959"/>
                <a:gd name="connsiteY9103" fmla="*/ 1192597 h 1628413"/>
                <a:gd name="connsiteX9104" fmla="*/ 6948731 w 12192959"/>
                <a:gd name="connsiteY9104" fmla="*/ 1192348 h 1628413"/>
                <a:gd name="connsiteX9105" fmla="*/ 6948731 w 12192959"/>
                <a:gd name="connsiteY9105" fmla="*/ 1189135 h 1628413"/>
                <a:gd name="connsiteX9106" fmla="*/ 6978882 w 12192959"/>
                <a:gd name="connsiteY9106" fmla="*/ 1189135 h 1628413"/>
                <a:gd name="connsiteX9107" fmla="*/ 6977818 w 12192959"/>
                <a:gd name="connsiteY9107" fmla="*/ 1167145 h 1628413"/>
                <a:gd name="connsiteX9108" fmla="*/ 6977818 w 12192959"/>
                <a:gd name="connsiteY9108" fmla="*/ 1183189 h 1628413"/>
                <a:gd name="connsiteX9109" fmla="*/ 6948807 w 12192959"/>
                <a:gd name="connsiteY9109" fmla="*/ 1183189 h 1628413"/>
                <a:gd name="connsiteX9110" fmla="*/ 6948807 w 12192959"/>
                <a:gd name="connsiteY9110" fmla="*/ 1167116 h 1628413"/>
                <a:gd name="connsiteX9111" fmla="*/ 6978959 w 12192959"/>
                <a:gd name="connsiteY9111" fmla="*/ 1073295 h 1628413"/>
                <a:gd name="connsiteX9112" fmla="*/ 6956901 w 12192959"/>
                <a:gd name="connsiteY9112" fmla="*/ 1073295 h 1628413"/>
                <a:gd name="connsiteX9113" fmla="*/ 6954734 w 12192959"/>
                <a:gd name="connsiteY9113" fmla="*/ 1071454 h 1628413"/>
                <a:gd name="connsiteX9114" fmla="*/ 6954140 w 12192959"/>
                <a:gd name="connsiteY9114" fmla="*/ 1071396 h 1628413"/>
                <a:gd name="connsiteX9115" fmla="*/ 6942833 w 12192959"/>
                <a:gd name="connsiteY9115" fmla="*/ 1071396 h 1628413"/>
                <a:gd name="connsiteX9116" fmla="*/ 6942833 w 12192959"/>
                <a:gd name="connsiteY9116" fmla="*/ 1057231 h 1628413"/>
                <a:gd name="connsiteX9117" fmla="*/ 6978969 w 12192959"/>
                <a:gd name="connsiteY9117" fmla="*/ 1057231 h 1628413"/>
                <a:gd name="connsiteX9118" fmla="*/ 6977818 w 12192959"/>
                <a:gd name="connsiteY9118" fmla="*/ 991280 h 1628413"/>
                <a:gd name="connsiteX9119" fmla="*/ 6977818 w 12192959"/>
                <a:gd name="connsiteY9119" fmla="*/ 1007334 h 1628413"/>
                <a:gd name="connsiteX9120" fmla="*/ 6942823 w 12192959"/>
                <a:gd name="connsiteY9120" fmla="*/ 1007334 h 1628413"/>
                <a:gd name="connsiteX9121" fmla="*/ 6942823 w 12192959"/>
                <a:gd name="connsiteY9121" fmla="*/ 991280 h 1628413"/>
                <a:gd name="connsiteX9122" fmla="*/ 6978959 w 12192959"/>
                <a:gd name="connsiteY9122" fmla="*/ 985353 h 1628413"/>
                <a:gd name="connsiteX9123" fmla="*/ 6948174 w 12192959"/>
                <a:gd name="connsiteY9123" fmla="*/ 985353 h 1628413"/>
                <a:gd name="connsiteX9124" fmla="*/ 6948644 w 12192959"/>
                <a:gd name="connsiteY9124" fmla="*/ 983684 h 1628413"/>
                <a:gd name="connsiteX9125" fmla="*/ 6948644 w 12192959"/>
                <a:gd name="connsiteY9125" fmla="*/ 983512 h 1628413"/>
                <a:gd name="connsiteX9126" fmla="*/ 6946726 w 12192959"/>
                <a:gd name="connsiteY9126" fmla="*/ 983234 h 1628413"/>
                <a:gd name="connsiteX9127" fmla="*/ 6948644 w 12192959"/>
                <a:gd name="connsiteY9127" fmla="*/ 983397 h 1628413"/>
                <a:gd name="connsiteX9128" fmla="*/ 6948711 w 12192959"/>
                <a:gd name="connsiteY9128" fmla="*/ 982888 h 1628413"/>
                <a:gd name="connsiteX9129" fmla="*/ 6948711 w 12192959"/>
                <a:gd name="connsiteY9129" fmla="*/ 982198 h 1628413"/>
                <a:gd name="connsiteX9130" fmla="*/ 6948711 w 12192959"/>
                <a:gd name="connsiteY9130" fmla="*/ 969328 h 1628413"/>
                <a:gd name="connsiteX9131" fmla="*/ 6978863 w 12192959"/>
                <a:gd name="connsiteY9131" fmla="*/ 969328 h 1628413"/>
                <a:gd name="connsiteX9132" fmla="*/ 6978959 w 12192959"/>
                <a:gd name="connsiteY9132" fmla="*/ 941382 h 1628413"/>
                <a:gd name="connsiteX9133" fmla="*/ 6931670 w 12192959"/>
                <a:gd name="connsiteY9133" fmla="*/ 941382 h 1628413"/>
                <a:gd name="connsiteX9134" fmla="*/ 6931670 w 12192959"/>
                <a:gd name="connsiteY9134" fmla="*/ 934209 h 1628413"/>
                <a:gd name="connsiteX9135" fmla="*/ 6939044 w 12192959"/>
                <a:gd name="connsiteY9135" fmla="*/ 934209 h 1628413"/>
                <a:gd name="connsiteX9136" fmla="*/ 6942008 w 12192959"/>
                <a:gd name="connsiteY9136" fmla="*/ 931245 h 1628413"/>
                <a:gd name="connsiteX9137" fmla="*/ 6942008 w 12192959"/>
                <a:gd name="connsiteY9137" fmla="*/ 925328 h 1628413"/>
                <a:gd name="connsiteX9138" fmla="*/ 6978959 w 12192959"/>
                <a:gd name="connsiteY9138" fmla="*/ 925328 h 1628413"/>
                <a:gd name="connsiteX9139" fmla="*/ 6977818 w 12192959"/>
                <a:gd name="connsiteY9139" fmla="*/ 919401 h 1628413"/>
                <a:gd name="connsiteX9140" fmla="*/ 6942008 w 12192959"/>
                <a:gd name="connsiteY9140" fmla="*/ 919401 h 1628413"/>
                <a:gd name="connsiteX9141" fmla="*/ 6942008 w 12192959"/>
                <a:gd name="connsiteY9141" fmla="*/ 915325 h 1628413"/>
                <a:gd name="connsiteX9142" fmla="*/ 6950466 w 12192959"/>
                <a:gd name="connsiteY9142" fmla="*/ 915325 h 1628413"/>
                <a:gd name="connsiteX9143" fmla="*/ 6953420 w 12192959"/>
                <a:gd name="connsiteY9143" fmla="*/ 912353 h 1628413"/>
                <a:gd name="connsiteX9144" fmla="*/ 6953420 w 12192959"/>
                <a:gd name="connsiteY9144" fmla="*/ 912352 h 1628413"/>
                <a:gd name="connsiteX9145" fmla="*/ 6953420 w 12192959"/>
                <a:gd name="connsiteY9145" fmla="*/ 907433 h 1628413"/>
                <a:gd name="connsiteX9146" fmla="*/ 6954130 w 12192959"/>
                <a:gd name="connsiteY9146" fmla="*/ 907433 h 1628413"/>
                <a:gd name="connsiteX9147" fmla="*/ 6957093 w 12192959"/>
                <a:gd name="connsiteY9147" fmla="*/ 904479 h 1628413"/>
                <a:gd name="connsiteX9148" fmla="*/ 6957093 w 12192959"/>
                <a:gd name="connsiteY9148" fmla="*/ 903338 h 1628413"/>
                <a:gd name="connsiteX9149" fmla="*/ 6977818 w 12192959"/>
                <a:gd name="connsiteY9149" fmla="*/ 903338 h 1628413"/>
                <a:gd name="connsiteX9150" fmla="*/ 6977818 w 12192959"/>
                <a:gd name="connsiteY9150" fmla="*/ 815405 h 1628413"/>
                <a:gd name="connsiteX9151" fmla="*/ 6977818 w 12192959"/>
                <a:gd name="connsiteY9151" fmla="*/ 831459 h 1628413"/>
                <a:gd name="connsiteX9152" fmla="*/ 6942823 w 12192959"/>
                <a:gd name="connsiteY9152" fmla="*/ 831459 h 1628413"/>
                <a:gd name="connsiteX9153" fmla="*/ 6942823 w 12192959"/>
                <a:gd name="connsiteY9153" fmla="*/ 815405 h 1628413"/>
                <a:gd name="connsiteX9154" fmla="*/ 6978959 w 12192959"/>
                <a:gd name="connsiteY9154" fmla="*/ 809479 h 1628413"/>
                <a:gd name="connsiteX9155" fmla="*/ 6946525 w 12192959"/>
                <a:gd name="connsiteY9155" fmla="*/ 809479 h 1628413"/>
                <a:gd name="connsiteX9156" fmla="*/ 6948807 w 12192959"/>
                <a:gd name="connsiteY9156" fmla="*/ 803418 h 1628413"/>
                <a:gd name="connsiteX9157" fmla="*/ 6948807 w 12192959"/>
                <a:gd name="connsiteY9157" fmla="*/ 793425 h 1628413"/>
                <a:gd name="connsiteX9158" fmla="*/ 6978959 w 12192959"/>
                <a:gd name="connsiteY9158" fmla="*/ 793425 h 1628413"/>
                <a:gd name="connsiteX9159" fmla="*/ 6977818 w 12192959"/>
                <a:gd name="connsiteY9159" fmla="*/ 787488 h 1628413"/>
                <a:gd name="connsiteX9160" fmla="*/ 6948807 w 12192959"/>
                <a:gd name="connsiteY9160" fmla="*/ 787488 h 1628413"/>
                <a:gd name="connsiteX9161" fmla="*/ 6948807 w 12192959"/>
                <a:gd name="connsiteY9161" fmla="*/ 776565 h 1628413"/>
                <a:gd name="connsiteX9162" fmla="*/ 6945844 w 12192959"/>
                <a:gd name="connsiteY9162" fmla="*/ 773602 h 1628413"/>
                <a:gd name="connsiteX9163" fmla="*/ 6939735 w 12192959"/>
                <a:gd name="connsiteY9163" fmla="*/ 773602 h 1628413"/>
                <a:gd name="connsiteX9164" fmla="*/ 6936772 w 12192959"/>
                <a:gd name="connsiteY9164" fmla="*/ 776527 h 1628413"/>
                <a:gd name="connsiteX9165" fmla="*/ 6936772 w 12192959"/>
                <a:gd name="connsiteY9165" fmla="*/ 776565 h 1628413"/>
                <a:gd name="connsiteX9166" fmla="*/ 6936772 w 12192959"/>
                <a:gd name="connsiteY9166" fmla="*/ 776661 h 1628413"/>
                <a:gd name="connsiteX9167" fmla="*/ 6926750 w 12192959"/>
                <a:gd name="connsiteY9167" fmla="*/ 776661 h 1628413"/>
                <a:gd name="connsiteX9168" fmla="*/ 6926750 w 12192959"/>
                <a:gd name="connsiteY9168" fmla="*/ 771463 h 1628413"/>
                <a:gd name="connsiteX9169" fmla="*/ 6977798 w 12192959"/>
                <a:gd name="connsiteY9169" fmla="*/ 771463 h 1628413"/>
                <a:gd name="connsiteX9170" fmla="*/ 6636043 w 12192959"/>
                <a:gd name="connsiteY9170" fmla="*/ 776632 h 1628413"/>
                <a:gd name="connsiteX9171" fmla="*/ 6634623 w 12192959"/>
                <a:gd name="connsiteY9171" fmla="*/ 776632 h 1628413"/>
                <a:gd name="connsiteX9172" fmla="*/ 6634623 w 12192959"/>
                <a:gd name="connsiteY9172" fmla="*/ 776565 h 1628413"/>
                <a:gd name="connsiteX9173" fmla="*/ 6631660 w 12192959"/>
                <a:gd name="connsiteY9173" fmla="*/ 773602 h 1628413"/>
                <a:gd name="connsiteX9174" fmla="*/ 6625551 w 12192959"/>
                <a:gd name="connsiteY9174" fmla="*/ 773602 h 1628413"/>
                <a:gd name="connsiteX9175" fmla="*/ 6622588 w 12192959"/>
                <a:gd name="connsiteY9175" fmla="*/ 776565 h 1628413"/>
                <a:gd name="connsiteX9176" fmla="*/ 6622587 w 12192959"/>
                <a:gd name="connsiteY9176" fmla="*/ 787517 h 1628413"/>
                <a:gd name="connsiteX9177" fmla="*/ 6584994 w 12192959"/>
                <a:gd name="connsiteY9177" fmla="*/ 787517 h 1628413"/>
                <a:gd name="connsiteX9178" fmla="*/ 6584994 w 12192959"/>
                <a:gd name="connsiteY9178" fmla="*/ 771434 h 1628413"/>
                <a:gd name="connsiteX9179" fmla="*/ 6636043 w 12192959"/>
                <a:gd name="connsiteY9179" fmla="*/ 771434 h 1628413"/>
                <a:gd name="connsiteX9180" fmla="*/ 6628706 w 12192959"/>
                <a:gd name="connsiteY9180" fmla="*/ 831459 h 1628413"/>
                <a:gd name="connsiteX9181" fmla="*/ 6584994 w 12192959"/>
                <a:gd name="connsiteY9181" fmla="*/ 831459 h 1628413"/>
                <a:gd name="connsiteX9182" fmla="*/ 6584994 w 12192959"/>
                <a:gd name="connsiteY9182" fmla="*/ 815396 h 1628413"/>
                <a:gd name="connsiteX9183" fmla="*/ 6628706 w 12192959"/>
                <a:gd name="connsiteY9183" fmla="*/ 815396 h 1628413"/>
                <a:gd name="connsiteX9184" fmla="*/ 6628706 w 12192959"/>
                <a:gd name="connsiteY9184" fmla="*/ 875430 h 1628413"/>
                <a:gd name="connsiteX9185" fmla="*/ 6584994 w 12192959"/>
                <a:gd name="connsiteY9185" fmla="*/ 875430 h 1628413"/>
                <a:gd name="connsiteX9186" fmla="*/ 6584994 w 12192959"/>
                <a:gd name="connsiteY9186" fmla="*/ 859367 h 1628413"/>
                <a:gd name="connsiteX9187" fmla="*/ 6628706 w 12192959"/>
                <a:gd name="connsiteY9187" fmla="*/ 859367 h 1628413"/>
                <a:gd name="connsiteX9188" fmla="*/ 6622587 w 12192959"/>
                <a:gd name="connsiteY9188" fmla="*/ 907423 h 1628413"/>
                <a:gd name="connsiteX9189" fmla="*/ 6622587 w 12192959"/>
                <a:gd name="connsiteY9189" fmla="*/ 912362 h 1628413"/>
                <a:gd name="connsiteX9190" fmla="*/ 6625551 w 12192959"/>
                <a:gd name="connsiteY9190" fmla="*/ 915325 h 1628413"/>
                <a:gd name="connsiteX9191" fmla="*/ 6628840 w 12192959"/>
                <a:gd name="connsiteY9191" fmla="*/ 915325 h 1628413"/>
                <a:gd name="connsiteX9192" fmla="*/ 6628840 w 12192959"/>
                <a:gd name="connsiteY9192" fmla="*/ 919401 h 1628413"/>
                <a:gd name="connsiteX9193" fmla="*/ 6584994 w 12192959"/>
                <a:gd name="connsiteY9193" fmla="*/ 919401 h 1628413"/>
                <a:gd name="connsiteX9194" fmla="*/ 6584994 w 12192959"/>
                <a:gd name="connsiteY9194" fmla="*/ 903338 h 1628413"/>
                <a:gd name="connsiteX9195" fmla="*/ 6619864 w 12192959"/>
                <a:gd name="connsiteY9195" fmla="*/ 903338 h 1628413"/>
                <a:gd name="connsiteX9196" fmla="*/ 6619864 w 12192959"/>
                <a:gd name="connsiteY9196" fmla="*/ 904479 h 1628413"/>
                <a:gd name="connsiteX9197" fmla="*/ 6622587 w 12192959"/>
                <a:gd name="connsiteY9197" fmla="*/ 907423 h 1628413"/>
                <a:gd name="connsiteX9198" fmla="*/ 6636014 w 12192959"/>
                <a:gd name="connsiteY9198" fmla="*/ 947309 h 1628413"/>
                <a:gd name="connsiteX9199" fmla="*/ 6636014 w 12192959"/>
                <a:gd name="connsiteY9199" fmla="*/ 955201 h 1628413"/>
                <a:gd name="connsiteX9200" fmla="*/ 6634594 w 12192959"/>
                <a:gd name="connsiteY9200" fmla="*/ 955201 h 1628413"/>
                <a:gd name="connsiteX9201" fmla="*/ 6634594 w 12192959"/>
                <a:gd name="connsiteY9201" fmla="*/ 955106 h 1628413"/>
                <a:gd name="connsiteX9202" fmla="*/ 6631641 w 12192959"/>
                <a:gd name="connsiteY9202" fmla="*/ 952152 h 1628413"/>
                <a:gd name="connsiteX9203" fmla="*/ 6631631 w 12192959"/>
                <a:gd name="connsiteY9203" fmla="*/ 952152 h 1628413"/>
                <a:gd name="connsiteX9204" fmla="*/ 6625522 w 12192959"/>
                <a:gd name="connsiteY9204" fmla="*/ 952152 h 1628413"/>
                <a:gd name="connsiteX9205" fmla="*/ 6622559 w 12192959"/>
                <a:gd name="connsiteY9205" fmla="*/ 955106 h 1628413"/>
                <a:gd name="connsiteX9206" fmla="*/ 6622559 w 12192959"/>
                <a:gd name="connsiteY9206" fmla="*/ 963372 h 1628413"/>
                <a:gd name="connsiteX9207" fmla="*/ 6584965 w 12192959"/>
                <a:gd name="connsiteY9207" fmla="*/ 963372 h 1628413"/>
                <a:gd name="connsiteX9208" fmla="*/ 6584965 w 12192959"/>
                <a:gd name="connsiteY9208" fmla="*/ 947270 h 1628413"/>
                <a:gd name="connsiteX9209" fmla="*/ 6628677 w 12192959"/>
                <a:gd name="connsiteY9209" fmla="*/ 1007334 h 1628413"/>
                <a:gd name="connsiteX9210" fmla="*/ 6584965 w 12192959"/>
                <a:gd name="connsiteY9210" fmla="*/ 1007334 h 1628413"/>
                <a:gd name="connsiteX9211" fmla="*/ 6584965 w 12192959"/>
                <a:gd name="connsiteY9211" fmla="*/ 991280 h 1628413"/>
                <a:gd name="connsiteX9212" fmla="*/ 6628677 w 12192959"/>
                <a:gd name="connsiteY9212" fmla="*/ 991280 h 1628413"/>
                <a:gd name="connsiteX9213" fmla="*/ 6628677 w 12192959"/>
                <a:gd name="connsiteY9213" fmla="*/ 1051305 h 1628413"/>
                <a:gd name="connsiteX9214" fmla="*/ 6584965 w 12192959"/>
                <a:gd name="connsiteY9214" fmla="*/ 1051305 h 1628413"/>
                <a:gd name="connsiteX9215" fmla="*/ 6584965 w 12192959"/>
                <a:gd name="connsiteY9215" fmla="*/ 1035241 h 1628413"/>
                <a:gd name="connsiteX9216" fmla="*/ 6628677 w 12192959"/>
                <a:gd name="connsiteY9216" fmla="*/ 1035241 h 1628413"/>
                <a:gd name="connsiteX9217" fmla="*/ 6620708 w 12192959"/>
                <a:gd name="connsiteY9217" fmla="*/ 1085148 h 1628413"/>
                <a:gd name="connsiteX9218" fmla="*/ 6622559 w 12192959"/>
                <a:gd name="connsiteY9218" fmla="*/ 1086002 h 1628413"/>
                <a:gd name="connsiteX9219" fmla="*/ 6622559 w 12192959"/>
                <a:gd name="connsiteY9219" fmla="*/ 1090931 h 1628413"/>
                <a:gd name="connsiteX9220" fmla="*/ 6624362 w 12192959"/>
                <a:gd name="connsiteY9220" fmla="*/ 1093655 h 1628413"/>
                <a:gd name="connsiteX9221" fmla="*/ 6625522 w 12192959"/>
                <a:gd name="connsiteY9221" fmla="*/ 1093895 h 1628413"/>
                <a:gd name="connsiteX9222" fmla="*/ 6628812 w 12192959"/>
                <a:gd name="connsiteY9222" fmla="*/ 1093895 h 1628413"/>
                <a:gd name="connsiteX9223" fmla="*/ 6628812 w 12192959"/>
                <a:gd name="connsiteY9223" fmla="*/ 1095276 h 1628413"/>
                <a:gd name="connsiteX9224" fmla="*/ 6584965 w 12192959"/>
                <a:gd name="connsiteY9224" fmla="*/ 1095276 h 1628413"/>
                <a:gd name="connsiteX9225" fmla="*/ 6584965 w 12192959"/>
                <a:gd name="connsiteY9225" fmla="*/ 1079212 h 1628413"/>
                <a:gd name="connsiteX9226" fmla="*/ 6619864 w 12192959"/>
                <a:gd name="connsiteY9226" fmla="*/ 1079212 h 1628413"/>
                <a:gd name="connsiteX9227" fmla="*/ 6619864 w 12192959"/>
                <a:gd name="connsiteY9227" fmla="*/ 1083048 h 1628413"/>
                <a:gd name="connsiteX9228" fmla="*/ 6620737 w 12192959"/>
                <a:gd name="connsiteY9228" fmla="*/ 1085148 h 1628413"/>
                <a:gd name="connsiteX9229" fmla="*/ 6636052 w 12192959"/>
                <a:gd name="connsiteY9229" fmla="*/ 1123183 h 1628413"/>
                <a:gd name="connsiteX9230" fmla="*/ 6636052 w 12192959"/>
                <a:gd name="connsiteY9230" fmla="*/ 1135382 h 1628413"/>
                <a:gd name="connsiteX9231" fmla="*/ 6585004 w 12192959"/>
                <a:gd name="connsiteY9231" fmla="*/ 1135382 h 1628413"/>
                <a:gd name="connsiteX9232" fmla="*/ 6585004 w 12192959"/>
                <a:gd name="connsiteY9232" fmla="*/ 1123183 h 1628413"/>
                <a:gd name="connsiteX9233" fmla="*/ 6622626 w 12192959"/>
                <a:gd name="connsiteY9233" fmla="*/ 1167145 h 1628413"/>
                <a:gd name="connsiteX9234" fmla="*/ 6622626 w 12192959"/>
                <a:gd name="connsiteY9234" fmla="*/ 1183189 h 1628413"/>
                <a:gd name="connsiteX9235" fmla="*/ 6585033 w 12192959"/>
                <a:gd name="connsiteY9235" fmla="*/ 1183189 h 1628413"/>
                <a:gd name="connsiteX9236" fmla="*/ 6585033 w 12192959"/>
                <a:gd name="connsiteY9236" fmla="*/ 1167116 h 1628413"/>
                <a:gd name="connsiteX9237" fmla="*/ 6628744 w 12192959"/>
                <a:gd name="connsiteY9237" fmla="*/ 1227179 h 1628413"/>
                <a:gd name="connsiteX9238" fmla="*/ 6585033 w 12192959"/>
                <a:gd name="connsiteY9238" fmla="*/ 1227179 h 1628413"/>
                <a:gd name="connsiteX9239" fmla="*/ 6585033 w 12192959"/>
                <a:gd name="connsiteY9239" fmla="*/ 1211116 h 1628413"/>
                <a:gd name="connsiteX9240" fmla="*/ 6628744 w 12192959"/>
                <a:gd name="connsiteY9240" fmla="*/ 1211116 h 1628413"/>
                <a:gd name="connsiteX9241" fmla="*/ 6628744 w 12192959"/>
                <a:gd name="connsiteY9241" fmla="*/ 1271150 h 1628413"/>
                <a:gd name="connsiteX9242" fmla="*/ 6585033 w 12192959"/>
                <a:gd name="connsiteY9242" fmla="*/ 1271150 h 1628413"/>
                <a:gd name="connsiteX9243" fmla="*/ 6585033 w 12192959"/>
                <a:gd name="connsiteY9243" fmla="*/ 1255115 h 1628413"/>
                <a:gd name="connsiteX9244" fmla="*/ 6628744 w 12192959"/>
                <a:gd name="connsiteY9244" fmla="*/ 1255115 h 1628413"/>
                <a:gd name="connsiteX9245" fmla="*/ 6622626 w 12192959"/>
                <a:gd name="connsiteY9245" fmla="*/ 1299048 h 1628413"/>
                <a:gd name="connsiteX9246" fmla="*/ 6622626 w 12192959"/>
                <a:gd name="connsiteY9246" fmla="*/ 1301273 h 1628413"/>
                <a:gd name="connsiteX9247" fmla="*/ 6625580 w 12192959"/>
                <a:gd name="connsiteY9247" fmla="*/ 1304227 h 1628413"/>
                <a:gd name="connsiteX9248" fmla="*/ 6628879 w 12192959"/>
                <a:gd name="connsiteY9248" fmla="*/ 1304227 h 1628413"/>
                <a:gd name="connsiteX9249" fmla="*/ 6628879 w 12192959"/>
                <a:gd name="connsiteY9249" fmla="*/ 1315121 h 1628413"/>
                <a:gd name="connsiteX9250" fmla="*/ 6592743 w 12192959"/>
                <a:gd name="connsiteY9250" fmla="*/ 1315121 h 1628413"/>
                <a:gd name="connsiteX9251" fmla="*/ 6592580 w 12192959"/>
                <a:gd name="connsiteY9251" fmla="*/ 1314853 h 1628413"/>
                <a:gd name="connsiteX9252" fmla="*/ 6592455 w 12192959"/>
                <a:gd name="connsiteY9252" fmla="*/ 1314680 h 1628413"/>
                <a:gd name="connsiteX9253" fmla="*/ 6592119 w 12192959"/>
                <a:gd name="connsiteY9253" fmla="*/ 1314191 h 1628413"/>
                <a:gd name="connsiteX9254" fmla="*/ 6591937 w 12192959"/>
                <a:gd name="connsiteY9254" fmla="*/ 1313970 h 1628413"/>
                <a:gd name="connsiteX9255" fmla="*/ 6591631 w 12192959"/>
                <a:gd name="connsiteY9255" fmla="*/ 1313587 h 1628413"/>
                <a:gd name="connsiteX9256" fmla="*/ 6591391 w 12192959"/>
                <a:gd name="connsiteY9256" fmla="*/ 1313328 h 1628413"/>
                <a:gd name="connsiteX9257" fmla="*/ 6591093 w 12192959"/>
                <a:gd name="connsiteY9257" fmla="*/ 1313011 h 1628413"/>
                <a:gd name="connsiteX9258" fmla="*/ 6590835 w 12192959"/>
                <a:gd name="connsiteY9258" fmla="*/ 1312771 h 1628413"/>
                <a:gd name="connsiteX9259" fmla="*/ 6590499 w 12192959"/>
                <a:gd name="connsiteY9259" fmla="*/ 1312474 h 1628413"/>
                <a:gd name="connsiteX9260" fmla="*/ 6590230 w 12192959"/>
                <a:gd name="connsiteY9260" fmla="*/ 1312254 h 1628413"/>
                <a:gd name="connsiteX9261" fmla="*/ 6589876 w 12192959"/>
                <a:gd name="connsiteY9261" fmla="*/ 1311976 h 1628413"/>
                <a:gd name="connsiteX9262" fmla="*/ 6589578 w 12192959"/>
                <a:gd name="connsiteY9262" fmla="*/ 1311774 h 1628413"/>
                <a:gd name="connsiteX9263" fmla="*/ 6589223 w 12192959"/>
                <a:gd name="connsiteY9263" fmla="*/ 1311534 h 1628413"/>
                <a:gd name="connsiteX9264" fmla="*/ 6588926 w 12192959"/>
                <a:gd name="connsiteY9264" fmla="*/ 1311352 h 1628413"/>
                <a:gd name="connsiteX9265" fmla="*/ 6588542 w 12192959"/>
                <a:gd name="connsiteY9265" fmla="*/ 1311141 h 1628413"/>
                <a:gd name="connsiteX9266" fmla="*/ 6588226 w 12192959"/>
                <a:gd name="connsiteY9266" fmla="*/ 1310978 h 1628413"/>
                <a:gd name="connsiteX9267" fmla="*/ 6587833 w 12192959"/>
                <a:gd name="connsiteY9267" fmla="*/ 1310796 h 1628413"/>
                <a:gd name="connsiteX9268" fmla="*/ 6587488 w 12192959"/>
                <a:gd name="connsiteY9268" fmla="*/ 1310652 h 1628413"/>
                <a:gd name="connsiteX9269" fmla="*/ 6586998 w 12192959"/>
                <a:gd name="connsiteY9269" fmla="*/ 1310479 h 1628413"/>
                <a:gd name="connsiteX9270" fmla="*/ 6586730 w 12192959"/>
                <a:gd name="connsiteY9270" fmla="*/ 1310384 h 1628413"/>
                <a:gd name="connsiteX9271" fmla="*/ 6586251 w 12192959"/>
                <a:gd name="connsiteY9271" fmla="*/ 1310249 h 1628413"/>
                <a:gd name="connsiteX9272" fmla="*/ 6585963 w 12192959"/>
                <a:gd name="connsiteY9272" fmla="*/ 1310182 h 1628413"/>
                <a:gd name="connsiteX9273" fmla="*/ 6585416 w 12192959"/>
                <a:gd name="connsiteY9273" fmla="*/ 1310067 h 1628413"/>
                <a:gd name="connsiteX9274" fmla="*/ 6585176 w 12192959"/>
                <a:gd name="connsiteY9274" fmla="*/ 1310067 h 1628413"/>
                <a:gd name="connsiteX9275" fmla="*/ 6585033 w 12192959"/>
                <a:gd name="connsiteY9275" fmla="*/ 1310067 h 1628413"/>
                <a:gd name="connsiteX9276" fmla="*/ 6585033 w 12192959"/>
                <a:gd name="connsiteY9276" fmla="*/ 1299105 h 1628413"/>
                <a:gd name="connsiteX9277" fmla="*/ 6585033 w 12192959"/>
                <a:gd name="connsiteY9277" fmla="*/ 1381073 h 1628413"/>
                <a:gd name="connsiteX9278" fmla="*/ 6585033 w 12192959"/>
                <a:gd name="connsiteY9278" fmla="*/ 1365000 h 1628413"/>
                <a:gd name="connsiteX9279" fmla="*/ 6593290 w 12192959"/>
                <a:gd name="connsiteY9279" fmla="*/ 1365000 h 1628413"/>
                <a:gd name="connsiteX9280" fmla="*/ 6593290 w 12192959"/>
                <a:gd name="connsiteY9280" fmla="*/ 1381073 h 1628413"/>
                <a:gd name="connsiteX9281" fmla="*/ 6585033 w 12192959"/>
                <a:gd name="connsiteY9281" fmla="*/ 1425034 h 1628413"/>
                <a:gd name="connsiteX9282" fmla="*/ 6585033 w 12192959"/>
                <a:gd name="connsiteY9282" fmla="*/ 1408971 h 1628413"/>
                <a:gd name="connsiteX9283" fmla="*/ 6593290 w 12192959"/>
                <a:gd name="connsiteY9283" fmla="*/ 1408971 h 1628413"/>
                <a:gd name="connsiteX9284" fmla="*/ 6593290 w 12192959"/>
                <a:gd name="connsiteY9284" fmla="*/ 1425034 h 1628413"/>
                <a:gd name="connsiteX9285" fmla="*/ 6585033 w 12192959"/>
                <a:gd name="connsiteY9285" fmla="*/ 1469005 h 1628413"/>
                <a:gd name="connsiteX9286" fmla="*/ 6585033 w 12192959"/>
                <a:gd name="connsiteY9286" fmla="*/ 1452942 h 1628413"/>
                <a:gd name="connsiteX9287" fmla="*/ 6593290 w 12192959"/>
                <a:gd name="connsiteY9287" fmla="*/ 1452942 h 1628413"/>
                <a:gd name="connsiteX9288" fmla="*/ 6593290 w 12192959"/>
                <a:gd name="connsiteY9288" fmla="*/ 1468976 h 1628413"/>
                <a:gd name="connsiteX9289" fmla="*/ 6585033 w 12192959"/>
                <a:gd name="connsiteY9289" fmla="*/ 1512967 h 1628413"/>
                <a:gd name="connsiteX9290" fmla="*/ 6585033 w 12192959"/>
                <a:gd name="connsiteY9290" fmla="*/ 1496913 h 1628413"/>
                <a:gd name="connsiteX9291" fmla="*/ 6593290 w 12192959"/>
                <a:gd name="connsiteY9291" fmla="*/ 1496913 h 1628413"/>
                <a:gd name="connsiteX9292" fmla="*/ 6593290 w 12192959"/>
                <a:gd name="connsiteY9292" fmla="*/ 1512967 h 1628413"/>
                <a:gd name="connsiteX9293" fmla="*/ 6585033 w 12192959"/>
                <a:gd name="connsiteY9293" fmla="*/ 1556937 h 1628413"/>
                <a:gd name="connsiteX9294" fmla="*/ 6585033 w 12192959"/>
                <a:gd name="connsiteY9294" fmla="*/ 1540903 h 1628413"/>
                <a:gd name="connsiteX9295" fmla="*/ 6593290 w 12192959"/>
                <a:gd name="connsiteY9295" fmla="*/ 1540903 h 1628413"/>
                <a:gd name="connsiteX9296" fmla="*/ 6593290 w 12192959"/>
                <a:gd name="connsiteY9296" fmla="*/ 1556966 h 1628413"/>
                <a:gd name="connsiteX9297" fmla="*/ 6585033 w 12192959"/>
                <a:gd name="connsiteY9297" fmla="*/ 1600908 h 1628413"/>
                <a:gd name="connsiteX9298" fmla="*/ 6585033 w 12192959"/>
                <a:gd name="connsiteY9298" fmla="*/ 1584845 h 1628413"/>
                <a:gd name="connsiteX9299" fmla="*/ 6593290 w 12192959"/>
                <a:gd name="connsiteY9299" fmla="*/ 1584845 h 1628413"/>
                <a:gd name="connsiteX9300" fmla="*/ 6593290 w 12192959"/>
                <a:gd name="connsiteY9300" fmla="*/ 1600908 h 1628413"/>
                <a:gd name="connsiteX9301" fmla="*/ 6655750 w 12192959"/>
                <a:gd name="connsiteY9301" fmla="*/ 1609741 h 1628413"/>
                <a:gd name="connsiteX9302" fmla="*/ 6713848 w 12192959"/>
                <a:gd name="connsiteY9302" fmla="*/ 1609741 h 1628413"/>
                <a:gd name="connsiteX9303" fmla="*/ 6703970 w 12192959"/>
                <a:gd name="connsiteY9303" fmla="*/ 1616780 h 1628413"/>
                <a:gd name="connsiteX9304" fmla="*/ 6655674 w 12192959"/>
                <a:gd name="connsiteY9304" fmla="*/ 1616780 h 1628413"/>
                <a:gd name="connsiteX9305" fmla="*/ 6822418 w 12192959"/>
                <a:gd name="connsiteY9305" fmla="*/ 1410323 h 1628413"/>
                <a:gd name="connsiteX9306" fmla="*/ 6822418 w 12192959"/>
                <a:gd name="connsiteY9306" fmla="*/ 1408980 h 1628413"/>
                <a:gd name="connsiteX9307" fmla="*/ 6858583 w 12192959"/>
                <a:gd name="connsiteY9307" fmla="*/ 1408980 h 1628413"/>
                <a:gd name="connsiteX9308" fmla="*/ 6859091 w 12192959"/>
                <a:gd name="connsiteY9308" fmla="*/ 1409834 h 1628413"/>
                <a:gd name="connsiteX9309" fmla="*/ 6859225 w 12192959"/>
                <a:gd name="connsiteY9309" fmla="*/ 1410016 h 1628413"/>
                <a:gd name="connsiteX9310" fmla="*/ 6859858 w 12192959"/>
                <a:gd name="connsiteY9310" fmla="*/ 1410831 h 1628413"/>
                <a:gd name="connsiteX9311" fmla="*/ 6860041 w 12192959"/>
                <a:gd name="connsiteY9311" fmla="*/ 1411032 h 1628413"/>
                <a:gd name="connsiteX9312" fmla="*/ 6860702 w 12192959"/>
                <a:gd name="connsiteY9312" fmla="*/ 1411675 h 1628413"/>
                <a:gd name="connsiteX9313" fmla="*/ 6860875 w 12192959"/>
                <a:gd name="connsiteY9313" fmla="*/ 1411819 h 1628413"/>
                <a:gd name="connsiteX9314" fmla="*/ 6861719 w 12192959"/>
                <a:gd name="connsiteY9314" fmla="*/ 1412433 h 1628413"/>
                <a:gd name="connsiteX9315" fmla="*/ 6861959 w 12192959"/>
                <a:gd name="connsiteY9315" fmla="*/ 1412586 h 1628413"/>
                <a:gd name="connsiteX9316" fmla="*/ 6862793 w 12192959"/>
                <a:gd name="connsiteY9316" fmla="*/ 1413037 h 1628413"/>
                <a:gd name="connsiteX9317" fmla="*/ 6862947 w 12192959"/>
                <a:gd name="connsiteY9317" fmla="*/ 1413114 h 1628413"/>
                <a:gd name="connsiteX9318" fmla="*/ 6863694 w 12192959"/>
                <a:gd name="connsiteY9318" fmla="*/ 1413401 h 1628413"/>
                <a:gd name="connsiteX9319" fmla="*/ 6863694 w 12192959"/>
                <a:gd name="connsiteY9319" fmla="*/ 1425034 h 1628413"/>
                <a:gd name="connsiteX9320" fmla="*/ 6833610 w 12192959"/>
                <a:gd name="connsiteY9320" fmla="*/ 1425034 h 1628413"/>
                <a:gd name="connsiteX9321" fmla="*/ 6833610 w 12192959"/>
                <a:gd name="connsiteY9321" fmla="*/ 1413277 h 1628413"/>
                <a:gd name="connsiteX9322" fmla="*/ 6830647 w 12192959"/>
                <a:gd name="connsiteY9322" fmla="*/ 1410323 h 1628413"/>
                <a:gd name="connsiteX9323" fmla="*/ 6833610 w 12192959"/>
                <a:gd name="connsiteY9323" fmla="*/ 1469005 h 1628413"/>
                <a:gd name="connsiteX9324" fmla="*/ 6833610 w 12192959"/>
                <a:gd name="connsiteY9324" fmla="*/ 1452942 h 1628413"/>
                <a:gd name="connsiteX9325" fmla="*/ 6863694 w 12192959"/>
                <a:gd name="connsiteY9325" fmla="*/ 1452942 h 1628413"/>
                <a:gd name="connsiteX9326" fmla="*/ 6863694 w 12192959"/>
                <a:gd name="connsiteY9326" fmla="*/ 1468976 h 1628413"/>
                <a:gd name="connsiteX9327" fmla="*/ 6871127 w 12192959"/>
                <a:gd name="connsiteY9327" fmla="*/ 1540903 h 1628413"/>
                <a:gd name="connsiteX9328" fmla="*/ 6871127 w 12192959"/>
                <a:gd name="connsiteY9328" fmla="*/ 1556966 h 1628413"/>
                <a:gd name="connsiteX9329" fmla="*/ 6852388 w 12192959"/>
                <a:gd name="connsiteY9329" fmla="*/ 1556966 h 1628413"/>
                <a:gd name="connsiteX9330" fmla="*/ 6852388 w 12192959"/>
                <a:gd name="connsiteY9330" fmla="*/ 1540903 h 1628413"/>
                <a:gd name="connsiteX9331" fmla="*/ 6942842 w 12192959"/>
                <a:gd name="connsiteY9331" fmla="*/ 1491034 h 1628413"/>
                <a:gd name="connsiteX9332" fmla="*/ 6942842 w 12192959"/>
                <a:gd name="connsiteY9332" fmla="*/ 1474980 h 1628413"/>
                <a:gd name="connsiteX9333" fmla="*/ 6977837 w 12192959"/>
                <a:gd name="connsiteY9333" fmla="*/ 1474980 h 1628413"/>
                <a:gd name="connsiteX9334" fmla="*/ 6977837 w 12192959"/>
                <a:gd name="connsiteY9334" fmla="*/ 1491034 h 1628413"/>
                <a:gd name="connsiteX9335" fmla="*/ 6931689 w 12192959"/>
                <a:gd name="connsiteY9335" fmla="*/ 1112826 h 1628413"/>
                <a:gd name="connsiteX9336" fmla="*/ 6939064 w 12192959"/>
                <a:gd name="connsiteY9336" fmla="*/ 1112826 h 1628413"/>
                <a:gd name="connsiteX9337" fmla="*/ 6942027 w 12192959"/>
                <a:gd name="connsiteY9337" fmla="*/ 1109882 h 1628413"/>
                <a:gd name="connsiteX9338" fmla="*/ 6942027 w 12192959"/>
                <a:gd name="connsiteY9338" fmla="*/ 1109872 h 1628413"/>
                <a:gd name="connsiteX9339" fmla="*/ 6942027 w 12192959"/>
                <a:gd name="connsiteY9339" fmla="*/ 1101241 h 1628413"/>
                <a:gd name="connsiteX9340" fmla="*/ 6978978 w 12192959"/>
                <a:gd name="connsiteY9340" fmla="*/ 1101241 h 1628413"/>
                <a:gd name="connsiteX9341" fmla="*/ 6978978 w 12192959"/>
                <a:gd name="connsiteY9341" fmla="*/ 1117304 h 1628413"/>
                <a:gd name="connsiteX9342" fmla="*/ 6931689 w 12192959"/>
                <a:gd name="connsiteY9342" fmla="*/ 1117304 h 1628413"/>
                <a:gd name="connsiteX9343" fmla="*/ 6931689 w 12192959"/>
                <a:gd name="connsiteY9343" fmla="*/ 765556 h 1628413"/>
                <a:gd name="connsiteX9344" fmla="*/ 6931689 w 12192959"/>
                <a:gd name="connsiteY9344" fmla="*/ 750672 h 1628413"/>
                <a:gd name="connsiteX9345" fmla="*/ 6978978 w 12192959"/>
                <a:gd name="connsiteY9345" fmla="*/ 750672 h 1628413"/>
                <a:gd name="connsiteX9346" fmla="*/ 6978978 w 12192959"/>
                <a:gd name="connsiteY9346" fmla="*/ 765527 h 1628413"/>
                <a:gd name="connsiteX9347" fmla="*/ 6596234 w 12192959"/>
                <a:gd name="connsiteY9347" fmla="*/ 743575 h 1628413"/>
                <a:gd name="connsiteX9348" fmla="*/ 6593846 w 12192959"/>
                <a:gd name="connsiteY9348" fmla="*/ 744783 h 1628413"/>
                <a:gd name="connsiteX9349" fmla="*/ 6585013 w 12192959"/>
                <a:gd name="connsiteY9349" fmla="*/ 744783 h 1628413"/>
                <a:gd name="connsiteX9350" fmla="*/ 6585013 w 12192959"/>
                <a:gd name="connsiteY9350" fmla="*/ 738665 h 1628413"/>
                <a:gd name="connsiteX9351" fmla="*/ 6978978 w 12192959"/>
                <a:gd name="connsiteY9351" fmla="*/ 738665 h 1628413"/>
                <a:gd name="connsiteX9352" fmla="*/ 6978978 w 12192959"/>
                <a:gd name="connsiteY9352" fmla="*/ 743575 h 1628413"/>
                <a:gd name="connsiteX9353" fmla="*/ 6585013 w 12192959"/>
                <a:gd name="connsiteY9353" fmla="*/ 765556 h 1628413"/>
                <a:gd name="connsiteX9354" fmla="*/ 6585013 w 12192959"/>
                <a:gd name="connsiteY9354" fmla="*/ 750672 h 1628413"/>
                <a:gd name="connsiteX9355" fmla="*/ 6593270 w 12192959"/>
                <a:gd name="connsiteY9355" fmla="*/ 750672 h 1628413"/>
                <a:gd name="connsiteX9356" fmla="*/ 6593270 w 12192959"/>
                <a:gd name="connsiteY9356" fmla="*/ 765527 h 1628413"/>
                <a:gd name="connsiteX9357" fmla="*/ 6585013 w 12192959"/>
                <a:gd name="connsiteY9357" fmla="*/ 809527 h 1628413"/>
                <a:gd name="connsiteX9358" fmla="*/ 6585013 w 12192959"/>
                <a:gd name="connsiteY9358" fmla="*/ 793415 h 1628413"/>
                <a:gd name="connsiteX9359" fmla="*/ 6593270 w 12192959"/>
                <a:gd name="connsiteY9359" fmla="*/ 793415 h 1628413"/>
                <a:gd name="connsiteX9360" fmla="*/ 6593270 w 12192959"/>
                <a:gd name="connsiteY9360" fmla="*/ 809479 h 1628413"/>
                <a:gd name="connsiteX9361" fmla="*/ 6585013 w 12192959"/>
                <a:gd name="connsiteY9361" fmla="*/ 853498 h 1628413"/>
                <a:gd name="connsiteX9362" fmla="*/ 6585013 w 12192959"/>
                <a:gd name="connsiteY9362" fmla="*/ 837386 h 1628413"/>
                <a:gd name="connsiteX9363" fmla="*/ 6593270 w 12192959"/>
                <a:gd name="connsiteY9363" fmla="*/ 837386 h 1628413"/>
                <a:gd name="connsiteX9364" fmla="*/ 6593270 w 12192959"/>
                <a:gd name="connsiteY9364" fmla="*/ 853450 h 1628413"/>
                <a:gd name="connsiteX9365" fmla="*/ 6585013 w 12192959"/>
                <a:gd name="connsiteY9365" fmla="*/ 897469 h 1628413"/>
                <a:gd name="connsiteX9366" fmla="*/ 6585013 w 12192959"/>
                <a:gd name="connsiteY9366" fmla="*/ 881347 h 1628413"/>
                <a:gd name="connsiteX9367" fmla="*/ 6593270 w 12192959"/>
                <a:gd name="connsiteY9367" fmla="*/ 881347 h 1628413"/>
                <a:gd name="connsiteX9368" fmla="*/ 6593270 w 12192959"/>
                <a:gd name="connsiteY9368" fmla="*/ 897401 h 1628413"/>
                <a:gd name="connsiteX9369" fmla="*/ 6585013 w 12192959"/>
                <a:gd name="connsiteY9369" fmla="*/ 941430 h 1628413"/>
                <a:gd name="connsiteX9370" fmla="*/ 6585013 w 12192959"/>
                <a:gd name="connsiteY9370" fmla="*/ 925318 h 1628413"/>
                <a:gd name="connsiteX9371" fmla="*/ 6593270 w 12192959"/>
                <a:gd name="connsiteY9371" fmla="*/ 925318 h 1628413"/>
                <a:gd name="connsiteX9372" fmla="*/ 6593270 w 12192959"/>
                <a:gd name="connsiteY9372" fmla="*/ 941382 h 1628413"/>
                <a:gd name="connsiteX9373" fmla="*/ 6585013 w 12192959"/>
                <a:gd name="connsiteY9373" fmla="*/ 985401 h 1628413"/>
                <a:gd name="connsiteX9374" fmla="*/ 6585013 w 12192959"/>
                <a:gd name="connsiteY9374" fmla="*/ 969328 h 1628413"/>
                <a:gd name="connsiteX9375" fmla="*/ 6593270 w 12192959"/>
                <a:gd name="connsiteY9375" fmla="*/ 969328 h 1628413"/>
                <a:gd name="connsiteX9376" fmla="*/ 6593270 w 12192959"/>
                <a:gd name="connsiteY9376" fmla="*/ 985391 h 1628413"/>
                <a:gd name="connsiteX9377" fmla="*/ 6585013 w 12192959"/>
                <a:gd name="connsiteY9377" fmla="*/ 1029372 h 1628413"/>
                <a:gd name="connsiteX9378" fmla="*/ 6585013 w 12192959"/>
                <a:gd name="connsiteY9378" fmla="*/ 1013308 h 1628413"/>
                <a:gd name="connsiteX9379" fmla="*/ 6593270 w 12192959"/>
                <a:gd name="connsiteY9379" fmla="*/ 1013308 h 1628413"/>
                <a:gd name="connsiteX9380" fmla="*/ 6593270 w 12192959"/>
                <a:gd name="connsiteY9380" fmla="*/ 1029372 h 1628413"/>
                <a:gd name="connsiteX9381" fmla="*/ 6585013 w 12192959"/>
                <a:gd name="connsiteY9381" fmla="*/ 1073343 h 1628413"/>
                <a:gd name="connsiteX9382" fmla="*/ 6585013 w 12192959"/>
                <a:gd name="connsiteY9382" fmla="*/ 1057270 h 1628413"/>
                <a:gd name="connsiteX9383" fmla="*/ 6593270 w 12192959"/>
                <a:gd name="connsiteY9383" fmla="*/ 1057270 h 1628413"/>
                <a:gd name="connsiteX9384" fmla="*/ 6593270 w 12192959"/>
                <a:gd name="connsiteY9384" fmla="*/ 1073343 h 1628413"/>
                <a:gd name="connsiteX9385" fmla="*/ 6585013 w 12192959"/>
                <a:gd name="connsiteY9385" fmla="*/ 1117304 h 1628413"/>
                <a:gd name="connsiteX9386" fmla="*/ 6585013 w 12192959"/>
                <a:gd name="connsiteY9386" fmla="*/ 1101193 h 1628413"/>
                <a:gd name="connsiteX9387" fmla="*/ 6593270 w 12192959"/>
                <a:gd name="connsiteY9387" fmla="*/ 1101193 h 1628413"/>
                <a:gd name="connsiteX9388" fmla="*/ 6593270 w 12192959"/>
                <a:gd name="connsiteY9388" fmla="*/ 1117256 h 1628413"/>
                <a:gd name="connsiteX9389" fmla="*/ 6585013 w 12192959"/>
                <a:gd name="connsiteY9389" fmla="*/ 1147465 h 1628413"/>
                <a:gd name="connsiteX9390" fmla="*/ 6585013 w 12192959"/>
                <a:gd name="connsiteY9390" fmla="*/ 1145212 h 1628413"/>
                <a:gd name="connsiteX9391" fmla="*/ 6593270 w 12192959"/>
                <a:gd name="connsiteY9391" fmla="*/ 1145212 h 1628413"/>
                <a:gd name="connsiteX9392" fmla="*/ 6593270 w 12192959"/>
                <a:gd name="connsiteY9392" fmla="*/ 1147465 h 1628413"/>
                <a:gd name="connsiteX9393" fmla="*/ 6585013 w 12192959"/>
                <a:gd name="connsiteY9393" fmla="*/ 1161275 h 1628413"/>
                <a:gd name="connsiteX9394" fmla="*/ 6585013 w 12192959"/>
                <a:gd name="connsiteY9394" fmla="*/ 1153383 h 1628413"/>
                <a:gd name="connsiteX9395" fmla="*/ 6593270 w 12192959"/>
                <a:gd name="connsiteY9395" fmla="*/ 1153383 h 1628413"/>
                <a:gd name="connsiteX9396" fmla="*/ 6593270 w 12192959"/>
                <a:gd name="connsiteY9396" fmla="*/ 1161275 h 1628413"/>
                <a:gd name="connsiteX9397" fmla="*/ 6585013 w 12192959"/>
                <a:gd name="connsiteY9397" fmla="*/ 1205246 h 1628413"/>
                <a:gd name="connsiteX9398" fmla="*/ 6585013 w 12192959"/>
                <a:gd name="connsiteY9398" fmla="*/ 1189135 h 1628413"/>
                <a:gd name="connsiteX9399" fmla="*/ 6593270 w 12192959"/>
                <a:gd name="connsiteY9399" fmla="*/ 1189135 h 1628413"/>
                <a:gd name="connsiteX9400" fmla="*/ 6593270 w 12192959"/>
                <a:gd name="connsiteY9400" fmla="*/ 1205246 h 1628413"/>
                <a:gd name="connsiteX9401" fmla="*/ 6585013 w 12192959"/>
                <a:gd name="connsiteY9401" fmla="*/ 1249208 h 1628413"/>
                <a:gd name="connsiteX9402" fmla="*/ 6585013 w 12192959"/>
                <a:gd name="connsiteY9402" fmla="*/ 1233058 h 1628413"/>
                <a:gd name="connsiteX9403" fmla="*/ 6593270 w 12192959"/>
                <a:gd name="connsiteY9403" fmla="*/ 1233058 h 1628413"/>
                <a:gd name="connsiteX9404" fmla="*/ 6593270 w 12192959"/>
                <a:gd name="connsiteY9404" fmla="*/ 1249121 h 1628413"/>
                <a:gd name="connsiteX9405" fmla="*/ 6585013 w 12192959"/>
                <a:gd name="connsiteY9405" fmla="*/ 1293179 h 1628413"/>
                <a:gd name="connsiteX9406" fmla="*/ 6585013 w 12192959"/>
                <a:gd name="connsiteY9406" fmla="*/ 1277115 h 1628413"/>
                <a:gd name="connsiteX9407" fmla="*/ 6593270 w 12192959"/>
                <a:gd name="connsiteY9407" fmla="*/ 1277115 h 1628413"/>
                <a:gd name="connsiteX9408" fmla="*/ 6593270 w 12192959"/>
                <a:gd name="connsiteY9408" fmla="*/ 1293179 h 1628413"/>
                <a:gd name="connsiteX9409" fmla="*/ 6585013 w 12192959"/>
                <a:gd name="connsiteY9409" fmla="*/ 1622611 h 1628413"/>
                <a:gd name="connsiteX9410" fmla="*/ 6585013 w 12192959"/>
                <a:gd name="connsiteY9410" fmla="*/ 1606874 h 1628413"/>
                <a:gd name="connsiteX9411" fmla="*/ 6612393 w 12192959"/>
                <a:gd name="connsiteY9411" fmla="*/ 1606874 h 1628413"/>
                <a:gd name="connsiteX9412" fmla="*/ 6590336 w 12192959"/>
                <a:gd name="connsiteY9412" fmla="*/ 1622611 h 1628413"/>
                <a:gd name="connsiteX9413" fmla="*/ 6717540 w 12192959"/>
                <a:gd name="connsiteY9413" fmla="*/ 1539176 h 1628413"/>
                <a:gd name="connsiteX9414" fmla="*/ 6734486 w 12192959"/>
                <a:gd name="connsiteY9414" fmla="*/ 1539176 h 1628413"/>
                <a:gd name="connsiteX9415" fmla="*/ 6615855 w 12192959"/>
                <a:gd name="connsiteY9415" fmla="*/ 1622611 h 1628413"/>
                <a:gd name="connsiteX9416" fmla="*/ 6600511 w 12192959"/>
                <a:gd name="connsiteY9416" fmla="*/ 1622611 h 1628413"/>
                <a:gd name="connsiteX9417" fmla="*/ 6674576 w 12192959"/>
                <a:gd name="connsiteY9417" fmla="*/ 1588547 h 1628413"/>
                <a:gd name="connsiteX9418" fmla="*/ 6674576 w 12192959"/>
                <a:gd name="connsiteY9418" fmla="*/ 1603891 h 1628413"/>
                <a:gd name="connsiteX9419" fmla="*/ 6652797 w 12192959"/>
                <a:gd name="connsiteY9419" fmla="*/ 1603891 h 1628413"/>
                <a:gd name="connsiteX9420" fmla="*/ 6833591 w 12192959"/>
                <a:gd name="connsiteY9420" fmla="*/ 1518941 h 1628413"/>
                <a:gd name="connsiteX9421" fmla="*/ 6863819 w 12192959"/>
                <a:gd name="connsiteY9421" fmla="*/ 1518941 h 1628413"/>
                <a:gd name="connsiteX9422" fmla="*/ 6863819 w 12192959"/>
                <a:gd name="connsiteY9422" fmla="*/ 1532684 h 1628413"/>
                <a:gd name="connsiteX9423" fmla="*/ 6863915 w 12192959"/>
                <a:gd name="connsiteY9423" fmla="*/ 1533432 h 1628413"/>
                <a:gd name="connsiteX9424" fmla="*/ 6863915 w 12192959"/>
                <a:gd name="connsiteY9424" fmla="*/ 1535005 h 1628413"/>
                <a:gd name="connsiteX9425" fmla="*/ 6852129 w 12192959"/>
                <a:gd name="connsiteY9425" fmla="*/ 1535005 h 1628413"/>
                <a:gd name="connsiteX9426" fmla="*/ 6852042 w 12192959"/>
                <a:gd name="connsiteY9426" fmla="*/ 1534832 h 1628413"/>
                <a:gd name="connsiteX9427" fmla="*/ 6851946 w 12192959"/>
                <a:gd name="connsiteY9427" fmla="*/ 1534659 h 1628413"/>
                <a:gd name="connsiteX9428" fmla="*/ 6851745 w 12192959"/>
                <a:gd name="connsiteY9428" fmla="*/ 1534372 h 1628413"/>
                <a:gd name="connsiteX9429" fmla="*/ 6851505 w 12192959"/>
                <a:gd name="connsiteY9429" fmla="*/ 1534113 h 1628413"/>
                <a:gd name="connsiteX9430" fmla="*/ 6851333 w 12192959"/>
                <a:gd name="connsiteY9430" fmla="*/ 1533959 h 1628413"/>
                <a:gd name="connsiteX9431" fmla="*/ 6851333 w 12192959"/>
                <a:gd name="connsiteY9431" fmla="*/ 1533959 h 1628413"/>
                <a:gd name="connsiteX9432" fmla="*/ 6851208 w 12192959"/>
                <a:gd name="connsiteY9432" fmla="*/ 1533864 h 1628413"/>
                <a:gd name="connsiteX9433" fmla="*/ 6851064 w 12192959"/>
                <a:gd name="connsiteY9433" fmla="*/ 1533758 h 1628413"/>
                <a:gd name="connsiteX9434" fmla="*/ 6850662 w 12192959"/>
                <a:gd name="connsiteY9434" fmla="*/ 1533528 h 1628413"/>
                <a:gd name="connsiteX9435" fmla="*/ 6850546 w 12192959"/>
                <a:gd name="connsiteY9435" fmla="*/ 1533528 h 1628413"/>
                <a:gd name="connsiteX9436" fmla="*/ 6850489 w 12192959"/>
                <a:gd name="connsiteY9436" fmla="*/ 1533528 h 1628413"/>
                <a:gd name="connsiteX9437" fmla="*/ 6850326 w 12192959"/>
                <a:gd name="connsiteY9437" fmla="*/ 1533470 h 1628413"/>
                <a:gd name="connsiteX9438" fmla="*/ 6849472 w 12192959"/>
                <a:gd name="connsiteY9438" fmla="*/ 1533336 h 1628413"/>
                <a:gd name="connsiteX9439" fmla="*/ 6833629 w 12192959"/>
                <a:gd name="connsiteY9439" fmla="*/ 1533336 h 1628413"/>
                <a:gd name="connsiteX9440" fmla="*/ 6852388 w 12192959"/>
                <a:gd name="connsiteY9440" fmla="*/ 1584893 h 1628413"/>
                <a:gd name="connsiteX9441" fmla="*/ 6871127 w 12192959"/>
                <a:gd name="connsiteY9441" fmla="*/ 1584893 h 1628413"/>
                <a:gd name="connsiteX9442" fmla="*/ 6871127 w 12192959"/>
                <a:gd name="connsiteY9442" fmla="*/ 1600956 h 1628413"/>
                <a:gd name="connsiteX9443" fmla="*/ 6852388 w 12192959"/>
                <a:gd name="connsiteY9443" fmla="*/ 1600956 h 1628413"/>
                <a:gd name="connsiteX9444" fmla="*/ 6977837 w 12192959"/>
                <a:gd name="connsiteY9444" fmla="*/ 1606874 h 1628413"/>
                <a:gd name="connsiteX9445" fmla="*/ 6977837 w 12192959"/>
                <a:gd name="connsiteY9445" fmla="*/ 1622611 h 1628413"/>
                <a:gd name="connsiteX9446" fmla="*/ 6926750 w 12192959"/>
                <a:gd name="connsiteY9446" fmla="*/ 1622611 h 1628413"/>
                <a:gd name="connsiteX9447" fmla="*/ 6926750 w 12192959"/>
                <a:gd name="connsiteY9447" fmla="*/ 1606874 h 1628413"/>
                <a:gd name="connsiteX9448" fmla="*/ 6877044 w 12192959"/>
                <a:gd name="connsiteY9448" fmla="*/ 1584893 h 1628413"/>
                <a:gd name="connsiteX9449" fmla="*/ 6925791 w 12192959"/>
                <a:gd name="connsiteY9449" fmla="*/ 1584893 h 1628413"/>
                <a:gd name="connsiteX9450" fmla="*/ 6925791 w 12192959"/>
                <a:gd name="connsiteY9450" fmla="*/ 1600956 h 1628413"/>
                <a:gd name="connsiteX9451" fmla="*/ 6877063 w 12192959"/>
                <a:gd name="connsiteY9451" fmla="*/ 1600956 h 1628413"/>
                <a:gd name="connsiteX9452" fmla="*/ 6584994 w 12192959"/>
                <a:gd name="connsiteY9452" fmla="*/ 732700 h 1628413"/>
                <a:gd name="connsiteX9453" fmla="*/ 6584994 w 12192959"/>
                <a:gd name="connsiteY9453" fmla="*/ 688412 h 1628413"/>
                <a:gd name="connsiteX9454" fmla="*/ 6781986 w 12192959"/>
                <a:gd name="connsiteY9454" fmla="*/ 517410 h 1628413"/>
                <a:gd name="connsiteX9455" fmla="*/ 6978959 w 12192959"/>
                <a:gd name="connsiteY9455" fmla="*/ 688412 h 1628413"/>
                <a:gd name="connsiteX9456" fmla="*/ 6978959 w 12192959"/>
                <a:gd name="connsiteY9456" fmla="*/ 732700 h 1628413"/>
                <a:gd name="connsiteX9457" fmla="*/ 6303100 w 12192959"/>
                <a:gd name="connsiteY9457" fmla="*/ 1222605 h 1628413"/>
                <a:gd name="connsiteX9458" fmla="*/ 6303100 w 12192959"/>
                <a:gd name="connsiteY9458" fmla="*/ 1222509 h 1628413"/>
                <a:gd name="connsiteX9459" fmla="*/ 6522667 w 12192959"/>
                <a:gd name="connsiteY9459" fmla="*/ 1222509 h 1628413"/>
                <a:gd name="connsiteX9460" fmla="*/ 6522667 w 12192959"/>
                <a:gd name="connsiteY9460" fmla="*/ 1222566 h 1628413"/>
                <a:gd name="connsiteX9461" fmla="*/ 6303100 w 12192959"/>
                <a:gd name="connsiteY9461" fmla="*/ 1235801 h 1628413"/>
                <a:gd name="connsiteX9462" fmla="*/ 6303100 w 12192959"/>
                <a:gd name="connsiteY9462" fmla="*/ 1228531 h 1628413"/>
                <a:gd name="connsiteX9463" fmla="*/ 6526101 w 12192959"/>
                <a:gd name="connsiteY9463" fmla="*/ 1228531 h 1628413"/>
                <a:gd name="connsiteX9464" fmla="*/ 6530273 w 12192959"/>
                <a:gd name="connsiteY9464" fmla="*/ 1235801 h 1628413"/>
                <a:gd name="connsiteX9465" fmla="*/ 6303100 w 12192959"/>
                <a:gd name="connsiteY9465" fmla="*/ 1249687 h 1628413"/>
                <a:gd name="connsiteX9466" fmla="*/ 6303100 w 12192959"/>
                <a:gd name="connsiteY9466" fmla="*/ 1241689 h 1628413"/>
                <a:gd name="connsiteX9467" fmla="*/ 6533658 w 12192959"/>
                <a:gd name="connsiteY9467" fmla="*/ 1241689 h 1628413"/>
                <a:gd name="connsiteX9468" fmla="*/ 6538223 w 12192959"/>
                <a:gd name="connsiteY9468" fmla="*/ 1249659 h 1628413"/>
                <a:gd name="connsiteX9469" fmla="*/ 6545789 w 12192959"/>
                <a:gd name="connsiteY9469" fmla="*/ 1262874 h 1628413"/>
                <a:gd name="connsiteX9470" fmla="*/ 6303100 w 12192959"/>
                <a:gd name="connsiteY9470" fmla="*/ 1262874 h 1628413"/>
                <a:gd name="connsiteX9471" fmla="*/ 6303100 w 12192959"/>
                <a:gd name="connsiteY9471" fmla="*/ 1255604 h 1628413"/>
                <a:gd name="connsiteX9472" fmla="*/ 6541618 w 12192959"/>
                <a:gd name="connsiteY9472" fmla="*/ 1255604 h 1628413"/>
                <a:gd name="connsiteX9473" fmla="*/ 6303100 w 12192959"/>
                <a:gd name="connsiteY9473" fmla="*/ 1276770 h 1628413"/>
                <a:gd name="connsiteX9474" fmla="*/ 6303100 w 12192959"/>
                <a:gd name="connsiteY9474" fmla="*/ 1268791 h 1628413"/>
                <a:gd name="connsiteX9475" fmla="*/ 6549175 w 12192959"/>
                <a:gd name="connsiteY9475" fmla="*/ 1268791 h 1628413"/>
                <a:gd name="connsiteX9476" fmla="*/ 6553749 w 12192959"/>
                <a:gd name="connsiteY9476" fmla="*/ 1276770 h 1628413"/>
                <a:gd name="connsiteX9477" fmla="*/ 6303100 w 12192959"/>
                <a:gd name="connsiteY9477" fmla="*/ 1290445 h 1628413"/>
                <a:gd name="connsiteX9478" fmla="*/ 6303100 w 12192959"/>
                <a:gd name="connsiteY9478" fmla="*/ 1282687 h 1628413"/>
                <a:gd name="connsiteX9479" fmla="*/ 6557144 w 12192959"/>
                <a:gd name="connsiteY9479" fmla="*/ 1282687 h 1628413"/>
                <a:gd name="connsiteX9480" fmla="*/ 6561594 w 12192959"/>
                <a:gd name="connsiteY9480" fmla="*/ 1290445 h 1628413"/>
                <a:gd name="connsiteX9481" fmla="*/ 6303100 w 12192959"/>
                <a:gd name="connsiteY9481" fmla="*/ 1304054 h 1628413"/>
                <a:gd name="connsiteX9482" fmla="*/ 6303100 w 12192959"/>
                <a:gd name="connsiteY9482" fmla="*/ 1296382 h 1628413"/>
                <a:gd name="connsiteX9483" fmla="*/ 6564979 w 12192959"/>
                <a:gd name="connsiteY9483" fmla="*/ 1296382 h 1628413"/>
                <a:gd name="connsiteX9484" fmla="*/ 6569391 w 12192959"/>
                <a:gd name="connsiteY9484" fmla="*/ 1304054 h 1628413"/>
                <a:gd name="connsiteX9485" fmla="*/ 6530733 w 12192959"/>
                <a:gd name="connsiteY9485" fmla="*/ 1207049 h 1628413"/>
                <a:gd name="connsiteX9486" fmla="*/ 6535528 w 12192959"/>
                <a:gd name="connsiteY9486" fmla="*/ 1211844 h 1628413"/>
                <a:gd name="connsiteX9487" fmla="*/ 6530733 w 12192959"/>
                <a:gd name="connsiteY9487" fmla="*/ 1216639 h 1628413"/>
                <a:gd name="connsiteX9488" fmla="*/ 6303100 w 12192959"/>
                <a:gd name="connsiteY9488" fmla="*/ 1216639 h 1628413"/>
                <a:gd name="connsiteX9489" fmla="*/ 6303100 w 12192959"/>
                <a:gd name="connsiteY9489" fmla="*/ 1207049 h 1628413"/>
                <a:gd name="connsiteX9490" fmla="*/ 6731714 w 12192959"/>
                <a:gd name="connsiteY9490" fmla="*/ 1622563 h 1628413"/>
                <a:gd name="connsiteX9491" fmla="*/ 6846451 w 12192959"/>
                <a:gd name="connsiteY9491" fmla="*/ 1541862 h 1628413"/>
                <a:gd name="connsiteX9492" fmla="*/ 6846451 w 12192959"/>
                <a:gd name="connsiteY9492" fmla="*/ 1622554 h 1628413"/>
                <a:gd name="connsiteX9493" fmla="*/ 8837526 w 12192959"/>
                <a:gd name="connsiteY9493" fmla="*/ 1608581 h 1628413"/>
                <a:gd name="connsiteX9494" fmla="*/ 8837526 w 12192959"/>
                <a:gd name="connsiteY9494" fmla="*/ 1622563 h 1628413"/>
                <a:gd name="connsiteX9495" fmla="*/ 8708520 w 12192959"/>
                <a:gd name="connsiteY9495" fmla="*/ 1622563 h 1628413"/>
                <a:gd name="connsiteX9496" fmla="*/ 8708520 w 12192959"/>
                <a:gd name="connsiteY9496" fmla="*/ 1608581 h 1628413"/>
                <a:gd name="connsiteX9497" fmla="*/ 8837526 w 12192959"/>
                <a:gd name="connsiteY9497" fmla="*/ 1213302 h 1628413"/>
                <a:gd name="connsiteX9498" fmla="*/ 8837526 w 12192959"/>
                <a:gd name="connsiteY9498" fmla="*/ 1602664 h 1628413"/>
                <a:gd name="connsiteX9499" fmla="*/ 8708520 w 12192959"/>
                <a:gd name="connsiteY9499" fmla="*/ 1602664 h 1628413"/>
                <a:gd name="connsiteX9500" fmla="*/ 8708520 w 12192959"/>
                <a:gd name="connsiteY9500" fmla="*/ 1213302 h 1628413"/>
                <a:gd name="connsiteX9501" fmla="*/ 8837526 w 12192959"/>
                <a:gd name="connsiteY9501" fmla="*/ 1207385 h 1628413"/>
                <a:gd name="connsiteX9502" fmla="*/ 7697983 w 12192959"/>
                <a:gd name="connsiteY9502" fmla="*/ 1207385 h 1628413"/>
                <a:gd name="connsiteX9503" fmla="*/ 7697983 w 12192959"/>
                <a:gd name="connsiteY9503" fmla="*/ 1197574 h 1628413"/>
                <a:gd name="connsiteX9504" fmla="*/ 8837526 w 12192959"/>
                <a:gd name="connsiteY9504" fmla="*/ 1197574 h 1628413"/>
                <a:gd name="connsiteX9505" fmla="*/ 8680449 w 12192959"/>
                <a:gd name="connsiteY9505" fmla="*/ 1398134 h 1628413"/>
                <a:gd name="connsiteX9506" fmla="*/ 8619234 w 12192959"/>
                <a:gd name="connsiteY9506" fmla="*/ 1398134 h 1628413"/>
                <a:gd name="connsiteX9507" fmla="*/ 8616271 w 12192959"/>
                <a:gd name="connsiteY9507" fmla="*/ 1401097 h 1628413"/>
                <a:gd name="connsiteX9508" fmla="*/ 8616271 w 12192959"/>
                <a:gd name="connsiteY9508" fmla="*/ 1602664 h 1628413"/>
                <a:gd name="connsiteX9509" fmla="*/ 8612934 w 12192959"/>
                <a:gd name="connsiteY9509" fmla="*/ 1602664 h 1628413"/>
                <a:gd name="connsiteX9510" fmla="*/ 8612934 w 12192959"/>
                <a:gd name="connsiteY9510" fmla="*/ 1401097 h 1628413"/>
                <a:gd name="connsiteX9511" fmla="*/ 8609980 w 12192959"/>
                <a:gd name="connsiteY9511" fmla="*/ 1398134 h 1628413"/>
                <a:gd name="connsiteX9512" fmla="*/ 8481769 w 12192959"/>
                <a:gd name="connsiteY9512" fmla="*/ 1398134 h 1628413"/>
                <a:gd name="connsiteX9513" fmla="*/ 8478806 w 12192959"/>
                <a:gd name="connsiteY9513" fmla="*/ 1401097 h 1628413"/>
                <a:gd name="connsiteX9514" fmla="*/ 8478806 w 12192959"/>
                <a:gd name="connsiteY9514" fmla="*/ 1602664 h 1628413"/>
                <a:gd name="connsiteX9515" fmla="*/ 8474011 w 12192959"/>
                <a:gd name="connsiteY9515" fmla="*/ 1602664 h 1628413"/>
                <a:gd name="connsiteX9516" fmla="*/ 8474011 w 12192959"/>
                <a:gd name="connsiteY9516" fmla="*/ 1401097 h 1628413"/>
                <a:gd name="connsiteX9517" fmla="*/ 8471057 w 12192959"/>
                <a:gd name="connsiteY9517" fmla="*/ 1398134 h 1628413"/>
                <a:gd name="connsiteX9518" fmla="*/ 8432639 w 12192959"/>
                <a:gd name="connsiteY9518" fmla="*/ 1398134 h 1628413"/>
                <a:gd name="connsiteX9519" fmla="*/ 8429676 w 12192959"/>
                <a:gd name="connsiteY9519" fmla="*/ 1401097 h 1628413"/>
                <a:gd name="connsiteX9520" fmla="*/ 8429676 w 12192959"/>
                <a:gd name="connsiteY9520" fmla="*/ 1602664 h 1628413"/>
                <a:gd name="connsiteX9521" fmla="*/ 8424832 w 12192959"/>
                <a:gd name="connsiteY9521" fmla="*/ 1602664 h 1628413"/>
                <a:gd name="connsiteX9522" fmla="*/ 8424832 w 12192959"/>
                <a:gd name="connsiteY9522" fmla="*/ 1401097 h 1628413"/>
                <a:gd name="connsiteX9523" fmla="*/ 8421878 w 12192959"/>
                <a:gd name="connsiteY9523" fmla="*/ 1398134 h 1628413"/>
                <a:gd name="connsiteX9524" fmla="*/ 8383460 w 12192959"/>
                <a:gd name="connsiteY9524" fmla="*/ 1398134 h 1628413"/>
                <a:gd name="connsiteX9525" fmla="*/ 8380497 w 12192959"/>
                <a:gd name="connsiteY9525" fmla="*/ 1401097 h 1628413"/>
                <a:gd name="connsiteX9526" fmla="*/ 8380497 w 12192959"/>
                <a:gd name="connsiteY9526" fmla="*/ 1602664 h 1628413"/>
                <a:gd name="connsiteX9527" fmla="*/ 8336200 w 12192959"/>
                <a:gd name="connsiteY9527" fmla="*/ 1602664 h 1628413"/>
                <a:gd name="connsiteX9528" fmla="*/ 8336200 w 12192959"/>
                <a:gd name="connsiteY9528" fmla="*/ 1401097 h 1628413"/>
                <a:gd name="connsiteX9529" fmla="*/ 8333236 w 12192959"/>
                <a:gd name="connsiteY9529" fmla="*/ 1398134 h 1628413"/>
                <a:gd name="connsiteX9530" fmla="*/ 8209609 w 12192959"/>
                <a:gd name="connsiteY9530" fmla="*/ 1398134 h 1628413"/>
                <a:gd name="connsiteX9531" fmla="*/ 8206646 w 12192959"/>
                <a:gd name="connsiteY9531" fmla="*/ 1401097 h 1628413"/>
                <a:gd name="connsiteX9532" fmla="*/ 8206646 w 12192959"/>
                <a:gd name="connsiteY9532" fmla="*/ 1602664 h 1628413"/>
                <a:gd name="connsiteX9533" fmla="*/ 8203309 w 12192959"/>
                <a:gd name="connsiteY9533" fmla="*/ 1602664 h 1628413"/>
                <a:gd name="connsiteX9534" fmla="*/ 8203309 w 12192959"/>
                <a:gd name="connsiteY9534" fmla="*/ 1401097 h 1628413"/>
                <a:gd name="connsiteX9535" fmla="*/ 8200355 w 12192959"/>
                <a:gd name="connsiteY9535" fmla="*/ 1398134 h 1628413"/>
                <a:gd name="connsiteX9536" fmla="*/ 8076766 w 12192959"/>
                <a:gd name="connsiteY9536" fmla="*/ 1398134 h 1628413"/>
                <a:gd name="connsiteX9537" fmla="*/ 8073813 w 12192959"/>
                <a:gd name="connsiteY9537" fmla="*/ 1401097 h 1628413"/>
                <a:gd name="connsiteX9538" fmla="*/ 8073813 w 12192959"/>
                <a:gd name="connsiteY9538" fmla="*/ 1602664 h 1628413"/>
                <a:gd name="connsiteX9539" fmla="*/ 8027703 w 12192959"/>
                <a:gd name="connsiteY9539" fmla="*/ 1602664 h 1628413"/>
                <a:gd name="connsiteX9540" fmla="*/ 8027703 w 12192959"/>
                <a:gd name="connsiteY9540" fmla="*/ 1401097 h 1628413"/>
                <a:gd name="connsiteX9541" fmla="*/ 8024749 w 12192959"/>
                <a:gd name="connsiteY9541" fmla="*/ 1398134 h 1628413"/>
                <a:gd name="connsiteX9542" fmla="*/ 7986331 w 12192959"/>
                <a:gd name="connsiteY9542" fmla="*/ 1398134 h 1628413"/>
                <a:gd name="connsiteX9543" fmla="*/ 7983368 w 12192959"/>
                <a:gd name="connsiteY9543" fmla="*/ 1401097 h 1628413"/>
                <a:gd name="connsiteX9544" fmla="*/ 7983367 w 12192959"/>
                <a:gd name="connsiteY9544" fmla="*/ 1602664 h 1628413"/>
                <a:gd name="connsiteX9545" fmla="*/ 7978793 w 12192959"/>
                <a:gd name="connsiteY9545" fmla="*/ 1602664 h 1628413"/>
                <a:gd name="connsiteX9546" fmla="*/ 7978793 w 12192959"/>
                <a:gd name="connsiteY9546" fmla="*/ 1401097 h 1628413"/>
                <a:gd name="connsiteX9547" fmla="*/ 7975839 w 12192959"/>
                <a:gd name="connsiteY9547" fmla="*/ 1398134 h 1628413"/>
                <a:gd name="connsiteX9548" fmla="*/ 7937421 w 12192959"/>
                <a:gd name="connsiteY9548" fmla="*/ 1398134 h 1628413"/>
                <a:gd name="connsiteX9549" fmla="*/ 7934458 w 12192959"/>
                <a:gd name="connsiteY9549" fmla="*/ 1401097 h 1628413"/>
                <a:gd name="connsiteX9550" fmla="*/ 7934457 w 12192959"/>
                <a:gd name="connsiteY9550" fmla="*/ 1602664 h 1628413"/>
                <a:gd name="connsiteX9551" fmla="*/ 7930200 w 12192959"/>
                <a:gd name="connsiteY9551" fmla="*/ 1602664 h 1628413"/>
                <a:gd name="connsiteX9552" fmla="*/ 7930200 w 12192959"/>
                <a:gd name="connsiteY9552" fmla="*/ 1401097 h 1628413"/>
                <a:gd name="connsiteX9553" fmla="*/ 7927236 w 12192959"/>
                <a:gd name="connsiteY9553" fmla="*/ 1398134 h 1628413"/>
                <a:gd name="connsiteX9554" fmla="*/ 7799984 w 12192959"/>
                <a:gd name="connsiteY9554" fmla="*/ 1398134 h 1628413"/>
                <a:gd name="connsiteX9555" fmla="*/ 7797021 w 12192959"/>
                <a:gd name="connsiteY9555" fmla="*/ 1401097 h 1628413"/>
                <a:gd name="connsiteX9556" fmla="*/ 7797021 w 12192959"/>
                <a:gd name="connsiteY9556" fmla="*/ 1602664 h 1628413"/>
                <a:gd name="connsiteX9557" fmla="*/ 7792743 w 12192959"/>
                <a:gd name="connsiteY9557" fmla="*/ 1602664 h 1628413"/>
                <a:gd name="connsiteX9558" fmla="*/ 7792743 w 12192959"/>
                <a:gd name="connsiteY9558" fmla="*/ 1401097 h 1628413"/>
                <a:gd name="connsiteX9559" fmla="*/ 7789790 w 12192959"/>
                <a:gd name="connsiteY9559" fmla="*/ 1398134 h 1628413"/>
                <a:gd name="connsiteX9560" fmla="*/ 7725449 w 12192959"/>
                <a:gd name="connsiteY9560" fmla="*/ 1398134 h 1628413"/>
                <a:gd name="connsiteX9561" fmla="*/ 7722495 w 12192959"/>
                <a:gd name="connsiteY9561" fmla="*/ 1401097 h 1628413"/>
                <a:gd name="connsiteX9562" fmla="*/ 7722495 w 12192959"/>
                <a:gd name="connsiteY9562" fmla="*/ 1602664 h 1628413"/>
                <a:gd name="connsiteX9563" fmla="*/ 7708043 w 12192959"/>
                <a:gd name="connsiteY9563" fmla="*/ 1602664 h 1628413"/>
                <a:gd name="connsiteX9564" fmla="*/ 7708043 w 12192959"/>
                <a:gd name="connsiteY9564" fmla="*/ 1329247 h 1628413"/>
                <a:gd name="connsiteX9565" fmla="*/ 7721776 w 12192959"/>
                <a:gd name="connsiteY9565" fmla="*/ 1329247 h 1628413"/>
                <a:gd name="connsiteX9566" fmla="*/ 7724739 w 12192959"/>
                <a:gd name="connsiteY9566" fmla="*/ 1326284 h 1628413"/>
                <a:gd name="connsiteX9567" fmla="*/ 7724739 w 12192959"/>
                <a:gd name="connsiteY9567" fmla="*/ 1303373 h 1628413"/>
                <a:gd name="connsiteX9568" fmla="*/ 7721776 w 12192959"/>
                <a:gd name="connsiteY9568" fmla="*/ 1300419 h 1628413"/>
                <a:gd name="connsiteX9569" fmla="*/ 7697993 w 12192959"/>
                <a:gd name="connsiteY9569" fmla="*/ 1300419 h 1628413"/>
                <a:gd name="connsiteX9570" fmla="*/ 7697993 w 12192959"/>
                <a:gd name="connsiteY9570" fmla="*/ 1213302 h 1628413"/>
                <a:gd name="connsiteX9571" fmla="*/ 8702593 w 12192959"/>
                <a:gd name="connsiteY9571" fmla="*/ 1213302 h 1628413"/>
                <a:gd name="connsiteX9572" fmla="*/ 8702593 w 12192959"/>
                <a:gd name="connsiteY9572" fmla="*/ 1602664 h 1628413"/>
                <a:gd name="connsiteX9573" fmla="*/ 8683413 w 12192959"/>
                <a:gd name="connsiteY9573" fmla="*/ 1602664 h 1628413"/>
                <a:gd name="connsiteX9574" fmla="*/ 8683413 w 12192959"/>
                <a:gd name="connsiteY9574" fmla="*/ 1401097 h 1628413"/>
                <a:gd name="connsiteX9575" fmla="*/ 8680450 w 12192959"/>
                <a:gd name="connsiteY9575" fmla="*/ 1398134 h 1628413"/>
                <a:gd name="connsiteX9576" fmla="*/ 8677485 w 12192959"/>
                <a:gd name="connsiteY9576" fmla="*/ 1453987 h 1628413"/>
                <a:gd name="connsiteX9577" fmla="*/ 8677485 w 12192959"/>
                <a:gd name="connsiteY9577" fmla="*/ 1601906 h 1628413"/>
                <a:gd name="connsiteX9578" fmla="*/ 8622199 w 12192959"/>
                <a:gd name="connsiteY9578" fmla="*/ 1601906 h 1628413"/>
                <a:gd name="connsiteX9579" fmla="*/ 8622199 w 12192959"/>
                <a:gd name="connsiteY9579" fmla="*/ 1453987 h 1628413"/>
                <a:gd name="connsiteX9580" fmla="*/ 8677485 w 12192959"/>
                <a:gd name="connsiteY9580" fmla="*/ 1404051 h 1628413"/>
                <a:gd name="connsiteX9581" fmla="*/ 8677485 w 12192959"/>
                <a:gd name="connsiteY9581" fmla="*/ 1448070 h 1628413"/>
                <a:gd name="connsiteX9582" fmla="*/ 8622199 w 12192959"/>
                <a:gd name="connsiteY9582" fmla="*/ 1448070 h 1628413"/>
                <a:gd name="connsiteX9583" fmla="*/ 8622199 w 12192959"/>
                <a:gd name="connsiteY9583" fmla="*/ 1404051 h 1628413"/>
                <a:gd name="connsiteX9584" fmla="*/ 8607017 w 12192959"/>
                <a:gd name="connsiteY9584" fmla="*/ 1453987 h 1628413"/>
                <a:gd name="connsiteX9585" fmla="*/ 8607017 w 12192959"/>
                <a:gd name="connsiteY9585" fmla="*/ 1601906 h 1628413"/>
                <a:gd name="connsiteX9586" fmla="*/ 8484723 w 12192959"/>
                <a:gd name="connsiteY9586" fmla="*/ 1601906 h 1628413"/>
                <a:gd name="connsiteX9587" fmla="*/ 8484723 w 12192959"/>
                <a:gd name="connsiteY9587" fmla="*/ 1453987 h 1628413"/>
                <a:gd name="connsiteX9588" fmla="*/ 8607017 w 12192959"/>
                <a:gd name="connsiteY9588" fmla="*/ 1404051 h 1628413"/>
                <a:gd name="connsiteX9589" fmla="*/ 8607017 w 12192959"/>
                <a:gd name="connsiteY9589" fmla="*/ 1448070 h 1628413"/>
                <a:gd name="connsiteX9590" fmla="*/ 8484723 w 12192959"/>
                <a:gd name="connsiteY9590" fmla="*/ 1448070 h 1628413"/>
                <a:gd name="connsiteX9591" fmla="*/ 8484723 w 12192959"/>
                <a:gd name="connsiteY9591" fmla="*/ 1404051 h 1628413"/>
                <a:gd name="connsiteX9592" fmla="*/ 8468046 w 12192959"/>
                <a:gd name="connsiteY9592" fmla="*/ 1453987 h 1628413"/>
                <a:gd name="connsiteX9593" fmla="*/ 8468046 w 12192959"/>
                <a:gd name="connsiteY9593" fmla="*/ 1601906 h 1628413"/>
                <a:gd name="connsiteX9594" fmla="*/ 8435544 w 12192959"/>
                <a:gd name="connsiteY9594" fmla="*/ 1601906 h 1628413"/>
                <a:gd name="connsiteX9595" fmla="*/ 8435544 w 12192959"/>
                <a:gd name="connsiteY9595" fmla="*/ 1453987 h 1628413"/>
                <a:gd name="connsiteX9596" fmla="*/ 8468046 w 12192959"/>
                <a:gd name="connsiteY9596" fmla="*/ 1404051 h 1628413"/>
                <a:gd name="connsiteX9597" fmla="*/ 8468046 w 12192959"/>
                <a:gd name="connsiteY9597" fmla="*/ 1448070 h 1628413"/>
                <a:gd name="connsiteX9598" fmla="*/ 8435544 w 12192959"/>
                <a:gd name="connsiteY9598" fmla="*/ 1448070 h 1628413"/>
                <a:gd name="connsiteX9599" fmla="*/ 8435544 w 12192959"/>
                <a:gd name="connsiteY9599" fmla="*/ 1404051 h 1628413"/>
                <a:gd name="connsiteX9600" fmla="*/ 8418867 w 12192959"/>
                <a:gd name="connsiteY9600" fmla="*/ 1453987 h 1628413"/>
                <a:gd name="connsiteX9601" fmla="*/ 8418867 w 12192959"/>
                <a:gd name="connsiteY9601" fmla="*/ 1601906 h 1628413"/>
                <a:gd name="connsiteX9602" fmla="*/ 8386376 w 12192959"/>
                <a:gd name="connsiteY9602" fmla="*/ 1601906 h 1628413"/>
                <a:gd name="connsiteX9603" fmla="*/ 8386376 w 12192959"/>
                <a:gd name="connsiteY9603" fmla="*/ 1453987 h 1628413"/>
                <a:gd name="connsiteX9604" fmla="*/ 8418867 w 12192959"/>
                <a:gd name="connsiteY9604" fmla="*/ 1404051 h 1628413"/>
                <a:gd name="connsiteX9605" fmla="*/ 8418867 w 12192959"/>
                <a:gd name="connsiteY9605" fmla="*/ 1448070 h 1628413"/>
                <a:gd name="connsiteX9606" fmla="*/ 8386376 w 12192959"/>
                <a:gd name="connsiteY9606" fmla="*/ 1448070 h 1628413"/>
                <a:gd name="connsiteX9607" fmla="*/ 8386376 w 12192959"/>
                <a:gd name="connsiteY9607" fmla="*/ 1404051 h 1628413"/>
                <a:gd name="connsiteX9608" fmla="*/ 8330235 w 12192959"/>
                <a:gd name="connsiteY9608" fmla="*/ 1453987 h 1628413"/>
                <a:gd name="connsiteX9609" fmla="*/ 8330235 w 12192959"/>
                <a:gd name="connsiteY9609" fmla="*/ 1601906 h 1628413"/>
                <a:gd name="connsiteX9610" fmla="*/ 8212563 w 12192959"/>
                <a:gd name="connsiteY9610" fmla="*/ 1601906 h 1628413"/>
                <a:gd name="connsiteX9611" fmla="*/ 8212563 w 12192959"/>
                <a:gd name="connsiteY9611" fmla="*/ 1453987 h 1628413"/>
                <a:gd name="connsiteX9612" fmla="*/ 8330235 w 12192959"/>
                <a:gd name="connsiteY9612" fmla="*/ 1404051 h 1628413"/>
                <a:gd name="connsiteX9613" fmla="*/ 8330235 w 12192959"/>
                <a:gd name="connsiteY9613" fmla="*/ 1448070 h 1628413"/>
                <a:gd name="connsiteX9614" fmla="*/ 8212563 w 12192959"/>
                <a:gd name="connsiteY9614" fmla="*/ 1448070 h 1628413"/>
                <a:gd name="connsiteX9615" fmla="*/ 8212563 w 12192959"/>
                <a:gd name="connsiteY9615" fmla="*/ 1404051 h 1628413"/>
                <a:gd name="connsiteX9616" fmla="*/ 8197392 w 12192959"/>
                <a:gd name="connsiteY9616" fmla="*/ 1453987 h 1628413"/>
                <a:gd name="connsiteX9617" fmla="*/ 8197392 w 12192959"/>
                <a:gd name="connsiteY9617" fmla="*/ 1601906 h 1628413"/>
                <a:gd name="connsiteX9618" fmla="*/ 8079730 w 12192959"/>
                <a:gd name="connsiteY9618" fmla="*/ 1601906 h 1628413"/>
                <a:gd name="connsiteX9619" fmla="*/ 8079730 w 12192959"/>
                <a:gd name="connsiteY9619" fmla="*/ 1453987 h 1628413"/>
                <a:gd name="connsiteX9620" fmla="*/ 8197392 w 12192959"/>
                <a:gd name="connsiteY9620" fmla="*/ 1404051 h 1628413"/>
                <a:gd name="connsiteX9621" fmla="*/ 8197392 w 12192959"/>
                <a:gd name="connsiteY9621" fmla="*/ 1448070 h 1628413"/>
                <a:gd name="connsiteX9622" fmla="*/ 8079730 w 12192959"/>
                <a:gd name="connsiteY9622" fmla="*/ 1448070 h 1628413"/>
                <a:gd name="connsiteX9623" fmla="*/ 8079730 w 12192959"/>
                <a:gd name="connsiteY9623" fmla="*/ 1404051 h 1628413"/>
                <a:gd name="connsiteX9624" fmla="*/ 8021738 w 12192959"/>
                <a:gd name="connsiteY9624" fmla="*/ 1453987 h 1628413"/>
                <a:gd name="connsiteX9625" fmla="*/ 8021738 w 12192959"/>
                <a:gd name="connsiteY9625" fmla="*/ 1601906 h 1628413"/>
                <a:gd name="connsiteX9626" fmla="*/ 7989236 w 12192959"/>
                <a:gd name="connsiteY9626" fmla="*/ 1601906 h 1628413"/>
                <a:gd name="connsiteX9627" fmla="*/ 7989236 w 12192959"/>
                <a:gd name="connsiteY9627" fmla="*/ 1453987 h 1628413"/>
                <a:gd name="connsiteX9628" fmla="*/ 8021738 w 12192959"/>
                <a:gd name="connsiteY9628" fmla="*/ 1404051 h 1628413"/>
                <a:gd name="connsiteX9629" fmla="*/ 8021738 w 12192959"/>
                <a:gd name="connsiteY9629" fmla="*/ 1448070 h 1628413"/>
                <a:gd name="connsiteX9630" fmla="*/ 7989236 w 12192959"/>
                <a:gd name="connsiteY9630" fmla="*/ 1448070 h 1628413"/>
                <a:gd name="connsiteX9631" fmla="*/ 7989236 w 12192959"/>
                <a:gd name="connsiteY9631" fmla="*/ 1404051 h 1628413"/>
                <a:gd name="connsiteX9632" fmla="*/ 7972905 w 12192959"/>
                <a:gd name="connsiteY9632" fmla="*/ 1453987 h 1628413"/>
                <a:gd name="connsiteX9633" fmla="*/ 7972905 w 12192959"/>
                <a:gd name="connsiteY9633" fmla="*/ 1601906 h 1628413"/>
                <a:gd name="connsiteX9634" fmla="*/ 7940432 w 12192959"/>
                <a:gd name="connsiteY9634" fmla="*/ 1601906 h 1628413"/>
                <a:gd name="connsiteX9635" fmla="*/ 7940432 w 12192959"/>
                <a:gd name="connsiteY9635" fmla="*/ 1453987 h 1628413"/>
                <a:gd name="connsiteX9636" fmla="*/ 7972905 w 12192959"/>
                <a:gd name="connsiteY9636" fmla="*/ 1404051 h 1628413"/>
                <a:gd name="connsiteX9637" fmla="*/ 7972905 w 12192959"/>
                <a:gd name="connsiteY9637" fmla="*/ 1448070 h 1628413"/>
                <a:gd name="connsiteX9638" fmla="*/ 7940432 w 12192959"/>
                <a:gd name="connsiteY9638" fmla="*/ 1448070 h 1628413"/>
                <a:gd name="connsiteX9639" fmla="*/ 7940432 w 12192959"/>
                <a:gd name="connsiteY9639" fmla="*/ 1404051 h 1628413"/>
                <a:gd name="connsiteX9640" fmla="*/ 7924301 w 12192959"/>
                <a:gd name="connsiteY9640" fmla="*/ 1453987 h 1628413"/>
                <a:gd name="connsiteX9641" fmla="*/ 7924301 w 12192959"/>
                <a:gd name="connsiteY9641" fmla="*/ 1601906 h 1628413"/>
                <a:gd name="connsiteX9642" fmla="*/ 7802938 w 12192959"/>
                <a:gd name="connsiteY9642" fmla="*/ 1601906 h 1628413"/>
                <a:gd name="connsiteX9643" fmla="*/ 7802938 w 12192959"/>
                <a:gd name="connsiteY9643" fmla="*/ 1453987 h 1628413"/>
                <a:gd name="connsiteX9644" fmla="*/ 7924301 w 12192959"/>
                <a:gd name="connsiteY9644" fmla="*/ 1404051 h 1628413"/>
                <a:gd name="connsiteX9645" fmla="*/ 7924301 w 12192959"/>
                <a:gd name="connsiteY9645" fmla="*/ 1448070 h 1628413"/>
                <a:gd name="connsiteX9646" fmla="*/ 7802938 w 12192959"/>
                <a:gd name="connsiteY9646" fmla="*/ 1448070 h 1628413"/>
                <a:gd name="connsiteX9647" fmla="*/ 7802938 w 12192959"/>
                <a:gd name="connsiteY9647" fmla="*/ 1404051 h 1628413"/>
                <a:gd name="connsiteX9648" fmla="*/ 7786836 w 12192959"/>
                <a:gd name="connsiteY9648" fmla="*/ 1453987 h 1628413"/>
                <a:gd name="connsiteX9649" fmla="*/ 7786836 w 12192959"/>
                <a:gd name="connsiteY9649" fmla="*/ 1601906 h 1628413"/>
                <a:gd name="connsiteX9650" fmla="*/ 7728422 w 12192959"/>
                <a:gd name="connsiteY9650" fmla="*/ 1601906 h 1628413"/>
                <a:gd name="connsiteX9651" fmla="*/ 7728422 w 12192959"/>
                <a:gd name="connsiteY9651" fmla="*/ 1453987 h 1628413"/>
                <a:gd name="connsiteX9652" fmla="*/ 7786836 w 12192959"/>
                <a:gd name="connsiteY9652" fmla="*/ 1404051 h 1628413"/>
                <a:gd name="connsiteX9653" fmla="*/ 7786836 w 12192959"/>
                <a:gd name="connsiteY9653" fmla="*/ 1448070 h 1628413"/>
                <a:gd name="connsiteX9654" fmla="*/ 7728422 w 12192959"/>
                <a:gd name="connsiteY9654" fmla="*/ 1448070 h 1628413"/>
                <a:gd name="connsiteX9655" fmla="*/ 7728422 w 12192959"/>
                <a:gd name="connsiteY9655" fmla="*/ 1404051 h 1628413"/>
                <a:gd name="connsiteX9656" fmla="*/ 8702593 w 12192959"/>
                <a:gd name="connsiteY9656" fmla="*/ 1608581 h 1628413"/>
                <a:gd name="connsiteX9657" fmla="*/ 8702593 w 12192959"/>
                <a:gd name="connsiteY9657" fmla="*/ 1622563 h 1628413"/>
                <a:gd name="connsiteX9658" fmla="*/ 7708091 w 12192959"/>
                <a:gd name="connsiteY9658" fmla="*/ 1622563 h 1628413"/>
                <a:gd name="connsiteX9659" fmla="*/ 7708091 w 12192959"/>
                <a:gd name="connsiteY9659" fmla="*/ 1608581 h 1628413"/>
                <a:gd name="connsiteX9660" fmla="*/ 7718803 w 12192959"/>
                <a:gd name="connsiteY9660" fmla="*/ 1306336 h 1628413"/>
                <a:gd name="connsiteX9661" fmla="*/ 7718803 w 12192959"/>
                <a:gd name="connsiteY9661" fmla="*/ 1323330 h 1628413"/>
                <a:gd name="connsiteX9662" fmla="*/ 7594888 w 12192959"/>
                <a:gd name="connsiteY9662" fmla="*/ 1323330 h 1628413"/>
                <a:gd name="connsiteX9663" fmla="*/ 7594888 w 12192959"/>
                <a:gd name="connsiteY9663" fmla="*/ 1306336 h 1628413"/>
                <a:gd name="connsiteX9664" fmla="*/ 7692239 w 12192959"/>
                <a:gd name="connsiteY9664" fmla="*/ 1531456 h 1628413"/>
                <a:gd name="connsiteX9665" fmla="*/ 7692239 w 12192959"/>
                <a:gd name="connsiteY9665" fmla="*/ 1534909 h 1628413"/>
                <a:gd name="connsiteX9666" fmla="*/ 7678026 w 12192959"/>
                <a:gd name="connsiteY9666" fmla="*/ 1534909 h 1628413"/>
                <a:gd name="connsiteX9667" fmla="*/ 7678026 w 12192959"/>
                <a:gd name="connsiteY9667" fmla="*/ 1531456 h 1628413"/>
                <a:gd name="connsiteX9668" fmla="*/ 7682005 w 12192959"/>
                <a:gd name="connsiteY9668" fmla="*/ 1513398 h 1628413"/>
                <a:gd name="connsiteX9669" fmla="*/ 7682005 w 12192959"/>
                <a:gd name="connsiteY9669" fmla="*/ 1522768 h 1628413"/>
                <a:gd name="connsiteX9670" fmla="*/ 7683923 w 12192959"/>
                <a:gd name="connsiteY9670" fmla="*/ 1525539 h 1628413"/>
                <a:gd name="connsiteX9671" fmla="*/ 7675043 w 12192959"/>
                <a:gd name="connsiteY9671" fmla="*/ 1525539 h 1628413"/>
                <a:gd name="connsiteX9672" fmla="*/ 7672089 w 12192959"/>
                <a:gd name="connsiteY9672" fmla="*/ 1528493 h 1628413"/>
                <a:gd name="connsiteX9673" fmla="*/ 7672089 w 12192959"/>
                <a:gd name="connsiteY9673" fmla="*/ 1537872 h 1628413"/>
                <a:gd name="connsiteX9674" fmla="*/ 7675043 w 12192959"/>
                <a:gd name="connsiteY9674" fmla="*/ 1540826 h 1628413"/>
                <a:gd name="connsiteX9675" fmla="*/ 7695183 w 12192959"/>
                <a:gd name="connsiteY9675" fmla="*/ 1540826 h 1628413"/>
                <a:gd name="connsiteX9676" fmla="*/ 7698146 w 12192959"/>
                <a:gd name="connsiteY9676" fmla="*/ 1537872 h 1628413"/>
                <a:gd name="connsiteX9677" fmla="*/ 7698146 w 12192959"/>
                <a:gd name="connsiteY9677" fmla="*/ 1528493 h 1628413"/>
                <a:gd name="connsiteX9678" fmla="*/ 7696228 w 12192959"/>
                <a:gd name="connsiteY9678" fmla="*/ 1525731 h 1628413"/>
                <a:gd name="connsiteX9679" fmla="*/ 7702145 w 12192959"/>
                <a:gd name="connsiteY9679" fmla="*/ 1525731 h 1628413"/>
                <a:gd name="connsiteX9680" fmla="*/ 7702145 w 12192959"/>
                <a:gd name="connsiteY9680" fmla="*/ 1622592 h 1628413"/>
                <a:gd name="connsiteX9681" fmla="*/ 7585864 w 12192959"/>
                <a:gd name="connsiteY9681" fmla="*/ 1622592 h 1628413"/>
                <a:gd name="connsiteX9682" fmla="*/ 7585864 w 12192959"/>
                <a:gd name="connsiteY9682" fmla="*/ 1364137 h 1628413"/>
                <a:gd name="connsiteX9683" fmla="*/ 7702135 w 12192959"/>
                <a:gd name="connsiteY9683" fmla="*/ 1364137 h 1628413"/>
                <a:gd name="connsiteX9684" fmla="*/ 7702135 w 12192959"/>
                <a:gd name="connsiteY9684" fmla="*/ 1510435 h 1628413"/>
                <a:gd name="connsiteX9685" fmla="*/ 7684959 w 12192959"/>
                <a:gd name="connsiteY9685" fmla="*/ 1510435 h 1628413"/>
                <a:gd name="connsiteX9686" fmla="*/ 7682005 w 12192959"/>
                <a:gd name="connsiteY9686" fmla="*/ 1513398 h 1628413"/>
                <a:gd name="connsiteX9687" fmla="*/ 7702145 w 12192959"/>
                <a:gd name="connsiteY9687" fmla="*/ 1516352 h 1628413"/>
                <a:gd name="connsiteX9688" fmla="*/ 7702145 w 12192959"/>
                <a:gd name="connsiteY9688" fmla="*/ 1519804 h 1628413"/>
                <a:gd name="connsiteX9689" fmla="*/ 7687923 w 12192959"/>
                <a:gd name="connsiteY9689" fmla="*/ 1519804 h 1628413"/>
                <a:gd name="connsiteX9690" fmla="*/ 7687923 w 12192959"/>
                <a:gd name="connsiteY9690" fmla="*/ 1516352 h 1628413"/>
                <a:gd name="connsiteX9691" fmla="*/ 7702145 w 12192959"/>
                <a:gd name="connsiteY9691" fmla="*/ 1353204 h 1628413"/>
                <a:gd name="connsiteX9692" fmla="*/ 7702145 w 12192959"/>
                <a:gd name="connsiteY9692" fmla="*/ 1358219 h 1628413"/>
                <a:gd name="connsiteX9693" fmla="*/ 7585912 w 12192959"/>
                <a:gd name="connsiteY9693" fmla="*/ 1358219 h 1628413"/>
                <a:gd name="connsiteX9694" fmla="*/ 7585912 w 12192959"/>
                <a:gd name="connsiteY9694" fmla="*/ 1353204 h 1628413"/>
                <a:gd name="connsiteX9695" fmla="*/ 7702145 w 12192959"/>
                <a:gd name="connsiteY9695" fmla="*/ 1340008 h 1628413"/>
                <a:gd name="connsiteX9696" fmla="*/ 7702145 w 12192959"/>
                <a:gd name="connsiteY9696" fmla="*/ 1347277 h 1628413"/>
                <a:gd name="connsiteX9697" fmla="*/ 7585864 w 12192959"/>
                <a:gd name="connsiteY9697" fmla="*/ 1347277 h 1628413"/>
                <a:gd name="connsiteX9698" fmla="*/ 7585864 w 12192959"/>
                <a:gd name="connsiteY9698" fmla="*/ 1340008 h 1628413"/>
                <a:gd name="connsiteX9699" fmla="*/ 7465392 w 12192959"/>
                <a:gd name="connsiteY9699" fmla="*/ 1588211 h 1628413"/>
                <a:gd name="connsiteX9700" fmla="*/ 7465392 w 12192959"/>
                <a:gd name="connsiteY9700" fmla="*/ 1622563 h 1628413"/>
                <a:gd name="connsiteX9701" fmla="*/ 7355009 w 12192959"/>
                <a:gd name="connsiteY9701" fmla="*/ 1622563 h 1628413"/>
                <a:gd name="connsiteX9702" fmla="*/ 7355009 w 12192959"/>
                <a:gd name="connsiteY9702" fmla="*/ 1588211 h 1628413"/>
                <a:gd name="connsiteX9703" fmla="*/ 7349101 w 12192959"/>
                <a:gd name="connsiteY9703" fmla="*/ 1585257 h 1628413"/>
                <a:gd name="connsiteX9704" fmla="*/ 7349101 w 12192959"/>
                <a:gd name="connsiteY9704" fmla="*/ 1622563 h 1628413"/>
                <a:gd name="connsiteX9705" fmla="*/ 7322038 w 12192959"/>
                <a:gd name="connsiteY9705" fmla="*/ 1622563 h 1628413"/>
                <a:gd name="connsiteX9706" fmla="*/ 7322038 w 12192959"/>
                <a:gd name="connsiteY9706" fmla="*/ 1585257 h 1628413"/>
                <a:gd name="connsiteX9707" fmla="*/ 7319084 w 12192959"/>
                <a:gd name="connsiteY9707" fmla="*/ 1582294 h 1628413"/>
                <a:gd name="connsiteX9708" fmla="*/ 7202784 w 12192959"/>
                <a:gd name="connsiteY9708" fmla="*/ 1582294 h 1628413"/>
                <a:gd name="connsiteX9709" fmla="*/ 7199821 w 12192959"/>
                <a:gd name="connsiteY9709" fmla="*/ 1585257 h 1628413"/>
                <a:gd name="connsiteX9710" fmla="*/ 7199821 w 12192959"/>
                <a:gd name="connsiteY9710" fmla="*/ 1622563 h 1628413"/>
                <a:gd name="connsiteX9711" fmla="*/ 7175846 w 12192959"/>
                <a:gd name="connsiteY9711" fmla="*/ 1622563 h 1628413"/>
                <a:gd name="connsiteX9712" fmla="*/ 7175846 w 12192959"/>
                <a:gd name="connsiteY9712" fmla="*/ 1585257 h 1628413"/>
                <a:gd name="connsiteX9713" fmla="*/ 7172892 w 12192959"/>
                <a:gd name="connsiteY9713" fmla="*/ 1582294 h 1628413"/>
                <a:gd name="connsiteX9714" fmla="*/ 7089409 w 12192959"/>
                <a:gd name="connsiteY9714" fmla="*/ 1582294 h 1628413"/>
                <a:gd name="connsiteX9715" fmla="*/ 7089409 w 12192959"/>
                <a:gd name="connsiteY9715" fmla="*/ 1568254 h 1628413"/>
                <a:gd name="connsiteX9716" fmla="*/ 7465344 w 12192959"/>
                <a:gd name="connsiteY9716" fmla="*/ 1568254 h 1628413"/>
                <a:gd name="connsiteX9717" fmla="*/ 7465344 w 12192959"/>
                <a:gd name="connsiteY9717" fmla="*/ 1582294 h 1628413"/>
                <a:gd name="connsiteX9718" fmla="*/ 7352055 w 12192959"/>
                <a:gd name="connsiteY9718" fmla="*/ 1582294 h 1628413"/>
                <a:gd name="connsiteX9719" fmla="*/ 7349092 w 12192959"/>
                <a:gd name="connsiteY9719" fmla="*/ 1585257 h 1628413"/>
                <a:gd name="connsiteX9720" fmla="*/ 7053724 w 12192959"/>
                <a:gd name="connsiteY9720" fmla="*/ 1595807 h 1628413"/>
                <a:gd name="connsiteX9721" fmla="*/ 7053724 w 12192959"/>
                <a:gd name="connsiteY9721" fmla="*/ 1611870 h 1628413"/>
                <a:gd name="connsiteX9722" fmla="*/ 7007509 w 12192959"/>
                <a:gd name="connsiteY9722" fmla="*/ 1611870 h 1628413"/>
                <a:gd name="connsiteX9723" fmla="*/ 7007509 w 12192959"/>
                <a:gd name="connsiteY9723" fmla="*/ 1595807 h 1628413"/>
                <a:gd name="connsiteX9724" fmla="*/ 6942880 w 12192959"/>
                <a:gd name="connsiteY9724" fmla="*/ 516451 h 1628413"/>
                <a:gd name="connsiteX9725" fmla="*/ 7136420 w 12192959"/>
                <a:gd name="connsiteY9725" fmla="*/ 682361 h 1628413"/>
                <a:gd name="connsiteX9726" fmla="*/ 6983025 w 12192959"/>
                <a:gd name="connsiteY9726" fmla="*/ 682361 h 1628413"/>
                <a:gd name="connsiteX9727" fmla="*/ 6789965 w 12192959"/>
                <a:gd name="connsiteY9727" fmla="*/ 516451 h 1628413"/>
                <a:gd name="connsiteX9728" fmla="*/ 7986187 w 12192959"/>
                <a:gd name="connsiteY9728" fmla="*/ 781763 h 1628413"/>
                <a:gd name="connsiteX9729" fmla="*/ 7988517 w 12192959"/>
                <a:gd name="connsiteY9729" fmla="*/ 772115 h 1628413"/>
                <a:gd name="connsiteX9730" fmla="*/ 7993072 w 12192959"/>
                <a:gd name="connsiteY9730" fmla="*/ 783355 h 1628413"/>
                <a:gd name="connsiteX9731" fmla="*/ 8439639 w 12192959"/>
                <a:gd name="connsiteY9731" fmla="*/ 776134 h 1628413"/>
                <a:gd name="connsiteX9732" fmla="*/ 8496576 w 12192959"/>
                <a:gd name="connsiteY9732" fmla="*/ 776134 h 1628413"/>
                <a:gd name="connsiteX9733" fmla="*/ 8449892 w 12192959"/>
                <a:gd name="connsiteY9733" fmla="*/ 807254 h 1628413"/>
                <a:gd name="connsiteX9734" fmla="*/ 8422818 w 12192959"/>
                <a:gd name="connsiteY9734" fmla="*/ 874548 h 1628413"/>
                <a:gd name="connsiteX9735" fmla="*/ 8422818 w 12192959"/>
                <a:gd name="connsiteY9735" fmla="*/ 922182 h 1628413"/>
                <a:gd name="connsiteX9736" fmla="*/ 8443523 w 12192959"/>
                <a:gd name="connsiteY9736" fmla="*/ 981891 h 1628413"/>
                <a:gd name="connsiteX9737" fmla="*/ 8483533 w 12192959"/>
                <a:gd name="connsiteY9737" fmla="*/ 1014833 h 1628413"/>
                <a:gd name="connsiteX9738" fmla="*/ 8439630 w 12192959"/>
                <a:gd name="connsiteY9738" fmla="*/ 1014833 h 1628413"/>
                <a:gd name="connsiteX9739" fmla="*/ 8343095 w 12192959"/>
                <a:gd name="connsiteY9739" fmla="*/ 918298 h 1628413"/>
                <a:gd name="connsiteX9740" fmla="*/ 8343095 w 12192959"/>
                <a:gd name="connsiteY9740" fmla="*/ 872668 h 1628413"/>
                <a:gd name="connsiteX9741" fmla="*/ 8439639 w 12192959"/>
                <a:gd name="connsiteY9741" fmla="*/ 776134 h 1628413"/>
                <a:gd name="connsiteX9742" fmla="*/ 8930954 w 12192959"/>
                <a:gd name="connsiteY9742" fmla="*/ 1378944 h 1628413"/>
                <a:gd name="connsiteX9743" fmla="*/ 8929036 w 12192959"/>
                <a:gd name="connsiteY9743" fmla="*/ 1378944 h 1628413"/>
                <a:gd name="connsiteX9744" fmla="*/ 8929036 w 12192959"/>
                <a:gd name="connsiteY9744" fmla="*/ 1379040 h 1628413"/>
                <a:gd name="connsiteX9745" fmla="*/ 8929036 w 12192959"/>
                <a:gd name="connsiteY9745" fmla="*/ 1380411 h 1628413"/>
                <a:gd name="connsiteX9746" fmla="*/ 8929036 w 12192959"/>
                <a:gd name="connsiteY9746" fmla="*/ 1382329 h 1628413"/>
                <a:gd name="connsiteX9747" fmla="*/ 8929036 w 12192959"/>
                <a:gd name="connsiteY9747" fmla="*/ 1390001 h 1628413"/>
                <a:gd name="connsiteX9748" fmla="*/ 8843443 w 12192959"/>
                <a:gd name="connsiteY9748" fmla="*/ 1390001 h 1628413"/>
                <a:gd name="connsiteX9749" fmla="*/ 8843443 w 12192959"/>
                <a:gd name="connsiteY9749" fmla="*/ 1360272 h 1628413"/>
                <a:gd name="connsiteX9750" fmla="*/ 8931252 w 12192959"/>
                <a:gd name="connsiteY9750" fmla="*/ 1360272 h 1628413"/>
                <a:gd name="connsiteX9751" fmla="*/ 8931175 w 12192959"/>
                <a:gd name="connsiteY9751" fmla="*/ 1360674 h 1628413"/>
                <a:gd name="connsiteX9752" fmla="*/ 8930983 w 12192959"/>
                <a:gd name="connsiteY9752" fmla="*/ 1361633 h 1628413"/>
                <a:gd name="connsiteX9753" fmla="*/ 8930485 w 12192959"/>
                <a:gd name="connsiteY9753" fmla="*/ 1364347 h 1628413"/>
                <a:gd name="connsiteX9754" fmla="*/ 8930283 w 12192959"/>
                <a:gd name="connsiteY9754" fmla="*/ 1365623 h 1628413"/>
                <a:gd name="connsiteX9755" fmla="*/ 8930283 w 12192959"/>
                <a:gd name="connsiteY9755" fmla="*/ 1365901 h 1628413"/>
                <a:gd name="connsiteX9756" fmla="*/ 8930148 w 12192959"/>
                <a:gd name="connsiteY9756" fmla="*/ 1366860 h 1628413"/>
                <a:gd name="connsiteX9757" fmla="*/ 8929985 w 12192959"/>
                <a:gd name="connsiteY9757" fmla="*/ 1368068 h 1628413"/>
                <a:gd name="connsiteX9758" fmla="*/ 8929890 w 12192959"/>
                <a:gd name="connsiteY9758" fmla="*/ 1368730 h 1628413"/>
                <a:gd name="connsiteX9759" fmla="*/ 8929842 w 12192959"/>
                <a:gd name="connsiteY9759" fmla="*/ 1369114 h 1628413"/>
                <a:gd name="connsiteX9760" fmla="*/ 8929612 w 12192959"/>
                <a:gd name="connsiteY9760" fmla="*/ 1371137 h 1628413"/>
                <a:gd name="connsiteX9761" fmla="*/ 8929487 w 12192959"/>
                <a:gd name="connsiteY9761" fmla="*/ 1372413 h 1628413"/>
                <a:gd name="connsiteX9762" fmla="*/ 8929487 w 12192959"/>
                <a:gd name="connsiteY9762" fmla="*/ 1372490 h 1628413"/>
                <a:gd name="connsiteX9763" fmla="*/ 8929381 w 12192959"/>
                <a:gd name="connsiteY9763" fmla="*/ 1373755 h 1628413"/>
                <a:gd name="connsiteX9764" fmla="*/ 8929266 w 12192959"/>
                <a:gd name="connsiteY9764" fmla="*/ 1375405 h 1628413"/>
                <a:gd name="connsiteX9765" fmla="*/ 8929266 w 12192959"/>
                <a:gd name="connsiteY9765" fmla="*/ 1375587 h 1628413"/>
                <a:gd name="connsiteX9766" fmla="*/ 8929266 w 12192959"/>
                <a:gd name="connsiteY9766" fmla="*/ 1376354 h 1628413"/>
                <a:gd name="connsiteX9767" fmla="*/ 8929266 w 12192959"/>
                <a:gd name="connsiteY9767" fmla="*/ 1376748 h 1628413"/>
                <a:gd name="connsiteX9768" fmla="*/ 8929266 w 12192959"/>
                <a:gd name="connsiteY9768" fmla="*/ 1377429 h 1628413"/>
                <a:gd name="connsiteX9769" fmla="*/ 8929209 w 12192959"/>
                <a:gd name="connsiteY9769" fmla="*/ 1378877 h 1628413"/>
                <a:gd name="connsiteX9770" fmla="*/ 8474173 w 12192959"/>
                <a:gd name="connsiteY9770" fmla="*/ 1102910 h 1628413"/>
                <a:gd name="connsiteX9771" fmla="*/ 8474173 w 12192959"/>
                <a:gd name="connsiteY9771" fmla="*/ 1116662 h 1628413"/>
                <a:gd name="connsiteX9772" fmla="*/ 8441691 w 12192959"/>
                <a:gd name="connsiteY9772" fmla="*/ 1116662 h 1628413"/>
                <a:gd name="connsiteX9773" fmla="*/ 8437511 w 12192959"/>
                <a:gd name="connsiteY9773" fmla="*/ 1102910 h 1628413"/>
                <a:gd name="connsiteX9774" fmla="*/ 9110511 w 12192959"/>
                <a:gd name="connsiteY9774" fmla="*/ 934295 h 1628413"/>
                <a:gd name="connsiteX9775" fmla="*/ 9110511 w 12192959"/>
                <a:gd name="connsiteY9775" fmla="*/ 776134 h 1628413"/>
                <a:gd name="connsiteX9776" fmla="*/ 9194905 w 12192959"/>
                <a:gd name="connsiteY9776" fmla="*/ 776134 h 1628413"/>
                <a:gd name="connsiteX9777" fmla="*/ 9198060 w 12192959"/>
                <a:gd name="connsiteY9777" fmla="*/ 777515 h 1628413"/>
                <a:gd name="connsiteX9778" fmla="*/ 9241523 w 12192959"/>
                <a:gd name="connsiteY9778" fmla="*/ 874212 h 1628413"/>
                <a:gd name="connsiteX9779" fmla="*/ 9241523 w 12192959"/>
                <a:gd name="connsiteY9779" fmla="*/ 921684 h 1628413"/>
                <a:gd name="connsiteX9780" fmla="*/ 9241043 w 12192959"/>
                <a:gd name="connsiteY9780" fmla="*/ 934295 h 1628413"/>
                <a:gd name="connsiteX9781" fmla="*/ 9663922 w 12192959"/>
                <a:gd name="connsiteY9781" fmla="*/ 1599652 h 1628413"/>
                <a:gd name="connsiteX9782" fmla="*/ 9663922 w 12192959"/>
                <a:gd name="connsiteY9782" fmla="*/ 1388956 h 1628413"/>
                <a:gd name="connsiteX9783" fmla="*/ 9720840 w 12192959"/>
                <a:gd name="connsiteY9783" fmla="*/ 1388956 h 1628413"/>
                <a:gd name="connsiteX9784" fmla="*/ 9720840 w 12192959"/>
                <a:gd name="connsiteY9784" fmla="*/ 1599652 h 1628413"/>
                <a:gd name="connsiteX9785" fmla="*/ 8660003 w 12192959"/>
                <a:gd name="connsiteY9785" fmla="*/ 1020760 h 1628413"/>
                <a:gd name="connsiteX9786" fmla="*/ 8660003 w 12192959"/>
                <a:gd name="connsiteY9786" fmla="*/ 1116662 h 1628413"/>
                <a:gd name="connsiteX9787" fmla="*/ 8612464 w 12192959"/>
                <a:gd name="connsiteY9787" fmla="*/ 1116662 h 1628413"/>
                <a:gd name="connsiteX9788" fmla="*/ 8612464 w 12192959"/>
                <a:gd name="connsiteY9788" fmla="*/ 1020760 h 1628413"/>
                <a:gd name="connsiteX9789" fmla="*/ 8665920 w 12192959"/>
                <a:gd name="connsiteY9789" fmla="*/ 1020760 h 1628413"/>
                <a:gd name="connsiteX9790" fmla="*/ 8723893 w 12192959"/>
                <a:gd name="connsiteY9790" fmla="*/ 1020760 h 1628413"/>
                <a:gd name="connsiteX9791" fmla="*/ 8723893 w 12192959"/>
                <a:gd name="connsiteY9791" fmla="*/ 1090692 h 1628413"/>
                <a:gd name="connsiteX9792" fmla="*/ 8726847 w 12192959"/>
                <a:gd name="connsiteY9792" fmla="*/ 1093655 h 1628413"/>
                <a:gd name="connsiteX9793" fmla="*/ 8850924 w 12192959"/>
                <a:gd name="connsiteY9793" fmla="*/ 1093655 h 1628413"/>
                <a:gd name="connsiteX9794" fmla="*/ 8850924 w 12192959"/>
                <a:gd name="connsiteY9794" fmla="*/ 1096992 h 1628413"/>
                <a:gd name="connsiteX9795" fmla="*/ 8665920 w 12192959"/>
                <a:gd name="connsiteY9795" fmla="*/ 1096992 h 1628413"/>
                <a:gd name="connsiteX9796" fmla="*/ 9590317 w 12192959"/>
                <a:gd name="connsiteY9796" fmla="*/ 1551452 h 1628413"/>
                <a:gd name="connsiteX9797" fmla="*/ 9590317 w 12192959"/>
                <a:gd name="connsiteY9797" fmla="*/ 1599691 h 1628413"/>
                <a:gd name="connsiteX9798" fmla="*/ 9530484 w 12192959"/>
                <a:gd name="connsiteY9798" fmla="*/ 1599691 h 1628413"/>
                <a:gd name="connsiteX9799" fmla="*/ 9530484 w 12192959"/>
                <a:gd name="connsiteY9799" fmla="*/ 1551452 h 1628413"/>
                <a:gd name="connsiteX9800" fmla="*/ 9530503 w 12192959"/>
                <a:gd name="connsiteY9800" fmla="*/ 1545535 h 1628413"/>
                <a:gd name="connsiteX9801" fmla="*/ 9530503 w 12192959"/>
                <a:gd name="connsiteY9801" fmla="*/ 1388956 h 1628413"/>
                <a:gd name="connsiteX9802" fmla="*/ 9590317 w 12192959"/>
                <a:gd name="connsiteY9802" fmla="*/ 1388956 h 1628413"/>
                <a:gd name="connsiteX9803" fmla="*/ 9590317 w 12192959"/>
                <a:gd name="connsiteY9803" fmla="*/ 1545496 h 1628413"/>
                <a:gd name="connsiteX9804" fmla="*/ 9010965 w 12192959"/>
                <a:gd name="connsiteY9804" fmla="*/ 1251759 h 1628413"/>
                <a:gd name="connsiteX9805" fmla="*/ 9010965 w 12192959"/>
                <a:gd name="connsiteY9805" fmla="*/ 1275188 h 1628413"/>
                <a:gd name="connsiteX9806" fmla="*/ 8930408 w 12192959"/>
                <a:gd name="connsiteY9806" fmla="*/ 1275188 h 1628413"/>
                <a:gd name="connsiteX9807" fmla="*/ 8930408 w 12192959"/>
                <a:gd name="connsiteY9807" fmla="*/ 1251759 h 1628413"/>
                <a:gd name="connsiteX9808" fmla="*/ 9569987 w 12192959"/>
                <a:gd name="connsiteY9808" fmla="*/ 1294713 h 1628413"/>
                <a:gd name="connsiteX9809" fmla="*/ 9550318 w 12192959"/>
                <a:gd name="connsiteY9809" fmla="*/ 1312656 h 1628413"/>
                <a:gd name="connsiteX9810" fmla="*/ 9530485 w 12192959"/>
                <a:gd name="connsiteY9810" fmla="*/ 1294713 h 1628413"/>
                <a:gd name="connsiteX9811" fmla="*/ 9326827 w 12192959"/>
                <a:gd name="connsiteY9811" fmla="*/ 1360252 h 1628413"/>
                <a:gd name="connsiteX9812" fmla="*/ 9326770 w 12192959"/>
                <a:gd name="connsiteY9812" fmla="*/ 1360531 h 1628413"/>
                <a:gd name="connsiteX9813" fmla="*/ 9326702 w 12192959"/>
                <a:gd name="connsiteY9813" fmla="*/ 1360818 h 1628413"/>
                <a:gd name="connsiteX9814" fmla="*/ 9326559 w 12192959"/>
                <a:gd name="connsiteY9814" fmla="*/ 1361518 h 1628413"/>
                <a:gd name="connsiteX9815" fmla="*/ 9326367 w 12192959"/>
                <a:gd name="connsiteY9815" fmla="*/ 1362564 h 1628413"/>
                <a:gd name="connsiteX9816" fmla="*/ 9326137 w 12192959"/>
                <a:gd name="connsiteY9816" fmla="*/ 1363791 h 1628413"/>
                <a:gd name="connsiteX9817" fmla="*/ 9325974 w 12192959"/>
                <a:gd name="connsiteY9817" fmla="*/ 1364750 h 1628413"/>
                <a:gd name="connsiteX9818" fmla="*/ 9325763 w 12192959"/>
                <a:gd name="connsiteY9818" fmla="*/ 1366026 h 1628413"/>
                <a:gd name="connsiteX9819" fmla="*/ 9325609 w 12192959"/>
                <a:gd name="connsiteY9819" fmla="*/ 1367081 h 1628413"/>
                <a:gd name="connsiteX9820" fmla="*/ 9325437 w 12192959"/>
                <a:gd name="connsiteY9820" fmla="*/ 1368327 h 1628413"/>
                <a:gd name="connsiteX9821" fmla="*/ 9325302 w 12192959"/>
                <a:gd name="connsiteY9821" fmla="*/ 1369382 h 1628413"/>
                <a:gd name="connsiteX9822" fmla="*/ 9325245 w 12192959"/>
                <a:gd name="connsiteY9822" fmla="*/ 1369929 h 1628413"/>
                <a:gd name="connsiteX9823" fmla="*/ 9325159 w 12192959"/>
                <a:gd name="connsiteY9823" fmla="*/ 1370629 h 1628413"/>
                <a:gd name="connsiteX9824" fmla="*/ 9325062 w 12192959"/>
                <a:gd name="connsiteY9824" fmla="*/ 1371588 h 1628413"/>
                <a:gd name="connsiteX9825" fmla="*/ 9324929 w 12192959"/>
                <a:gd name="connsiteY9825" fmla="*/ 1372969 h 1628413"/>
                <a:gd name="connsiteX9826" fmla="*/ 9324852 w 12192959"/>
                <a:gd name="connsiteY9826" fmla="*/ 1373928 h 1628413"/>
                <a:gd name="connsiteX9827" fmla="*/ 9324756 w 12192959"/>
                <a:gd name="connsiteY9827" fmla="*/ 1375280 h 1628413"/>
                <a:gd name="connsiteX9828" fmla="*/ 9324689 w 12192959"/>
                <a:gd name="connsiteY9828" fmla="*/ 1376469 h 1628413"/>
                <a:gd name="connsiteX9829" fmla="*/ 9324621 w 12192959"/>
                <a:gd name="connsiteY9829" fmla="*/ 1377601 h 1628413"/>
                <a:gd name="connsiteX9830" fmla="*/ 9324621 w 12192959"/>
                <a:gd name="connsiteY9830" fmla="*/ 1379155 h 1628413"/>
                <a:gd name="connsiteX9831" fmla="*/ 9324621 w 12192959"/>
                <a:gd name="connsiteY9831" fmla="*/ 1379932 h 1628413"/>
                <a:gd name="connsiteX9832" fmla="*/ 9324621 w 12192959"/>
                <a:gd name="connsiteY9832" fmla="*/ 1382271 h 1628413"/>
                <a:gd name="connsiteX9833" fmla="*/ 9324621 w 12192959"/>
                <a:gd name="connsiteY9833" fmla="*/ 1389944 h 1628413"/>
                <a:gd name="connsiteX9834" fmla="*/ 9133230 w 12192959"/>
                <a:gd name="connsiteY9834" fmla="*/ 1389944 h 1628413"/>
                <a:gd name="connsiteX9835" fmla="*/ 9133230 w 12192959"/>
                <a:gd name="connsiteY9835" fmla="*/ 1382271 h 1628413"/>
                <a:gd name="connsiteX9836" fmla="*/ 9135148 w 12192959"/>
                <a:gd name="connsiteY9836" fmla="*/ 1362775 h 1628413"/>
                <a:gd name="connsiteX9837" fmla="*/ 9135685 w 12192959"/>
                <a:gd name="connsiteY9837" fmla="*/ 1360224 h 1628413"/>
                <a:gd name="connsiteX9838" fmla="*/ 9135982 w 12192959"/>
                <a:gd name="connsiteY9838" fmla="*/ 1251759 h 1628413"/>
                <a:gd name="connsiteX9839" fmla="*/ 9135982 w 12192959"/>
                <a:gd name="connsiteY9839" fmla="*/ 1275188 h 1628413"/>
                <a:gd name="connsiteX9840" fmla="*/ 9016882 w 12192959"/>
                <a:gd name="connsiteY9840" fmla="*/ 1275188 h 1628413"/>
                <a:gd name="connsiteX9841" fmla="*/ 9016882 w 12192959"/>
                <a:gd name="connsiteY9841" fmla="*/ 1251759 h 1628413"/>
                <a:gd name="connsiteX9842" fmla="*/ 9245004 w 12192959"/>
                <a:gd name="connsiteY9842" fmla="*/ 1275188 h 1628413"/>
                <a:gd name="connsiteX9843" fmla="*/ 9245004 w 12192959"/>
                <a:gd name="connsiteY9843" fmla="*/ 1093655 h 1628413"/>
                <a:gd name="connsiteX9844" fmla="*/ 9292542 w 12192959"/>
                <a:gd name="connsiteY9844" fmla="*/ 1093655 h 1628413"/>
                <a:gd name="connsiteX9845" fmla="*/ 9292542 w 12192959"/>
                <a:gd name="connsiteY9845" fmla="*/ 1275188 h 1628413"/>
                <a:gd name="connsiteX9846" fmla="*/ 9195720 w 12192959"/>
                <a:gd name="connsiteY9846" fmla="*/ 1288796 h 1628413"/>
                <a:gd name="connsiteX9847" fmla="*/ 9234464 w 12192959"/>
                <a:gd name="connsiteY9847" fmla="*/ 1281124 h 1628413"/>
                <a:gd name="connsiteX9848" fmla="*/ 9271262 w 12192959"/>
                <a:gd name="connsiteY9848" fmla="*/ 1281124 h 1628413"/>
                <a:gd name="connsiteX9849" fmla="*/ 9310179 w 12192959"/>
                <a:gd name="connsiteY9849" fmla="*/ 1288796 h 1628413"/>
                <a:gd name="connsiteX9850" fmla="*/ 9370012 w 12192959"/>
                <a:gd name="connsiteY9850" fmla="*/ 1294713 h 1628413"/>
                <a:gd name="connsiteX9851" fmla="*/ 9351723 w 12192959"/>
                <a:gd name="connsiteY9851" fmla="*/ 1311016 h 1628413"/>
                <a:gd name="connsiteX9852" fmla="*/ 9333281 w 12192959"/>
                <a:gd name="connsiteY9852" fmla="*/ 1294713 h 1628413"/>
                <a:gd name="connsiteX9853" fmla="*/ 9172771 w 12192959"/>
                <a:gd name="connsiteY9853" fmla="*/ 1294713 h 1628413"/>
                <a:gd name="connsiteX9854" fmla="*/ 9153955 w 12192959"/>
                <a:gd name="connsiteY9854" fmla="*/ 1311669 h 1628413"/>
                <a:gd name="connsiteX9855" fmla="*/ 9134966 w 12192959"/>
                <a:gd name="connsiteY9855" fmla="*/ 1294713 h 1628413"/>
                <a:gd name="connsiteX9856" fmla="*/ 9108295 w 12192959"/>
                <a:gd name="connsiteY9856" fmla="*/ 1281114 h 1628413"/>
                <a:gd name="connsiteX9857" fmla="*/ 9199268 w 12192959"/>
                <a:gd name="connsiteY9857" fmla="*/ 1281114 h 1628413"/>
                <a:gd name="connsiteX9858" fmla="*/ 9182169 w 12192959"/>
                <a:gd name="connsiteY9858" fmla="*/ 1288786 h 1628413"/>
                <a:gd name="connsiteX9859" fmla="*/ 9125501 w 12192959"/>
                <a:gd name="connsiteY9859" fmla="*/ 1288786 h 1628413"/>
                <a:gd name="connsiteX9860" fmla="*/ 9108248 w 12192959"/>
                <a:gd name="connsiteY9860" fmla="*/ 1281114 h 1628413"/>
                <a:gd name="connsiteX9861" fmla="*/ 9331277 w 12192959"/>
                <a:gd name="connsiteY9861" fmla="*/ 1345004 h 1628413"/>
                <a:gd name="connsiteX9862" fmla="*/ 9330932 w 12192959"/>
                <a:gd name="connsiteY9862" fmla="*/ 1345963 h 1628413"/>
                <a:gd name="connsiteX9863" fmla="*/ 9330548 w 12192959"/>
                <a:gd name="connsiteY9863" fmla="*/ 1347056 h 1628413"/>
                <a:gd name="connsiteX9864" fmla="*/ 9330174 w 12192959"/>
                <a:gd name="connsiteY9864" fmla="*/ 1348140 h 1628413"/>
                <a:gd name="connsiteX9865" fmla="*/ 9329848 w 12192959"/>
                <a:gd name="connsiteY9865" fmla="*/ 1349099 h 1628413"/>
                <a:gd name="connsiteX9866" fmla="*/ 9329455 w 12192959"/>
                <a:gd name="connsiteY9866" fmla="*/ 1350307 h 1628413"/>
                <a:gd name="connsiteX9867" fmla="*/ 9329109 w 12192959"/>
                <a:gd name="connsiteY9867" fmla="*/ 1351458 h 1628413"/>
                <a:gd name="connsiteX9868" fmla="*/ 9328794 w 12192959"/>
                <a:gd name="connsiteY9868" fmla="*/ 1352523 h 1628413"/>
                <a:gd name="connsiteX9869" fmla="*/ 9328496 w 12192959"/>
                <a:gd name="connsiteY9869" fmla="*/ 1353587 h 1628413"/>
                <a:gd name="connsiteX9870" fmla="*/ 9328294 w 12192959"/>
                <a:gd name="connsiteY9870" fmla="*/ 1354316 h 1628413"/>
                <a:gd name="connsiteX9871" fmla="*/ 9137181 w 12192959"/>
                <a:gd name="connsiteY9871" fmla="*/ 1354316 h 1628413"/>
                <a:gd name="connsiteX9872" fmla="*/ 9156208 w 12192959"/>
                <a:gd name="connsiteY9872" fmla="*/ 1318075 h 1628413"/>
                <a:gd name="connsiteX9873" fmla="*/ 9156209 w 12192959"/>
                <a:gd name="connsiteY9873" fmla="*/ 1318075 h 1628413"/>
                <a:gd name="connsiteX9874" fmla="*/ 9183685 w 12192959"/>
                <a:gd name="connsiteY9874" fmla="*/ 1294694 h 1628413"/>
                <a:gd name="connsiteX9875" fmla="*/ 9322205 w 12192959"/>
                <a:gd name="connsiteY9875" fmla="*/ 1294694 h 1628413"/>
                <a:gd name="connsiteX9876" fmla="*/ 9347820 w 12192959"/>
                <a:gd name="connsiteY9876" fmla="*/ 1315581 h 1628413"/>
                <a:gd name="connsiteX9877" fmla="*/ 9347676 w 12192959"/>
                <a:gd name="connsiteY9877" fmla="*/ 1315764 h 1628413"/>
                <a:gd name="connsiteX9878" fmla="*/ 9347024 w 12192959"/>
                <a:gd name="connsiteY9878" fmla="*/ 1316598 h 1628413"/>
                <a:gd name="connsiteX9879" fmla="*/ 9346247 w 12192959"/>
                <a:gd name="connsiteY9879" fmla="*/ 1317557 h 1628413"/>
                <a:gd name="connsiteX9880" fmla="*/ 9345509 w 12192959"/>
                <a:gd name="connsiteY9880" fmla="*/ 1318516 h 1628413"/>
                <a:gd name="connsiteX9881" fmla="*/ 9344876 w 12192959"/>
                <a:gd name="connsiteY9881" fmla="*/ 1319389 h 1628413"/>
                <a:gd name="connsiteX9882" fmla="*/ 9344214 w 12192959"/>
                <a:gd name="connsiteY9882" fmla="*/ 1320348 h 1628413"/>
                <a:gd name="connsiteX9883" fmla="*/ 9344071 w 12192959"/>
                <a:gd name="connsiteY9883" fmla="*/ 1320559 h 1628413"/>
                <a:gd name="connsiteX9884" fmla="*/ 9343524 w 12192959"/>
                <a:gd name="connsiteY9884" fmla="*/ 1321326 h 1628413"/>
                <a:gd name="connsiteX9885" fmla="*/ 9342833 w 12192959"/>
                <a:gd name="connsiteY9885" fmla="*/ 1322352 h 1628413"/>
                <a:gd name="connsiteX9886" fmla="*/ 9342229 w 12192959"/>
                <a:gd name="connsiteY9886" fmla="*/ 1323244 h 1628413"/>
                <a:gd name="connsiteX9887" fmla="*/ 9341596 w 12192959"/>
                <a:gd name="connsiteY9887" fmla="*/ 1324203 h 1628413"/>
                <a:gd name="connsiteX9888" fmla="*/ 9343207 w 12192959"/>
                <a:gd name="connsiteY9888" fmla="*/ 1325248 h 1628413"/>
                <a:gd name="connsiteX9889" fmla="*/ 9341519 w 12192959"/>
                <a:gd name="connsiteY9889" fmla="*/ 1324289 h 1628413"/>
                <a:gd name="connsiteX9890" fmla="*/ 9340983 w 12192959"/>
                <a:gd name="connsiteY9890" fmla="*/ 1325133 h 1628413"/>
                <a:gd name="connsiteX9891" fmla="*/ 9340321 w 12192959"/>
                <a:gd name="connsiteY9891" fmla="*/ 1326207 h 1628413"/>
                <a:gd name="connsiteX9892" fmla="*/ 9340215 w 12192959"/>
                <a:gd name="connsiteY9892" fmla="*/ 1326380 h 1628413"/>
                <a:gd name="connsiteX9893" fmla="*/ 9339764 w 12192959"/>
                <a:gd name="connsiteY9893" fmla="*/ 1327109 h 1628413"/>
                <a:gd name="connsiteX9894" fmla="*/ 9339131 w 12192959"/>
                <a:gd name="connsiteY9894" fmla="*/ 1328202 h 1628413"/>
                <a:gd name="connsiteX9895" fmla="*/ 9338604 w 12192959"/>
                <a:gd name="connsiteY9895" fmla="*/ 1329161 h 1628413"/>
                <a:gd name="connsiteX9896" fmla="*/ 9338067 w 12192959"/>
                <a:gd name="connsiteY9896" fmla="*/ 1330120 h 1628413"/>
                <a:gd name="connsiteX9897" fmla="*/ 9337482 w 12192959"/>
                <a:gd name="connsiteY9897" fmla="*/ 1331194 h 1628413"/>
                <a:gd name="connsiteX9898" fmla="*/ 9336887 w 12192959"/>
                <a:gd name="connsiteY9898" fmla="*/ 1332316 h 1628413"/>
                <a:gd name="connsiteX9899" fmla="*/ 9336398 w 12192959"/>
                <a:gd name="connsiteY9899" fmla="*/ 1333275 h 1628413"/>
                <a:gd name="connsiteX9900" fmla="*/ 9335822 w 12192959"/>
                <a:gd name="connsiteY9900" fmla="*/ 1334416 h 1628413"/>
                <a:gd name="connsiteX9901" fmla="*/ 9335372 w 12192959"/>
                <a:gd name="connsiteY9901" fmla="*/ 1335375 h 1628413"/>
                <a:gd name="connsiteX9902" fmla="*/ 9334816 w 12192959"/>
                <a:gd name="connsiteY9902" fmla="*/ 1336526 h 1628413"/>
                <a:gd name="connsiteX9903" fmla="*/ 9334375 w 12192959"/>
                <a:gd name="connsiteY9903" fmla="*/ 1337485 h 1628413"/>
                <a:gd name="connsiteX9904" fmla="*/ 9333895 w 12192959"/>
                <a:gd name="connsiteY9904" fmla="*/ 1338559 h 1628413"/>
                <a:gd name="connsiteX9905" fmla="*/ 9333435 w 12192959"/>
                <a:gd name="connsiteY9905" fmla="*/ 1339595 h 1628413"/>
                <a:gd name="connsiteX9906" fmla="*/ 9333051 w 12192959"/>
                <a:gd name="connsiteY9906" fmla="*/ 1340487 h 1628413"/>
                <a:gd name="connsiteX9907" fmla="*/ 9332533 w 12192959"/>
                <a:gd name="connsiteY9907" fmla="*/ 1341724 h 1628413"/>
                <a:gd name="connsiteX9908" fmla="*/ 9332063 w 12192959"/>
                <a:gd name="connsiteY9908" fmla="*/ 1342913 h 1628413"/>
                <a:gd name="connsiteX9909" fmla="*/ 9331986 w 12192959"/>
                <a:gd name="connsiteY9909" fmla="*/ 1343115 h 1628413"/>
                <a:gd name="connsiteX9910" fmla="*/ 9331689 w 12192959"/>
                <a:gd name="connsiteY9910" fmla="*/ 1343863 h 1628413"/>
                <a:gd name="connsiteX9911" fmla="*/ 9331230 w 12192959"/>
                <a:gd name="connsiteY9911" fmla="*/ 1345004 h 1628413"/>
                <a:gd name="connsiteX9912" fmla="*/ 9306592 w 12192959"/>
                <a:gd name="connsiteY9912" fmla="*/ 1281114 h 1628413"/>
                <a:gd name="connsiteX9913" fmla="*/ 9396509 w 12192959"/>
                <a:gd name="connsiteY9913" fmla="*/ 1281114 h 1628413"/>
                <a:gd name="connsiteX9914" fmla="*/ 9379401 w 12192959"/>
                <a:gd name="connsiteY9914" fmla="*/ 1288786 h 1628413"/>
                <a:gd name="connsiteX9915" fmla="*/ 9323778 w 12192959"/>
                <a:gd name="connsiteY9915" fmla="*/ 1288786 h 1628413"/>
                <a:gd name="connsiteX9916" fmla="*/ 9306544 w 12192959"/>
                <a:gd name="connsiteY9916" fmla="*/ 1281114 h 1628413"/>
                <a:gd name="connsiteX9917" fmla="*/ 9462116 w 12192959"/>
                <a:gd name="connsiteY9917" fmla="*/ 1251759 h 1628413"/>
                <a:gd name="connsiteX9918" fmla="*/ 9462116 w 12192959"/>
                <a:gd name="connsiteY9918" fmla="*/ 1275188 h 1628413"/>
                <a:gd name="connsiteX9919" fmla="*/ 9343015 w 12192959"/>
                <a:gd name="connsiteY9919" fmla="*/ 1275188 h 1628413"/>
                <a:gd name="connsiteX9920" fmla="*/ 9343015 w 12192959"/>
                <a:gd name="connsiteY9920" fmla="*/ 1251759 h 1628413"/>
                <a:gd name="connsiteX9921" fmla="*/ 9392971 w 12192959"/>
                <a:gd name="connsiteY9921" fmla="*/ 1288796 h 1628413"/>
                <a:gd name="connsiteX9922" fmla="*/ 9431677 w 12192959"/>
                <a:gd name="connsiteY9922" fmla="*/ 1281124 h 1628413"/>
                <a:gd name="connsiteX9923" fmla="*/ 9468465 w 12192959"/>
                <a:gd name="connsiteY9923" fmla="*/ 1281124 h 1628413"/>
                <a:gd name="connsiteX9924" fmla="*/ 9507468 w 12192959"/>
                <a:gd name="connsiteY9924" fmla="*/ 1288796 h 1628413"/>
                <a:gd name="connsiteX9925" fmla="*/ 9298402 w 12192959"/>
                <a:gd name="connsiteY9925" fmla="*/ 1245842 h 1628413"/>
                <a:gd name="connsiteX9926" fmla="*/ 9298402 w 12192959"/>
                <a:gd name="connsiteY9926" fmla="*/ 1226345 h 1628413"/>
                <a:gd name="connsiteX9927" fmla="*/ 9506653 w 12192959"/>
                <a:gd name="connsiteY9927" fmla="*/ 1226345 h 1628413"/>
                <a:gd name="connsiteX9928" fmla="*/ 9506653 w 12192959"/>
                <a:gd name="connsiteY9928" fmla="*/ 1245880 h 1628413"/>
                <a:gd name="connsiteX9929" fmla="*/ 9298402 w 12192959"/>
                <a:gd name="connsiteY9929" fmla="*/ 1245880 h 1628413"/>
                <a:gd name="connsiteX9930" fmla="*/ 9298402 w 12192959"/>
                <a:gd name="connsiteY9930" fmla="*/ 1275188 h 1628413"/>
                <a:gd name="connsiteX9931" fmla="*/ 9298402 w 12192959"/>
                <a:gd name="connsiteY9931" fmla="*/ 1251759 h 1628413"/>
                <a:gd name="connsiteX9932" fmla="*/ 9337089 w 12192959"/>
                <a:gd name="connsiteY9932" fmla="*/ 1251759 h 1628413"/>
                <a:gd name="connsiteX9933" fmla="*/ 9337089 w 12192959"/>
                <a:gd name="connsiteY9933" fmla="*/ 1275188 h 1628413"/>
                <a:gd name="connsiteX9934" fmla="*/ 9224807 w 12192959"/>
                <a:gd name="connsiteY9934" fmla="*/ 1275188 h 1628413"/>
                <a:gd name="connsiteX9935" fmla="*/ 9224807 w 12192959"/>
                <a:gd name="connsiteY9935" fmla="*/ 1093655 h 1628413"/>
                <a:gd name="connsiteX9936" fmla="*/ 9239020 w 12192959"/>
                <a:gd name="connsiteY9936" fmla="*/ 1093655 h 1628413"/>
                <a:gd name="connsiteX9937" fmla="*/ 9239020 w 12192959"/>
                <a:gd name="connsiteY9937" fmla="*/ 1275188 h 1628413"/>
                <a:gd name="connsiteX9938" fmla="*/ 9218890 w 12192959"/>
                <a:gd name="connsiteY9938" fmla="*/ 1251759 h 1628413"/>
                <a:gd name="connsiteX9939" fmla="*/ 9218890 w 12192959"/>
                <a:gd name="connsiteY9939" fmla="*/ 1275188 h 1628413"/>
                <a:gd name="connsiteX9940" fmla="*/ 9141842 w 12192959"/>
                <a:gd name="connsiteY9940" fmla="*/ 1275188 h 1628413"/>
                <a:gd name="connsiteX9941" fmla="*/ 9141842 w 12192959"/>
                <a:gd name="connsiteY9941" fmla="*/ 1251759 h 1628413"/>
                <a:gd name="connsiteX9942" fmla="*/ 9013909 w 12192959"/>
                <a:gd name="connsiteY9942" fmla="*/ 1180791 h 1628413"/>
                <a:gd name="connsiteX9943" fmla="*/ 9138879 w 12192959"/>
                <a:gd name="connsiteY9943" fmla="*/ 1180791 h 1628413"/>
                <a:gd name="connsiteX9944" fmla="*/ 9141842 w 12192959"/>
                <a:gd name="connsiteY9944" fmla="*/ 1177828 h 1628413"/>
                <a:gd name="connsiteX9945" fmla="*/ 9141842 w 12192959"/>
                <a:gd name="connsiteY9945" fmla="*/ 1128333 h 1628413"/>
                <a:gd name="connsiteX9946" fmla="*/ 9218890 w 12192959"/>
                <a:gd name="connsiteY9946" fmla="*/ 1128333 h 1628413"/>
                <a:gd name="connsiteX9947" fmla="*/ 9218890 w 12192959"/>
                <a:gd name="connsiteY9947" fmla="*/ 1220399 h 1628413"/>
                <a:gd name="connsiteX9948" fmla="*/ 8930446 w 12192959"/>
                <a:gd name="connsiteY9948" fmla="*/ 1220399 h 1628413"/>
                <a:gd name="connsiteX9949" fmla="*/ 8930446 w 12192959"/>
                <a:gd name="connsiteY9949" fmla="*/ 1128333 h 1628413"/>
                <a:gd name="connsiteX9950" fmla="*/ 9011004 w 12192959"/>
                <a:gd name="connsiteY9950" fmla="*/ 1128333 h 1628413"/>
                <a:gd name="connsiteX9951" fmla="*/ 9011004 w 12192959"/>
                <a:gd name="connsiteY9951" fmla="*/ 1177828 h 1628413"/>
                <a:gd name="connsiteX9952" fmla="*/ 9013919 w 12192959"/>
                <a:gd name="connsiteY9952" fmla="*/ 1180830 h 1628413"/>
                <a:gd name="connsiteX9953" fmla="*/ 9135925 w 12192959"/>
                <a:gd name="connsiteY9953" fmla="*/ 1128333 h 1628413"/>
                <a:gd name="connsiteX9954" fmla="*/ 9135925 w 12192959"/>
                <a:gd name="connsiteY9954" fmla="*/ 1174874 h 1628413"/>
                <a:gd name="connsiteX9955" fmla="*/ 9016882 w 12192959"/>
                <a:gd name="connsiteY9955" fmla="*/ 1174874 h 1628413"/>
                <a:gd name="connsiteX9956" fmla="*/ 9016882 w 12192959"/>
                <a:gd name="connsiteY9956" fmla="*/ 1128333 h 1628413"/>
                <a:gd name="connsiteX9957" fmla="*/ 9218890 w 12192959"/>
                <a:gd name="connsiteY9957" fmla="*/ 1122416 h 1628413"/>
                <a:gd name="connsiteX9958" fmla="*/ 8930446 w 12192959"/>
                <a:gd name="connsiteY9958" fmla="*/ 1122416 h 1628413"/>
                <a:gd name="connsiteX9959" fmla="*/ 8930446 w 12192959"/>
                <a:gd name="connsiteY9959" fmla="*/ 1102871 h 1628413"/>
                <a:gd name="connsiteX9960" fmla="*/ 9218899 w 12192959"/>
                <a:gd name="connsiteY9960" fmla="*/ 1102871 h 1628413"/>
                <a:gd name="connsiteX9961" fmla="*/ 8930436 w 12192959"/>
                <a:gd name="connsiteY9961" fmla="*/ 1096954 h 1628413"/>
                <a:gd name="connsiteX9962" fmla="*/ 8930436 w 12192959"/>
                <a:gd name="connsiteY9962" fmla="*/ 1093617 h 1628413"/>
                <a:gd name="connsiteX9963" fmla="*/ 9218899 w 12192959"/>
                <a:gd name="connsiteY9963" fmla="*/ 1093617 h 1628413"/>
                <a:gd name="connsiteX9964" fmla="*/ 9218899 w 12192959"/>
                <a:gd name="connsiteY9964" fmla="*/ 1096954 h 1628413"/>
                <a:gd name="connsiteX9965" fmla="*/ 8930436 w 12192959"/>
                <a:gd name="connsiteY9965" fmla="*/ 1226268 h 1628413"/>
                <a:gd name="connsiteX9966" fmla="*/ 9218899 w 12192959"/>
                <a:gd name="connsiteY9966" fmla="*/ 1226268 h 1628413"/>
                <a:gd name="connsiteX9967" fmla="*/ 9218899 w 12192959"/>
                <a:gd name="connsiteY9967" fmla="*/ 1245803 h 1628413"/>
                <a:gd name="connsiteX9968" fmla="*/ 8930446 w 12192959"/>
                <a:gd name="connsiteY9968" fmla="*/ 1245803 h 1628413"/>
                <a:gd name="connsiteX9969" fmla="*/ 9072870 w 12192959"/>
                <a:gd name="connsiteY9969" fmla="*/ 1281076 h 1628413"/>
                <a:gd name="connsiteX9970" fmla="*/ 9111816 w 12192959"/>
                <a:gd name="connsiteY9970" fmla="*/ 1288748 h 1628413"/>
                <a:gd name="connsiteX9971" fmla="*/ 8997347 w 12192959"/>
                <a:gd name="connsiteY9971" fmla="*/ 1288748 h 1628413"/>
                <a:gd name="connsiteX9972" fmla="*/ 9036081 w 12192959"/>
                <a:gd name="connsiteY9972" fmla="*/ 1281076 h 1628413"/>
                <a:gd name="connsiteX9973" fmla="*/ 9330434 w 12192959"/>
                <a:gd name="connsiteY9973" fmla="*/ 1382262 h 1628413"/>
                <a:gd name="connsiteX9974" fmla="*/ 9332352 w 12192959"/>
                <a:gd name="connsiteY9974" fmla="*/ 1362525 h 1628413"/>
                <a:gd name="connsiteX9975" fmla="*/ 9332840 w 12192959"/>
                <a:gd name="connsiteY9975" fmla="*/ 1360214 h 1628413"/>
                <a:gd name="connsiteX9976" fmla="*/ 9526793 w 12192959"/>
                <a:gd name="connsiteY9976" fmla="*/ 1360214 h 1628413"/>
                <a:gd name="connsiteX9977" fmla="*/ 9526696 w 12192959"/>
                <a:gd name="connsiteY9977" fmla="*/ 1360665 h 1628413"/>
                <a:gd name="connsiteX9978" fmla="*/ 9526427 w 12192959"/>
                <a:gd name="connsiteY9978" fmla="*/ 1362027 h 1628413"/>
                <a:gd name="connsiteX9979" fmla="*/ 9526284 w 12192959"/>
                <a:gd name="connsiteY9979" fmla="*/ 1362842 h 1628413"/>
                <a:gd name="connsiteX9980" fmla="*/ 9526035 w 12192959"/>
                <a:gd name="connsiteY9980" fmla="*/ 1364232 h 1628413"/>
                <a:gd name="connsiteX9981" fmla="*/ 9525910 w 12192959"/>
                <a:gd name="connsiteY9981" fmla="*/ 1365057 h 1628413"/>
                <a:gd name="connsiteX9982" fmla="*/ 9525689 w 12192959"/>
                <a:gd name="connsiteY9982" fmla="*/ 1366448 h 1628413"/>
                <a:gd name="connsiteX9983" fmla="*/ 9525574 w 12192959"/>
                <a:gd name="connsiteY9983" fmla="*/ 1367292 h 1628413"/>
                <a:gd name="connsiteX9984" fmla="*/ 9525479 w 12192959"/>
                <a:gd name="connsiteY9984" fmla="*/ 1367973 h 1628413"/>
                <a:gd name="connsiteX9985" fmla="*/ 9525392 w 12192959"/>
                <a:gd name="connsiteY9985" fmla="*/ 1368673 h 1628413"/>
                <a:gd name="connsiteX9986" fmla="*/ 9525287 w 12192959"/>
                <a:gd name="connsiteY9986" fmla="*/ 1369574 h 1628413"/>
                <a:gd name="connsiteX9987" fmla="*/ 9525133 w 12192959"/>
                <a:gd name="connsiteY9987" fmla="*/ 1370917 h 1628413"/>
                <a:gd name="connsiteX9988" fmla="*/ 9525047 w 12192959"/>
                <a:gd name="connsiteY9988" fmla="*/ 1371876 h 1628413"/>
                <a:gd name="connsiteX9989" fmla="*/ 9524922 w 12192959"/>
                <a:gd name="connsiteY9989" fmla="*/ 1373209 h 1628413"/>
                <a:gd name="connsiteX9990" fmla="*/ 9524855 w 12192959"/>
                <a:gd name="connsiteY9990" fmla="*/ 1374168 h 1628413"/>
                <a:gd name="connsiteX9991" fmla="*/ 9524759 w 12192959"/>
                <a:gd name="connsiteY9991" fmla="*/ 1375453 h 1628413"/>
                <a:gd name="connsiteX9992" fmla="*/ 9524701 w 12192959"/>
                <a:gd name="connsiteY9992" fmla="*/ 1376412 h 1628413"/>
                <a:gd name="connsiteX9993" fmla="*/ 9524644 w 12192959"/>
                <a:gd name="connsiteY9993" fmla="*/ 1377678 h 1628413"/>
                <a:gd name="connsiteX9994" fmla="*/ 9524644 w 12192959"/>
                <a:gd name="connsiteY9994" fmla="*/ 1378953 h 1628413"/>
                <a:gd name="connsiteX9995" fmla="*/ 9524644 w 12192959"/>
                <a:gd name="connsiteY9995" fmla="*/ 1379912 h 1628413"/>
                <a:gd name="connsiteX9996" fmla="*/ 9524644 w 12192959"/>
                <a:gd name="connsiteY9996" fmla="*/ 1382204 h 1628413"/>
                <a:gd name="connsiteX9997" fmla="*/ 9524644 w 12192959"/>
                <a:gd name="connsiteY9997" fmla="*/ 1389877 h 1628413"/>
                <a:gd name="connsiteX9998" fmla="*/ 9330443 w 12192959"/>
                <a:gd name="connsiteY9998" fmla="*/ 1389877 h 1628413"/>
                <a:gd name="connsiteX9999" fmla="*/ 9506653 w 12192959"/>
                <a:gd name="connsiteY9999" fmla="*/ 1251720 h 1628413"/>
                <a:gd name="connsiteX10000" fmla="*/ 9506653 w 12192959"/>
                <a:gd name="connsiteY10000" fmla="*/ 1275149 h 1628413"/>
                <a:gd name="connsiteX10001" fmla="*/ 9467976 w 12192959"/>
                <a:gd name="connsiteY10001" fmla="*/ 1275149 h 1628413"/>
                <a:gd name="connsiteX10002" fmla="*/ 9467976 w 12192959"/>
                <a:gd name="connsiteY10002" fmla="*/ 1251759 h 1628413"/>
                <a:gd name="connsiteX10003" fmla="*/ 9340042 w 12192959"/>
                <a:gd name="connsiteY10003" fmla="*/ 1180753 h 1628413"/>
                <a:gd name="connsiteX10004" fmla="*/ 9465013 w 12192959"/>
                <a:gd name="connsiteY10004" fmla="*/ 1180753 h 1628413"/>
                <a:gd name="connsiteX10005" fmla="*/ 9467976 w 12192959"/>
                <a:gd name="connsiteY10005" fmla="*/ 1177790 h 1628413"/>
                <a:gd name="connsiteX10006" fmla="*/ 9467976 w 12192959"/>
                <a:gd name="connsiteY10006" fmla="*/ 1128295 h 1628413"/>
                <a:gd name="connsiteX10007" fmla="*/ 9506653 w 12192959"/>
                <a:gd name="connsiteY10007" fmla="*/ 1128295 h 1628413"/>
                <a:gd name="connsiteX10008" fmla="*/ 9506653 w 12192959"/>
                <a:gd name="connsiteY10008" fmla="*/ 1220360 h 1628413"/>
                <a:gd name="connsiteX10009" fmla="*/ 9298402 w 12192959"/>
                <a:gd name="connsiteY10009" fmla="*/ 1220360 h 1628413"/>
                <a:gd name="connsiteX10010" fmla="*/ 9298402 w 12192959"/>
                <a:gd name="connsiteY10010" fmla="*/ 1128295 h 1628413"/>
                <a:gd name="connsiteX10011" fmla="*/ 9337089 w 12192959"/>
                <a:gd name="connsiteY10011" fmla="*/ 1128295 h 1628413"/>
                <a:gd name="connsiteX10012" fmla="*/ 9337089 w 12192959"/>
                <a:gd name="connsiteY10012" fmla="*/ 1177790 h 1628413"/>
                <a:gd name="connsiteX10013" fmla="*/ 9339974 w 12192959"/>
                <a:gd name="connsiteY10013" fmla="*/ 1180829 h 1628413"/>
                <a:gd name="connsiteX10014" fmla="*/ 9340052 w 12192959"/>
                <a:gd name="connsiteY10014" fmla="*/ 1180830 h 1628413"/>
                <a:gd name="connsiteX10015" fmla="*/ 9343006 w 12192959"/>
                <a:gd name="connsiteY10015" fmla="*/ 1174836 h 1628413"/>
                <a:gd name="connsiteX10016" fmla="*/ 9343006 w 12192959"/>
                <a:gd name="connsiteY10016" fmla="*/ 1128295 h 1628413"/>
                <a:gd name="connsiteX10017" fmla="*/ 9462059 w 12192959"/>
                <a:gd name="connsiteY10017" fmla="*/ 1128295 h 1628413"/>
                <a:gd name="connsiteX10018" fmla="*/ 9462059 w 12192959"/>
                <a:gd name="connsiteY10018" fmla="*/ 1174836 h 1628413"/>
                <a:gd name="connsiteX10019" fmla="*/ 9298402 w 12192959"/>
                <a:gd name="connsiteY10019" fmla="*/ 1122378 h 1628413"/>
                <a:gd name="connsiteX10020" fmla="*/ 9298402 w 12192959"/>
                <a:gd name="connsiteY10020" fmla="*/ 1102833 h 1628413"/>
                <a:gd name="connsiteX10021" fmla="*/ 9506653 w 12192959"/>
                <a:gd name="connsiteY10021" fmla="*/ 1102833 h 1628413"/>
                <a:gd name="connsiteX10022" fmla="*/ 9506653 w 12192959"/>
                <a:gd name="connsiteY10022" fmla="*/ 1122378 h 1628413"/>
                <a:gd name="connsiteX10023" fmla="*/ 9298402 w 12192959"/>
                <a:gd name="connsiteY10023" fmla="*/ 1096916 h 1628413"/>
                <a:gd name="connsiteX10024" fmla="*/ 9298402 w 12192959"/>
                <a:gd name="connsiteY10024" fmla="*/ 1093578 h 1628413"/>
                <a:gd name="connsiteX10025" fmla="*/ 9442159 w 12192959"/>
                <a:gd name="connsiteY10025" fmla="*/ 1093578 h 1628413"/>
                <a:gd name="connsiteX10026" fmla="*/ 9445122 w 12192959"/>
                <a:gd name="connsiteY10026" fmla="*/ 1090615 h 1628413"/>
                <a:gd name="connsiteX10027" fmla="*/ 9445122 w 12192959"/>
                <a:gd name="connsiteY10027" fmla="*/ 1020683 h 1628413"/>
                <a:gd name="connsiteX10028" fmla="*/ 9506663 w 12192959"/>
                <a:gd name="connsiteY10028" fmla="*/ 1020683 h 1628413"/>
                <a:gd name="connsiteX10029" fmla="*/ 9506663 w 12192959"/>
                <a:gd name="connsiteY10029" fmla="*/ 1096916 h 1628413"/>
                <a:gd name="connsiteX10030" fmla="*/ 8985378 w 12192959"/>
                <a:gd name="connsiteY10030" fmla="*/ 1294713 h 1628413"/>
                <a:gd name="connsiteX10031" fmla="*/ 9123908 w 12192959"/>
                <a:gd name="connsiteY10031" fmla="*/ 1294713 h 1628413"/>
                <a:gd name="connsiteX10032" fmla="*/ 9150080 w 12192959"/>
                <a:gd name="connsiteY10032" fmla="*/ 1316272 h 1628413"/>
                <a:gd name="connsiteX10033" fmla="*/ 9149908 w 12192959"/>
                <a:gd name="connsiteY10033" fmla="*/ 1316502 h 1628413"/>
                <a:gd name="connsiteX10034" fmla="*/ 9149322 w 12192959"/>
                <a:gd name="connsiteY10034" fmla="*/ 1317260 h 1628413"/>
                <a:gd name="connsiteX10035" fmla="*/ 9149246 w 12192959"/>
                <a:gd name="connsiteY10035" fmla="*/ 1317346 h 1628413"/>
                <a:gd name="connsiteX10036" fmla="*/ 9148508 w 12192959"/>
                <a:gd name="connsiteY10036" fmla="*/ 1318305 h 1628413"/>
                <a:gd name="connsiteX10037" fmla="*/ 9147874 w 12192959"/>
                <a:gd name="connsiteY10037" fmla="*/ 1319168 h 1628413"/>
                <a:gd name="connsiteX10038" fmla="*/ 9147165 w 12192959"/>
                <a:gd name="connsiteY10038" fmla="*/ 1320127 h 1628413"/>
                <a:gd name="connsiteX10039" fmla="*/ 9146542 w 12192959"/>
                <a:gd name="connsiteY10039" fmla="*/ 1321009 h 1628413"/>
                <a:gd name="connsiteX10040" fmla="*/ 9145861 w 12192959"/>
                <a:gd name="connsiteY10040" fmla="*/ 1321968 h 1628413"/>
                <a:gd name="connsiteX10041" fmla="*/ 9145314 w 12192959"/>
                <a:gd name="connsiteY10041" fmla="*/ 1322784 h 1628413"/>
                <a:gd name="connsiteX10042" fmla="*/ 9145256 w 12192959"/>
                <a:gd name="connsiteY10042" fmla="*/ 1322870 h 1628413"/>
                <a:gd name="connsiteX10043" fmla="*/ 9144585 w 12192959"/>
                <a:gd name="connsiteY10043" fmla="*/ 1323829 h 1628413"/>
                <a:gd name="connsiteX10044" fmla="*/ 9144009 w 12192959"/>
                <a:gd name="connsiteY10044" fmla="*/ 1324788 h 1628413"/>
                <a:gd name="connsiteX10045" fmla="*/ 9143367 w 12192959"/>
                <a:gd name="connsiteY10045" fmla="*/ 1325814 h 1628413"/>
                <a:gd name="connsiteX10046" fmla="*/ 9142801 w 12192959"/>
                <a:gd name="connsiteY10046" fmla="*/ 1326773 h 1628413"/>
                <a:gd name="connsiteX10047" fmla="*/ 9142188 w 12192959"/>
                <a:gd name="connsiteY10047" fmla="*/ 1327809 h 1628413"/>
                <a:gd name="connsiteX10048" fmla="*/ 9141756 w 12192959"/>
                <a:gd name="connsiteY10048" fmla="*/ 1328557 h 1628413"/>
                <a:gd name="connsiteX10049" fmla="*/ 9141602 w 12192959"/>
                <a:gd name="connsiteY10049" fmla="*/ 1328825 h 1628413"/>
                <a:gd name="connsiteX10050" fmla="*/ 9141046 w 12192959"/>
                <a:gd name="connsiteY10050" fmla="*/ 1329784 h 1628413"/>
                <a:gd name="connsiteX10051" fmla="*/ 9140528 w 12192959"/>
                <a:gd name="connsiteY10051" fmla="*/ 1330743 h 1628413"/>
                <a:gd name="connsiteX10052" fmla="*/ 9139953 w 12192959"/>
                <a:gd name="connsiteY10052" fmla="*/ 1331808 h 1628413"/>
                <a:gd name="connsiteX10053" fmla="*/ 9139368 w 12192959"/>
                <a:gd name="connsiteY10053" fmla="*/ 1332911 h 1628413"/>
                <a:gd name="connsiteX10054" fmla="*/ 9138898 w 12192959"/>
                <a:gd name="connsiteY10054" fmla="*/ 1333822 h 1628413"/>
                <a:gd name="connsiteX10055" fmla="*/ 9138380 w 12192959"/>
                <a:gd name="connsiteY10055" fmla="*/ 1334867 h 1628413"/>
                <a:gd name="connsiteX10056" fmla="*/ 9137891 w 12192959"/>
                <a:gd name="connsiteY10056" fmla="*/ 1335826 h 1628413"/>
                <a:gd name="connsiteX10057" fmla="*/ 9137306 w 12192959"/>
                <a:gd name="connsiteY10057" fmla="*/ 1337073 h 1628413"/>
                <a:gd name="connsiteX10058" fmla="*/ 9136923 w 12192959"/>
                <a:gd name="connsiteY10058" fmla="*/ 1337888 h 1628413"/>
                <a:gd name="connsiteX10059" fmla="*/ 9136481 w 12192959"/>
                <a:gd name="connsiteY10059" fmla="*/ 1338847 h 1628413"/>
                <a:gd name="connsiteX10060" fmla="*/ 9136414 w 12192959"/>
                <a:gd name="connsiteY10060" fmla="*/ 1339001 h 1628413"/>
                <a:gd name="connsiteX10061" fmla="*/ 9136002 w 12192959"/>
                <a:gd name="connsiteY10061" fmla="*/ 1339960 h 1628413"/>
                <a:gd name="connsiteX10062" fmla="*/ 9135590 w 12192959"/>
                <a:gd name="connsiteY10062" fmla="*/ 1340919 h 1628413"/>
                <a:gd name="connsiteX10063" fmla="*/ 9135522 w 12192959"/>
                <a:gd name="connsiteY10063" fmla="*/ 1341072 h 1628413"/>
                <a:gd name="connsiteX10064" fmla="*/ 9135129 w 12192959"/>
                <a:gd name="connsiteY10064" fmla="*/ 1342031 h 1628413"/>
                <a:gd name="connsiteX10065" fmla="*/ 9134650 w 12192959"/>
                <a:gd name="connsiteY10065" fmla="*/ 1343249 h 1628413"/>
                <a:gd name="connsiteX10066" fmla="*/ 9134304 w 12192959"/>
                <a:gd name="connsiteY10066" fmla="*/ 1344141 h 1628413"/>
                <a:gd name="connsiteX10067" fmla="*/ 9133978 w 12192959"/>
                <a:gd name="connsiteY10067" fmla="*/ 1345014 h 1628413"/>
                <a:gd name="connsiteX10068" fmla="*/ 9133824 w 12192959"/>
                <a:gd name="connsiteY10068" fmla="*/ 1345426 h 1628413"/>
                <a:gd name="connsiteX10069" fmla="*/ 9133518 w 12192959"/>
                <a:gd name="connsiteY10069" fmla="*/ 1346289 h 1628413"/>
                <a:gd name="connsiteX10070" fmla="*/ 9133067 w 12192959"/>
                <a:gd name="connsiteY10070" fmla="*/ 1347584 h 1628413"/>
                <a:gd name="connsiteX10071" fmla="*/ 9132779 w 12192959"/>
                <a:gd name="connsiteY10071" fmla="*/ 1348437 h 1628413"/>
                <a:gd name="connsiteX10072" fmla="*/ 9132501 w 12192959"/>
                <a:gd name="connsiteY10072" fmla="*/ 1349272 h 1628413"/>
                <a:gd name="connsiteX10073" fmla="*/ 9132358 w 12192959"/>
                <a:gd name="connsiteY10073" fmla="*/ 1349732 h 1628413"/>
                <a:gd name="connsiteX10074" fmla="*/ 9132080 w 12192959"/>
                <a:gd name="connsiteY10074" fmla="*/ 1350614 h 1628413"/>
                <a:gd name="connsiteX10075" fmla="*/ 9131677 w 12192959"/>
                <a:gd name="connsiteY10075" fmla="*/ 1351957 h 1628413"/>
                <a:gd name="connsiteX10076" fmla="*/ 9131427 w 12192959"/>
                <a:gd name="connsiteY10076" fmla="*/ 1352791 h 1628413"/>
                <a:gd name="connsiteX10077" fmla="*/ 9131187 w 12192959"/>
                <a:gd name="connsiteY10077" fmla="*/ 1353683 h 1628413"/>
                <a:gd name="connsiteX10078" fmla="*/ 9131092 w 12192959"/>
                <a:gd name="connsiteY10078" fmla="*/ 1354038 h 1628413"/>
                <a:gd name="connsiteX10079" fmla="*/ 9131044 w 12192959"/>
                <a:gd name="connsiteY10079" fmla="*/ 1354211 h 1628413"/>
                <a:gd name="connsiteX10080" fmla="*/ 8938838 w 12192959"/>
                <a:gd name="connsiteY10080" fmla="*/ 1354211 h 1628413"/>
                <a:gd name="connsiteX10081" fmla="*/ 8951219 w 12192959"/>
                <a:gd name="connsiteY10081" fmla="*/ 1327061 h 1628413"/>
                <a:gd name="connsiteX10082" fmla="*/ 8951678 w 12192959"/>
                <a:gd name="connsiteY10082" fmla="*/ 1326361 h 1628413"/>
                <a:gd name="connsiteX10083" fmla="*/ 8953011 w 12192959"/>
                <a:gd name="connsiteY10083" fmla="*/ 1324385 h 1628413"/>
                <a:gd name="connsiteX10084" fmla="*/ 8953098 w 12192959"/>
                <a:gd name="connsiteY10084" fmla="*/ 1324270 h 1628413"/>
                <a:gd name="connsiteX10085" fmla="*/ 8953443 w 12192959"/>
                <a:gd name="connsiteY10085" fmla="*/ 1323781 h 1628413"/>
                <a:gd name="connsiteX10086" fmla="*/ 8954795 w 12192959"/>
                <a:gd name="connsiteY10086" fmla="*/ 1321863 h 1628413"/>
                <a:gd name="connsiteX10087" fmla="*/ 8955323 w 12192959"/>
                <a:gd name="connsiteY10087" fmla="*/ 1321172 h 1628413"/>
                <a:gd name="connsiteX10088" fmla="*/ 8956646 w 12192959"/>
                <a:gd name="connsiteY10088" fmla="*/ 1319456 h 1628413"/>
                <a:gd name="connsiteX10089" fmla="*/ 8957068 w 12192959"/>
                <a:gd name="connsiteY10089" fmla="*/ 1318928 h 1628413"/>
                <a:gd name="connsiteX10090" fmla="*/ 8957672 w 12192959"/>
                <a:gd name="connsiteY10090" fmla="*/ 1318180 h 1628413"/>
                <a:gd name="connsiteX10091" fmla="*/ 8958142 w 12192959"/>
                <a:gd name="connsiteY10091" fmla="*/ 1317605 h 1628413"/>
                <a:gd name="connsiteX10092" fmla="*/ 8959188 w 12192959"/>
                <a:gd name="connsiteY10092" fmla="*/ 1316358 h 1628413"/>
                <a:gd name="connsiteX10093" fmla="*/ 8960434 w 12192959"/>
                <a:gd name="connsiteY10093" fmla="*/ 1314939 h 1628413"/>
                <a:gd name="connsiteX10094" fmla="*/ 8961144 w 12192959"/>
                <a:gd name="connsiteY10094" fmla="*/ 1314143 h 1628413"/>
                <a:gd name="connsiteX10095" fmla="*/ 8962650 w 12192959"/>
                <a:gd name="connsiteY10095" fmla="*/ 1312513 h 1628413"/>
                <a:gd name="connsiteX10096" fmla="*/ 8963273 w 12192959"/>
                <a:gd name="connsiteY10096" fmla="*/ 1311870 h 1628413"/>
                <a:gd name="connsiteX10097" fmla="*/ 8964779 w 12192959"/>
                <a:gd name="connsiteY10097" fmla="*/ 1310345 h 1628413"/>
                <a:gd name="connsiteX10098" fmla="*/ 8965517 w 12192959"/>
                <a:gd name="connsiteY10098" fmla="*/ 1309616 h 1628413"/>
                <a:gd name="connsiteX10099" fmla="*/ 8966975 w 12192959"/>
                <a:gd name="connsiteY10099" fmla="*/ 1308235 h 1628413"/>
                <a:gd name="connsiteX10100" fmla="*/ 8967934 w 12192959"/>
                <a:gd name="connsiteY10100" fmla="*/ 1307276 h 1628413"/>
                <a:gd name="connsiteX10101" fmla="*/ 8969267 w 12192959"/>
                <a:gd name="connsiteY10101" fmla="*/ 1306078 h 1628413"/>
                <a:gd name="connsiteX10102" fmla="*/ 8970006 w 12192959"/>
                <a:gd name="connsiteY10102" fmla="*/ 1305435 h 1628413"/>
                <a:gd name="connsiteX10103" fmla="*/ 8971530 w 12192959"/>
                <a:gd name="connsiteY10103" fmla="*/ 1304150 h 1628413"/>
                <a:gd name="connsiteX10104" fmla="*/ 8972288 w 12192959"/>
                <a:gd name="connsiteY10104" fmla="*/ 1303517 h 1628413"/>
                <a:gd name="connsiteX10105" fmla="*/ 8974292 w 12192959"/>
                <a:gd name="connsiteY10105" fmla="*/ 1301944 h 1628413"/>
                <a:gd name="connsiteX10106" fmla="*/ 8975040 w 12192959"/>
                <a:gd name="connsiteY10106" fmla="*/ 1301378 h 1628413"/>
                <a:gd name="connsiteX10107" fmla="*/ 8976776 w 12192959"/>
                <a:gd name="connsiteY10107" fmla="*/ 1300084 h 1628413"/>
                <a:gd name="connsiteX10108" fmla="*/ 8977255 w 12192959"/>
                <a:gd name="connsiteY10108" fmla="*/ 1299738 h 1628413"/>
                <a:gd name="connsiteX10109" fmla="*/ 8979673 w 12192959"/>
                <a:gd name="connsiteY10109" fmla="*/ 1298060 h 1628413"/>
                <a:gd name="connsiteX10110" fmla="*/ 8985378 w 12192959"/>
                <a:gd name="connsiteY10110" fmla="*/ 1294713 h 1628413"/>
                <a:gd name="connsiteX10111" fmla="*/ 9324526 w 12192959"/>
                <a:gd name="connsiteY10111" fmla="*/ 1395899 h 1628413"/>
                <a:gd name="connsiteX10112" fmla="*/ 9324526 w 12192959"/>
                <a:gd name="connsiteY10112" fmla="*/ 1411848 h 1628413"/>
                <a:gd name="connsiteX10113" fmla="*/ 9133230 w 12192959"/>
                <a:gd name="connsiteY10113" fmla="*/ 1411848 h 1628413"/>
                <a:gd name="connsiteX10114" fmla="*/ 9133230 w 12192959"/>
                <a:gd name="connsiteY10114" fmla="*/ 1395899 h 1628413"/>
                <a:gd name="connsiteX10115" fmla="*/ 9133230 w 12192959"/>
                <a:gd name="connsiteY10115" fmla="*/ 1540529 h 1628413"/>
                <a:gd name="connsiteX10116" fmla="*/ 9136539 w 12192959"/>
                <a:gd name="connsiteY10116" fmla="*/ 1537652 h 1628413"/>
                <a:gd name="connsiteX10117" fmla="*/ 9150569 w 12192959"/>
                <a:gd name="connsiteY10117" fmla="*/ 1537652 h 1628413"/>
                <a:gd name="connsiteX10118" fmla="*/ 9158462 w 12192959"/>
                <a:gd name="connsiteY10118" fmla="*/ 1544653 h 1628413"/>
                <a:gd name="connsiteX10119" fmla="*/ 9180347 w 12192959"/>
                <a:gd name="connsiteY10119" fmla="*/ 1544653 h 1628413"/>
                <a:gd name="connsiteX10120" fmla="*/ 9188249 w 12192959"/>
                <a:gd name="connsiteY10120" fmla="*/ 1537652 h 1628413"/>
                <a:gd name="connsiteX10121" fmla="*/ 9202270 w 12192959"/>
                <a:gd name="connsiteY10121" fmla="*/ 1537652 h 1628413"/>
                <a:gd name="connsiteX10122" fmla="*/ 9210172 w 12192959"/>
                <a:gd name="connsiteY10122" fmla="*/ 1544653 h 1628413"/>
                <a:gd name="connsiteX10123" fmla="*/ 9232057 w 12192959"/>
                <a:gd name="connsiteY10123" fmla="*/ 1544653 h 1628413"/>
                <a:gd name="connsiteX10124" fmla="*/ 9239950 w 12192959"/>
                <a:gd name="connsiteY10124" fmla="*/ 1537652 h 1628413"/>
                <a:gd name="connsiteX10125" fmla="*/ 9253980 w 12192959"/>
                <a:gd name="connsiteY10125" fmla="*/ 1537652 h 1628413"/>
                <a:gd name="connsiteX10126" fmla="*/ 9261882 w 12192959"/>
                <a:gd name="connsiteY10126" fmla="*/ 1544653 h 1628413"/>
                <a:gd name="connsiteX10127" fmla="*/ 9283757 w 12192959"/>
                <a:gd name="connsiteY10127" fmla="*/ 1544653 h 1628413"/>
                <a:gd name="connsiteX10128" fmla="*/ 9291650 w 12192959"/>
                <a:gd name="connsiteY10128" fmla="*/ 1537652 h 1628413"/>
                <a:gd name="connsiteX10129" fmla="*/ 9305690 w 12192959"/>
                <a:gd name="connsiteY10129" fmla="*/ 1537652 h 1628413"/>
                <a:gd name="connsiteX10130" fmla="*/ 9313583 w 12192959"/>
                <a:gd name="connsiteY10130" fmla="*/ 1544653 h 1628413"/>
                <a:gd name="connsiteX10131" fmla="*/ 9324526 w 12192959"/>
                <a:gd name="connsiteY10131" fmla="*/ 1548795 h 1628413"/>
                <a:gd name="connsiteX10132" fmla="*/ 9324526 w 12192959"/>
                <a:gd name="connsiteY10132" fmla="*/ 1559431 h 1628413"/>
                <a:gd name="connsiteX10133" fmla="*/ 9133230 w 12192959"/>
                <a:gd name="connsiteY10133" fmla="*/ 1559431 h 1628413"/>
                <a:gd name="connsiteX10134" fmla="*/ 9324526 w 12192959"/>
                <a:gd name="connsiteY10134" fmla="*/ 1542830 h 1628413"/>
                <a:gd name="connsiteX10135" fmla="*/ 9324526 w 12192959"/>
                <a:gd name="connsiteY10135" fmla="*/ 1542830 h 1628413"/>
                <a:gd name="connsiteX10136" fmla="*/ 9317516 w 12192959"/>
                <a:gd name="connsiteY10136" fmla="*/ 1540174 h 1628413"/>
                <a:gd name="connsiteX10137" fmla="*/ 9309623 w 12192959"/>
                <a:gd name="connsiteY10137" fmla="*/ 1533173 h 1628413"/>
                <a:gd name="connsiteX10138" fmla="*/ 9287738 w 12192959"/>
                <a:gd name="connsiteY10138" fmla="*/ 1533173 h 1628413"/>
                <a:gd name="connsiteX10139" fmla="*/ 9279845 w 12192959"/>
                <a:gd name="connsiteY10139" fmla="*/ 1540174 h 1628413"/>
                <a:gd name="connsiteX10140" fmla="*/ 9265815 w 12192959"/>
                <a:gd name="connsiteY10140" fmla="*/ 1540174 h 1628413"/>
                <a:gd name="connsiteX10141" fmla="*/ 9257912 w 12192959"/>
                <a:gd name="connsiteY10141" fmla="*/ 1533173 h 1628413"/>
                <a:gd name="connsiteX10142" fmla="*/ 9236038 w 12192959"/>
                <a:gd name="connsiteY10142" fmla="*/ 1533173 h 1628413"/>
                <a:gd name="connsiteX10143" fmla="*/ 9228135 w 12192959"/>
                <a:gd name="connsiteY10143" fmla="*/ 1540174 h 1628413"/>
                <a:gd name="connsiteX10144" fmla="*/ 9214105 w 12192959"/>
                <a:gd name="connsiteY10144" fmla="*/ 1540174 h 1628413"/>
                <a:gd name="connsiteX10145" fmla="*/ 9206212 w 12192959"/>
                <a:gd name="connsiteY10145" fmla="*/ 1533173 h 1628413"/>
                <a:gd name="connsiteX10146" fmla="*/ 9184327 w 12192959"/>
                <a:gd name="connsiteY10146" fmla="*/ 1533173 h 1628413"/>
                <a:gd name="connsiteX10147" fmla="*/ 9176434 w 12192959"/>
                <a:gd name="connsiteY10147" fmla="*/ 1540174 h 1628413"/>
                <a:gd name="connsiteX10148" fmla="*/ 9162395 w 12192959"/>
                <a:gd name="connsiteY10148" fmla="*/ 1540174 h 1628413"/>
                <a:gd name="connsiteX10149" fmla="*/ 9154501 w 12192959"/>
                <a:gd name="connsiteY10149" fmla="*/ 1533173 h 1628413"/>
                <a:gd name="connsiteX10150" fmla="*/ 9133240 w 12192959"/>
                <a:gd name="connsiteY10150" fmla="*/ 1532655 h 1628413"/>
                <a:gd name="connsiteX10151" fmla="*/ 9133240 w 12192959"/>
                <a:gd name="connsiteY10151" fmla="*/ 1417765 h 1628413"/>
                <a:gd name="connsiteX10152" fmla="*/ 9324535 w 12192959"/>
                <a:gd name="connsiteY10152" fmla="*/ 1417765 h 1628413"/>
                <a:gd name="connsiteX10153" fmla="*/ 9324526 w 12192959"/>
                <a:gd name="connsiteY10153" fmla="*/ 1565300 h 1628413"/>
                <a:gd name="connsiteX10154" fmla="*/ 9324526 w 12192959"/>
                <a:gd name="connsiteY10154" fmla="*/ 1577432 h 1628413"/>
                <a:gd name="connsiteX10155" fmla="*/ 9133230 w 12192959"/>
                <a:gd name="connsiteY10155" fmla="*/ 1577432 h 1628413"/>
                <a:gd name="connsiteX10156" fmla="*/ 9133230 w 12192959"/>
                <a:gd name="connsiteY10156" fmla="*/ 1565300 h 1628413"/>
                <a:gd name="connsiteX10157" fmla="*/ 9324526 w 12192959"/>
                <a:gd name="connsiteY10157" fmla="*/ 1583349 h 1628413"/>
                <a:gd name="connsiteX10158" fmla="*/ 9324526 w 12192959"/>
                <a:gd name="connsiteY10158" fmla="*/ 1599652 h 1628413"/>
                <a:gd name="connsiteX10159" fmla="*/ 9133230 w 12192959"/>
                <a:gd name="connsiteY10159" fmla="*/ 1599652 h 1628413"/>
                <a:gd name="connsiteX10160" fmla="*/ 9133230 w 12192959"/>
                <a:gd name="connsiteY10160" fmla="*/ 1583349 h 1628413"/>
                <a:gd name="connsiteX10161" fmla="*/ 9524586 w 12192959"/>
                <a:gd name="connsiteY10161" fmla="*/ 1395899 h 1628413"/>
                <a:gd name="connsiteX10162" fmla="*/ 9524586 w 12192959"/>
                <a:gd name="connsiteY10162" fmla="*/ 1411848 h 1628413"/>
                <a:gd name="connsiteX10163" fmla="*/ 9330443 w 12192959"/>
                <a:gd name="connsiteY10163" fmla="*/ 1411848 h 1628413"/>
                <a:gd name="connsiteX10164" fmla="*/ 9330443 w 12192959"/>
                <a:gd name="connsiteY10164" fmla="*/ 1395899 h 1628413"/>
                <a:gd name="connsiteX10165" fmla="*/ 9330443 w 12192959"/>
                <a:gd name="connsiteY10165" fmla="*/ 1547616 h 1628413"/>
                <a:gd name="connsiteX10166" fmla="*/ 9335459 w 12192959"/>
                <a:gd name="connsiteY10166" fmla="*/ 1544566 h 1628413"/>
                <a:gd name="connsiteX10167" fmla="*/ 9343025 w 12192959"/>
                <a:gd name="connsiteY10167" fmla="*/ 1537853 h 1628413"/>
                <a:gd name="connsiteX10168" fmla="*/ 9357334 w 12192959"/>
                <a:gd name="connsiteY10168" fmla="*/ 1538112 h 1628413"/>
                <a:gd name="connsiteX10169" fmla="*/ 9363625 w 12192959"/>
                <a:gd name="connsiteY10169" fmla="*/ 1544125 h 1628413"/>
                <a:gd name="connsiteX10170" fmla="*/ 9385538 w 12192959"/>
                <a:gd name="connsiteY10170" fmla="*/ 1544902 h 1628413"/>
                <a:gd name="connsiteX10171" fmla="*/ 9395042 w 12192959"/>
                <a:gd name="connsiteY10171" fmla="*/ 1537038 h 1628413"/>
                <a:gd name="connsiteX10172" fmla="*/ 9408785 w 12192959"/>
                <a:gd name="connsiteY10172" fmla="*/ 1537278 h 1628413"/>
                <a:gd name="connsiteX10173" fmla="*/ 9416994 w 12192959"/>
                <a:gd name="connsiteY10173" fmla="*/ 1544547 h 1628413"/>
                <a:gd name="connsiteX10174" fmla="*/ 9438879 w 12192959"/>
                <a:gd name="connsiteY10174" fmla="*/ 1544547 h 1628413"/>
                <a:gd name="connsiteX10175" fmla="*/ 9446772 w 12192959"/>
                <a:gd name="connsiteY10175" fmla="*/ 1537546 h 1628413"/>
                <a:gd name="connsiteX10176" fmla="*/ 9460802 w 12192959"/>
                <a:gd name="connsiteY10176" fmla="*/ 1537546 h 1628413"/>
                <a:gd name="connsiteX10177" fmla="*/ 9468695 w 12192959"/>
                <a:gd name="connsiteY10177" fmla="*/ 1544547 h 1628413"/>
                <a:gd name="connsiteX10178" fmla="*/ 9490580 w 12192959"/>
                <a:gd name="connsiteY10178" fmla="*/ 1544547 h 1628413"/>
                <a:gd name="connsiteX10179" fmla="*/ 9497734 w 12192959"/>
                <a:gd name="connsiteY10179" fmla="*/ 1538208 h 1628413"/>
                <a:gd name="connsiteX10180" fmla="*/ 9512359 w 12192959"/>
                <a:gd name="connsiteY10180" fmla="*/ 1538774 h 1628413"/>
                <a:gd name="connsiteX10181" fmla="*/ 9524586 w 12192959"/>
                <a:gd name="connsiteY10181" fmla="*/ 1549716 h 1628413"/>
                <a:gd name="connsiteX10182" fmla="*/ 9524586 w 12192959"/>
                <a:gd name="connsiteY10182" fmla="*/ 1559306 h 1628413"/>
                <a:gd name="connsiteX10183" fmla="*/ 9330443 w 12192959"/>
                <a:gd name="connsiteY10183" fmla="*/ 1559306 h 1628413"/>
                <a:gd name="connsiteX10184" fmla="*/ 9493811 w 12192959"/>
                <a:gd name="connsiteY10184" fmla="*/ 1533796 h 1628413"/>
                <a:gd name="connsiteX10185" fmla="*/ 9486648 w 12192959"/>
                <a:gd name="connsiteY10185" fmla="*/ 1540135 h 1628413"/>
                <a:gd name="connsiteX10186" fmla="*/ 9472627 w 12192959"/>
                <a:gd name="connsiteY10186" fmla="*/ 1540135 h 1628413"/>
                <a:gd name="connsiteX10187" fmla="*/ 9464735 w 12192959"/>
                <a:gd name="connsiteY10187" fmla="*/ 1533135 h 1628413"/>
                <a:gd name="connsiteX10188" fmla="*/ 9442840 w 12192959"/>
                <a:gd name="connsiteY10188" fmla="*/ 1533135 h 1628413"/>
                <a:gd name="connsiteX10189" fmla="*/ 9434947 w 12192959"/>
                <a:gd name="connsiteY10189" fmla="*/ 1540135 h 1628413"/>
                <a:gd name="connsiteX10190" fmla="*/ 9420917 w 12192959"/>
                <a:gd name="connsiteY10190" fmla="*/ 1540135 h 1628413"/>
                <a:gd name="connsiteX10191" fmla="*/ 9412717 w 12192959"/>
                <a:gd name="connsiteY10191" fmla="*/ 1532866 h 1628413"/>
                <a:gd name="connsiteX10192" fmla="*/ 9391264 w 12192959"/>
                <a:gd name="connsiteY10192" fmla="*/ 1532502 h 1628413"/>
                <a:gd name="connsiteX10193" fmla="*/ 9381760 w 12192959"/>
                <a:gd name="connsiteY10193" fmla="*/ 1540356 h 1628413"/>
                <a:gd name="connsiteX10194" fmla="*/ 9367720 w 12192959"/>
                <a:gd name="connsiteY10194" fmla="*/ 1539867 h 1628413"/>
                <a:gd name="connsiteX10195" fmla="*/ 9361428 w 12192959"/>
                <a:gd name="connsiteY10195" fmla="*/ 1533844 h 1628413"/>
                <a:gd name="connsiteX10196" fmla="*/ 9339102 w 12192959"/>
                <a:gd name="connsiteY10196" fmla="*/ 1533442 h 1628413"/>
                <a:gd name="connsiteX10197" fmla="*/ 9331536 w 12192959"/>
                <a:gd name="connsiteY10197" fmla="*/ 1540155 h 1628413"/>
                <a:gd name="connsiteX10198" fmla="*/ 9330443 w 12192959"/>
                <a:gd name="connsiteY10198" fmla="*/ 1540999 h 1628413"/>
                <a:gd name="connsiteX10199" fmla="*/ 9330443 w 12192959"/>
                <a:gd name="connsiteY10199" fmla="*/ 1417765 h 1628413"/>
                <a:gd name="connsiteX10200" fmla="*/ 9524586 w 12192959"/>
                <a:gd name="connsiteY10200" fmla="*/ 1417765 h 1628413"/>
                <a:gd name="connsiteX10201" fmla="*/ 9524586 w 12192959"/>
                <a:gd name="connsiteY10201" fmla="*/ 1541862 h 1628413"/>
                <a:gd name="connsiteX10202" fmla="*/ 9516550 w 12192959"/>
                <a:gd name="connsiteY10202" fmla="*/ 1534688 h 1628413"/>
                <a:gd name="connsiteX10203" fmla="*/ 9493811 w 12192959"/>
                <a:gd name="connsiteY10203" fmla="*/ 1533835 h 1628413"/>
                <a:gd name="connsiteX10204" fmla="*/ 9524586 w 12192959"/>
                <a:gd name="connsiteY10204" fmla="*/ 1583310 h 1628413"/>
                <a:gd name="connsiteX10205" fmla="*/ 9524586 w 12192959"/>
                <a:gd name="connsiteY10205" fmla="*/ 1599614 h 1628413"/>
                <a:gd name="connsiteX10206" fmla="*/ 9330443 w 12192959"/>
                <a:gd name="connsiteY10206" fmla="*/ 1599614 h 1628413"/>
                <a:gd name="connsiteX10207" fmla="*/ 9330443 w 12192959"/>
                <a:gd name="connsiteY10207" fmla="*/ 1583310 h 1628413"/>
                <a:gd name="connsiteX10208" fmla="*/ 9330443 w 12192959"/>
                <a:gd name="connsiteY10208" fmla="*/ 1577393 h 1628413"/>
                <a:gd name="connsiteX10209" fmla="*/ 9330443 w 12192959"/>
                <a:gd name="connsiteY10209" fmla="*/ 1565262 h 1628413"/>
                <a:gd name="connsiteX10210" fmla="*/ 9524586 w 12192959"/>
                <a:gd name="connsiteY10210" fmla="*/ 1565262 h 1628413"/>
                <a:gd name="connsiteX10211" fmla="*/ 9524586 w 12192959"/>
                <a:gd name="connsiteY10211" fmla="*/ 1577393 h 1628413"/>
                <a:gd name="connsiteX10212" fmla="*/ 9535279 w 12192959"/>
                <a:gd name="connsiteY10212" fmla="*/ 1335558 h 1628413"/>
                <a:gd name="connsiteX10213" fmla="*/ 9535117 w 12192959"/>
                <a:gd name="connsiteY10213" fmla="*/ 1335884 h 1628413"/>
                <a:gd name="connsiteX10214" fmla="*/ 9534714 w 12192959"/>
                <a:gd name="connsiteY10214" fmla="*/ 1336718 h 1628413"/>
                <a:gd name="connsiteX10215" fmla="*/ 9534302 w 12192959"/>
                <a:gd name="connsiteY10215" fmla="*/ 1337610 h 1628413"/>
                <a:gd name="connsiteX10216" fmla="*/ 9534234 w 12192959"/>
                <a:gd name="connsiteY10216" fmla="*/ 1337754 h 1628413"/>
                <a:gd name="connsiteX10217" fmla="*/ 9533793 w 12192959"/>
                <a:gd name="connsiteY10217" fmla="*/ 1338713 h 1628413"/>
                <a:gd name="connsiteX10218" fmla="*/ 9533429 w 12192959"/>
                <a:gd name="connsiteY10218" fmla="*/ 1339538 h 1628413"/>
                <a:gd name="connsiteX10219" fmla="*/ 9532901 w 12192959"/>
                <a:gd name="connsiteY10219" fmla="*/ 1340756 h 1628413"/>
                <a:gd name="connsiteX10220" fmla="*/ 9532489 w 12192959"/>
                <a:gd name="connsiteY10220" fmla="*/ 1341715 h 1628413"/>
                <a:gd name="connsiteX10221" fmla="*/ 9534273 w 12192959"/>
                <a:gd name="connsiteY10221" fmla="*/ 1342434 h 1628413"/>
                <a:gd name="connsiteX10222" fmla="*/ 9532441 w 12192959"/>
                <a:gd name="connsiteY10222" fmla="*/ 1341849 h 1628413"/>
                <a:gd name="connsiteX10223" fmla="*/ 9532057 w 12192959"/>
                <a:gd name="connsiteY10223" fmla="*/ 1342808 h 1628413"/>
                <a:gd name="connsiteX10224" fmla="*/ 9531740 w 12192959"/>
                <a:gd name="connsiteY10224" fmla="*/ 1343633 h 1628413"/>
                <a:gd name="connsiteX10225" fmla="*/ 9530781 w 12192959"/>
                <a:gd name="connsiteY10225" fmla="*/ 1346251 h 1628413"/>
                <a:gd name="connsiteX10226" fmla="*/ 9530523 w 12192959"/>
                <a:gd name="connsiteY10226" fmla="*/ 1346970 h 1628413"/>
                <a:gd name="connsiteX10227" fmla="*/ 9530235 w 12192959"/>
                <a:gd name="connsiteY10227" fmla="*/ 1347804 h 1628413"/>
                <a:gd name="connsiteX10228" fmla="*/ 9529813 w 12192959"/>
                <a:gd name="connsiteY10228" fmla="*/ 1349080 h 1628413"/>
                <a:gd name="connsiteX10229" fmla="*/ 9529458 w 12192959"/>
                <a:gd name="connsiteY10229" fmla="*/ 1350183 h 1628413"/>
                <a:gd name="connsiteX10230" fmla="*/ 9529372 w 12192959"/>
                <a:gd name="connsiteY10230" fmla="*/ 1350480 h 1628413"/>
                <a:gd name="connsiteX10231" fmla="*/ 9529152 w 12192959"/>
                <a:gd name="connsiteY10231" fmla="*/ 1351199 h 1628413"/>
                <a:gd name="connsiteX10232" fmla="*/ 9528874 w 12192959"/>
                <a:gd name="connsiteY10232" fmla="*/ 1352158 h 1628413"/>
                <a:gd name="connsiteX10233" fmla="*/ 9528749 w 12192959"/>
                <a:gd name="connsiteY10233" fmla="*/ 1352590 h 1628413"/>
                <a:gd name="connsiteX10234" fmla="*/ 9528528 w 12192959"/>
                <a:gd name="connsiteY10234" fmla="*/ 1353357 h 1628413"/>
                <a:gd name="connsiteX10235" fmla="*/ 9528279 w 12192959"/>
                <a:gd name="connsiteY10235" fmla="*/ 1354316 h 1628413"/>
                <a:gd name="connsiteX10236" fmla="*/ 9528279 w 12192959"/>
                <a:gd name="connsiteY10236" fmla="*/ 1354316 h 1628413"/>
                <a:gd name="connsiteX10237" fmla="*/ 9334394 w 12192959"/>
                <a:gd name="connsiteY10237" fmla="*/ 1354316 h 1628413"/>
                <a:gd name="connsiteX10238" fmla="*/ 9380916 w 12192959"/>
                <a:gd name="connsiteY10238" fmla="*/ 1294694 h 1628413"/>
                <a:gd name="connsiteX10239" fmla="*/ 9519474 w 12192959"/>
                <a:gd name="connsiteY10239" fmla="*/ 1294694 h 1628413"/>
                <a:gd name="connsiteX10240" fmla="*/ 9546538 w 12192959"/>
                <a:gd name="connsiteY10240" fmla="*/ 1317308 h 1628413"/>
                <a:gd name="connsiteX10241" fmla="*/ 9546365 w 12192959"/>
                <a:gd name="connsiteY10241" fmla="*/ 1317528 h 1628413"/>
                <a:gd name="connsiteX10242" fmla="*/ 9545656 w 12192959"/>
                <a:gd name="connsiteY10242" fmla="*/ 1318487 h 1628413"/>
                <a:gd name="connsiteX10243" fmla="*/ 9545004 w 12192959"/>
                <a:gd name="connsiteY10243" fmla="*/ 1319360 h 1628413"/>
                <a:gd name="connsiteX10244" fmla="*/ 9544323 w 12192959"/>
                <a:gd name="connsiteY10244" fmla="*/ 1320319 h 1628413"/>
                <a:gd name="connsiteX10245" fmla="*/ 9543690 w 12192959"/>
                <a:gd name="connsiteY10245" fmla="*/ 1321201 h 1628413"/>
                <a:gd name="connsiteX10246" fmla="*/ 9543028 w 12192959"/>
                <a:gd name="connsiteY10246" fmla="*/ 1322160 h 1628413"/>
                <a:gd name="connsiteX10247" fmla="*/ 9542961 w 12192959"/>
                <a:gd name="connsiteY10247" fmla="*/ 1322266 h 1628413"/>
                <a:gd name="connsiteX10248" fmla="*/ 9542415 w 12192959"/>
                <a:gd name="connsiteY10248" fmla="*/ 1323062 h 1628413"/>
                <a:gd name="connsiteX10249" fmla="*/ 9541772 w 12192959"/>
                <a:gd name="connsiteY10249" fmla="*/ 1324021 h 1628413"/>
                <a:gd name="connsiteX10250" fmla="*/ 9541696 w 12192959"/>
                <a:gd name="connsiteY10250" fmla="*/ 1324145 h 1628413"/>
                <a:gd name="connsiteX10251" fmla="*/ 9541187 w 12192959"/>
                <a:gd name="connsiteY10251" fmla="*/ 1324932 h 1628413"/>
                <a:gd name="connsiteX10252" fmla="*/ 9540573 w 12192959"/>
                <a:gd name="connsiteY10252" fmla="*/ 1325891 h 1628413"/>
                <a:gd name="connsiteX10253" fmla="*/ 9539998 w 12192959"/>
                <a:gd name="connsiteY10253" fmla="*/ 1326850 h 1628413"/>
                <a:gd name="connsiteX10254" fmla="*/ 9539403 w 12192959"/>
                <a:gd name="connsiteY10254" fmla="*/ 1327809 h 1628413"/>
                <a:gd name="connsiteX10255" fmla="*/ 9538847 w 12192959"/>
                <a:gd name="connsiteY10255" fmla="*/ 1328768 h 1628413"/>
                <a:gd name="connsiteX10256" fmla="*/ 9538281 w 12192959"/>
                <a:gd name="connsiteY10256" fmla="*/ 1329775 h 1628413"/>
                <a:gd name="connsiteX10257" fmla="*/ 9538204 w 12192959"/>
                <a:gd name="connsiteY10257" fmla="*/ 1329909 h 1628413"/>
                <a:gd name="connsiteX10258" fmla="*/ 9537754 w 12192959"/>
                <a:gd name="connsiteY10258" fmla="*/ 1330715 h 1628413"/>
                <a:gd name="connsiteX10259" fmla="*/ 9537284 w 12192959"/>
                <a:gd name="connsiteY10259" fmla="*/ 1331568 h 1628413"/>
                <a:gd name="connsiteX10260" fmla="*/ 9537159 w 12192959"/>
                <a:gd name="connsiteY10260" fmla="*/ 1331808 h 1628413"/>
                <a:gd name="connsiteX10261" fmla="*/ 9536689 w 12192959"/>
                <a:gd name="connsiteY10261" fmla="*/ 1332690 h 1628413"/>
                <a:gd name="connsiteX10262" fmla="*/ 9536162 w 12192959"/>
                <a:gd name="connsiteY10262" fmla="*/ 1333716 h 1628413"/>
                <a:gd name="connsiteX10263" fmla="*/ 9536028 w 12192959"/>
                <a:gd name="connsiteY10263" fmla="*/ 1333985 h 1628413"/>
                <a:gd name="connsiteX10264" fmla="*/ 9535673 w 12192959"/>
                <a:gd name="connsiteY10264" fmla="*/ 1334675 h 1628413"/>
                <a:gd name="connsiteX10265" fmla="*/ 9535279 w 12192959"/>
                <a:gd name="connsiteY10265" fmla="*/ 1335558 h 1628413"/>
                <a:gd name="connsiteX10266" fmla="*/ 9503853 w 12192959"/>
                <a:gd name="connsiteY10266" fmla="*/ 1281114 h 1628413"/>
                <a:gd name="connsiteX10267" fmla="*/ 9596474 w 12192959"/>
                <a:gd name="connsiteY10267" fmla="*/ 1281114 h 1628413"/>
                <a:gd name="connsiteX10268" fmla="*/ 9579384 w 12192959"/>
                <a:gd name="connsiteY10268" fmla="*/ 1288786 h 1628413"/>
                <a:gd name="connsiteX10269" fmla="*/ 9521057 w 12192959"/>
                <a:gd name="connsiteY10269" fmla="*/ 1288786 h 1628413"/>
                <a:gd name="connsiteX10270" fmla="*/ 9503833 w 12192959"/>
                <a:gd name="connsiteY10270" fmla="*/ 1281114 h 1628413"/>
                <a:gd name="connsiteX10271" fmla="*/ 9512598 w 12192959"/>
                <a:gd name="connsiteY10271" fmla="*/ 1275188 h 1628413"/>
                <a:gd name="connsiteX10272" fmla="*/ 9512598 w 12192959"/>
                <a:gd name="connsiteY10272" fmla="*/ 1020760 h 1628413"/>
                <a:gd name="connsiteX10273" fmla="*/ 9560147 w 12192959"/>
                <a:gd name="connsiteY10273" fmla="*/ 1020760 h 1628413"/>
                <a:gd name="connsiteX10274" fmla="*/ 9560147 w 12192959"/>
                <a:gd name="connsiteY10274" fmla="*/ 1275188 h 1628413"/>
                <a:gd name="connsiteX10275" fmla="*/ 8729838 w 12192959"/>
                <a:gd name="connsiteY10275" fmla="*/ 1058938 h 1628413"/>
                <a:gd name="connsiteX10276" fmla="*/ 9439224 w 12192959"/>
                <a:gd name="connsiteY10276" fmla="*/ 1058938 h 1628413"/>
                <a:gd name="connsiteX10277" fmla="*/ 9439224 w 12192959"/>
                <a:gd name="connsiteY10277" fmla="*/ 1087709 h 1628413"/>
                <a:gd name="connsiteX10278" fmla="*/ 8729838 w 12192959"/>
                <a:gd name="connsiteY10278" fmla="*/ 1087709 h 1628413"/>
                <a:gd name="connsiteX10279" fmla="*/ 8924519 w 12192959"/>
                <a:gd name="connsiteY10279" fmla="*/ 1093655 h 1628413"/>
                <a:gd name="connsiteX10280" fmla="*/ 8924519 w 12192959"/>
                <a:gd name="connsiteY10280" fmla="*/ 1275188 h 1628413"/>
                <a:gd name="connsiteX10281" fmla="*/ 8910307 w 12192959"/>
                <a:gd name="connsiteY10281" fmla="*/ 1275188 h 1628413"/>
                <a:gd name="connsiteX10282" fmla="*/ 8910307 w 12192959"/>
                <a:gd name="connsiteY10282" fmla="*/ 1093655 h 1628413"/>
                <a:gd name="connsiteX10283" fmla="*/ 9000914 w 12192959"/>
                <a:gd name="connsiteY10283" fmla="*/ 1281114 h 1628413"/>
                <a:gd name="connsiteX10284" fmla="*/ 8983806 w 12192959"/>
                <a:gd name="connsiteY10284" fmla="*/ 1288786 h 1628413"/>
                <a:gd name="connsiteX10285" fmla="*/ 8972297 w 12192959"/>
                <a:gd name="connsiteY10285" fmla="*/ 1288786 h 1628413"/>
                <a:gd name="connsiteX10286" fmla="*/ 8955035 w 12192959"/>
                <a:gd name="connsiteY10286" fmla="*/ 1281114 h 1628413"/>
                <a:gd name="connsiteX10287" fmla="*/ 9129615 w 12192959"/>
                <a:gd name="connsiteY10287" fmla="*/ 1360252 h 1628413"/>
                <a:gd name="connsiteX10288" fmla="*/ 9129615 w 12192959"/>
                <a:gd name="connsiteY10288" fmla="*/ 1360339 h 1628413"/>
                <a:gd name="connsiteX10289" fmla="*/ 9129481 w 12192959"/>
                <a:gd name="connsiteY10289" fmla="*/ 1361020 h 1628413"/>
                <a:gd name="connsiteX10290" fmla="*/ 9129327 w 12192959"/>
                <a:gd name="connsiteY10290" fmla="*/ 1361777 h 1628413"/>
                <a:gd name="connsiteX10291" fmla="*/ 9129174 w 12192959"/>
                <a:gd name="connsiteY10291" fmla="*/ 1362592 h 1628413"/>
                <a:gd name="connsiteX10292" fmla="*/ 9129049 w 12192959"/>
                <a:gd name="connsiteY10292" fmla="*/ 1363254 h 1628413"/>
                <a:gd name="connsiteX10293" fmla="*/ 9128905 w 12192959"/>
                <a:gd name="connsiteY10293" fmla="*/ 1364031 h 1628413"/>
                <a:gd name="connsiteX10294" fmla="*/ 9128762 w 12192959"/>
                <a:gd name="connsiteY10294" fmla="*/ 1364990 h 1628413"/>
                <a:gd name="connsiteX10295" fmla="*/ 9128674 w 12192959"/>
                <a:gd name="connsiteY10295" fmla="*/ 1365527 h 1628413"/>
                <a:gd name="connsiteX10296" fmla="*/ 9128541 w 12192959"/>
                <a:gd name="connsiteY10296" fmla="*/ 1366333 h 1628413"/>
                <a:gd name="connsiteX10297" fmla="*/ 9128425 w 12192959"/>
                <a:gd name="connsiteY10297" fmla="*/ 1367129 h 1628413"/>
                <a:gd name="connsiteX10298" fmla="*/ 9128330 w 12192959"/>
                <a:gd name="connsiteY10298" fmla="*/ 1367819 h 1628413"/>
                <a:gd name="connsiteX10299" fmla="*/ 9128224 w 12192959"/>
                <a:gd name="connsiteY10299" fmla="*/ 1368605 h 1628413"/>
                <a:gd name="connsiteX10300" fmla="*/ 9128119 w 12192959"/>
                <a:gd name="connsiteY10300" fmla="*/ 1369449 h 1628413"/>
                <a:gd name="connsiteX10301" fmla="*/ 9128032 w 12192959"/>
                <a:gd name="connsiteY10301" fmla="*/ 1370149 h 1628413"/>
                <a:gd name="connsiteX10302" fmla="*/ 9127946 w 12192959"/>
                <a:gd name="connsiteY10302" fmla="*/ 1370878 h 1628413"/>
                <a:gd name="connsiteX10303" fmla="*/ 9127860 w 12192959"/>
                <a:gd name="connsiteY10303" fmla="*/ 1371837 h 1628413"/>
                <a:gd name="connsiteX10304" fmla="*/ 9127697 w 12192959"/>
                <a:gd name="connsiteY10304" fmla="*/ 1373075 h 1628413"/>
                <a:gd name="connsiteX10305" fmla="*/ 9127629 w 12192959"/>
                <a:gd name="connsiteY10305" fmla="*/ 1374034 h 1628413"/>
                <a:gd name="connsiteX10306" fmla="*/ 9127524 w 12192959"/>
                <a:gd name="connsiteY10306" fmla="*/ 1375367 h 1628413"/>
                <a:gd name="connsiteX10307" fmla="*/ 9127466 w 12192959"/>
                <a:gd name="connsiteY10307" fmla="*/ 1376469 h 1628413"/>
                <a:gd name="connsiteX10308" fmla="*/ 9127400 w 12192959"/>
                <a:gd name="connsiteY10308" fmla="*/ 1377659 h 1628413"/>
                <a:gd name="connsiteX10309" fmla="*/ 9127400 w 12192959"/>
                <a:gd name="connsiteY10309" fmla="*/ 1378867 h 1628413"/>
                <a:gd name="connsiteX10310" fmla="*/ 9127400 w 12192959"/>
                <a:gd name="connsiteY10310" fmla="*/ 1379960 h 1628413"/>
                <a:gd name="connsiteX10311" fmla="*/ 9127400 w 12192959"/>
                <a:gd name="connsiteY10311" fmla="*/ 1382271 h 1628413"/>
                <a:gd name="connsiteX10312" fmla="*/ 9127400 w 12192959"/>
                <a:gd name="connsiteY10312" fmla="*/ 1389944 h 1628413"/>
                <a:gd name="connsiteX10313" fmla="*/ 8934934 w 12192959"/>
                <a:gd name="connsiteY10313" fmla="*/ 1389944 h 1628413"/>
                <a:gd name="connsiteX10314" fmla="*/ 8934934 w 12192959"/>
                <a:gd name="connsiteY10314" fmla="*/ 1382271 h 1628413"/>
                <a:gd name="connsiteX10315" fmla="*/ 8934934 w 12192959"/>
                <a:gd name="connsiteY10315" fmla="*/ 1379193 h 1628413"/>
                <a:gd name="connsiteX10316" fmla="*/ 8934934 w 12192959"/>
                <a:gd name="connsiteY10316" fmla="*/ 1379097 h 1628413"/>
                <a:gd name="connsiteX10317" fmla="*/ 8937313 w 12192959"/>
                <a:gd name="connsiteY10317" fmla="*/ 1360224 h 1628413"/>
                <a:gd name="connsiteX10318" fmla="*/ 8934934 w 12192959"/>
                <a:gd name="connsiteY10318" fmla="*/ 1411848 h 1628413"/>
                <a:gd name="connsiteX10319" fmla="*/ 8934934 w 12192959"/>
                <a:gd name="connsiteY10319" fmla="*/ 1395899 h 1628413"/>
                <a:gd name="connsiteX10320" fmla="*/ 9127313 w 12192959"/>
                <a:gd name="connsiteY10320" fmla="*/ 1395899 h 1628413"/>
                <a:gd name="connsiteX10321" fmla="*/ 9127313 w 12192959"/>
                <a:gd name="connsiteY10321" fmla="*/ 1411848 h 1628413"/>
                <a:gd name="connsiteX10322" fmla="*/ 9124743 w 12192959"/>
                <a:gd name="connsiteY10322" fmla="*/ 1540174 h 1628413"/>
                <a:gd name="connsiteX10323" fmla="*/ 9110713 w 12192959"/>
                <a:gd name="connsiteY10323" fmla="*/ 1540174 h 1628413"/>
                <a:gd name="connsiteX10324" fmla="*/ 9102819 w 12192959"/>
                <a:gd name="connsiteY10324" fmla="*/ 1533173 h 1628413"/>
                <a:gd name="connsiteX10325" fmla="*/ 9080934 w 12192959"/>
                <a:gd name="connsiteY10325" fmla="*/ 1533173 h 1628413"/>
                <a:gd name="connsiteX10326" fmla="*/ 9073033 w 12192959"/>
                <a:gd name="connsiteY10326" fmla="*/ 1540174 h 1628413"/>
                <a:gd name="connsiteX10327" fmla="*/ 9059002 w 12192959"/>
                <a:gd name="connsiteY10327" fmla="*/ 1540174 h 1628413"/>
                <a:gd name="connsiteX10328" fmla="*/ 9051109 w 12192959"/>
                <a:gd name="connsiteY10328" fmla="*/ 1533173 h 1628413"/>
                <a:gd name="connsiteX10329" fmla="*/ 9029234 w 12192959"/>
                <a:gd name="connsiteY10329" fmla="*/ 1533173 h 1628413"/>
                <a:gd name="connsiteX10330" fmla="*/ 9021332 w 12192959"/>
                <a:gd name="connsiteY10330" fmla="*/ 1540174 h 1628413"/>
                <a:gd name="connsiteX10331" fmla="*/ 9007302 w 12192959"/>
                <a:gd name="connsiteY10331" fmla="*/ 1540174 h 1628413"/>
                <a:gd name="connsiteX10332" fmla="*/ 8999399 w 12192959"/>
                <a:gd name="connsiteY10332" fmla="*/ 1533173 h 1628413"/>
                <a:gd name="connsiteX10333" fmla="*/ 8977524 w 12192959"/>
                <a:gd name="connsiteY10333" fmla="*/ 1533173 h 1628413"/>
                <a:gd name="connsiteX10334" fmla="*/ 8969631 w 12192959"/>
                <a:gd name="connsiteY10334" fmla="*/ 1540174 h 1628413"/>
                <a:gd name="connsiteX10335" fmla="*/ 8955601 w 12192959"/>
                <a:gd name="connsiteY10335" fmla="*/ 1540174 h 1628413"/>
                <a:gd name="connsiteX10336" fmla="*/ 8947698 w 12192959"/>
                <a:gd name="connsiteY10336" fmla="*/ 1533173 h 1628413"/>
                <a:gd name="connsiteX10337" fmla="*/ 8934934 w 12192959"/>
                <a:gd name="connsiteY10337" fmla="*/ 1529126 h 1628413"/>
                <a:gd name="connsiteX10338" fmla="*/ 8934934 w 12192959"/>
                <a:gd name="connsiteY10338" fmla="*/ 1417765 h 1628413"/>
                <a:gd name="connsiteX10339" fmla="*/ 9127313 w 12192959"/>
                <a:gd name="connsiteY10339" fmla="*/ 1417765 h 1628413"/>
                <a:gd name="connsiteX10340" fmla="*/ 9127313 w 12192959"/>
                <a:gd name="connsiteY10340" fmla="*/ 1537872 h 1628413"/>
                <a:gd name="connsiteX10341" fmla="*/ 8943776 w 12192959"/>
                <a:gd name="connsiteY10341" fmla="*/ 1537604 h 1628413"/>
                <a:gd name="connsiteX10342" fmla="*/ 8951678 w 12192959"/>
                <a:gd name="connsiteY10342" fmla="*/ 1544605 h 1628413"/>
                <a:gd name="connsiteX10343" fmla="*/ 8973553 w 12192959"/>
                <a:gd name="connsiteY10343" fmla="*/ 1544605 h 1628413"/>
                <a:gd name="connsiteX10344" fmla="*/ 8981446 w 12192959"/>
                <a:gd name="connsiteY10344" fmla="*/ 1537604 h 1628413"/>
                <a:gd name="connsiteX10345" fmla="*/ 8995477 w 12192959"/>
                <a:gd name="connsiteY10345" fmla="*/ 1537604 h 1628413"/>
                <a:gd name="connsiteX10346" fmla="*/ 9003379 w 12192959"/>
                <a:gd name="connsiteY10346" fmla="*/ 1544605 h 1628413"/>
                <a:gd name="connsiteX10347" fmla="*/ 9025254 w 12192959"/>
                <a:gd name="connsiteY10347" fmla="*/ 1544605 h 1628413"/>
                <a:gd name="connsiteX10348" fmla="*/ 9033157 w 12192959"/>
                <a:gd name="connsiteY10348" fmla="*/ 1537604 h 1628413"/>
                <a:gd name="connsiteX10349" fmla="*/ 9047187 w 12192959"/>
                <a:gd name="connsiteY10349" fmla="*/ 1537604 h 1628413"/>
                <a:gd name="connsiteX10350" fmla="*/ 9055080 w 12192959"/>
                <a:gd name="connsiteY10350" fmla="*/ 1544605 h 1628413"/>
                <a:gd name="connsiteX10351" fmla="*/ 9076965 w 12192959"/>
                <a:gd name="connsiteY10351" fmla="*/ 1544605 h 1628413"/>
                <a:gd name="connsiteX10352" fmla="*/ 9084857 w 12192959"/>
                <a:gd name="connsiteY10352" fmla="*/ 1537604 h 1628413"/>
                <a:gd name="connsiteX10353" fmla="*/ 9098888 w 12192959"/>
                <a:gd name="connsiteY10353" fmla="*/ 1537604 h 1628413"/>
                <a:gd name="connsiteX10354" fmla="*/ 9106790 w 12192959"/>
                <a:gd name="connsiteY10354" fmla="*/ 1544605 h 1628413"/>
                <a:gd name="connsiteX10355" fmla="*/ 9127342 w 12192959"/>
                <a:gd name="connsiteY10355" fmla="*/ 1545669 h 1628413"/>
                <a:gd name="connsiteX10356" fmla="*/ 9127342 w 12192959"/>
                <a:gd name="connsiteY10356" fmla="*/ 1559383 h 1628413"/>
                <a:gd name="connsiteX10357" fmla="*/ 8934934 w 12192959"/>
                <a:gd name="connsiteY10357" fmla="*/ 1559383 h 1628413"/>
                <a:gd name="connsiteX10358" fmla="*/ 8934934 w 12192959"/>
                <a:gd name="connsiteY10358" fmla="*/ 1535149 h 1628413"/>
                <a:gd name="connsiteX10359" fmla="*/ 8943748 w 12192959"/>
                <a:gd name="connsiteY10359" fmla="*/ 1537604 h 1628413"/>
                <a:gd name="connsiteX10360" fmla="*/ 8934934 w 12192959"/>
                <a:gd name="connsiteY10360" fmla="*/ 1577432 h 1628413"/>
                <a:gd name="connsiteX10361" fmla="*/ 8934934 w 12192959"/>
                <a:gd name="connsiteY10361" fmla="*/ 1565300 h 1628413"/>
                <a:gd name="connsiteX10362" fmla="*/ 9127313 w 12192959"/>
                <a:gd name="connsiteY10362" fmla="*/ 1565300 h 1628413"/>
                <a:gd name="connsiteX10363" fmla="*/ 9127313 w 12192959"/>
                <a:gd name="connsiteY10363" fmla="*/ 1577432 h 1628413"/>
                <a:gd name="connsiteX10364" fmla="*/ 8934934 w 12192959"/>
                <a:gd name="connsiteY10364" fmla="*/ 1599652 h 1628413"/>
                <a:gd name="connsiteX10365" fmla="*/ 8934934 w 12192959"/>
                <a:gd name="connsiteY10365" fmla="*/ 1583349 h 1628413"/>
                <a:gd name="connsiteX10366" fmla="*/ 9127313 w 12192959"/>
                <a:gd name="connsiteY10366" fmla="*/ 1583349 h 1628413"/>
                <a:gd name="connsiteX10367" fmla="*/ 9127313 w 12192959"/>
                <a:gd name="connsiteY10367" fmla="*/ 1599652 h 1628413"/>
                <a:gd name="connsiteX10368" fmla="*/ 9596263 w 12192959"/>
                <a:gd name="connsiteY10368" fmla="*/ 1599652 h 1628413"/>
                <a:gd name="connsiteX10369" fmla="*/ 9596263 w 12192959"/>
                <a:gd name="connsiteY10369" fmla="*/ 1388956 h 1628413"/>
                <a:gd name="connsiteX10370" fmla="*/ 9653171 w 12192959"/>
                <a:gd name="connsiteY10370" fmla="*/ 1388956 h 1628413"/>
                <a:gd name="connsiteX10371" fmla="*/ 9653171 w 12192959"/>
                <a:gd name="connsiteY10371" fmla="*/ 1599652 h 1628413"/>
                <a:gd name="connsiteX10372" fmla="*/ 9682335 w 12192959"/>
                <a:gd name="connsiteY10372" fmla="*/ 1276070 h 1628413"/>
                <a:gd name="connsiteX10373" fmla="*/ 9681079 w 12192959"/>
                <a:gd name="connsiteY10373" fmla="*/ 1275916 h 1628413"/>
                <a:gd name="connsiteX10374" fmla="*/ 9679593 w 12192959"/>
                <a:gd name="connsiteY10374" fmla="*/ 1275753 h 1628413"/>
                <a:gd name="connsiteX10375" fmla="*/ 9678825 w 12192959"/>
                <a:gd name="connsiteY10375" fmla="*/ 1275677 h 1628413"/>
                <a:gd name="connsiteX10376" fmla="*/ 9676841 w 12192959"/>
                <a:gd name="connsiteY10376" fmla="*/ 1275504 h 1628413"/>
                <a:gd name="connsiteX10377" fmla="*/ 9676841 w 12192959"/>
                <a:gd name="connsiteY10377" fmla="*/ 1275504 h 1628413"/>
                <a:gd name="connsiteX10378" fmla="*/ 9674922 w 12192959"/>
                <a:gd name="connsiteY10378" fmla="*/ 1275379 h 1628413"/>
                <a:gd name="connsiteX10379" fmla="*/ 9674586 w 12192959"/>
                <a:gd name="connsiteY10379" fmla="*/ 1275379 h 1628413"/>
                <a:gd name="connsiteX10380" fmla="*/ 9672668 w 12192959"/>
                <a:gd name="connsiteY10380" fmla="*/ 1275293 h 1628413"/>
                <a:gd name="connsiteX10381" fmla="*/ 9671978 w 12192959"/>
                <a:gd name="connsiteY10381" fmla="*/ 1275293 h 1628413"/>
                <a:gd name="connsiteX10382" fmla="*/ 9670597 w 12192959"/>
                <a:gd name="connsiteY10382" fmla="*/ 1275293 h 1628413"/>
                <a:gd name="connsiteX10383" fmla="*/ 9668506 w 12192959"/>
                <a:gd name="connsiteY10383" fmla="*/ 1275293 h 1628413"/>
                <a:gd name="connsiteX10384" fmla="*/ 9566045 w 12192959"/>
                <a:gd name="connsiteY10384" fmla="*/ 1275293 h 1628413"/>
                <a:gd name="connsiteX10385" fmla="*/ 9566045 w 12192959"/>
                <a:gd name="connsiteY10385" fmla="*/ 1251874 h 1628413"/>
                <a:gd name="connsiteX10386" fmla="*/ 9689758 w 12192959"/>
                <a:gd name="connsiteY10386" fmla="*/ 1251874 h 1628413"/>
                <a:gd name="connsiteX10387" fmla="*/ 9754320 w 12192959"/>
                <a:gd name="connsiteY10387" fmla="*/ 922336 h 1628413"/>
                <a:gd name="connsiteX10388" fmla="*/ 9684579 w 12192959"/>
                <a:gd name="connsiteY10388" fmla="*/ 1014872 h 1628413"/>
                <a:gd name="connsiteX10389" fmla="*/ 9523839 w 12192959"/>
                <a:gd name="connsiteY10389" fmla="*/ 1014872 h 1628413"/>
                <a:gd name="connsiteX10390" fmla="*/ 9564117 w 12192959"/>
                <a:gd name="connsiteY10390" fmla="*/ 981939 h 1628413"/>
                <a:gd name="connsiteX10391" fmla="*/ 9584966 w 12192959"/>
                <a:gd name="connsiteY10391" fmla="*/ 922221 h 1628413"/>
                <a:gd name="connsiteX10392" fmla="*/ 9584966 w 12192959"/>
                <a:gd name="connsiteY10392" fmla="*/ 874548 h 1628413"/>
                <a:gd name="connsiteX10393" fmla="*/ 9557721 w 12192959"/>
                <a:gd name="connsiteY10393" fmla="*/ 807263 h 1628413"/>
                <a:gd name="connsiteX10394" fmla="*/ 9510729 w 12192959"/>
                <a:gd name="connsiteY10394" fmla="*/ 776134 h 1628413"/>
                <a:gd name="connsiteX10395" fmla="*/ 9663596 w 12192959"/>
                <a:gd name="connsiteY10395" fmla="*/ 776134 h 1628413"/>
                <a:gd name="connsiteX10396" fmla="*/ 9664306 w 12192959"/>
                <a:gd name="connsiteY10396" fmla="*/ 776373 h 1628413"/>
                <a:gd name="connsiteX10397" fmla="*/ 9754320 w 12192959"/>
                <a:gd name="connsiteY10397" fmla="*/ 874711 h 1628413"/>
                <a:gd name="connsiteX10398" fmla="*/ 9579039 w 12192959"/>
                <a:gd name="connsiteY10398" fmla="*/ 922221 h 1628413"/>
                <a:gd name="connsiteX10399" fmla="*/ 9509223 w 12192959"/>
                <a:gd name="connsiteY10399" fmla="*/ 1014872 h 1628413"/>
                <a:gd name="connsiteX10400" fmla="*/ 9445132 w 12192959"/>
                <a:gd name="connsiteY10400" fmla="*/ 1014872 h 1628413"/>
                <a:gd name="connsiteX10401" fmla="*/ 9445132 w 12192959"/>
                <a:gd name="connsiteY10401" fmla="*/ 937258 h 1628413"/>
                <a:gd name="connsiteX10402" fmla="*/ 9442169 w 12192959"/>
                <a:gd name="connsiteY10402" fmla="*/ 934295 h 1628413"/>
                <a:gd name="connsiteX10403" fmla="*/ 9416544 w 12192959"/>
                <a:gd name="connsiteY10403" fmla="*/ 934295 h 1628413"/>
                <a:gd name="connsiteX10404" fmla="*/ 9417320 w 12192959"/>
                <a:gd name="connsiteY10404" fmla="*/ 922336 h 1628413"/>
                <a:gd name="connsiteX10405" fmla="*/ 9417320 w 12192959"/>
                <a:gd name="connsiteY10405" fmla="*/ 874769 h 1628413"/>
                <a:gd name="connsiteX10406" fmla="*/ 9392453 w 12192959"/>
                <a:gd name="connsiteY10406" fmla="*/ 810198 h 1628413"/>
                <a:gd name="connsiteX10407" fmla="*/ 9342344 w 12192959"/>
                <a:gd name="connsiteY10407" fmla="*/ 776182 h 1628413"/>
                <a:gd name="connsiteX10408" fmla="*/ 9489199 w 12192959"/>
                <a:gd name="connsiteY10408" fmla="*/ 776182 h 1628413"/>
                <a:gd name="connsiteX10409" fmla="*/ 9579049 w 12192959"/>
                <a:gd name="connsiteY10409" fmla="*/ 874596 h 1628413"/>
                <a:gd name="connsiteX10410" fmla="*/ 9411394 w 12192959"/>
                <a:gd name="connsiteY10410" fmla="*/ 922326 h 1628413"/>
                <a:gd name="connsiteX10411" fmla="*/ 9410559 w 12192959"/>
                <a:gd name="connsiteY10411" fmla="*/ 934333 h 1628413"/>
                <a:gd name="connsiteX10412" fmla="*/ 9246941 w 12192959"/>
                <a:gd name="connsiteY10412" fmla="*/ 934333 h 1628413"/>
                <a:gd name="connsiteX10413" fmla="*/ 9247402 w 12192959"/>
                <a:gd name="connsiteY10413" fmla="*/ 921722 h 1628413"/>
                <a:gd name="connsiteX10414" fmla="*/ 9247402 w 12192959"/>
                <a:gd name="connsiteY10414" fmla="*/ 874251 h 1628413"/>
                <a:gd name="connsiteX10415" fmla="*/ 9207334 w 12192959"/>
                <a:gd name="connsiteY10415" fmla="*/ 776172 h 1628413"/>
                <a:gd name="connsiteX10416" fmla="*/ 9320642 w 12192959"/>
                <a:gd name="connsiteY10416" fmla="*/ 776172 h 1628413"/>
                <a:gd name="connsiteX10417" fmla="*/ 9321400 w 12192959"/>
                <a:gd name="connsiteY10417" fmla="*/ 776441 h 1628413"/>
                <a:gd name="connsiteX10418" fmla="*/ 9328582 w 12192959"/>
                <a:gd name="connsiteY10418" fmla="*/ 778071 h 1628413"/>
                <a:gd name="connsiteX10419" fmla="*/ 9411394 w 12192959"/>
                <a:gd name="connsiteY10419" fmla="*/ 874759 h 1628413"/>
                <a:gd name="connsiteX10420" fmla="*/ 9439205 w 12192959"/>
                <a:gd name="connsiteY10420" fmla="*/ 940260 h 1628413"/>
                <a:gd name="connsiteX10421" fmla="*/ 9439205 w 12192959"/>
                <a:gd name="connsiteY10421" fmla="*/ 1053060 h 1628413"/>
                <a:gd name="connsiteX10422" fmla="*/ 8729819 w 12192959"/>
                <a:gd name="connsiteY10422" fmla="*/ 1053060 h 1628413"/>
                <a:gd name="connsiteX10423" fmla="*/ 8729819 w 12192959"/>
                <a:gd name="connsiteY10423" fmla="*/ 940222 h 1628413"/>
                <a:gd name="connsiteX10424" fmla="*/ 9104594 w 12192959"/>
                <a:gd name="connsiteY10424" fmla="*/ 934333 h 1628413"/>
                <a:gd name="connsiteX10425" fmla="*/ 8942059 w 12192959"/>
                <a:gd name="connsiteY10425" fmla="*/ 934333 h 1628413"/>
                <a:gd name="connsiteX10426" fmla="*/ 8941570 w 12192959"/>
                <a:gd name="connsiteY10426" fmla="*/ 921722 h 1628413"/>
                <a:gd name="connsiteX10427" fmla="*/ 8941570 w 12192959"/>
                <a:gd name="connsiteY10427" fmla="*/ 874251 h 1628413"/>
                <a:gd name="connsiteX10428" fmla="*/ 8985033 w 12192959"/>
                <a:gd name="connsiteY10428" fmla="*/ 777543 h 1628413"/>
                <a:gd name="connsiteX10429" fmla="*/ 8988189 w 12192959"/>
                <a:gd name="connsiteY10429" fmla="*/ 776172 h 1628413"/>
                <a:gd name="connsiteX10430" fmla="*/ 9104594 w 12192959"/>
                <a:gd name="connsiteY10430" fmla="*/ 776172 h 1628413"/>
                <a:gd name="connsiteX10431" fmla="*/ 8935653 w 12192959"/>
                <a:gd name="connsiteY10431" fmla="*/ 874251 h 1628413"/>
                <a:gd name="connsiteX10432" fmla="*/ 8935653 w 12192959"/>
                <a:gd name="connsiteY10432" fmla="*/ 921722 h 1628413"/>
                <a:gd name="connsiteX10433" fmla="*/ 8936123 w 12192959"/>
                <a:gd name="connsiteY10433" fmla="*/ 934333 h 1628413"/>
                <a:gd name="connsiteX10434" fmla="*/ 8772582 w 12192959"/>
                <a:gd name="connsiteY10434" fmla="*/ 934333 h 1628413"/>
                <a:gd name="connsiteX10435" fmla="*/ 8771671 w 12192959"/>
                <a:gd name="connsiteY10435" fmla="*/ 921732 h 1628413"/>
                <a:gd name="connsiteX10436" fmla="*/ 8771671 w 12192959"/>
                <a:gd name="connsiteY10436" fmla="*/ 874241 h 1628413"/>
                <a:gd name="connsiteX10437" fmla="*/ 8854271 w 12192959"/>
                <a:gd name="connsiteY10437" fmla="*/ 777802 h 1628413"/>
                <a:gd name="connsiteX10438" fmla="*/ 8861425 w 12192959"/>
                <a:gd name="connsiteY10438" fmla="*/ 776172 h 1628413"/>
                <a:gd name="connsiteX10439" fmla="*/ 8861425 w 12192959"/>
                <a:gd name="connsiteY10439" fmla="*/ 776172 h 1628413"/>
                <a:gd name="connsiteX10440" fmla="*/ 8861588 w 12192959"/>
                <a:gd name="connsiteY10440" fmla="*/ 776172 h 1628413"/>
                <a:gd name="connsiteX10441" fmla="*/ 8975711 w 12192959"/>
                <a:gd name="connsiteY10441" fmla="*/ 776172 h 1628413"/>
                <a:gd name="connsiteX10442" fmla="*/ 8935653 w 12192959"/>
                <a:gd name="connsiteY10442" fmla="*/ 874212 h 1628413"/>
                <a:gd name="connsiteX10443" fmla="*/ 8790554 w 12192959"/>
                <a:gd name="connsiteY10443" fmla="*/ 809862 h 1628413"/>
                <a:gd name="connsiteX10444" fmla="*/ 8765744 w 12192959"/>
                <a:gd name="connsiteY10444" fmla="*/ 874280 h 1628413"/>
                <a:gd name="connsiteX10445" fmla="*/ 8765744 w 12192959"/>
                <a:gd name="connsiteY10445" fmla="*/ 921732 h 1628413"/>
                <a:gd name="connsiteX10446" fmla="*/ 8766608 w 12192959"/>
                <a:gd name="connsiteY10446" fmla="*/ 934333 h 1628413"/>
                <a:gd name="connsiteX10447" fmla="*/ 8726827 w 12192959"/>
                <a:gd name="connsiteY10447" fmla="*/ 934333 h 1628413"/>
                <a:gd name="connsiteX10448" fmla="*/ 8723873 w 12192959"/>
                <a:gd name="connsiteY10448" fmla="*/ 937297 h 1628413"/>
                <a:gd name="connsiteX10449" fmla="*/ 8723873 w 12192959"/>
                <a:gd name="connsiteY10449" fmla="*/ 1014872 h 1628413"/>
                <a:gd name="connsiteX10450" fmla="*/ 8673812 w 12192959"/>
                <a:gd name="connsiteY10450" fmla="*/ 1014872 h 1628413"/>
                <a:gd name="connsiteX10451" fmla="*/ 8603987 w 12192959"/>
                <a:gd name="connsiteY10451" fmla="*/ 922221 h 1628413"/>
                <a:gd name="connsiteX10452" fmla="*/ 8603987 w 12192959"/>
                <a:gd name="connsiteY10452" fmla="*/ 874548 h 1628413"/>
                <a:gd name="connsiteX10453" fmla="*/ 8693836 w 12192959"/>
                <a:gd name="connsiteY10453" fmla="*/ 776134 h 1628413"/>
                <a:gd name="connsiteX10454" fmla="*/ 8839876 w 12192959"/>
                <a:gd name="connsiteY10454" fmla="*/ 776134 h 1628413"/>
                <a:gd name="connsiteX10455" fmla="*/ 8790554 w 12192959"/>
                <a:gd name="connsiteY10455" fmla="*/ 809824 h 1628413"/>
                <a:gd name="connsiteX10456" fmla="*/ 8625343 w 12192959"/>
                <a:gd name="connsiteY10456" fmla="*/ 807254 h 1628413"/>
                <a:gd name="connsiteX10457" fmla="*/ 8598098 w 12192959"/>
                <a:gd name="connsiteY10457" fmla="*/ 874538 h 1628413"/>
                <a:gd name="connsiteX10458" fmla="*/ 8598098 w 12192959"/>
                <a:gd name="connsiteY10458" fmla="*/ 922173 h 1628413"/>
                <a:gd name="connsiteX10459" fmla="*/ 8618947 w 12192959"/>
                <a:gd name="connsiteY10459" fmla="*/ 981891 h 1628413"/>
                <a:gd name="connsiteX10460" fmla="*/ 8659226 w 12192959"/>
                <a:gd name="connsiteY10460" fmla="*/ 1014824 h 1628413"/>
                <a:gd name="connsiteX10461" fmla="*/ 8498111 w 12192959"/>
                <a:gd name="connsiteY10461" fmla="*/ 1014824 h 1628413"/>
                <a:gd name="connsiteX10462" fmla="*/ 8428774 w 12192959"/>
                <a:gd name="connsiteY10462" fmla="*/ 922173 h 1628413"/>
                <a:gd name="connsiteX10463" fmla="*/ 8428774 w 12192959"/>
                <a:gd name="connsiteY10463" fmla="*/ 874548 h 1628413"/>
                <a:gd name="connsiteX10464" fmla="*/ 8517962 w 12192959"/>
                <a:gd name="connsiteY10464" fmla="*/ 776134 h 1628413"/>
                <a:gd name="connsiteX10465" fmla="*/ 8672307 w 12192959"/>
                <a:gd name="connsiteY10465" fmla="*/ 776134 h 1628413"/>
                <a:gd name="connsiteX10466" fmla="*/ 8625344 w 12192959"/>
                <a:gd name="connsiteY10466" fmla="*/ 807254 h 1628413"/>
                <a:gd name="connsiteX10467" fmla="*/ 8606538 w 12192959"/>
                <a:gd name="connsiteY10467" fmla="*/ 1102900 h 1628413"/>
                <a:gd name="connsiteX10468" fmla="*/ 8606538 w 12192959"/>
                <a:gd name="connsiteY10468" fmla="*/ 1116652 h 1628413"/>
                <a:gd name="connsiteX10469" fmla="*/ 8586666 w 12192959"/>
                <a:gd name="connsiteY10469" fmla="*/ 1116652 h 1628413"/>
                <a:gd name="connsiteX10470" fmla="*/ 8586666 w 12192959"/>
                <a:gd name="connsiteY10470" fmla="*/ 1102900 h 1628413"/>
                <a:gd name="connsiteX10471" fmla="*/ 8580749 w 12192959"/>
                <a:gd name="connsiteY10471" fmla="*/ 1065057 h 1628413"/>
                <a:gd name="connsiteX10472" fmla="*/ 8580749 w 12192959"/>
                <a:gd name="connsiteY10472" fmla="*/ 1116652 h 1628413"/>
                <a:gd name="connsiteX10473" fmla="*/ 8544661 w 12192959"/>
                <a:gd name="connsiteY10473" fmla="*/ 1116652 h 1628413"/>
                <a:gd name="connsiteX10474" fmla="*/ 8544661 w 12192959"/>
                <a:gd name="connsiteY10474" fmla="*/ 1065057 h 1628413"/>
                <a:gd name="connsiteX10475" fmla="*/ 8538744 w 12192959"/>
                <a:gd name="connsiteY10475" fmla="*/ 1065057 h 1628413"/>
                <a:gd name="connsiteX10476" fmla="*/ 8538744 w 12192959"/>
                <a:gd name="connsiteY10476" fmla="*/ 1116652 h 1628413"/>
                <a:gd name="connsiteX10477" fmla="*/ 8480101 w 12192959"/>
                <a:gd name="connsiteY10477" fmla="*/ 1116652 h 1628413"/>
                <a:gd name="connsiteX10478" fmla="*/ 8480101 w 12192959"/>
                <a:gd name="connsiteY10478" fmla="*/ 1065057 h 1628413"/>
                <a:gd name="connsiteX10479" fmla="*/ 8850934 w 12192959"/>
                <a:gd name="connsiteY10479" fmla="*/ 1102910 h 1628413"/>
                <a:gd name="connsiteX10480" fmla="*/ 8850934 w 12192959"/>
                <a:gd name="connsiteY10480" fmla="*/ 1116652 h 1628413"/>
                <a:gd name="connsiteX10481" fmla="*/ 8665920 w 12192959"/>
                <a:gd name="connsiteY10481" fmla="*/ 1116652 h 1628413"/>
                <a:gd name="connsiteX10482" fmla="*/ 8665920 w 12192959"/>
                <a:gd name="connsiteY10482" fmla="*/ 1102919 h 1628413"/>
                <a:gd name="connsiteX10483" fmla="*/ 8869356 w 12192959"/>
                <a:gd name="connsiteY10483" fmla="*/ 1194601 h 1628413"/>
                <a:gd name="connsiteX10484" fmla="*/ 8869356 w 12192959"/>
                <a:gd name="connsiteY10484" fmla="*/ 1119616 h 1628413"/>
                <a:gd name="connsiteX10485" fmla="*/ 8869299 w 12192959"/>
                <a:gd name="connsiteY10485" fmla="*/ 1119040 h 1628413"/>
                <a:gd name="connsiteX10486" fmla="*/ 8869298 w 12192959"/>
                <a:gd name="connsiteY10486" fmla="*/ 1119040 h 1628413"/>
                <a:gd name="connsiteX10487" fmla="*/ 8866421 w 12192959"/>
                <a:gd name="connsiteY10487" fmla="*/ 1116671 h 1628413"/>
                <a:gd name="connsiteX10488" fmla="*/ 8856831 w 12192959"/>
                <a:gd name="connsiteY10488" fmla="*/ 1116671 h 1628413"/>
                <a:gd name="connsiteX10489" fmla="*/ 8856831 w 12192959"/>
                <a:gd name="connsiteY10489" fmla="*/ 1093655 h 1628413"/>
                <a:gd name="connsiteX10490" fmla="*/ 8904370 w 12192959"/>
                <a:gd name="connsiteY10490" fmla="*/ 1093655 h 1628413"/>
                <a:gd name="connsiteX10491" fmla="*/ 8904370 w 12192959"/>
                <a:gd name="connsiteY10491" fmla="*/ 1275188 h 1628413"/>
                <a:gd name="connsiteX10492" fmla="*/ 8882889 w 12192959"/>
                <a:gd name="connsiteY10492" fmla="*/ 1275188 h 1628413"/>
                <a:gd name="connsiteX10493" fmla="*/ 8881325 w 12192959"/>
                <a:gd name="connsiteY10493" fmla="*/ 1275188 h 1628413"/>
                <a:gd name="connsiteX10494" fmla="*/ 8880500 w 12192959"/>
                <a:gd name="connsiteY10494" fmla="*/ 1275188 h 1628413"/>
                <a:gd name="connsiteX10495" fmla="*/ 8879378 w 12192959"/>
                <a:gd name="connsiteY10495" fmla="*/ 1275188 h 1628413"/>
                <a:gd name="connsiteX10496" fmla="*/ 8879042 w 12192959"/>
                <a:gd name="connsiteY10496" fmla="*/ 1275188 h 1628413"/>
                <a:gd name="connsiteX10497" fmla="*/ 8877479 w 12192959"/>
                <a:gd name="connsiteY10497" fmla="*/ 1275255 h 1628413"/>
                <a:gd name="connsiteX10498" fmla="*/ 8877105 w 12192959"/>
                <a:gd name="connsiteY10498" fmla="*/ 1275255 h 1628413"/>
                <a:gd name="connsiteX10499" fmla="*/ 8875849 w 12192959"/>
                <a:gd name="connsiteY10499" fmla="*/ 1275322 h 1628413"/>
                <a:gd name="connsiteX10500" fmla="*/ 8875389 w 12192959"/>
                <a:gd name="connsiteY10500" fmla="*/ 1275322 h 1628413"/>
                <a:gd name="connsiteX10501" fmla="*/ 8874794 w 12192959"/>
                <a:gd name="connsiteY10501" fmla="*/ 1275322 h 1628413"/>
                <a:gd name="connsiteX10502" fmla="*/ 8873288 w 12192959"/>
                <a:gd name="connsiteY10502" fmla="*/ 1275446 h 1628413"/>
                <a:gd name="connsiteX10503" fmla="*/ 8871370 w 12192959"/>
                <a:gd name="connsiteY10503" fmla="*/ 1275629 h 1628413"/>
                <a:gd name="connsiteX10504" fmla="*/ 8869452 w 12192959"/>
                <a:gd name="connsiteY10504" fmla="*/ 1275849 h 1628413"/>
                <a:gd name="connsiteX10505" fmla="*/ 8867649 w 12192959"/>
                <a:gd name="connsiteY10505" fmla="*/ 1276089 h 1628413"/>
                <a:gd name="connsiteX10506" fmla="*/ 8866432 w 12192959"/>
                <a:gd name="connsiteY10506" fmla="*/ 1276271 h 1628413"/>
                <a:gd name="connsiteX10507" fmla="*/ 8865405 w 12192959"/>
                <a:gd name="connsiteY10507" fmla="*/ 1276434 h 1628413"/>
                <a:gd name="connsiteX10508" fmla="*/ 8863621 w 12192959"/>
                <a:gd name="connsiteY10508" fmla="*/ 1276741 h 1628413"/>
                <a:gd name="connsiteX10509" fmla="*/ 8861540 w 12192959"/>
                <a:gd name="connsiteY10509" fmla="*/ 1277144 h 1628413"/>
                <a:gd name="connsiteX10510" fmla="*/ 8861108 w 12192959"/>
                <a:gd name="connsiteY10510" fmla="*/ 1277230 h 1628413"/>
                <a:gd name="connsiteX10511" fmla="*/ 8858126 w 12192959"/>
                <a:gd name="connsiteY10511" fmla="*/ 1277892 h 1628413"/>
                <a:gd name="connsiteX10512" fmla="*/ 8857244 w 12192959"/>
                <a:gd name="connsiteY10512" fmla="*/ 1278103 h 1628413"/>
                <a:gd name="connsiteX10513" fmla="*/ 8856783 w 12192959"/>
                <a:gd name="connsiteY10513" fmla="*/ 1278218 h 1628413"/>
                <a:gd name="connsiteX10514" fmla="*/ 8856783 w 12192959"/>
                <a:gd name="connsiteY10514" fmla="*/ 1197574 h 1628413"/>
                <a:gd name="connsiteX10515" fmla="*/ 8866374 w 12192959"/>
                <a:gd name="connsiteY10515" fmla="*/ 1197574 h 1628413"/>
                <a:gd name="connsiteX10516" fmla="*/ 8869356 w 12192959"/>
                <a:gd name="connsiteY10516" fmla="*/ 1194649 h 1628413"/>
                <a:gd name="connsiteX10517" fmla="*/ 8869356 w 12192959"/>
                <a:gd name="connsiteY10517" fmla="*/ 1194611 h 1628413"/>
                <a:gd name="connsiteX10518" fmla="*/ 8858385 w 12192959"/>
                <a:gd name="connsiteY10518" fmla="*/ 1284097 h 1628413"/>
                <a:gd name="connsiteX10519" fmla="*/ 8861492 w 12192959"/>
                <a:gd name="connsiteY10519" fmla="*/ 1283368 h 1628413"/>
                <a:gd name="connsiteX10520" fmla="*/ 8861655 w 12192959"/>
                <a:gd name="connsiteY10520" fmla="*/ 1283368 h 1628413"/>
                <a:gd name="connsiteX10521" fmla="*/ 8864993 w 12192959"/>
                <a:gd name="connsiteY10521" fmla="*/ 1282716 h 1628413"/>
                <a:gd name="connsiteX10522" fmla="*/ 8865328 w 12192959"/>
                <a:gd name="connsiteY10522" fmla="*/ 1282658 h 1628413"/>
                <a:gd name="connsiteX10523" fmla="*/ 8871946 w 12192959"/>
                <a:gd name="connsiteY10523" fmla="*/ 1281699 h 1628413"/>
                <a:gd name="connsiteX10524" fmla="*/ 8871745 w 12192959"/>
                <a:gd name="connsiteY10524" fmla="*/ 1279781 h 1628413"/>
                <a:gd name="connsiteX10525" fmla="*/ 8871745 w 12192959"/>
                <a:gd name="connsiteY10525" fmla="*/ 1279781 h 1628413"/>
                <a:gd name="connsiteX10526" fmla="*/ 8872061 w 12192959"/>
                <a:gd name="connsiteY10526" fmla="*/ 1281699 h 1628413"/>
                <a:gd name="connsiteX10527" fmla="*/ 8872579 w 12192959"/>
                <a:gd name="connsiteY10527" fmla="*/ 1281699 h 1628413"/>
                <a:gd name="connsiteX10528" fmla="*/ 8875599 w 12192959"/>
                <a:gd name="connsiteY10528" fmla="*/ 1281431 h 1628413"/>
                <a:gd name="connsiteX10529" fmla="*/ 8875859 w 12192959"/>
                <a:gd name="connsiteY10529" fmla="*/ 1281431 h 1628413"/>
                <a:gd name="connsiteX10530" fmla="*/ 8879062 w 12192959"/>
                <a:gd name="connsiteY10530" fmla="*/ 1281258 h 1628413"/>
                <a:gd name="connsiteX10531" fmla="*/ 8879445 w 12192959"/>
                <a:gd name="connsiteY10531" fmla="*/ 1281258 h 1628413"/>
                <a:gd name="connsiteX10532" fmla="*/ 8882878 w 12192959"/>
                <a:gd name="connsiteY10532" fmla="*/ 1281201 h 1628413"/>
                <a:gd name="connsiteX10533" fmla="*/ 8919829 w 12192959"/>
                <a:gd name="connsiteY10533" fmla="*/ 1281201 h 1628413"/>
                <a:gd name="connsiteX10534" fmla="*/ 8958641 w 12192959"/>
                <a:gd name="connsiteY10534" fmla="*/ 1288873 h 1628413"/>
                <a:gd name="connsiteX10535" fmla="*/ 8844153 w 12192959"/>
                <a:gd name="connsiteY10535" fmla="*/ 1288873 h 1628413"/>
                <a:gd name="connsiteX10536" fmla="*/ 8844719 w 12192959"/>
                <a:gd name="connsiteY10536" fmla="*/ 1288643 h 1628413"/>
                <a:gd name="connsiteX10537" fmla="*/ 8845227 w 12192959"/>
                <a:gd name="connsiteY10537" fmla="*/ 1288432 h 1628413"/>
                <a:gd name="connsiteX10538" fmla="*/ 8845381 w 12192959"/>
                <a:gd name="connsiteY10538" fmla="*/ 1288374 h 1628413"/>
                <a:gd name="connsiteX10539" fmla="*/ 8846340 w 12192959"/>
                <a:gd name="connsiteY10539" fmla="*/ 1288000 h 1628413"/>
                <a:gd name="connsiteX10540" fmla="*/ 8854712 w 12192959"/>
                <a:gd name="connsiteY10540" fmla="*/ 1285123 h 1628413"/>
                <a:gd name="connsiteX10541" fmla="*/ 8857916 w 12192959"/>
                <a:gd name="connsiteY10541" fmla="*/ 1284260 h 1628413"/>
                <a:gd name="connsiteX10542" fmla="*/ 8850934 w 12192959"/>
                <a:gd name="connsiteY10542" fmla="*/ 1280040 h 1628413"/>
                <a:gd name="connsiteX10543" fmla="*/ 8844221 w 12192959"/>
                <a:gd name="connsiteY10543" fmla="*/ 1282380 h 1628413"/>
                <a:gd name="connsiteX10544" fmla="*/ 8843434 w 12192959"/>
                <a:gd name="connsiteY10544" fmla="*/ 1282687 h 1628413"/>
                <a:gd name="connsiteX10545" fmla="*/ 8843434 w 12192959"/>
                <a:gd name="connsiteY10545" fmla="*/ 1251759 h 1628413"/>
                <a:gd name="connsiteX10546" fmla="*/ 8850924 w 12192959"/>
                <a:gd name="connsiteY10546" fmla="*/ 1251759 h 1628413"/>
                <a:gd name="connsiteX10547" fmla="*/ 8972537 w 12192959"/>
                <a:gd name="connsiteY10547" fmla="*/ 1296065 h 1628413"/>
                <a:gd name="connsiteX10548" fmla="*/ 8972317 w 12192959"/>
                <a:gd name="connsiteY10548" fmla="*/ 1296228 h 1628413"/>
                <a:gd name="connsiteX10549" fmla="*/ 8971799 w 12192959"/>
                <a:gd name="connsiteY10549" fmla="*/ 1296622 h 1628413"/>
                <a:gd name="connsiteX10550" fmla="*/ 8971492 w 12192959"/>
                <a:gd name="connsiteY10550" fmla="*/ 1296852 h 1628413"/>
                <a:gd name="connsiteX10551" fmla="*/ 8970715 w 12192959"/>
                <a:gd name="connsiteY10551" fmla="*/ 1297446 h 1628413"/>
                <a:gd name="connsiteX10552" fmla="*/ 8970447 w 12192959"/>
                <a:gd name="connsiteY10552" fmla="*/ 1297648 h 1628413"/>
                <a:gd name="connsiteX10553" fmla="*/ 8969488 w 12192959"/>
                <a:gd name="connsiteY10553" fmla="*/ 1298415 h 1628413"/>
                <a:gd name="connsiteX10554" fmla="*/ 8968663 w 12192959"/>
                <a:gd name="connsiteY10554" fmla="*/ 1299077 h 1628413"/>
                <a:gd name="connsiteX10555" fmla="*/ 8968020 w 12192959"/>
                <a:gd name="connsiteY10555" fmla="*/ 1299604 h 1628413"/>
                <a:gd name="connsiteX10556" fmla="*/ 8967541 w 12192959"/>
                <a:gd name="connsiteY10556" fmla="*/ 1300007 h 1628413"/>
                <a:gd name="connsiteX10557" fmla="*/ 8967100 w 12192959"/>
                <a:gd name="connsiteY10557" fmla="*/ 1300381 h 1628413"/>
                <a:gd name="connsiteX10558" fmla="*/ 8966333 w 12192959"/>
                <a:gd name="connsiteY10558" fmla="*/ 1301023 h 1628413"/>
                <a:gd name="connsiteX10559" fmla="*/ 8966208 w 12192959"/>
                <a:gd name="connsiteY10559" fmla="*/ 1301129 h 1628413"/>
                <a:gd name="connsiteX10560" fmla="*/ 8965412 w 12192959"/>
                <a:gd name="connsiteY10560" fmla="*/ 1301829 h 1628413"/>
                <a:gd name="connsiteX10561" fmla="*/ 8965200 w 12192959"/>
                <a:gd name="connsiteY10561" fmla="*/ 1302011 h 1628413"/>
                <a:gd name="connsiteX10562" fmla="*/ 8964808 w 12192959"/>
                <a:gd name="connsiteY10562" fmla="*/ 1302347 h 1628413"/>
                <a:gd name="connsiteX10563" fmla="*/ 8963849 w 12192959"/>
                <a:gd name="connsiteY10563" fmla="*/ 1303248 h 1628413"/>
                <a:gd name="connsiteX10564" fmla="*/ 8962630 w 12192959"/>
                <a:gd name="connsiteY10564" fmla="*/ 1304380 h 1628413"/>
                <a:gd name="connsiteX10565" fmla="*/ 8961604 w 12192959"/>
                <a:gd name="connsiteY10565" fmla="*/ 1305339 h 1628413"/>
                <a:gd name="connsiteX10566" fmla="*/ 8961461 w 12192959"/>
                <a:gd name="connsiteY10566" fmla="*/ 1305483 h 1628413"/>
                <a:gd name="connsiteX10567" fmla="*/ 8960626 w 12192959"/>
                <a:gd name="connsiteY10567" fmla="*/ 1306298 h 1628413"/>
                <a:gd name="connsiteX10568" fmla="*/ 8959140 w 12192959"/>
                <a:gd name="connsiteY10568" fmla="*/ 1307804 h 1628413"/>
                <a:gd name="connsiteX10569" fmla="*/ 8958305 w 12192959"/>
                <a:gd name="connsiteY10569" fmla="*/ 1308676 h 1628413"/>
                <a:gd name="connsiteX10570" fmla="*/ 8957912 w 12192959"/>
                <a:gd name="connsiteY10570" fmla="*/ 1309098 h 1628413"/>
                <a:gd name="connsiteX10571" fmla="*/ 8957557 w 12192959"/>
                <a:gd name="connsiteY10571" fmla="*/ 1309482 h 1628413"/>
                <a:gd name="connsiteX10572" fmla="*/ 8957337 w 12192959"/>
                <a:gd name="connsiteY10572" fmla="*/ 1309722 h 1628413"/>
                <a:gd name="connsiteX10573" fmla="*/ 8957202 w 12192959"/>
                <a:gd name="connsiteY10573" fmla="*/ 1309856 h 1628413"/>
                <a:gd name="connsiteX10574" fmla="*/ 8955994 w 12192959"/>
                <a:gd name="connsiteY10574" fmla="*/ 1311199 h 1628413"/>
                <a:gd name="connsiteX10575" fmla="*/ 8957433 w 12192959"/>
                <a:gd name="connsiteY10575" fmla="*/ 1312474 h 1628413"/>
                <a:gd name="connsiteX10576" fmla="*/ 8955908 w 12192959"/>
                <a:gd name="connsiteY10576" fmla="*/ 1311295 h 1628413"/>
                <a:gd name="connsiteX10577" fmla="*/ 8954852 w 12192959"/>
                <a:gd name="connsiteY10577" fmla="*/ 1312503 h 1628413"/>
                <a:gd name="connsiteX10578" fmla="*/ 8954738 w 12192959"/>
                <a:gd name="connsiteY10578" fmla="*/ 1312637 h 1628413"/>
                <a:gd name="connsiteX10579" fmla="*/ 8953414 w 12192959"/>
                <a:gd name="connsiteY10579" fmla="*/ 1314220 h 1628413"/>
                <a:gd name="connsiteX10580" fmla="*/ 8953165 w 12192959"/>
                <a:gd name="connsiteY10580" fmla="*/ 1314517 h 1628413"/>
                <a:gd name="connsiteX10581" fmla="*/ 8952762 w 12192959"/>
                <a:gd name="connsiteY10581" fmla="*/ 1314996 h 1628413"/>
                <a:gd name="connsiteX10582" fmla="*/ 8951803 w 12192959"/>
                <a:gd name="connsiteY10582" fmla="*/ 1316253 h 1628413"/>
                <a:gd name="connsiteX10583" fmla="*/ 8951007 w 12192959"/>
                <a:gd name="connsiteY10583" fmla="*/ 1317269 h 1628413"/>
                <a:gd name="connsiteX10584" fmla="*/ 8950048 w 12192959"/>
                <a:gd name="connsiteY10584" fmla="*/ 1318487 h 1628413"/>
                <a:gd name="connsiteX10585" fmla="*/ 8948801 w 12192959"/>
                <a:gd name="connsiteY10585" fmla="*/ 1320204 h 1628413"/>
                <a:gd name="connsiteX10586" fmla="*/ 8948197 w 12192959"/>
                <a:gd name="connsiteY10586" fmla="*/ 1321057 h 1628413"/>
                <a:gd name="connsiteX10587" fmla="*/ 8947383 w 12192959"/>
                <a:gd name="connsiteY10587" fmla="*/ 1322256 h 1628413"/>
                <a:gd name="connsiteX10588" fmla="*/ 8947028 w 12192959"/>
                <a:gd name="connsiteY10588" fmla="*/ 1322764 h 1628413"/>
                <a:gd name="connsiteX10589" fmla="*/ 8946069 w 12192959"/>
                <a:gd name="connsiteY10589" fmla="*/ 1324203 h 1628413"/>
                <a:gd name="connsiteX10590" fmla="*/ 8945848 w 12192959"/>
                <a:gd name="connsiteY10590" fmla="*/ 1324539 h 1628413"/>
                <a:gd name="connsiteX10591" fmla="*/ 8945714 w 12192959"/>
                <a:gd name="connsiteY10591" fmla="*/ 1324740 h 1628413"/>
                <a:gd name="connsiteX10592" fmla="*/ 8945176 w 12192959"/>
                <a:gd name="connsiteY10592" fmla="*/ 1325603 h 1628413"/>
                <a:gd name="connsiteX10593" fmla="*/ 8944515 w 12192959"/>
                <a:gd name="connsiteY10593" fmla="*/ 1326677 h 1628413"/>
                <a:gd name="connsiteX10594" fmla="*/ 8944361 w 12192959"/>
                <a:gd name="connsiteY10594" fmla="*/ 1326917 h 1628413"/>
                <a:gd name="connsiteX10595" fmla="*/ 8943536 w 12192959"/>
                <a:gd name="connsiteY10595" fmla="*/ 1328308 h 1628413"/>
                <a:gd name="connsiteX10596" fmla="*/ 8943201 w 12192959"/>
                <a:gd name="connsiteY10596" fmla="*/ 1328873 h 1628413"/>
                <a:gd name="connsiteX10597" fmla="*/ 8942050 w 12192959"/>
                <a:gd name="connsiteY10597" fmla="*/ 1330945 h 1628413"/>
                <a:gd name="connsiteX10598" fmla="*/ 8941954 w 12192959"/>
                <a:gd name="connsiteY10598" fmla="*/ 1331108 h 1628413"/>
                <a:gd name="connsiteX10599" fmla="*/ 8941954 w 12192959"/>
                <a:gd name="connsiteY10599" fmla="*/ 1331108 h 1628413"/>
                <a:gd name="connsiteX10600" fmla="*/ 8941225 w 12192959"/>
                <a:gd name="connsiteY10600" fmla="*/ 1332479 h 1628413"/>
                <a:gd name="connsiteX10601" fmla="*/ 8940957 w 12192959"/>
                <a:gd name="connsiteY10601" fmla="*/ 1332978 h 1628413"/>
                <a:gd name="connsiteX10602" fmla="*/ 8940774 w 12192959"/>
                <a:gd name="connsiteY10602" fmla="*/ 1333342 h 1628413"/>
                <a:gd name="connsiteX10603" fmla="*/ 8940774 w 12192959"/>
                <a:gd name="connsiteY10603" fmla="*/ 1333342 h 1628413"/>
                <a:gd name="connsiteX10604" fmla="*/ 8939729 w 12192959"/>
                <a:gd name="connsiteY10604" fmla="*/ 1335423 h 1628413"/>
                <a:gd name="connsiteX10605" fmla="*/ 8939105 w 12192959"/>
                <a:gd name="connsiteY10605" fmla="*/ 1336737 h 1628413"/>
                <a:gd name="connsiteX10606" fmla="*/ 8938818 w 12192959"/>
                <a:gd name="connsiteY10606" fmla="*/ 1337370 h 1628413"/>
                <a:gd name="connsiteX10607" fmla="*/ 8938646 w 12192959"/>
                <a:gd name="connsiteY10607" fmla="*/ 1337725 h 1628413"/>
                <a:gd name="connsiteX10608" fmla="*/ 8938549 w 12192959"/>
                <a:gd name="connsiteY10608" fmla="*/ 1337926 h 1628413"/>
                <a:gd name="connsiteX10609" fmla="*/ 8937667 w 12192959"/>
                <a:gd name="connsiteY10609" fmla="*/ 1339902 h 1628413"/>
                <a:gd name="connsiteX10610" fmla="*/ 8937667 w 12192959"/>
                <a:gd name="connsiteY10610" fmla="*/ 1339902 h 1628413"/>
                <a:gd name="connsiteX10611" fmla="*/ 8936708 w 12192959"/>
                <a:gd name="connsiteY10611" fmla="*/ 1342098 h 1628413"/>
                <a:gd name="connsiteX10612" fmla="*/ 8936641 w 12192959"/>
                <a:gd name="connsiteY10612" fmla="*/ 1342271 h 1628413"/>
                <a:gd name="connsiteX10613" fmla="*/ 8935845 w 12192959"/>
                <a:gd name="connsiteY10613" fmla="*/ 1344314 h 1628413"/>
                <a:gd name="connsiteX10614" fmla="*/ 8935749 w 12192959"/>
                <a:gd name="connsiteY10614" fmla="*/ 1344553 h 1628413"/>
                <a:gd name="connsiteX10615" fmla="*/ 8935049 w 12192959"/>
                <a:gd name="connsiteY10615" fmla="*/ 1346471 h 1628413"/>
                <a:gd name="connsiteX10616" fmla="*/ 8934780 w 12192959"/>
                <a:gd name="connsiteY10616" fmla="*/ 1347239 h 1628413"/>
                <a:gd name="connsiteX10617" fmla="*/ 8934321 w 12192959"/>
                <a:gd name="connsiteY10617" fmla="*/ 1348610 h 1628413"/>
                <a:gd name="connsiteX10618" fmla="*/ 8933966 w 12192959"/>
                <a:gd name="connsiteY10618" fmla="*/ 1349703 h 1628413"/>
                <a:gd name="connsiteX10619" fmla="*/ 8933419 w 12192959"/>
                <a:gd name="connsiteY10619" fmla="*/ 1351477 h 1628413"/>
                <a:gd name="connsiteX10620" fmla="*/ 8933362 w 12192959"/>
                <a:gd name="connsiteY10620" fmla="*/ 1351660 h 1628413"/>
                <a:gd name="connsiteX10621" fmla="*/ 8932623 w 12192959"/>
                <a:gd name="connsiteY10621" fmla="*/ 1354249 h 1628413"/>
                <a:gd name="connsiteX10622" fmla="*/ 8843434 w 12192959"/>
                <a:gd name="connsiteY10622" fmla="*/ 1354249 h 1628413"/>
                <a:gd name="connsiteX10623" fmla="*/ 8843434 w 12192959"/>
                <a:gd name="connsiteY10623" fmla="*/ 1294627 h 1628413"/>
                <a:gd name="connsiteX10624" fmla="*/ 8970715 w 12192959"/>
                <a:gd name="connsiteY10624" fmla="*/ 1294627 h 1628413"/>
                <a:gd name="connsiteX10625" fmla="*/ 8972738 w 12192959"/>
                <a:gd name="connsiteY10625" fmla="*/ 1295826 h 1628413"/>
                <a:gd name="connsiteX10626" fmla="*/ 9770824 w 12192959"/>
                <a:gd name="connsiteY10626" fmla="*/ 1605560 h 1628413"/>
                <a:gd name="connsiteX10627" fmla="*/ 9770824 w 12192959"/>
                <a:gd name="connsiteY10627" fmla="*/ 1622554 h 1628413"/>
                <a:gd name="connsiteX10628" fmla="*/ 8843454 w 12192959"/>
                <a:gd name="connsiteY10628" fmla="*/ 1622554 h 1628413"/>
                <a:gd name="connsiteX10629" fmla="*/ 8843454 w 12192959"/>
                <a:gd name="connsiteY10629" fmla="*/ 1605560 h 1628413"/>
                <a:gd name="connsiteX10630" fmla="*/ 9530503 w 12192959"/>
                <a:gd name="connsiteY10630" fmla="*/ 1383068 h 1628413"/>
                <a:gd name="connsiteX10631" fmla="*/ 9530503 w 12192959"/>
                <a:gd name="connsiteY10631" fmla="*/ 1382329 h 1628413"/>
                <a:gd name="connsiteX10632" fmla="*/ 9533323 w 12192959"/>
                <a:gd name="connsiteY10632" fmla="*/ 1358354 h 1628413"/>
                <a:gd name="connsiteX10633" fmla="*/ 9533506 w 12192959"/>
                <a:gd name="connsiteY10633" fmla="*/ 1357625 h 1628413"/>
                <a:gd name="connsiteX10634" fmla="*/ 9537495 w 12192959"/>
                <a:gd name="connsiteY10634" fmla="*/ 1345158 h 1628413"/>
                <a:gd name="connsiteX10635" fmla="*/ 9763401 w 12192959"/>
                <a:gd name="connsiteY10635" fmla="*/ 1345158 h 1628413"/>
                <a:gd name="connsiteX10636" fmla="*/ 9770824 w 12192959"/>
                <a:gd name="connsiteY10636" fmla="*/ 1383029 h 1628413"/>
                <a:gd name="connsiteX10637" fmla="*/ 9540093 w 12192959"/>
                <a:gd name="connsiteY10637" fmla="*/ 1339279 h 1628413"/>
                <a:gd name="connsiteX10638" fmla="*/ 9581417 w 12192959"/>
                <a:gd name="connsiteY10638" fmla="*/ 1294493 h 1628413"/>
                <a:gd name="connsiteX10639" fmla="*/ 9581945 w 12192959"/>
                <a:gd name="connsiteY10639" fmla="*/ 1294195 h 1628413"/>
                <a:gd name="connsiteX10640" fmla="*/ 9631727 w 12192959"/>
                <a:gd name="connsiteY10640" fmla="*/ 1281143 h 1628413"/>
                <a:gd name="connsiteX10641" fmla="*/ 9668526 w 12192959"/>
                <a:gd name="connsiteY10641" fmla="*/ 1281143 h 1628413"/>
                <a:gd name="connsiteX10642" fmla="*/ 9670942 w 12192959"/>
                <a:gd name="connsiteY10642" fmla="*/ 1281143 h 1628413"/>
                <a:gd name="connsiteX10643" fmla="*/ 9671460 w 12192959"/>
                <a:gd name="connsiteY10643" fmla="*/ 1281143 h 1628413"/>
                <a:gd name="connsiteX10644" fmla="*/ 9678892 w 12192959"/>
                <a:gd name="connsiteY10644" fmla="*/ 1281613 h 1628413"/>
                <a:gd name="connsiteX10645" fmla="*/ 9678979 w 12192959"/>
                <a:gd name="connsiteY10645" fmla="*/ 1281613 h 1628413"/>
                <a:gd name="connsiteX10646" fmla="*/ 9760812 w 12192959"/>
                <a:gd name="connsiteY10646" fmla="*/ 1339221 h 1628413"/>
                <a:gd name="connsiteX10647" fmla="*/ 9566083 w 12192959"/>
                <a:gd name="connsiteY10647" fmla="*/ 1245870 h 1628413"/>
                <a:gd name="connsiteX10648" fmla="*/ 9566083 w 12192959"/>
                <a:gd name="connsiteY10648" fmla="*/ 1226345 h 1628413"/>
                <a:gd name="connsiteX10649" fmla="*/ 9697469 w 12192959"/>
                <a:gd name="connsiteY10649" fmla="*/ 1226345 h 1628413"/>
                <a:gd name="connsiteX10650" fmla="*/ 9691513 w 12192959"/>
                <a:gd name="connsiteY10650" fmla="*/ 1245880 h 1628413"/>
                <a:gd name="connsiteX10651" fmla="*/ 9566083 w 12192959"/>
                <a:gd name="connsiteY10651" fmla="*/ 1220418 h 1628413"/>
                <a:gd name="connsiteX10652" fmla="*/ 9566083 w 12192959"/>
                <a:gd name="connsiteY10652" fmla="*/ 1128352 h 1628413"/>
                <a:gd name="connsiteX10653" fmla="*/ 9727361 w 12192959"/>
                <a:gd name="connsiteY10653" fmla="*/ 1128352 h 1628413"/>
                <a:gd name="connsiteX10654" fmla="*/ 9699310 w 12192959"/>
                <a:gd name="connsiteY10654" fmla="*/ 1220418 h 1628413"/>
                <a:gd name="connsiteX10655" fmla="*/ 9566083 w 12192959"/>
                <a:gd name="connsiteY10655" fmla="*/ 1122483 h 1628413"/>
                <a:gd name="connsiteX10656" fmla="*/ 9566083 w 12192959"/>
                <a:gd name="connsiteY10656" fmla="*/ 1102938 h 1628413"/>
                <a:gd name="connsiteX10657" fmla="*/ 9735120 w 12192959"/>
                <a:gd name="connsiteY10657" fmla="*/ 1102938 h 1628413"/>
                <a:gd name="connsiteX10658" fmla="*/ 9733882 w 12192959"/>
                <a:gd name="connsiteY10658" fmla="*/ 1106995 h 1628413"/>
                <a:gd name="connsiteX10659" fmla="*/ 9733882 w 12192959"/>
                <a:gd name="connsiteY10659" fmla="*/ 1106995 h 1628413"/>
                <a:gd name="connsiteX10660" fmla="*/ 9729164 w 12192959"/>
                <a:gd name="connsiteY10660" fmla="*/ 1122483 h 1628413"/>
                <a:gd name="connsiteX10661" fmla="*/ 9566083 w 12192959"/>
                <a:gd name="connsiteY10661" fmla="*/ 1097021 h 1628413"/>
                <a:gd name="connsiteX10662" fmla="*/ 9566083 w 12192959"/>
                <a:gd name="connsiteY10662" fmla="*/ 1020789 h 1628413"/>
                <a:gd name="connsiteX10663" fmla="*/ 9719219 w 12192959"/>
                <a:gd name="connsiteY10663" fmla="*/ 1020789 h 1628413"/>
                <a:gd name="connsiteX10664" fmla="*/ 9749536 w 12192959"/>
                <a:gd name="connsiteY10664" fmla="*/ 1051121 h 1628413"/>
                <a:gd name="connsiteX10665" fmla="*/ 9748229 w 12192959"/>
                <a:gd name="connsiteY10665" fmla="*/ 1059917 h 1628413"/>
                <a:gd name="connsiteX10666" fmla="*/ 9736922 w 12192959"/>
                <a:gd name="connsiteY10666" fmla="*/ 1097021 h 1628413"/>
                <a:gd name="connsiteX10667" fmla="*/ 9729222 w 12192959"/>
                <a:gd name="connsiteY10667" fmla="*/ 1014862 h 1628413"/>
                <a:gd name="connsiteX10668" fmla="*/ 9699233 w 12192959"/>
                <a:gd name="connsiteY10668" fmla="*/ 1014862 h 1628413"/>
                <a:gd name="connsiteX10669" fmla="*/ 9739445 w 12192959"/>
                <a:gd name="connsiteY10669" fmla="*/ 981968 h 1628413"/>
                <a:gd name="connsiteX10670" fmla="*/ 9760275 w 12192959"/>
                <a:gd name="connsiteY10670" fmla="*/ 922326 h 1628413"/>
                <a:gd name="connsiteX10671" fmla="*/ 9760275 w 12192959"/>
                <a:gd name="connsiteY10671" fmla="*/ 874711 h 1628413"/>
                <a:gd name="connsiteX10672" fmla="*/ 9733058 w 12192959"/>
                <a:gd name="connsiteY10672" fmla="*/ 807513 h 1628413"/>
                <a:gd name="connsiteX10673" fmla="*/ 9685309 w 12192959"/>
                <a:gd name="connsiteY10673" fmla="*/ 776134 h 1628413"/>
                <a:gd name="connsiteX10674" fmla="*/ 9729222 w 12192959"/>
                <a:gd name="connsiteY10674" fmla="*/ 776134 h 1628413"/>
                <a:gd name="connsiteX10675" fmla="*/ 9825767 w 12192959"/>
                <a:gd name="connsiteY10675" fmla="*/ 872668 h 1628413"/>
                <a:gd name="connsiteX10676" fmla="*/ 9825767 w 12192959"/>
                <a:gd name="connsiteY10676" fmla="*/ 918298 h 1628413"/>
                <a:gd name="connsiteX10677" fmla="*/ 9729184 w 12192959"/>
                <a:gd name="connsiteY10677" fmla="*/ 1014833 h 1628413"/>
                <a:gd name="connsiteX10678" fmla="*/ 8453009 w 12192959"/>
                <a:gd name="connsiteY10678" fmla="*/ 1020789 h 1628413"/>
                <a:gd name="connsiteX10679" fmla="*/ 8606576 w 12192959"/>
                <a:gd name="connsiteY10679" fmla="*/ 1020789 h 1628413"/>
                <a:gd name="connsiteX10680" fmla="*/ 8606576 w 12192959"/>
                <a:gd name="connsiteY10680" fmla="*/ 1097021 h 1628413"/>
                <a:gd name="connsiteX10681" fmla="*/ 8586705 w 12192959"/>
                <a:gd name="connsiteY10681" fmla="*/ 1097021 h 1628413"/>
                <a:gd name="connsiteX10682" fmla="*/ 8586705 w 12192959"/>
                <a:gd name="connsiteY10682" fmla="*/ 1062142 h 1628413"/>
                <a:gd name="connsiteX10683" fmla="*/ 8586196 w 12192959"/>
                <a:gd name="connsiteY10683" fmla="*/ 1060483 h 1628413"/>
                <a:gd name="connsiteX10684" fmla="*/ 8583751 w 12192959"/>
                <a:gd name="connsiteY10684" fmla="*/ 1059178 h 1628413"/>
                <a:gd name="connsiteX10685" fmla="*/ 8477137 w 12192959"/>
                <a:gd name="connsiteY10685" fmla="*/ 1059178 h 1628413"/>
                <a:gd name="connsiteX10686" fmla="*/ 8474173 w 12192959"/>
                <a:gd name="connsiteY10686" fmla="*/ 1062142 h 1628413"/>
                <a:gd name="connsiteX10687" fmla="*/ 8474173 w 12192959"/>
                <a:gd name="connsiteY10687" fmla="*/ 1097021 h 1628413"/>
                <a:gd name="connsiteX10688" fmla="*/ 8435285 w 12192959"/>
                <a:gd name="connsiteY10688" fmla="*/ 1097021 h 1628413"/>
                <a:gd name="connsiteX10689" fmla="*/ 8423979 w 12192959"/>
                <a:gd name="connsiteY10689" fmla="*/ 1059917 h 1628413"/>
                <a:gd name="connsiteX10690" fmla="*/ 8423979 w 12192959"/>
                <a:gd name="connsiteY10690" fmla="*/ 1059917 h 1628413"/>
                <a:gd name="connsiteX10691" fmla="*/ 8444148 w 12192959"/>
                <a:gd name="connsiteY10691" fmla="*/ 1022101 h 1628413"/>
                <a:gd name="connsiteX10692" fmla="*/ 8452980 w 12192959"/>
                <a:gd name="connsiteY10692" fmla="*/ 1020789 h 1628413"/>
                <a:gd name="connsiteX10693" fmla="*/ 8748233 w 12192959"/>
                <a:gd name="connsiteY10693" fmla="*/ 1122617 h 1628413"/>
                <a:gd name="connsiteX10694" fmla="*/ 8748233 w 12192959"/>
                <a:gd name="connsiteY10694" fmla="*/ 1191667 h 1628413"/>
                <a:gd name="connsiteX10695" fmla="*/ 7651586 w 12192959"/>
                <a:gd name="connsiteY10695" fmla="*/ 1191667 h 1628413"/>
                <a:gd name="connsiteX10696" fmla="*/ 7651586 w 12192959"/>
                <a:gd name="connsiteY10696" fmla="*/ 1122617 h 1628413"/>
                <a:gd name="connsiteX10697" fmla="*/ 7663755 w 12192959"/>
                <a:gd name="connsiteY10697" fmla="*/ 1274430 h 1628413"/>
                <a:gd name="connsiteX10698" fmla="*/ 7663755 w 12192959"/>
                <a:gd name="connsiteY10698" fmla="*/ 1299710 h 1628413"/>
                <a:gd name="connsiteX10699" fmla="*/ 7564334 w 12192959"/>
                <a:gd name="connsiteY10699" fmla="*/ 1299710 h 1628413"/>
                <a:gd name="connsiteX10700" fmla="*/ 7564334 w 12192959"/>
                <a:gd name="connsiteY10700" fmla="*/ 1274430 h 1628413"/>
                <a:gd name="connsiteX10701" fmla="*/ 7570405 w 12192959"/>
                <a:gd name="connsiteY10701" fmla="*/ 1425821 h 1628413"/>
                <a:gd name="connsiteX10702" fmla="*/ 7558484 w 12192959"/>
                <a:gd name="connsiteY10702" fmla="*/ 1425821 h 1628413"/>
                <a:gd name="connsiteX10703" fmla="*/ 7579937 w 12192959"/>
                <a:gd name="connsiteY10703" fmla="*/ 1375453 h 1628413"/>
                <a:gd name="connsiteX10704" fmla="*/ 7579937 w 12192959"/>
                <a:gd name="connsiteY10704" fmla="*/ 1586782 h 1628413"/>
                <a:gd name="connsiteX10705" fmla="*/ 7573368 w 12192959"/>
                <a:gd name="connsiteY10705" fmla="*/ 1586782 h 1628413"/>
                <a:gd name="connsiteX10706" fmla="*/ 7573368 w 12192959"/>
                <a:gd name="connsiteY10706" fmla="*/ 1428813 h 1628413"/>
                <a:gd name="connsiteX10707" fmla="*/ 7570414 w 12192959"/>
                <a:gd name="connsiteY10707" fmla="*/ 1425821 h 1628413"/>
                <a:gd name="connsiteX10708" fmla="*/ 7570404 w 12192959"/>
                <a:gd name="connsiteY10708" fmla="*/ 1425821 h 1628413"/>
                <a:gd name="connsiteX10709" fmla="*/ 7377555 w 12192959"/>
                <a:gd name="connsiteY10709" fmla="*/ 1535417 h 1628413"/>
                <a:gd name="connsiteX10710" fmla="*/ 7377555 w 12192959"/>
                <a:gd name="connsiteY10710" fmla="*/ 1535753 h 1628413"/>
                <a:gd name="connsiteX10711" fmla="*/ 7106806 w 12192959"/>
                <a:gd name="connsiteY10711" fmla="*/ 1535753 h 1628413"/>
                <a:gd name="connsiteX10712" fmla="*/ 7106806 w 12192959"/>
                <a:gd name="connsiteY10712" fmla="*/ 1535417 h 1628413"/>
                <a:gd name="connsiteX10713" fmla="*/ 7415408 w 12192959"/>
                <a:gd name="connsiteY10713" fmla="*/ 1431651 h 1628413"/>
                <a:gd name="connsiteX10714" fmla="*/ 7444313 w 12192959"/>
                <a:gd name="connsiteY10714" fmla="*/ 1363801 h 1628413"/>
                <a:gd name="connsiteX10715" fmla="*/ 7484745 w 12192959"/>
                <a:gd name="connsiteY10715" fmla="*/ 1363801 h 1628413"/>
                <a:gd name="connsiteX10716" fmla="*/ 7472335 w 12192959"/>
                <a:gd name="connsiteY10716" fmla="*/ 1392917 h 1628413"/>
                <a:gd name="connsiteX10717" fmla="*/ 7450470 w 12192959"/>
                <a:gd name="connsiteY10717" fmla="*/ 1444262 h 1628413"/>
                <a:gd name="connsiteX10718" fmla="*/ 7435672 w 12192959"/>
                <a:gd name="connsiteY10718" fmla="*/ 1454044 h 1628413"/>
                <a:gd name="connsiteX10719" fmla="*/ 7430235 w 12192959"/>
                <a:gd name="connsiteY10719" fmla="*/ 1454044 h 1628413"/>
                <a:gd name="connsiteX10720" fmla="*/ 7414152 w 12192959"/>
                <a:gd name="connsiteY10720" fmla="*/ 1437942 h 1628413"/>
                <a:gd name="connsiteX10721" fmla="*/ 7415437 w 12192959"/>
                <a:gd name="connsiteY10721" fmla="*/ 1431651 h 1628413"/>
                <a:gd name="connsiteX10722" fmla="*/ 7356419 w 12192959"/>
                <a:gd name="connsiteY10722" fmla="*/ 1444262 h 1628413"/>
                <a:gd name="connsiteX10723" fmla="*/ 7356419 w 12192959"/>
                <a:gd name="connsiteY10723" fmla="*/ 1444262 h 1628413"/>
                <a:gd name="connsiteX10724" fmla="*/ 7341621 w 12192959"/>
                <a:gd name="connsiteY10724" fmla="*/ 1454035 h 1628413"/>
                <a:gd name="connsiteX10725" fmla="*/ 7336165 w 12192959"/>
                <a:gd name="connsiteY10725" fmla="*/ 1454035 h 1628413"/>
                <a:gd name="connsiteX10726" fmla="*/ 7322738 w 12192959"/>
                <a:gd name="connsiteY10726" fmla="*/ 1446823 h 1628413"/>
                <a:gd name="connsiteX10727" fmla="*/ 7321722 w 12192959"/>
                <a:gd name="connsiteY10727" fmla="*/ 1445068 h 1628413"/>
                <a:gd name="connsiteX10728" fmla="*/ 7321654 w 12192959"/>
                <a:gd name="connsiteY10728" fmla="*/ 1444924 h 1628413"/>
                <a:gd name="connsiteX10729" fmla="*/ 7321319 w 12192959"/>
                <a:gd name="connsiteY10729" fmla="*/ 1444176 h 1628413"/>
                <a:gd name="connsiteX10730" fmla="*/ 7321261 w 12192959"/>
                <a:gd name="connsiteY10730" fmla="*/ 1444042 h 1628413"/>
                <a:gd name="connsiteX10731" fmla="*/ 7320954 w 12192959"/>
                <a:gd name="connsiteY10731" fmla="*/ 1443246 h 1628413"/>
                <a:gd name="connsiteX10732" fmla="*/ 7320849 w 12192959"/>
                <a:gd name="connsiteY10732" fmla="*/ 1442910 h 1628413"/>
                <a:gd name="connsiteX10733" fmla="*/ 7320657 w 12192959"/>
                <a:gd name="connsiteY10733" fmla="*/ 1442306 h 1628413"/>
                <a:gd name="connsiteX10734" fmla="*/ 7320600 w 12192959"/>
                <a:gd name="connsiteY10734" fmla="*/ 1442066 h 1628413"/>
                <a:gd name="connsiteX10735" fmla="*/ 7320504 w 12192959"/>
                <a:gd name="connsiteY10735" fmla="*/ 1441664 h 1628413"/>
                <a:gd name="connsiteX10736" fmla="*/ 7320427 w 12192959"/>
                <a:gd name="connsiteY10736" fmla="*/ 1441357 h 1628413"/>
                <a:gd name="connsiteX10737" fmla="*/ 7320379 w 12192959"/>
                <a:gd name="connsiteY10737" fmla="*/ 1441098 h 1628413"/>
                <a:gd name="connsiteX10738" fmla="*/ 7320312 w 12192959"/>
                <a:gd name="connsiteY10738" fmla="*/ 1440752 h 1628413"/>
                <a:gd name="connsiteX10739" fmla="*/ 7320245 w 12192959"/>
                <a:gd name="connsiteY10739" fmla="*/ 1440388 h 1628413"/>
                <a:gd name="connsiteX10740" fmla="*/ 7320245 w 12192959"/>
                <a:gd name="connsiteY10740" fmla="*/ 1440100 h 1628413"/>
                <a:gd name="connsiteX10741" fmla="*/ 7320197 w 12192959"/>
                <a:gd name="connsiteY10741" fmla="*/ 1439698 h 1628413"/>
                <a:gd name="connsiteX10742" fmla="*/ 7320197 w 12192959"/>
                <a:gd name="connsiteY10742" fmla="*/ 1439429 h 1628413"/>
                <a:gd name="connsiteX10743" fmla="*/ 7320197 w 12192959"/>
                <a:gd name="connsiteY10743" fmla="*/ 1438882 h 1628413"/>
                <a:gd name="connsiteX10744" fmla="*/ 7320197 w 12192959"/>
                <a:gd name="connsiteY10744" fmla="*/ 1438451 h 1628413"/>
                <a:gd name="connsiteX10745" fmla="*/ 7320197 w 12192959"/>
                <a:gd name="connsiteY10745" fmla="*/ 1437492 h 1628413"/>
                <a:gd name="connsiteX10746" fmla="*/ 7320197 w 12192959"/>
                <a:gd name="connsiteY10746" fmla="*/ 1436955 h 1628413"/>
                <a:gd name="connsiteX10747" fmla="*/ 7320197 w 12192959"/>
                <a:gd name="connsiteY10747" fmla="*/ 1436514 h 1628413"/>
                <a:gd name="connsiteX10748" fmla="*/ 7320283 w 12192959"/>
                <a:gd name="connsiteY10748" fmla="*/ 1435785 h 1628413"/>
                <a:gd name="connsiteX10749" fmla="*/ 7320283 w 12192959"/>
                <a:gd name="connsiteY10749" fmla="*/ 1435535 h 1628413"/>
                <a:gd name="connsiteX10750" fmla="*/ 7320427 w 12192959"/>
                <a:gd name="connsiteY10750" fmla="*/ 1434807 h 1628413"/>
                <a:gd name="connsiteX10751" fmla="*/ 7320427 w 12192959"/>
                <a:gd name="connsiteY10751" fmla="*/ 1434557 h 1628413"/>
                <a:gd name="connsiteX10752" fmla="*/ 7320619 w 12192959"/>
                <a:gd name="connsiteY10752" fmla="*/ 1433819 h 1628413"/>
                <a:gd name="connsiteX10753" fmla="*/ 7320676 w 12192959"/>
                <a:gd name="connsiteY10753" fmla="*/ 1433589 h 1628413"/>
                <a:gd name="connsiteX10754" fmla="*/ 7320887 w 12192959"/>
                <a:gd name="connsiteY10754" fmla="*/ 1432917 h 1628413"/>
                <a:gd name="connsiteX10755" fmla="*/ 7320973 w 12192959"/>
                <a:gd name="connsiteY10755" fmla="*/ 1432649 h 1628413"/>
                <a:gd name="connsiteX10756" fmla="*/ 7321232 w 12192959"/>
                <a:gd name="connsiteY10756" fmla="*/ 1431987 h 1628413"/>
                <a:gd name="connsiteX10757" fmla="*/ 7350252 w 12192959"/>
                <a:gd name="connsiteY10757" fmla="*/ 1363830 h 1628413"/>
                <a:gd name="connsiteX10758" fmla="*/ 7390684 w 12192959"/>
                <a:gd name="connsiteY10758" fmla="*/ 1363830 h 1628413"/>
                <a:gd name="connsiteX10759" fmla="*/ 7309552 w 12192959"/>
                <a:gd name="connsiteY10759" fmla="*/ 1444262 h 1628413"/>
                <a:gd name="connsiteX10760" fmla="*/ 7294764 w 12192959"/>
                <a:gd name="connsiteY10760" fmla="*/ 1454044 h 1628413"/>
                <a:gd name="connsiteX10761" fmla="*/ 7289259 w 12192959"/>
                <a:gd name="connsiteY10761" fmla="*/ 1454044 h 1628413"/>
                <a:gd name="connsiteX10762" fmla="*/ 7275833 w 12192959"/>
                <a:gd name="connsiteY10762" fmla="*/ 1446833 h 1628413"/>
                <a:gd name="connsiteX10763" fmla="*/ 7274816 w 12192959"/>
                <a:gd name="connsiteY10763" fmla="*/ 1445068 h 1628413"/>
                <a:gd name="connsiteX10764" fmla="*/ 7274758 w 12192959"/>
                <a:gd name="connsiteY10764" fmla="*/ 1444943 h 1628413"/>
                <a:gd name="connsiteX10765" fmla="*/ 7274413 w 12192959"/>
                <a:gd name="connsiteY10765" fmla="*/ 1444186 h 1628413"/>
                <a:gd name="connsiteX10766" fmla="*/ 7274413 w 12192959"/>
                <a:gd name="connsiteY10766" fmla="*/ 1444051 h 1628413"/>
                <a:gd name="connsiteX10767" fmla="*/ 7274107 w 12192959"/>
                <a:gd name="connsiteY10767" fmla="*/ 1443265 h 1628413"/>
                <a:gd name="connsiteX10768" fmla="*/ 7274001 w 12192959"/>
                <a:gd name="connsiteY10768" fmla="*/ 1442929 h 1628413"/>
                <a:gd name="connsiteX10769" fmla="*/ 7273809 w 12192959"/>
                <a:gd name="connsiteY10769" fmla="*/ 1442306 h 1628413"/>
                <a:gd name="connsiteX10770" fmla="*/ 7273752 w 12192959"/>
                <a:gd name="connsiteY10770" fmla="*/ 1442076 h 1628413"/>
                <a:gd name="connsiteX10771" fmla="*/ 7273646 w 12192959"/>
                <a:gd name="connsiteY10771" fmla="*/ 1441692 h 1628413"/>
                <a:gd name="connsiteX10772" fmla="*/ 7273569 w 12192959"/>
                <a:gd name="connsiteY10772" fmla="*/ 1441376 h 1628413"/>
                <a:gd name="connsiteX10773" fmla="*/ 7273454 w 12192959"/>
                <a:gd name="connsiteY10773" fmla="*/ 1440733 h 1628413"/>
                <a:gd name="connsiteX10774" fmla="*/ 7273387 w 12192959"/>
                <a:gd name="connsiteY10774" fmla="*/ 1440388 h 1628413"/>
                <a:gd name="connsiteX10775" fmla="*/ 7273387 w 12192959"/>
                <a:gd name="connsiteY10775" fmla="*/ 1440100 h 1628413"/>
                <a:gd name="connsiteX10776" fmla="*/ 7273330 w 12192959"/>
                <a:gd name="connsiteY10776" fmla="*/ 1439688 h 1628413"/>
                <a:gd name="connsiteX10777" fmla="*/ 7273330 w 12192959"/>
                <a:gd name="connsiteY10777" fmla="*/ 1439429 h 1628413"/>
                <a:gd name="connsiteX10778" fmla="*/ 7273330 w 12192959"/>
                <a:gd name="connsiteY10778" fmla="*/ 1438911 h 1628413"/>
                <a:gd name="connsiteX10779" fmla="*/ 7273330 w 12192959"/>
                <a:gd name="connsiteY10779" fmla="*/ 1438451 h 1628413"/>
                <a:gd name="connsiteX10780" fmla="*/ 7273330 w 12192959"/>
                <a:gd name="connsiteY10780" fmla="*/ 1437981 h 1628413"/>
                <a:gd name="connsiteX10781" fmla="*/ 7273330 w 12192959"/>
                <a:gd name="connsiteY10781" fmla="*/ 1437473 h 1628413"/>
                <a:gd name="connsiteX10782" fmla="*/ 7273330 w 12192959"/>
                <a:gd name="connsiteY10782" fmla="*/ 1436936 h 1628413"/>
                <a:gd name="connsiteX10783" fmla="*/ 7273330 w 12192959"/>
                <a:gd name="connsiteY10783" fmla="*/ 1436485 h 1628413"/>
                <a:gd name="connsiteX10784" fmla="*/ 7273416 w 12192959"/>
                <a:gd name="connsiteY10784" fmla="*/ 1435766 h 1628413"/>
                <a:gd name="connsiteX10785" fmla="*/ 7273416 w 12192959"/>
                <a:gd name="connsiteY10785" fmla="*/ 1435516 h 1628413"/>
                <a:gd name="connsiteX10786" fmla="*/ 7273550 w 12192959"/>
                <a:gd name="connsiteY10786" fmla="*/ 1434787 h 1628413"/>
                <a:gd name="connsiteX10787" fmla="*/ 7273550 w 12192959"/>
                <a:gd name="connsiteY10787" fmla="*/ 1434538 h 1628413"/>
                <a:gd name="connsiteX10788" fmla="*/ 7273742 w 12192959"/>
                <a:gd name="connsiteY10788" fmla="*/ 1433780 h 1628413"/>
                <a:gd name="connsiteX10789" fmla="*/ 7273742 w 12192959"/>
                <a:gd name="connsiteY10789" fmla="*/ 1433579 h 1628413"/>
                <a:gd name="connsiteX10790" fmla="*/ 7273962 w 12192959"/>
                <a:gd name="connsiteY10790" fmla="*/ 1432879 h 1628413"/>
                <a:gd name="connsiteX10791" fmla="*/ 7274049 w 12192959"/>
                <a:gd name="connsiteY10791" fmla="*/ 1432620 h 1628413"/>
                <a:gd name="connsiteX10792" fmla="*/ 7274298 w 12192959"/>
                <a:gd name="connsiteY10792" fmla="*/ 1431968 h 1628413"/>
                <a:gd name="connsiteX10793" fmla="*/ 7274452 w 12192959"/>
                <a:gd name="connsiteY10793" fmla="*/ 1431584 h 1628413"/>
                <a:gd name="connsiteX10794" fmla="*/ 7303328 w 12192959"/>
                <a:gd name="connsiteY10794" fmla="*/ 1363810 h 1628413"/>
                <a:gd name="connsiteX10795" fmla="*/ 7343760 w 12192959"/>
                <a:gd name="connsiteY10795" fmla="*/ 1363810 h 1628413"/>
                <a:gd name="connsiteX10796" fmla="*/ 7269033 w 12192959"/>
                <a:gd name="connsiteY10796" fmla="*/ 1429369 h 1628413"/>
                <a:gd name="connsiteX10797" fmla="*/ 7270798 w 12192959"/>
                <a:gd name="connsiteY10797" fmla="*/ 1430127 h 1628413"/>
                <a:gd name="connsiteX10798" fmla="*/ 7269033 w 12192959"/>
                <a:gd name="connsiteY10798" fmla="*/ 1429378 h 1628413"/>
                <a:gd name="connsiteX10799" fmla="*/ 7262684 w 12192959"/>
                <a:gd name="connsiteY10799" fmla="*/ 1444272 h 1628413"/>
                <a:gd name="connsiteX10800" fmla="*/ 7247896 w 12192959"/>
                <a:gd name="connsiteY10800" fmla="*/ 1454044 h 1628413"/>
                <a:gd name="connsiteX10801" fmla="*/ 7242430 w 12192959"/>
                <a:gd name="connsiteY10801" fmla="*/ 1454044 h 1628413"/>
                <a:gd name="connsiteX10802" fmla="*/ 7229004 w 12192959"/>
                <a:gd name="connsiteY10802" fmla="*/ 1446833 h 1628413"/>
                <a:gd name="connsiteX10803" fmla="*/ 7227997 w 12192959"/>
                <a:gd name="connsiteY10803" fmla="*/ 1445078 h 1628413"/>
                <a:gd name="connsiteX10804" fmla="*/ 7227929 w 12192959"/>
                <a:gd name="connsiteY10804" fmla="*/ 1444934 h 1628413"/>
                <a:gd name="connsiteX10805" fmla="*/ 7227584 w 12192959"/>
                <a:gd name="connsiteY10805" fmla="*/ 1444186 h 1628413"/>
                <a:gd name="connsiteX10806" fmla="*/ 7227537 w 12192959"/>
                <a:gd name="connsiteY10806" fmla="*/ 1444051 h 1628413"/>
                <a:gd name="connsiteX10807" fmla="*/ 7227229 w 12192959"/>
                <a:gd name="connsiteY10807" fmla="*/ 1443256 h 1628413"/>
                <a:gd name="connsiteX10808" fmla="*/ 7227105 w 12192959"/>
                <a:gd name="connsiteY10808" fmla="*/ 1442872 h 1628413"/>
                <a:gd name="connsiteX10809" fmla="*/ 7226932 w 12192959"/>
                <a:gd name="connsiteY10809" fmla="*/ 1442325 h 1628413"/>
                <a:gd name="connsiteX10810" fmla="*/ 7226865 w 12192959"/>
                <a:gd name="connsiteY10810" fmla="*/ 1442057 h 1628413"/>
                <a:gd name="connsiteX10811" fmla="*/ 7226779 w 12192959"/>
                <a:gd name="connsiteY10811" fmla="*/ 1441702 h 1628413"/>
                <a:gd name="connsiteX10812" fmla="*/ 7226692 w 12192959"/>
                <a:gd name="connsiteY10812" fmla="*/ 1441357 h 1628413"/>
                <a:gd name="connsiteX10813" fmla="*/ 7226644 w 12192959"/>
                <a:gd name="connsiteY10813" fmla="*/ 1441117 h 1628413"/>
                <a:gd name="connsiteX10814" fmla="*/ 7226578 w 12192959"/>
                <a:gd name="connsiteY10814" fmla="*/ 1440733 h 1628413"/>
                <a:gd name="connsiteX10815" fmla="*/ 7226520 w 12192959"/>
                <a:gd name="connsiteY10815" fmla="*/ 1440398 h 1628413"/>
                <a:gd name="connsiteX10816" fmla="*/ 7226520 w 12192959"/>
                <a:gd name="connsiteY10816" fmla="*/ 1440081 h 1628413"/>
                <a:gd name="connsiteX10817" fmla="*/ 7226462 w 12192959"/>
                <a:gd name="connsiteY10817" fmla="*/ 1439678 h 1628413"/>
                <a:gd name="connsiteX10818" fmla="*/ 7226462 w 12192959"/>
                <a:gd name="connsiteY10818" fmla="*/ 1439439 h 1628413"/>
                <a:gd name="connsiteX10819" fmla="*/ 7226462 w 12192959"/>
                <a:gd name="connsiteY10819" fmla="*/ 1438882 h 1628413"/>
                <a:gd name="connsiteX10820" fmla="*/ 7226462 w 12192959"/>
                <a:gd name="connsiteY10820" fmla="*/ 1438451 h 1628413"/>
                <a:gd name="connsiteX10821" fmla="*/ 7226462 w 12192959"/>
                <a:gd name="connsiteY10821" fmla="*/ 1437492 h 1628413"/>
                <a:gd name="connsiteX10822" fmla="*/ 7226462 w 12192959"/>
                <a:gd name="connsiteY10822" fmla="*/ 1436936 h 1628413"/>
                <a:gd name="connsiteX10823" fmla="*/ 7226462 w 12192959"/>
                <a:gd name="connsiteY10823" fmla="*/ 1436514 h 1628413"/>
                <a:gd name="connsiteX10824" fmla="*/ 7226548 w 12192959"/>
                <a:gd name="connsiteY10824" fmla="*/ 1435823 h 1628413"/>
                <a:gd name="connsiteX10825" fmla="*/ 7226548 w 12192959"/>
                <a:gd name="connsiteY10825" fmla="*/ 1435526 h 1628413"/>
                <a:gd name="connsiteX10826" fmla="*/ 7226674 w 12192959"/>
                <a:gd name="connsiteY10826" fmla="*/ 1434845 h 1628413"/>
                <a:gd name="connsiteX10827" fmla="*/ 7226731 w 12192959"/>
                <a:gd name="connsiteY10827" fmla="*/ 1434557 h 1628413"/>
                <a:gd name="connsiteX10828" fmla="*/ 7226875 w 12192959"/>
                <a:gd name="connsiteY10828" fmla="*/ 1433991 h 1628413"/>
                <a:gd name="connsiteX10829" fmla="*/ 7226970 w 12192959"/>
                <a:gd name="connsiteY10829" fmla="*/ 1433589 h 1628413"/>
                <a:gd name="connsiteX10830" fmla="*/ 7227115 w 12192959"/>
                <a:gd name="connsiteY10830" fmla="*/ 1433138 h 1628413"/>
                <a:gd name="connsiteX10831" fmla="*/ 7227278 w 12192959"/>
                <a:gd name="connsiteY10831" fmla="*/ 1432630 h 1628413"/>
                <a:gd name="connsiteX10832" fmla="*/ 7227421 w 12192959"/>
                <a:gd name="connsiteY10832" fmla="*/ 1432256 h 1628413"/>
                <a:gd name="connsiteX10833" fmla="*/ 7227565 w 12192959"/>
                <a:gd name="connsiteY10833" fmla="*/ 1431901 h 1628413"/>
                <a:gd name="connsiteX10834" fmla="*/ 7227642 w 12192959"/>
                <a:gd name="connsiteY10834" fmla="*/ 1431690 h 1628413"/>
                <a:gd name="connsiteX10835" fmla="*/ 7227642 w 12192959"/>
                <a:gd name="connsiteY10835" fmla="*/ 1431603 h 1628413"/>
                <a:gd name="connsiteX10836" fmla="*/ 7256518 w 12192959"/>
                <a:gd name="connsiteY10836" fmla="*/ 1363830 h 1628413"/>
                <a:gd name="connsiteX10837" fmla="*/ 7296931 w 12192959"/>
                <a:gd name="connsiteY10837" fmla="*/ 1363830 h 1628413"/>
                <a:gd name="connsiteX10838" fmla="*/ 7215827 w 12192959"/>
                <a:gd name="connsiteY10838" fmla="*/ 1444262 h 1628413"/>
                <a:gd name="connsiteX10839" fmla="*/ 7201029 w 12192959"/>
                <a:gd name="connsiteY10839" fmla="*/ 1454044 h 1628413"/>
                <a:gd name="connsiteX10840" fmla="*/ 7195572 w 12192959"/>
                <a:gd name="connsiteY10840" fmla="*/ 1454044 h 1628413"/>
                <a:gd name="connsiteX10841" fmla="*/ 7182559 w 12192959"/>
                <a:gd name="connsiteY10841" fmla="*/ 1447427 h 1628413"/>
                <a:gd name="connsiteX10842" fmla="*/ 7182012 w 12192959"/>
                <a:gd name="connsiteY10842" fmla="*/ 1446631 h 1628413"/>
                <a:gd name="connsiteX10843" fmla="*/ 7181791 w 12192959"/>
                <a:gd name="connsiteY10843" fmla="*/ 1446257 h 1628413"/>
                <a:gd name="connsiteX10844" fmla="*/ 7181513 w 12192959"/>
                <a:gd name="connsiteY10844" fmla="*/ 1445806 h 1628413"/>
                <a:gd name="connsiteX10845" fmla="*/ 7181331 w 12192959"/>
                <a:gd name="connsiteY10845" fmla="*/ 1445452 h 1628413"/>
                <a:gd name="connsiteX10846" fmla="*/ 7181072 w 12192959"/>
                <a:gd name="connsiteY10846" fmla="*/ 1444953 h 1628413"/>
                <a:gd name="connsiteX10847" fmla="*/ 7180228 w 12192959"/>
                <a:gd name="connsiteY10847" fmla="*/ 1433119 h 1628413"/>
                <a:gd name="connsiteX10848" fmla="*/ 7209756 w 12192959"/>
                <a:gd name="connsiteY10848" fmla="*/ 1363810 h 1628413"/>
                <a:gd name="connsiteX10849" fmla="*/ 7250102 w 12192959"/>
                <a:gd name="connsiteY10849" fmla="*/ 1363810 h 1628413"/>
                <a:gd name="connsiteX10850" fmla="*/ 7148791 w 12192959"/>
                <a:gd name="connsiteY10850" fmla="*/ 1459971 h 1628413"/>
                <a:gd name="connsiteX10851" fmla="*/ 7154248 w 12192959"/>
                <a:gd name="connsiteY10851" fmla="*/ 1459971 h 1628413"/>
                <a:gd name="connsiteX10852" fmla="*/ 7174493 w 12192959"/>
                <a:gd name="connsiteY10852" fmla="*/ 1446545 h 1628413"/>
                <a:gd name="connsiteX10853" fmla="*/ 7174915 w 12192959"/>
                <a:gd name="connsiteY10853" fmla="*/ 1445586 h 1628413"/>
                <a:gd name="connsiteX10854" fmla="*/ 7174915 w 12192959"/>
                <a:gd name="connsiteY10854" fmla="*/ 1445643 h 1628413"/>
                <a:gd name="connsiteX10855" fmla="*/ 7174963 w 12192959"/>
                <a:gd name="connsiteY10855" fmla="*/ 1445749 h 1628413"/>
                <a:gd name="connsiteX10856" fmla="*/ 7175318 w 12192959"/>
                <a:gd name="connsiteY10856" fmla="*/ 1446641 h 1628413"/>
                <a:gd name="connsiteX10857" fmla="*/ 7175538 w 12192959"/>
                <a:gd name="connsiteY10857" fmla="*/ 1447120 h 1628413"/>
                <a:gd name="connsiteX10858" fmla="*/ 7175979 w 12192959"/>
                <a:gd name="connsiteY10858" fmla="*/ 1448012 h 1628413"/>
                <a:gd name="connsiteX10859" fmla="*/ 7176200 w 12192959"/>
                <a:gd name="connsiteY10859" fmla="*/ 1448425 h 1628413"/>
                <a:gd name="connsiteX10860" fmla="*/ 7176699 w 12192959"/>
                <a:gd name="connsiteY10860" fmla="*/ 1449288 h 1628413"/>
                <a:gd name="connsiteX10861" fmla="*/ 7176766 w 12192959"/>
                <a:gd name="connsiteY10861" fmla="*/ 1449412 h 1628413"/>
                <a:gd name="connsiteX10862" fmla="*/ 7176938 w 12192959"/>
                <a:gd name="connsiteY10862" fmla="*/ 1449691 h 1628413"/>
                <a:gd name="connsiteX10863" fmla="*/ 7177754 w 12192959"/>
                <a:gd name="connsiteY10863" fmla="*/ 1450899 h 1628413"/>
                <a:gd name="connsiteX10864" fmla="*/ 7195553 w 12192959"/>
                <a:gd name="connsiteY10864" fmla="*/ 1459962 h 1628413"/>
                <a:gd name="connsiteX10865" fmla="*/ 7201029 w 12192959"/>
                <a:gd name="connsiteY10865" fmla="*/ 1459962 h 1628413"/>
                <a:gd name="connsiteX10866" fmla="*/ 7221274 w 12192959"/>
                <a:gd name="connsiteY10866" fmla="*/ 1446535 h 1628413"/>
                <a:gd name="connsiteX10867" fmla="*/ 7221753 w 12192959"/>
                <a:gd name="connsiteY10867" fmla="*/ 1445413 h 1628413"/>
                <a:gd name="connsiteX10868" fmla="*/ 7221869 w 12192959"/>
                <a:gd name="connsiteY10868" fmla="*/ 1445730 h 1628413"/>
                <a:gd name="connsiteX10869" fmla="*/ 7221916 w 12192959"/>
                <a:gd name="connsiteY10869" fmla="*/ 1445864 h 1628413"/>
                <a:gd name="connsiteX10870" fmla="*/ 7222089 w 12192959"/>
                <a:gd name="connsiteY10870" fmla="*/ 1446286 h 1628413"/>
                <a:gd name="connsiteX10871" fmla="*/ 7222377 w 12192959"/>
                <a:gd name="connsiteY10871" fmla="*/ 1446957 h 1628413"/>
                <a:gd name="connsiteX10872" fmla="*/ 7222502 w 12192959"/>
                <a:gd name="connsiteY10872" fmla="*/ 1447216 h 1628413"/>
                <a:gd name="connsiteX10873" fmla="*/ 7222665 w 12192959"/>
                <a:gd name="connsiteY10873" fmla="*/ 1447581 h 1628413"/>
                <a:gd name="connsiteX10874" fmla="*/ 7223077 w 12192959"/>
                <a:gd name="connsiteY10874" fmla="*/ 1448357 h 1628413"/>
                <a:gd name="connsiteX10875" fmla="*/ 7223144 w 12192959"/>
                <a:gd name="connsiteY10875" fmla="*/ 1448492 h 1628413"/>
                <a:gd name="connsiteX10876" fmla="*/ 7223326 w 12192959"/>
                <a:gd name="connsiteY10876" fmla="*/ 1448837 h 1628413"/>
                <a:gd name="connsiteX10877" fmla="*/ 7223959 w 12192959"/>
                <a:gd name="connsiteY10877" fmla="*/ 1449854 h 1628413"/>
                <a:gd name="connsiteX10878" fmla="*/ 7224074 w 12192959"/>
                <a:gd name="connsiteY10878" fmla="*/ 1450055 h 1628413"/>
                <a:gd name="connsiteX10879" fmla="*/ 7242430 w 12192959"/>
                <a:gd name="connsiteY10879" fmla="*/ 1459923 h 1628413"/>
                <a:gd name="connsiteX10880" fmla="*/ 7247896 w 12192959"/>
                <a:gd name="connsiteY10880" fmla="*/ 1459923 h 1628413"/>
                <a:gd name="connsiteX10881" fmla="*/ 7268132 w 12192959"/>
                <a:gd name="connsiteY10881" fmla="*/ 1446497 h 1628413"/>
                <a:gd name="connsiteX10882" fmla="*/ 7268611 w 12192959"/>
                <a:gd name="connsiteY10882" fmla="*/ 1445375 h 1628413"/>
                <a:gd name="connsiteX10883" fmla="*/ 7268736 w 12192959"/>
                <a:gd name="connsiteY10883" fmla="*/ 1445691 h 1628413"/>
                <a:gd name="connsiteX10884" fmla="*/ 7268794 w 12192959"/>
                <a:gd name="connsiteY10884" fmla="*/ 1445845 h 1628413"/>
                <a:gd name="connsiteX10885" fmla="*/ 7268947 w 12192959"/>
                <a:gd name="connsiteY10885" fmla="*/ 1446248 h 1628413"/>
                <a:gd name="connsiteX10886" fmla="*/ 7269235 w 12192959"/>
                <a:gd name="connsiteY10886" fmla="*/ 1446890 h 1628413"/>
                <a:gd name="connsiteX10887" fmla="*/ 7269350 w 12192959"/>
                <a:gd name="connsiteY10887" fmla="*/ 1447159 h 1628413"/>
                <a:gd name="connsiteX10888" fmla="*/ 7269532 w 12192959"/>
                <a:gd name="connsiteY10888" fmla="*/ 1447542 h 1628413"/>
                <a:gd name="connsiteX10889" fmla="*/ 7269935 w 12192959"/>
                <a:gd name="connsiteY10889" fmla="*/ 1448319 h 1628413"/>
                <a:gd name="connsiteX10890" fmla="*/ 7270011 w 12192959"/>
                <a:gd name="connsiteY10890" fmla="*/ 1448453 h 1628413"/>
                <a:gd name="connsiteX10891" fmla="*/ 7270194 w 12192959"/>
                <a:gd name="connsiteY10891" fmla="*/ 1448799 h 1628413"/>
                <a:gd name="connsiteX10892" fmla="*/ 7270817 w 12192959"/>
                <a:gd name="connsiteY10892" fmla="*/ 1449815 h 1628413"/>
                <a:gd name="connsiteX10893" fmla="*/ 7270941 w 12192959"/>
                <a:gd name="connsiteY10893" fmla="*/ 1450017 h 1628413"/>
                <a:gd name="connsiteX10894" fmla="*/ 7289297 w 12192959"/>
                <a:gd name="connsiteY10894" fmla="*/ 1459885 h 1628413"/>
                <a:gd name="connsiteX10895" fmla="*/ 7294764 w 12192959"/>
                <a:gd name="connsiteY10895" fmla="*/ 1459885 h 1628413"/>
                <a:gd name="connsiteX10896" fmla="*/ 7314999 w 12192959"/>
                <a:gd name="connsiteY10896" fmla="*/ 1446459 h 1628413"/>
                <a:gd name="connsiteX10897" fmla="*/ 7315478 w 12192959"/>
                <a:gd name="connsiteY10897" fmla="*/ 1445337 h 1628413"/>
                <a:gd name="connsiteX10898" fmla="*/ 7315593 w 12192959"/>
                <a:gd name="connsiteY10898" fmla="*/ 1445653 h 1628413"/>
                <a:gd name="connsiteX10899" fmla="*/ 7315651 w 12192959"/>
                <a:gd name="connsiteY10899" fmla="*/ 1445806 h 1628413"/>
                <a:gd name="connsiteX10900" fmla="*/ 7315814 w 12192959"/>
                <a:gd name="connsiteY10900" fmla="*/ 1446219 h 1628413"/>
                <a:gd name="connsiteX10901" fmla="*/ 7316102 w 12192959"/>
                <a:gd name="connsiteY10901" fmla="*/ 1446871 h 1628413"/>
                <a:gd name="connsiteX10902" fmla="*/ 7316227 w 12192959"/>
                <a:gd name="connsiteY10902" fmla="*/ 1447139 h 1628413"/>
                <a:gd name="connsiteX10903" fmla="*/ 7316389 w 12192959"/>
                <a:gd name="connsiteY10903" fmla="*/ 1447504 h 1628413"/>
                <a:gd name="connsiteX10904" fmla="*/ 7316802 w 12192959"/>
                <a:gd name="connsiteY10904" fmla="*/ 1448281 h 1628413"/>
                <a:gd name="connsiteX10905" fmla="*/ 7316869 w 12192959"/>
                <a:gd name="connsiteY10905" fmla="*/ 1448415 h 1628413"/>
                <a:gd name="connsiteX10906" fmla="*/ 7317061 w 12192959"/>
                <a:gd name="connsiteY10906" fmla="*/ 1448770 h 1628413"/>
                <a:gd name="connsiteX10907" fmla="*/ 7317684 w 12192959"/>
                <a:gd name="connsiteY10907" fmla="*/ 1449777 h 1628413"/>
                <a:gd name="connsiteX10908" fmla="*/ 7317809 w 12192959"/>
                <a:gd name="connsiteY10908" fmla="*/ 1449978 h 1628413"/>
                <a:gd name="connsiteX10909" fmla="*/ 7336165 w 12192959"/>
                <a:gd name="connsiteY10909" fmla="*/ 1459846 h 1628413"/>
                <a:gd name="connsiteX10910" fmla="*/ 7341621 w 12192959"/>
                <a:gd name="connsiteY10910" fmla="*/ 1459846 h 1628413"/>
                <a:gd name="connsiteX10911" fmla="*/ 7361866 w 12192959"/>
                <a:gd name="connsiteY10911" fmla="*/ 1446420 h 1628413"/>
                <a:gd name="connsiteX10912" fmla="*/ 7362509 w 12192959"/>
                <a:gd name="connsiteY10912" fmla="*/ 1444915 h 1628413"/>
                <a:gd name="connsiteX10913" fmla="*/ 7362509 w 12192959"/>
                <a:gd name="connsiteY10913" fmla="*/ 1444972 h 1628413"/>
                <a:gd name="connsiteX10914" fmla="*/ 7362777 w 12192959"/>
                <a:gd name="connsiteY10914" fmla="*/ 1445682 h 1628413"/>
                <a:gd name="connsiteX10915" fmla="*/ 7362835 w 12192959"/>
                <a:gd name="connsiteY10915" fmla="*/ 1445826 h 1628413"/>
                <a:gd name="connsiteX10916" fmla="*/ 7362969 w 12192959"/>
                <a:gd name="connsiteY10916" fmla="*/ 1446180 h 1628413"/>
                <a:gd name="connsiteX10917" fmla="*/ 7363314 w 12192959"/>
                <a:gd name="connsiteY10917" fmla="*/ 1446957 h 1628413"/>
                <a:gd name="connsiteX10918" fmla="*/ 7363362 w 12192959"/>
                <a:gd name="connsiteY10918" fmla="*/ 1447072 h 1628413"/>
                <a:gd name="connsiteX10919" fmla="*/ 7363506 w 12192959"/>
                <a:gd name="connsiteY10919" fmla="*/ 1447379 h 1628413"/>
                <a:gd name="connsiteX10920" fmla="*/ 7364120 w 12192959"/>
                <a:gd name="connsiteY10920" fmla="*/ 1448549 h 1628413"/>
                <a:gd name="connsiteX10921" fmla="*/ 7364762 w 12192959"/>
                <a:gd name="connsiteY10921" fmla="*/ 1449623 h 1628413"/>
                <a:gd name="connsiteX10922" fmla="*/ 7364925 w 12192959"/>
                <a:gd name="connsiteY10922" fmla="*/ 1449863 h 1628413"/>
                <a:gd name="connsiteX10923" fmla="*/ 7365012 w 12192959"/>
                <a:gd name="connsiteY10923" fmla="*/ 1449997 h 1628413"/>
                <a:gd name="connsiteX10924" fmla="*/ 7365462 w 12192959"/>
                <a:gd name="connsiteY10924" fmla="*/ 1450659 h 1628413"/>
                <a:gd name="connsiteX10925" fmla="*/ 7365654 w 12192959"/>
                <a:gd name="connsiteY10925" fmla="*/ 1450918 h 1628413"/>
                <a:gd name="connsiteX10926" fmla="*/ 7365807 w 12192959"/>
                <a:gd name="connsiteY10926" fmla="*/ 1451110 h 1628413"/>
                <a:gd name="connsiteX10927" fmla="*/ 7366211 w 12192959"/>
                <a:gd name="connsiteY10927" fmla="*/ 1451647 h 1628413"/>
                <a:gd name="connsiteX10928" fmla="*/ 7366450 w 12192959"/>
                <a:gd name="connsiteY10928" fmla="*/ 1451925 h 1628413"/>
                <a:gd name="connsiteX10929" fmla="*/ 7366604 w 12192959"/>
                <a:gd name="connsiteY10929" fmla="*/ 1452098 h 1628413"/>
                <a:gd name="connsiteX10930" fmla="*/ 7367006 w 12192959"/>
                <a:gd name="connsiteY10930" fmla="*/ 1452577 h 1628413"/>
                <a:gd name="connsiteX10931" fmla="*/ 7367284 w 12192959"/>
                <a:gd name="connsiteY10931" fmla="*/ 1452865 h 1628413"/>
                <a:gd name="connsiteX10932" fmla="*/ 7367428 w 12192959"/>
                <a:gd name="connsiteY10932" fmla="*/ 1453028 h 1628413"/>
                <a:gd name="connsiteX10933" fmla="*/ 7367851 w 12192959"/>
                <a:gd name="connsiteY10933" fmla="*/ 1453459 h 1628413"/>
                <a:gd name="connsiteX10934" fmla="*/ 7368243 w 12192959"/>
                <a:gd name="connsiteY10934" fmla="*/ 1453833 h 1628413"/>
                <a:gd name="connsiteX10935" fmla="*/ 7368733 w 12192959"/>
                <a:gd name="connsiteY10935" fmla="*/ 1454294 h 1628413"/>
                <a:gd name="connsiteX10936" fmla="*/ 7369155 w 12192959"/>
                <a:gd name="connsiteY10936" fmla="*/ 1454658 h 1628413"/>
                <a:gd name="connsiteX10937" fmla="*/ 7369663 w 12192959"/>
                <a:gd name="connsiteY10937" fmla="*/ 1455071 h 1628413"/>
                <a:gd name="connsiteX10938" fmla="*/ 7370114 w 12192959"/>
                <a:gd name="connsiteY10938" fmla="*/ 1455416 h 1628413"/>
                <a:gd name="connsiteX10939" fmla="*/ 7370632 w 12192959"/>
                <a:gd name="connsiteY10939" fmla="*/ 1455799 h 1628413"/>
                <a:gd name="connsiteX10940" fmla="*/ 7371111 w 12192959"/>
                <a:gd name="connsiteY10940" fmla="*/ 1456125 h 1628413"/>
                <a:gd name="connsiteX10941" fmla="*/ 7371638 w 12192959"/>
                <a:gd name="connsiteY10941" fmla="*/ 1456471 h 1628413"/>
                <a:gd name="connsiteX10942" fmla="*/ 7372137 w 12192959"/>
                <a:gd name="connsiteY10942" fmla="*/ 1456768 h 1628413"/>
                <a:gd name="connsiteX10943" fmla="*/ 7372684 w 12192959"/>
                <a:gd name="connsiteY10943" fmla="*/ 1457085 h 1628413"/>
                <a:gd name="connsiteX10944" fmla="*/ 7373211 w 12192959"/>
                <a:gd name="connsiteY10944" fmla="*/ 1457363 h 1628413"/>
                <a:gd name="connsiteX10945" fmla="*/ 7373758 w 12192959"/>
                <a:gd name="connsiteY10945" fmla="*/ 1457641 h 1628413"/>
                <a:gd name="connsiteX10946" fmla="*/ 7374295 w 12192959"/>
                <a:gd name="connsiteY10946" fmla="*/ 1457881 h 1628413"/>
                <a:gd name="connsiteX10947" fmla="*/ 7374870 w 12192959"/>
                <a:gd name="connsiteY10947" fmla="*/ 1458130 h 1628413"/>
                <a:gd name="connsiteX10948" fmla="*/ 7375427 w 12192959"/>
                <a:gd name="connsiteY10948" fmla="*/ 1458350 h 1628413"/>
                <a:gd name="connsiteX10949" fmla="*/ 7376012 w 12192959"/>
                <a:gd name="connsiteY10949" fmla="*/ 1458561 h 1628413"/>
                <a:gd name="connsiteX10950" fmla="*/ 7376568 w 12192959"/>
                <a:gd name="connsiteY10950" fmla="*/ 1458753 h 1628413"/>
                <a:gd name="connsiteX10951" fmla="*/ 7377249 w 12192959"/>
                <a:gd name="connsiteY10951" fmla="*/ 1458955 h 1628413"/>
                <a:gd name="connsiteX10952" fmla="*/ 7377536 w 12192959"/>
                <a:gd name="connsiteY10952" fmla="*/ 1459041 h 1628413"/>
                <a:gd name="connsiteX10953" fmla="*/ 7377536 w 12192959"/>
                <a:gd name="connsiteY10953" fmla="*/ 1529347 h 1628413"/>
                <a:gd name="connsiteX10954" fmla="*/ 7106806 w 12192959"/>
                <a:gd name="connsiteY10954" fmla="*/ 1529347 h 1628413"/>
                <a:gd name="connsiteX10955" fmla="*/ 7106806 w 12192959"/>
                <a:gd name="connsiteY10955" fmla="*/ 1459808 h 1628413"/>
                <a:gd name="connsiteX10956" fmla="*/ 7107390 w 12192959"/>
                <a:gd name="connsiteY10956" fmla="*/ 1459808 h 1628413"/>
                <a:gd name="connsiteX10957" fmla="*/ 7127635 w 12192959"/>
                <a:gd name="connsiteY10957" fmla="*/ 1446382 h 1628413"/>
                <a:gd name="connsiteX10958" fmla="*/ 7128105 w 12192959"/>
                <a:gd name="connsiteY10958" fmla="*/ 1445269 h 1628413"/>
                <a:gd name="connsiteX10959" fmla="*/ 7128230 w 12192959"/>
                <a:gd name="connsiteY10959" fmla="*/ 1445576 h 1628413"/>
                <a:gd name="connsiteX10960" fmla="*/ 7128230 w 12192959"/>
                <a:gd name="connsiteY10960" fmla="*/ 1445691 h 1628413"/>
                <a:gd name="connsiteX10961" fmla="*/ 7128403 w 12192959"/>
                <a:gd name="connsiteY10961" fmla="*/ 1446133 h 1628413"/>
                <a:gd name="connsiteX10962" fmla="*/ 7128700 w 12192959"/>
                <a:gd name="connsiteY10962" fmla="*/ 1446813 h 1628413"/>
                <a:gd name="connsiteX10963" fmla="*/ 7128815 w 12192959"/>
                <a:gd name="connsiteY10963" fmla="*/ 1447063 h 1628413"/>
                <a:gd name="connsiteX10964" fmla="*/ 7128988 w 12192959"/>
                <a:gd name="connsiteY10964" fmla="*/ 1447427 h 1628413"/>
                <a:gd name="connsiteX10965" fmla="*/ 7129419 w 12192959"/>
                <a:gd name="connsiteY10965" fmla="*/ 1448252 h 1628413"/>
                <a:gd name="connsiteX10966" fmla="*/ 7129477 w 12192959"/>
                <a:gd name="connsiteY10966" fmla="*/ 1448367 h 1628413"/>
                <a:gd name="connsiteX10967" fmla="*/ 7129649 w 12192959"/>
                <a:gd name="connsiteY10967" fmla="*/ 1448674 h 1628413"/>
                <a:gd name="connsiteX10968" fmla="*/ 7130398 w 12192959"/>
                <a:gd name="connsiteY10968" fmla="*/ 1449892 h 1628413"/>
                <a:gd name="connsiteX10969" fmla="*/ 7148792 w 12192959"/>
                <a:gd name="connsiteY10969" fmla="*/ 1459990 h 1628413"/>
                <a:gd name="connsiteX10970" fmla="*/ 7368502 w 12192959"/>
                <a:gd name="connsiteY10970" fmla="*/ 1431738 h 1628413"/>
                <a:gd name="connsiteX10971" fmla="*/ 7368637 w 12192959"/>
                <a:gd name="connsiteY10971" fmla="*/ 1431440 h 1628413"/>
                <a:gd name="connsiteX10972" fmla="*/ 7397407 w 12192959"/>
                <a:gd name="connsiteY10972" fmla="*/ 1363810 h 1628413"/>
                <a:gd name="connsiteX10973" fmla="*/ 7437907 w 12192959"/>
                <a:gd name="connsiteY10973" fmla="*/ 1363810 h 1628413"/>
                <a:gd name="connsiteX10974" fmla="*/ 7403631 w 12192959"/>
                <a:gd name="connsiteY10974" fmla="*/ 1444262 h 1628413"/>
                <a:gd name="connsiteX10975" fmla="*/ 7388833 w 12192959"/>
                <a:gd name="connsiteY10975" fmla="*/ 1454044 h 1628413"/>
                <a:gd name="connsiteX10976" fmla="*/ 7383377 w 12192959"/>
                <a:gd name="connsiteY10976" fmla="*/ 1454044 h 1628413"/>
                <a:gd name="connsiteX10977" fmla="*/ 7380970 w 12192959"/>
                <a:gd name="connsiteY10977" fmla="*/ 1453872 h 1628413"/>
                <a:gd name="connsiteX10978" fmla="*/ 7367429 w 12192959"/>
                <a:gd name="connsiteY10978" fmla="*/ 1435581 h 1628413"/>
                <a:gd name="connsiteX10979" fmla="*/ 7368503 w 12192959"/>
                <a:gd name="connsiteY10979" fmla="*/ 1431738 h 1628413"/>
                <a:gd name="connsiteX10980" fmla="*/ 7203235 w 12192959"/>
                <a:gd name="connsiteY10980" fmla="*/ 1363810 h 1628413"/>
                <a:gd name="connsiteX10981" fmla="*/ 7175375 w 12192959"/>
                <a:gd name="connsiteY10981" fmla="*/ 1429215 h 1628413"/>
                <a:gd name="connsiteX10982" fmla="*/ 7175328 w 12192959"/>
                <a:gd name="connsiteY10982" fmla="*/ 1429321 h 1628413"/>
                <a:gd name="connsiteX10983" fmla="*/ 7174973 w 12192959"/>
                <a:gd name="connsiteY10983" fmla="*/ 1430203 h 1628413"/>
                <a:gd name="connsiteX10984" fmla="*/ 7174675 w 12192959"/>
                <a:gd name="connsiteY10984" fmla="*/ 1431047 h 1628413"/>
                <a:gd name="connsiteX10985" fmla="*/ 7169056 w 12192959"/>
                <a:gd name="connsiteY10985" fmla="*/ 1444262 h 1628413"/>
                <a:gd name="connsiteX10986" fmla="*/ 7154248 w 12192959"/>
                <a:gd name="connsiteY10986" fmla="*/ 1454044 h 1628413"/>
                <a:gd name="connsiteX10987" fmla="*/ 7148791 w 12192959"/>
                <a:gd name="connsiteY10987" fmla="*/ 1454044 h 1628413"/>
                <a:gd name="connsiteX10988" fmla="*/ 7135365 w 12192959"/>
                <a:gd name="connsiteY10988" fmla="*/ 1446833 h 1628413"/>
                <a:gd name="connsiteX10989" fmla="*/ 7134828 w 12192959"/>
                <a:gd name="connsiteY10989" fmla="*/ 1445970 h 1628413"/>
                <a:gd name="connsiteX10990" fmla="*/ 7134636 w 12192959"/>
                <a:gd name="connsiteY10990" fmla="*/ 1445615 h 1628413"/>
                <a:gd name="connsiteX10991" fmla="*/ 7134358 w 12192959"/>
                <a:gd name="connsiteY10991" fmla="*/ 1445087 h 1628413"/>
                <a:gd name="connsiteX10992" fmla="*/ 7134138 w 12192959"/>
                <a:gd name="connsiteY10992" fmla="*/ 1444608 h 1628413"/>
                <a:gd name="connsiteX10993" fmla="*/ 7133936 w 12192959"/>
                <a:gd name="connsiteY10993" fmla="*/ 1444167 h 1628413"/>
                <a:gd name="connsiteX10994" fmla="*/ 7133735 w 12192959"/>
                <a:gd name="connsiteY10994" fmla="*/ 1443629 h 1628413"/>
                <a:gd name="connsiteX10995" fmla="*/ 7133581 w 12192959"/>
                <a:gd name="connsiteY10995" fmla="*/ 1443246 h 1628413"/>
                <a:gd name="connsiteX10996" fmla="*/ 7133514 w 12192959"/>
                <a:gd name="connsiteY10996" fmla="*/ 1443035 h 1628413"/>
                <a:gd name="connsiteX10997" fmla="*/ 7133399 w 12192959"/>
                <a:gd name="connsiteY10997" fmla="*/ 1442661 h 1628413"/>
                <a:gd name="connsiteX10998" fmla="*/ 7133294 w 12192959"/>
                <a:gd name="connsiteY10998" fmla="*/ 1442306 h 1628413"/>
                <a:gd name="connsiteX10999" fmla="*/ 7133169 w 12192959"/>
                <a:gd name="connsiteY10999" fmla="*/ 1441817 h 1628413"/>
                <a:gd name="connsiteX11000" fmla="*/ 7133054 w 12192959"/>
                <a:gd name="connsiteY11000" fmla="*/ 1441366 h 1628413"/>
                <a:gd name="connsiteX11001" fmla="*/ 7133006 w 12192959"/>
                <a:gd name="connsiteY11001" fmla="*/ 1441117 h 1628413"/>
                <a:gd name="connsiteX11002" fmla="*/ 7132939 w 12192959"/>
                <a:gd name="connsiteY11002" fmla="*/ 1440752 h 1628413"/>
                <a:gd name="connsiteX11003" fmla="*/ 7132872 w 12192959"/>
                <a:gd name="connsiteY11003" fmla="*/ 1440398 h 1628413"/>
                <a:gd name="connsiteX11004" fmla="*/ 7132872 w 12192959"/>
                <a:gd name="connsiteY11004" fmla="*/ 1440120 h 1628413"/>
                <a:gd name="connsiteX11005" fmla="*/ 7132824 w 12192959"/>
                <a:gd name="connsiteY11005" fmla="*/ 1439774 h 1628413"/>
                <a:gd name="connsiteX11006" fmla="*/ 7132824 w 12192959"/>
                <a:gd name="connsiteY11006" fmla="*/ 1439419 h 1628413"/>
                <a:gd name="connsiteX11007" fmla="*/ 7132824 w 12192959"/>
                <a:gd name="connsiteY11007" fmla="*/ 1439161 h 1628413"/>
                <a:gd name="connsiteX11008" fmla="*/ 7132824 w 12192959"/>
                <a:gd name="connsiteY11008" fmla="*/ 1438767 h 1628413"/>
                <a:gd name="connsiteX11009" fmla="*/ 7132824 w 12192959"/>
                <a:gd name="connsiteY11009" fmla="*/ 1438451 h 1628413"/>
                <a:gd name="connsiteX11010" fmla="*/ 7132824 w 12192959"/>
                <a:gd name="connsiteY11010" fmla="*/ 1438182 h 1628413"/>
                <a:gd name="connsiteX11011" fmla="*/ 7132824 w 12192959"/>
                <a:gd name="connsiteY11011" fmla="*/ 1437453 h 1628413"/>
                <a:gd name="connsiteX11012" fmla="*/ 7132824 w 12192959"/>
                <a:gd name="connsiteY11012" fmla="*/ 1437089 h 1628413"/>
                <a:gd name="connsiteX11013" fmla="*/ 7132824 w 12192959"/>
                <a:gd name="connsiteY11013" fmla="*/ 1436485 h 1628413"/>
                <a:gd name="connsiteX11014" fmla="*/ 7132872 w 12192959"/>
                <a:gd name="connsiteY11014" fmla="*/ 1436082 h 1628413"/>
                <a:gd name="connsiteX11015" fmla="*/ 7132948 w 12192959"/>
                <a:gd name="connsiteY11015" fmla="*/ 1435507 h 1628413"/>
                <a:gd name="connsiteX11016" fmla="*/ 7133016 w 12192959"/>
                <a:gd name="connsiteY11016" fmla="*/ 1435152 h 1628413"/>
                <a:gd name="connsiteX11017" fmla="*/ 7133131 w 12192959"/>
                <a:gd name="connsiteY11017" fmla="*/ 1434538 h 1628413"/>
                <a:gd name="connsiteX11018" fmla="*/ 7133236 w 12192959"/>
                <a:gd name="connsiteY11018" fmla="*/ 1434116 h 1628413"/>
                <a:gd name="connsiteX11019" fmla="*/ 7133380 w 12192959"/>
                <a:gd name="connsiteY11019" fmla="*/ 1433569 h 1628413"/>
                <a:gd name="connsiteX11020" fmla="*/ 7133505 w 12192959"/>
                <a:gd name="connsiteY11020" fmla="*/ 1433157 h 1628413"/>
                <a:gd name="connsiteX11021" fmla="*/ 7133677 w 12192959"/>
                <a:gd name="connsiteY11021" fmla="*/ 1432610 h 1628413"/>
                <a:gd name="connsiteX11022" fmla="*/ 7133840 w 12192959"/>
                <a:gd name="connsiteY11022" fmla="*/ 1432188 h 1628413"/>
                <a:gd name="connsiteX11023" fmla="*/ 7134032 w 12192959"/>
                <a:gd name="connsiteY11023" fmla="*/ 1431699 h 1628413"/>
                <a:gd name="connsiteX11024" fmla="*/ 7162947 w 12192959"/>
                <a:gd name="connsiteY11024" fmla="*/ 1363810 h 1628413"/>
                <a:gd name="connsiteX11025" fmla="*/ 7567441 w 12192959"/>
                <a:gd name="connsiteY11025" fmla="*/ 1586792 h 1628413"/>
                <a:gd name="connsiteX11026" fmla="*/ 7564334 w 12192959"/>
                <a:gd name="connsiteY11026" fmla="*/ 1586792 h 1628413"/>
                <a:gd name="connsiteX11027" fmla="*/ 7564334 w 12192959"/>
                <a:gd name="connsiteY11027" fmla="*/ 1442661 h 1628413"/>
                <a:gd name="connsiteX11028" fmla="*/ 7561380 w 12192959"/>
                <a:gd name="connsiteY11028" fmla="*/ 1439698 h 1628413"/>
                <a:gd name="connsiteX11029" fmla="*/ 7552576 w 12192959"/>
                <a:gd name="connsiteY11029" fmla="*/ 1439698 h 1628413"/>
                <a:gd name="connsiteX11030" fmla="*/ 7555962 w 12192959"/>
                <a:gd name="connsiteY11030" fmla="*/ 1431776 h 1628413"/>
                <a:gd name="connsiteX11031" fmla="*/ 7567470 w 12192959"/>
                <a:gd name="connsiteY11031" fmla="*/ 1431776 h 1628413"/>
                <a:gd name="connsiteX11032" fmla="*/ 7501125 w 12192959"/>
                <a:gd name="connsiteY11032" fmla="*/ 1449719 h 1628413"/>
                <a:gd name="connsiteX11033" fmla="*/ 7501259 w 12192959"/>
                <a:gd name="connsiteY11033" fmla="*/ 1449508 h 1628413"/>
                <a:gd name="connsiteX11034" fmla="*/ 7501614 w 12192959"/>
                <a:gd name="connsiteY11034" fmla="*/ 1448904 h 1628413"/>
                <a:gd name="connsiteX11035" fmla="*/ 7501672 w 12192959"/>
                <a:gd name="connsiteY11035" fmla="*/ 1448818 h 1628413"/>
                <a:gd name="connsiteX11036" fmla="*/ 7501816 w 12192959"/>
                <a:gd name="connsiteY11036" fmla="*/ 1448568 h 1628413"/>
                <a:gd name="connsiteX11037" fmla="*/ 7502209 w 12192959"/>
                <a:gd name="connsiteY11037" fmla="*/ 1447801 h 1628413"/>
                <a:gd name="connsiteX11038" fmla="*/ 7502314 w 12192959"/>
                <a:gd name="connsiteY11038" fmla="*/ 1447590 h 1628413"/>
                <a:gd name="connsiteX11039" fmla="*/ 7502775 w 12192959"/>
                <a:gd name="connsiteY11039" fmla="*/ 1446631 h 1628413"/>
                <a:gd name="connsiteX11040" fmla="*/ 7503197 w 12192959"/>
                <a:gd name="connsiteY11040" fmla="*/ 1445672 h 1628413"/>
                <a:gd name="connsiteX11041" fmla="*/ 7503312 w 12192959"/>
                <a:gd name="connsiteY11041" fmla="*/ 1445672 h 1628413"/>
                <a:gd name="connsiteX11042" fmla="*/ 7503561 w 12192959"/>
                <a:gd name="connsiteY11042" fmla="*/ 1446324 h 1628413"/>
                <a:gd name="connsiteX11043" fmla="*/ 7503868 w 12192959"/>
                <a:gd name="connsiteY11043" fmla="*/ 1447034 h 1628413"/>
                <a:gd name="connsiteX11044" fmla="*/ 7504309 w 12192959"/>
                <a:gd name="connsiteY11044" fmla="*/ 1447993 h 1628413"/>
                <a:gd name="connsiteX11045" fmla="*/ 7504616 w 12192959"/>
                <a:gd name="connsiteY11045" fmla="*/ 1448597 h 1628413"/>
                <a:gd name="connsiteX11046" fmla="*/ 7505086 w 12192959"/>
                <a:gd name="connsiteY11046" fmla="*/ 1449403 h 1628413"/>
                <a:gd name="connsiteX11047" fmla="*/ 7505153 w 12192959"/>
                <a:gd name="connsiteY11047" fmla="*/ 1449499 h 1628413"/>
                <a:gd name="connsiteX11048" fmla="*/ 7505354 w 12192959"/>
                <a:gd name="connsiteY11048" fmla="*/ 1449834 h 1628413"/>
                <a:gd name="connsiteX11049" fmla="*/ 7498152 w 12192959"/>
                <a:gd name="connsiteY11049" fmla="*/ 1487447 h 1628413"/>
                <a:gd name="connsiteX11050" fmla="*/ 7498152 w 12192959"/>
                <a:gd name="connsiteY11050" fmla="*/ 1455646 h 1628413"/>
                <a:gd name="connsiteX11051" fmla="*/ 7510840 w 12192959"/>
                <a:gd name="connsiteY11051" fmla="*/ 1455646 h 1628413"/>
                <a:gd name="connsiteX11052" fmla="*/ 7511051 w 12192959"/>
                <a:gd name="connsiteY11052" fmla="*/ 1455799 h 1628413"/>
                <a:gd name="connsiteX11053" fmla="*/ 7511387 w 12192959"/>
                <a:gd name="connsiteY11053" fmla="*/ 1456049 h 1628413"/>
                <a:gd name="connsiteX11054" fmla="*/ 7512547 w 12192959"/>
                <a:gd name="connsiteY11054" fmla="*/ 1456806 h 1628413"/>
                <a:gd name="connsiteX11055" fmla="*/ 7512729 w 12192959"/>
                <a:gd name="connsiteY11055" fmla="*/ 1456922 h 1628413"/>
                <a:gd name="connsiteX11056" fmla="*/ 7514120 w 12192959"/>
                <a:gd name="connsiteY11056" fmla="*/ 1457679 h 1628413"/>
                <a:gd name="connsiteX11057" fmla="*/ 7514455 w 12192959"/>
                <a:gd name="connsiteY11057" fmla="*/ 1457833 h 1628413"/>
                <a:gd name="connsiteX11058" fmla="*/ 7514600 w 12192959"/>
                <a:gd name="connsiteY11058" fmla="*/ 1457900 h 1628413"/>
                <a:gd name="connsiteX11059" fmla="*/ 7515559 w 12192959"/>
                <a:gd name="connsiteY11059" fmla="*/ 1458331 h 1628413"/>
                <a:gd name="connsiteX11060" fmla="*/ 7516028 w 12192959"/>
                <a:gd name="connsiteY11060" fmla="*/ 1458513 h 1628413"/>
                <a:gd name="connsiteX11061" fmla="*/ 7516172 w 12192959"/>
                <a:gd name="connsiteY11061" fmla="*/ 1458561 h 1628413"/>
                <a:gd name="connsiteX11062" fmla="*/ 7517045 w 12192959"/>
                <a:gd name="connsiteY11062" fmla="*/ 1458878 h 1628413"/>
                <a:gd name="connsiteX11063" fmla="*/ 7517620 w 12192959"/>
                <a:gd name="connsiteY11063" fmla="*/ 1459051 h 1628413"/>
                <a:gd name="connsiteX11064" fmla="*/ 7517726 w 12192959"/>
                <a:gd name="connsiteY11064" fmla="*/ 1459051 h 1628413"/>
                <a:gd name="connsiteX11065" fmla="*/ 7518579 w 12192959"/>
                <a:gd name="connsiteY11065" fmla="*/ 1459281 h 1628413"/>
                <a:gd name="connsiteX11066" fmla="*/ 7519289 w 12192959"/>
                <a:gd name="connsiteY11066" fmla="*/ 1459444 h 1628413"/>
                <a:gd name="connsiteX11067" fmla="*/ 7519519 w 12192959"/>
                <a:gd name="connsiteY11067" fmla="*/ 1459492 h 1628413"/>
                <a:gd name="connsiteX11068" fmla="*/ 7519519 w 12192959"/>
                <a:gd name="connsiteY11068" fmla="*/ 1487418 h 1628413"/>
                <a:gd name="connsiteX11069" fmla="*/ 7494479 w 12192959"/>
                <a:gd name="connsiteY11069" fmla="*/ 1493268 h 1628413"/>
                <a:gd name="connsiteX11070" fmla="*/ 7492235 w 12192959"/>
                <a:gd name="connsiteY11070" fmla="*/ 1496145 h 1628413"/>
                <a:gd name="connsiteX11071" fmla="*/ 7492235 w 12192959"/>
                <a:gd name="connsiteY11071" fmla="*/ 1533864 h 1628413"/>
                <a:gd name="connsiteX11072" fmla="*/ 7495179 w 12192959"/>
                <a:gd name="connsiteY11072" fmla="*/ 1536827 h 1628413"/>
                <a:gd name="connsiteX11073" fmla="*/ 7495189 w 12192959"/>
                <a:gd name="connsiteY11073" fmla="*/ 1536827 h 1628413"/>
                <a:gd name="connsiteX11074" fmla="*/ 7497184 w 12192959"/>
                <a:gd name="connsiteY11074" fmla="*/ 1536827 h 1628413"/>
                <a:gd name="connsiteX11075" fmla="*/ 7495266 w 12192959"/>
                <a:gd name="connsiteY11075" fmla="*/ 1539598 h 1628413"/>
                <a:gd name="connsiteX11076" fmla="*/ 7495266 w 12192959"/>
                <a:gd name="connsiteY11076" fmla="*/ 1552152 h 1628413"/>
                <a:gd name="connsiteX11077" fmla="*/ 7497301 w 12192959"/>
                <a:gd name="connsiteY11077" fmla="*/ 1555784 h 1628413"/>
                <a:gd name="connsiteX11078" fmla="*/ 7495266 w 12192959"/>
                <a:gd name="connsiteY11078" fmla="*/ 1557820 h 1628413"/>
                <a:gd name="connsiteX11079" fmla="*/ 7495266 w 12192959"/>
                <a:gd name="connsiteY11079" fmla="*/ 1576684 h 1628413"/>
                <a:gd name="connsiteX11080" fmla="*/ 7498229 w 12192959"/>
                <a:gd name="connsiteY11080" fmla="*/ 1579637 h 1628413"/>
                <a:gd name="connsiteX11081" fmla="*/ 7550975 w 12192959"/>
                <a:gd name="connsiteY11081" fmla="*/ 1579637 h 1628413"/>
                <a:gd name="connsiteX11082" fmla="*/ 7553929 w 12192959"/>
                <a:gd name="connsiteY11082" fmla="*/ 1576684 h 1628413"/>
                <a:gd name="connsiteX11083" fmla="*/ 7553929 w 12192959"/>
                <a:gd name="connsiteY11083" fmla="*/ 1557820 h 1628413"/>
                <a:gd name="connsiteX11084" fmla="*/ 7551893 w 12192959"/>
                <a:gd name="connsiteY11084" fmla="*/ 1554188 h 1628413"/>
                <a:gd name="connsiteX11085" fmla="*/ 7553929 w 12192959"/>
                <a:gd name="connsiteY11085" fmla="*/ 1552152 h 1628413"/>
                <a:gd name="connsiteX11086" fmla="*/ 7553929 w 12192959"/>
                <a:gd name="connsiteY11086" fmla="*/ 1539598 h 1628413"/>
                <a:gd name="connsiteX11087" fmla="*/ 7552011 w 12192959"/>
                <a:gd name="connsiteY11087" fmla="*/ 1536827 h 1628413"/>
                <a:gd name="connsiteX11088" fmla="*/ 7554888 w 12192959"/>
                <a:gd name="connsiteY11088" fmla="*/ 1536827 h 1628413"/>
                <a:gd name="connsiteX11089" fmla="*/ 7557851 w 12192959"/>
                <a:gd name="connsiteY11089" fmla="*/ 1533864 h 1628413"/>
                <a:gd name="connsiteX11090" fmla="*/ 7557851 w 12192959"/>
                <a:gd name="connsiteY11090" fmla="*/ 1496145 h 1628413"/>
                <a:gd name="connsiteX11091" fmla="*/ 7555599 w 12192959"/>
                <a:gd name="connsiteY11091" fmla="*/ 1492643 h 1628413"/>
                <a:gd name="connsiteX11092" fmla="*/ 7557851 w 12192959"/>
                <a:gd name="connsiteY11092" fmla="*/ 1490391 h 1628413"/>
                <a:gd name="connsiteX11093" fmla="*/ 7557851 w 12192959"/>
                <a:gd name="connsiteY11093" fmla="*/ 1452673 h 1628413"/>
                <a:gd name="connsiteX11094" fmla="*/ 7554888 w 12192959"/>
                <a:gd name="connsiteY11094" fmla="*/ 1449710 h 1628413"/>
                <a:gd name="connsiteX11095" fmla="*/ 7547983 w 12192959"/>
                <a:gd name="connsiteY11095" fmla="*/ 1449710 h 1628413"/>
                <a:gd name="connsiteX11096" fmla="*/ 7549632 w 12192959"/>
                <a:gd name="connsiteY11096" fmla="*/ 1446574 h 1628413"/>
                <a:gd name="connsiteX11097" fmla="*/ 7550054 w 12192959"/>
                <a:gd name="connsiteY11097" fmla="*/ 1445615 h 1628413"/>
                <a:gd name="connsiteX11098" fmla="*/ 7558407 w 12192959"/>
                <a:gd name="connsiteY11098" fmla="*/ 1445615 h 1628413"/>
                <a:gd name="connsiteX11099" fmla="*/ 7558407 w 12192959"/>
                <a:gd name="connsiteY11099" fmla="*/ 1586801 h 1628413"/>
                <a:gd name="connsiteX11100" fmla="*/ 7492168 w 12192959"/>
                <a:gd name="connsiteY11100" fmla="*/ 1586801 h 1628413"/>
                <a:gd name="connsiteX11101" fmla="*/ 7492168 w 12192959"/>
                <a:gd name="connsiteY11101" fmla="*/ 1457756 h 1628413"/>
                <a:gd name="connsiteX11102" fmla="*/ 7492226 w 12192959"/>
                <a:gd name="connsiteY11102" fmla="*/ 1457756 h 1628413"/>
                <a:gd name="connsiteX11103" fmla="*/ 7492226 w 12192959"/>
                <a:gd name="connsiteY11103" fmla="*/ 1490458 h 1628413"/>
                <a:gd name="connsiteX11104" fmla="*/ 7494489 w 12192959"/>
                <a:gd name="connsiteY11104" fmla="*/ 1493287 h 1628413"/>
                <a:gd name="connsiteX11105" fmla="*/ 7525043 w 12192959"/>
                <a:gd name="connsiteY11105" fmla="*/ 1535340 h 1628413"/>
                <a:gd name="connsiteX11106" fmla="*/ 7526577 w 12192959"/>
                <a:gd name="connsiteY11106" fmla="*/ 1536625 h 1628413"/>
                <a:gd name="connsiteX11107" fmla="*/ 7523518 w 12192959"/>
                <a:gd name="connsiteY11107" fmla="*/ 1536626 h 1628413"/>
                <a:gd name="connsiteX11108" fmla="*/ 7525043 w 12192959"/>
                <a:gd name="connsiteY11108" fmla="*/ 1535360 h 1628413"/>
                <a:gd name="connsiteX11109" fmla="*/ 7551944 w 12192959"/>
                <a:gd name="connsiteY11109" fmla="*/ 1499099 h 1628413"/>
                <a:gd name="connsiteX11110" fmla="*/ 7551944 w 12192959"/>
                <a:gd name="connsiteY11110" fmla="*/ 1530900 h 1628413"/>
                <a:gd name="connsiteX11111" fmla="*/ 7530548 w 12192959"/>
                <a:gd name="connsiteY11111" fmla="*/ 1530900 h 1628413"/>
                <a:gd name="connsiteX11112" fmla="*/ 7530548 w 12192959"/>
                <a:gd name="connsiteY11112" fmla="*/ 1499099 h 1628413"/>
                <a:gd name="connsiteX11113" fmla="*/ 7519538 w 12192959"/>
                <a:gd name="connsiteY11113" fmla="*/ 1499099 h 1628413"/>
                <a:gd name="connsiteX11114" fmla="*/ 7519538 w 12192959"/>
                <a:gd name="connsiteY11114" fmla="*/ 1530900 h 1628413"/>
                <a:gd name="connsiteX11115" fmla="*/ 7498152 w 12192959"/>
                <a:gd name="connsiteY11115" fmla="*/ 1530900 h 1628413"/>
                <a:gd name="connsiteX11116" fmla="*/ 7498152 w 12192959"/>
                <a:gd name="connsiteY11116" fmla="*/ 1499099 h 1628413"/>
                <a:gd name="connsiteX11117" fmla="*/ 7501202 w 12192959"/>
                <a:gd name="connsiteY11117" fmla="*/ 1549198 h 1628413"/>
                <a:gd name="connsiteX11118" fmla="*/ 7501202 w 12192959"/>
                <a:gd name="connsiteY11118" fmla="*/ 1542562 h 1628413"/>
                <a:gd name="connsiteX11119" fmla="*/ 7548050 w 12192959"/>
                <a:gd name="connsiteY11119" fmla="*/ 1542562 h 1628413"/>
                <a:gd name="connsiteX11120" fmla="*/ 7548050 w 12192959"/>
                <a:gd name="connsiteY11120" fmla="*/ 1549198 h 1628413"/>
                <a:gd name="connsiteX11121" fmla="*/ 7548050 w 12192959"/>
                <a:gd name="connsiteY11121" fmla="*/ 1560793 h 1628413"/>
                <a:gd name="connsiteX11122" fmla="*/ 7548050 w 12192959"/>
                <a:gd name="connsiteY11122" fmla="*/ 1573730 h 1628413"/>
                <a:gd name="connsiteX11123" fmla="*/ 7501202 w 12192959"/>
                <a:gd name="connsiteY11123" fmla="*/ 1573730 h 1628413"/>
                <a:gd name="connsiteX11124" fmla="*/ 7501202 w 12192959"/>
                <a:gd name="connsiteY11124" fmla="*/ 1560793 h 1628413"/>
                <a:gd name="connsiteX11125" fmla="*/ 7525091 w 12192959"/>
                <a:gd name="connsiteY11125" fmla="*/ 1494620 h 1628413"/>
                <a:gd name="connsiteX11126" fmla="*/ 7523330 w 12192959"/>
                <a:gd name="connsiteY11126" fmla="*/ 1493659 h 1628413"/>
                <a:gd name="connsiteX11127" fmla="*/ 7524291 w 12192959"/>
                <a:gd name="connsiteY11127" fmla="*/ 1491897 h 1628413"/>
                <a:gd name="connsiteX11128" fmla="*/ 7525092 w 12192959"/>
                <a:gd name="connsiteY11128" fmla="*/ 1491897 h 1628413"/>
                <a:gd name="connsiteX11129" fmla="*/ 7526914 w 12192959"/>
                <a:gd name="connsiteY11129" fmla="*/ 1493249 h 1628413"/>
                <a:gd name="connsiteX11130" fmla="*/ 7525043 w 12192959"/>
                <a:gd name="connsiteY11130" fmla="*/ 1494668 h 1628413"/>
                <a:gd name="connsiteX11131" fmla="*/ 7530596 w 12192959"/>
                <a:gd name="connsiteY11131" fmla="*/ 1487418 h 1628413"/>
                <a:gd name="connsiteX11132" fmla="*/ 7530596 w 12192959"/>
                <a:gd name="connsiteY11132" fmla="*/ 1459904 h 1628413"/>
                <a:gd name="connsiteX11133" fmla="*/ 7531325 w 12192959"/>
                <a:gd name="connsiteY11133" fmla="*/ 1459904 h 1628413"/>
                <a:gd name="connsiteX11134" fmla="*/ 7531766 w 12192959"/>
                <a:gd name="connsiteY11134" fmla="*/ 1459846 h 1628413"/>
                <a:gd name="connsiteX11135" fmla="*/ 7532063 w 12192959"/>
                <a:gd name="connsiteY11135" fmla="*/ 1459846 h 1628413"/>
                <a:gd name="connsiteX11136" fmla="*/ 7533166 w 12192959"/>
                <a:gd name="connsiteY11136" fmla="*/ 1459693 h 1628413"/>
                <a:gd name="connsiteX11137" fmla="*/ 7533703 w 12192959"/>
                <a:gd name="connsiteY11137" fmla="*/ 1459588 h 1628413"/>
                <a:gd name="connsiteX11138" fmla="*/ 7534144 w 12192959"/>
                <a:gd name="connsiteY11138" fmla="*/ 1459492 h 1628413"/>
                <a:gd name="connsiteX11139" fmla="*/ 7534988 w 12192959"/>
                <a:gd name="connsiteY11139" fmla="*/ 1459300 h 1628413"/>
                <a:gd name="connsiteX11140" fmla="*/ 7535554 w 12192959"/>
                <a:gd name="connsiteY11140" fmla="*/ 1459137 h 1628413"/>
                <a:gd name="connsiteX11141" fmla="*/ 7535985 w 12192959"/>
                <a:gd name="connsiteY11141" fmla="*/ 1459003 h 1628413"/>
                <a:gd name="connsiteX11142" fmla="*/ 7536762 w 12192959"/>
                <a:gd name="connsiteY11142" fmla="*/ 1458753 h 1628413"/>
                <a:gd name="connsiteX11143" fmla="*/ 7537328 w 12192959"/>
                <a:gd name="connsiteY11143" fmla="*/ 1458542 h 1628413"/>
                <a:gd name="connsiteX11144" fmla="*/ 7537731 w 12192959"/>
                <a:gd name="connsiteY11144" fmla="*/ 1458379 h 1628413"/>
                <a:gd name="connsiteX11145" fmla="*/ 7538488 w 12192959"/>
                <a:gd name="connsiteY11145" fmla="*/ 1458063 h 1628413"/>
                <a:gd name="connsiteX11146" fmla="*/ 7539045 w 12192959"/>
                <a:gd name="connsiteY11146" fmla="*/ 1457794 h 1628413"/>
                <a:gd name="connsiteX11147" fmla="*/ 7539390 w 12192959"/>
                <a:gd name="connsiteY11147" fmla="*/ 1457622 h 1628413"/>
                <a:gd name="connsiteX11148" fmla="*/ 7540147 w 12192959"/>
                <a:gd name="connsiteY11148" fmla="*/ 1457228 h 1628413"/>
                <a:gd name="connsiteX11149" fmla="*/ 7540714 w 12192959"/>
                <a:gd name="connsiteY11149" fmla="*/ 1456893 h 1628413"/>
                <a:gd name="connsiteX11150" fmla="*/ 7541001 w 12192959"/>
                <a:gd name="connsiteY11150" fmla="*/ 1456710 h 1628413"/>
                <a:gd name="connsiteX11151" fmla="*/ 7541740 w 12192959"/>
                <a:gd name="connsiteY11151" fmla="*/ 1456250 h 1628413"/>
                <a:gd name="connsiteX11152" fmla="*/ 7542258 w 12192959"/>
                <a:gd name="connsiteY11152" fmla="*/ 1455886 h 1628413"/>
                <a:gd name="connsiteX11153" fmla="*/ 7542516 w 12192959"/>
                <a:gd name="connsiteY11153" fmla="*/ 1455694 h 1628413"/>
                <a:gd name="connsiteX11154" fmla="*/ 7551991 w 12192959"/>
                <a:gd name="connsiteY11154" fmla="*/ 1455694 h 1628413"/>
                <a:gd name="connsiteX11155" fmla="*/ 7551991 w 12192959"/>
                <a:gd name="connsiteY11155" fmla="*/ 1487495 h 1628413"/>
                <a:gd name="connsiteX11156" fmla="*/ 7486309 w 12192959"/>
                <a:gd name="connsiteY11156" fmla="*/ 1459607 h 1628413"/>
                <a:gd name="connsiteX11157" fmla="*/ 7486309 w 12192959"/>
                <a:gd name="connsiteY11157" fmla="*/ 1586753 h 1628413"/>
                <a:gd name="connsiteX11158" fmla="*/ 7483623 w 12192959"/>
                <a:gd name="connsiteY11158" fmla="*/ 1586753 h 1628413"/>
                <a:gd name="connsiteX11159" fmla="*/ 7483623 w 12192959"/>
                <a:gd name="connsiteY11159" fmla="*/ 1459962 h 1628413"/>
                <a:gd name="connsiteX11160" fmla="*/ 7486260 w 12192959"/>
                <a:gd name="connsiteY11160" fmla="*/ 1459664 h 1628413"/>
                <a:gd name="connsiteX11161" fmla="*/ 7544243 w 12192959"/>
                <a:gd name="connsiteY11161" fmla="*/ 1444262 h 1628413"/>
                <a:gd name="connsiteX11162" fmla="*/ 7544243 w 12192959"/>
                <a:gd name="connsiteY11162" fmla="*/ 1444262 h 1628413"/>
                <a:gd name="connsiteX11163" fmla="*/ 7529445 w 12192959"/>
                <a:gd name="connsiteY11163" fmla="*/ 1454035 h 1628413"/>
                <a:gd name="connsiteX11164" fmla="*/ 7523988 w 12192959"/>
                <a:gd name="connsiteY11164" fmla="*/ 1454035 h 1628413"/>
                <a:gd name="connsiteX11165" fmla="*/ 7522751 w 12192959"/>
                <a:gd name="connsiteY11165" fmla="*/ 1454035 h 1628413"/>
                <a:gd name="connsiteX11166" fmla="*/ 7521514 w 12192959"/>
                <a:gd name="connsiteY11166" fmla="*/ 1453891 h 1628413"/>
                <a:gd name="connsiteX11167" fmla="*/ 7514801 w 12192959"/>
                <a:gd name="connsiteY11167" fmla="*/ 1451196 h 1628413"/>
                <a:gd name="connsiteX11168" fmla="*/ 7513842 w 12192959"/>
                <a:gd name="connsiteY11168" fmla="*/ 1450439 h 1628413"/>
                <a:gd name="connsiteX11169" fmla="*/ 7508510 w 12192959"/>
                <a:gd name="connsiteY11169" fmla="*/ 1442181 h 1628413"/>
                <a:gd name="connsiteX11170" fmla="*/ 7508510 w 12192959"/>
                <a:gd name="connsiteY11170" fmla="*/ 1441874 h 1628413"/>
                <a:gd name="connsiteX11171" fmla="*/ 7508375 w 12192959"/>
                <a:gd name="connsiteY11171" fmla="*/ 1441673 h 1628413"/>
                <a:gd name="connsiteX11172" fmla="*/ 7507944 w 12192959"/>
                <a:gd name="connsiteY11172" fmla="*/ 1438134 h 1628413"/>
                <a:gd name="connsiteX11173" fmla="*/ 7507944 w 12192959"/>
                <a:gd name="connsiteY11173" fmla="*/ 1437952 h 1628413"/>
                <a:gd name="connsiteX11174" fmla="*/ 7507944 w 12192959"/>
                <a:gd name="connsiteY11174" fmla="*/ 1436792 h 1628413"/>
                <a:gd name="connsiteX11175" fmla="*/ 7507944 w 12192959"/>
                <a:gd name="connsiteY11175" fmla="*/ 1436696 h 1628413"/>
                <a:gd name="connsiteX11176" fmla="*/ 7507944 w 12192959"/>
                <a:gd name="connsiteY11176" fmla="*/ 1436399 h 1628413"/>
                <a:gd name="connsiteX11177" fmla="*/ 7508049 w 12192959"/>
                <a:gd name="connsiteY11177" fmla="*/ 1435507 h 1628413"/>
                <a:gd name="connsiteX11178" fmla="*/ 7508107 w 12192959"/>
                <a:gd name="connsiteY11178" fmla="*/ 1435229 h 1628413"/>
                <a:gd name="connsiteX11179" fmla="*/ 7508203 w 12192959"/>
                <a:gd name="connsiteY11179" fmla="*/ 1434749 h 1628413"/>
                <a:gd name="connsiteX11180" fmla="*/ 7508308 w 12192959"/>
                <a:gd name="connsiteY11180" fmla="*/ 1434222 h 1628413"/>
                <a:gd name="connsiteX11181" fmla="*/ 7508414 w 12192959"/>
                <a:gd name="connsiteY11181" fmla="*/ 1433867 h 1628413"/>
                <a:gd name="connsiteX11182" fmla="*/ 7508557 w 12192959"/>
                <a:gd name="connsiteY11182" fmla="*/ 1433358 h 1628413"/>
                <a:gd name="connsiteX11183" fmla="*/ 7508673 w 12192959"/>
                <a:gd name="connsiteY11183" fmla="*/ 1432956 h 1628413"/>
                <a:gd name="connsiteX11184" fmla="*/ 7508816 w 12192959"/>
                <a:gd name="connsiteY11184" fmla="*/ 1432601 h 1628413"/>
                <a:gd name="connsiteX11185" fmla="*/ 7508999 w 12192959"/>
                <a:gd name="connsiteY11185" fmla="*/ 1432102 h 1628413"/>
                <a:gd name="connsiteX11186" fmla="*/ 7509152 w 12192959"/>
                <a:gd name="connsiteY11186" fmla="*/ 1431699 h 1628413"/>
                <a:gd name="connsiteX11187" fmla="*/ 7538057 w 12192959"/>
                <a:gd name="connsiteY11187" fmla="*/ 1363849 h 1628413"/>
                <a:gd name="connsiteX11188" fmla="*/ 7578489 w 12192959"/>
                <a:gd name="connsiteY11188" fmla="*/ 1363849 h 1628413"/>
                <a:gd name="connsiteX11189" fmla="*/ 7497375 w 12192959"/>
                <a:gd name="connsiteY11189" fmla="*/ 1444262 h 1628413"/>
                <a:gd name="connsiteX11190" fmla="*/ 7497375 w 12192959"/>
                <a:gd name="connsiteY11190" fmla="*/ 1444262 h 1628413"/>
                <a:gd name="connsiteX11191" fmla="*/ 7496656 w 12192959"/>
                <a:gd name="connsiteY11191" fmla="*/ 1445730 h 1628413"/>
                <a:gd name="connsiteX11192" fmla="*/ 7496071 w 12192959"/>
                <a:gd name="connsiteY11192" fmla="*/ 1446689 h 1628413"/>
                <a:gd name="connsiteX11193" fmla="*/ 7488226 w 12192959"/>
                <a:gd name="connsiteY11193" fmla="*/ 1452999 h 1628413"/>
                <a:gd name="connsiteX11194" fmla="*/ 7482577 w 12192959"/>
                <a:gd name="connsiteY11194" fmla="*/ 1454025 h 1628413"/>
                <a:gd name="connsiteX11195" fmla="*/ 7477121 w 12192959"/>
                <a:gd name="connsiteY11195" fmla="*/ 1454025 h 1628413"/>
                <a:gd name="connsiteX11196" fmla="*/ 7461034 w 12192959"/>
                <a:gd name="connsiteY11196" fmla="*/ 1437966 h 1628413"/>
                <a:gd name="connsiteX11197" fmla="*/ 7462304 w 12192959"/>
                <a:gd name="connsiteY11197" fmla="*/ 1431690 h 1628413"/>
                <a:gd name="connsiteX11198" fmla="*/ 7491228 w 12192959"/>
                <a:gd name="connsiteY11198" fmla="*/ 1363791 h 1628413"/>
                <a:gd name="connsiteX11199" fmla="*/ 7531660 w 12192959"/>
                <a:gd name="connsiteY11199" fmla="*/ 1363791 h 1628413"/>
                <a:gd name="connsiteX11200" fmla="*/ 7471300 w 12192959"/>
                <a:gd name="connsiteY11200" fmla="*/ 1592690 h 1628413"/>
                <a:gd name="connsiteX11201" fmla="*/ 7579937 w 12192959"/>
                <a:gd name="connsiteY11201" fmla="*/ 1592690 h 1628413"/>
                <a:gd name="connsiteX11202" fmla="*/ 7579937 w 12192959"/>
                <a:gd name="connsiteY11202" fmla="*/ 1593745 h 1628413"/>
                <a:gd name="connsiteX11203" fmla="*/ 7471300 w 12192959"/>
                <a:gd name="connsiteY11203" fmla="*/ 1593745 h 1628413"/>
                <a:gd name="connsiteX11204" fmla="*/ 7442529 w 12192959"/>
                <a:gd name="connsiteY11204" fmla="*/ 1357874 h 1628413"/>
                <a:gd name="connsiteX11205" fmla="*/ 7116348 w 12192959"/>
                <a:gd name="connsiteY11205" fmla="*/ 1357874 h 1628413"/>
                <a:gd name="connsiteX11206" fmla="*/ 7116348 w 12192959"/>
                <a:gd name="connsiteY11206" fmla="*/ 1353165 h 1628413"/>
                <a:gd name="connsiteX11207" fmla="*/ 7579937 w 12192959"/>
                <a:gd name="connsiteY11207" fmla="*/ 1353165 h 1628413"/>
                <a:gd name="connsiteX11208" fmla="*/ 7579937 w 12192959"/>
                <a:gd name="connsiteY11208" fmla="*/ 1357874 h 1628413"/>
                <a:gd name="connsiteX11209" fmla="*/ 7156512 w 12192959"/>
                <a:gd name="connsiteY11209" fmla="*/ 1363791 h 1628413"/>
                <a:gd name="connsiteX11210" fmla="*/ 7122236 w 12192959"/>
                <a:gd name="connsiteY11210" fmla="*/ 1444243 h 1628413"/>
                <a:gd name="connsiteX11211" fmla="*/ 7107438 w 12192959"/>
                <a:gd name="connsiteY11211" fmla="*/ 1454025 h 1628413"/>
                <a:gd name="connsiteX11212" fmla="*/ 7101972 w 12192959"/>
                <a:gd name="connsiteY11212" fmla="*/ 1454025 h 1628413"/>
                <a:gd name="connsiteX11213" fmla="*/ 7101013 w 12192959"/>
                <a:gd name="connsiteY11213" fmla="*/ 1454025 h 1628413"/>
                <a:gd name="connsiteX11214" fmla="*/ 7090809 w 12192959"/>
                <a:gd name="connsiteY11214" fmla="*/ 1449528 h 1628413"/>
                <a:gd name="connsiteX11215" fmla="*/ 7090684 w 12192959"/>
                <a:gd name="connsiteY11215" fmla="*/ 1449403 h 1628413"/>
                <a:gd name="connsiteX11216" fmla="*/ 7090186 w 12192959"/>
                <a:gd name="connsiteY11216" fmla="*/ 1448895 h 1628413"/>
                <a:gd name="connsiteX11217" fmla="*/ 7088958 w 12192959"/>
                <a:gd name="connsiteY11217" fmla="*/ 1447379 h 1628413"/>
                <a:gd name="connsiteX11218" fmla="*/ 7087194 w 12192959"/>
                <a:gd name="connsiteY11218" fmla="*/ 1432035 h 1628413"/>
                <a:gd name="connsiteX11219" fmla="*/ 7089275 w 12192959"/>
                <a:gd name="connsiteY11219" fmla="*/ 1427154 h 1628413"/>
                <a:gd name="connsiteX11220" fmla="*/ 7089495 w 12192959"/>
                <a:gd name="connsiteY11220" fmla="*/ 1426310 h 1628413"/>
                <a:gd name="connsiteX11221" fmla="*/ 7116098 w 12192959"/>
                <a:gd name="connsiteY11221" fmla="*/ 1363858 h 1628413"/>
                <a:gd name="connsiteX11222" fmla="*/ 7015766 w 12192959"/>
                <a:gd name="connsiteY11222" fmla="*/ 1573816 h 1628413"/>
                <a:gd name="connsiteX11223" fmla="*/ 7015766 w 12192959"/>
                <a:gd name="connsiteY11223" fmla="*/ 1589880 h 1628413"/>
                <a:gd name="connsiteX11224" fmla="*/ 7007135 w 12192959"/>
                <a:gd name="connsiteY11224" fmla="*/ 1589880 h 1628413"/>
                <a:gd name="connsiteX11225" fmla="*/ 7007135 w 12192959"/>
                <a:gd name="connsiteY11225" fmla="*/ 1573816 h 1628413"/>
                <a:gd name="connsiteX11226" fmla="*/ 7879276 w 12192959"/>
                <a:gd name="connsiteY11226" fmla="*/ 1049454 h 1628413"/>
                <a:gd name="connsiteX11227" fmla="*/ 7856557 w 12192959"/>
                <a:gd name="connsiteY11227" fmla="*/ 1038377 h 1628413"/>
                <a:gd name="connsiteX11228" fmla="*/ 8118532 w 12192959"/>
                <a:gd name="connsiteY11228" fmla="*/ 952228 h 1628413"/>
                <a:gd name="connsiteX11229" fmla="*/ 8129743 w 12192959"/>
                <a:gd name="connsiteY11229" fmla="*/ 967084 h 1628413"/>
                <a:gd name="connsiteX11230" fmla="*/ 7891196 w 12192959"/>
                <a:gd name="connsiteY11230" fmla="*/ 1055285 h 1628413"/>
                <a:gd name="connsiteX11231" fmla="*/ 7886900 w 12192959"/>
                <a:gd name="connsiteY11231" fmla="*/ 1053175 h 1628413"/>
                <a:gd name="connsiteX11232" fmla="*/ 8133559 w 12192959"/>
                <a:gd name="connsiteY11232" fmla="*/ 972061 h 1628413"/>
                <a:gd name="connsiteX11233" fmla="*/ 8135679 w 12192959"/>
                <a:gd name="connsiteY11233" fmla="*/ 974881 h 1628413"/>
                <a:gd name="connsiteX11234" fmla="*/ 7951452 w 12192959"/>
                <a:gd name="connsiteY11234" fmla="*/ 1068538 h 1628413"/>
                <a:gd name="connsiteX11235" fmla="*/ 7951452 w 12192959"/>
                <a:gd name="connsiteY11235" fmla="*/ 1066467 h 1628413"/>
                <a:gd name="connsiteX11236" fmla="*/ 8154418 w 12192959"/>
                <a:gd name="connsiteY11236" fmla="*/ 999719 h 1628413"/>
                <a:gd name="connsiteX11237" fmla="*/ 8155675 w 12192959"/>
                <a:gd name="connsiteY11237" fmla="*/ 1001378 h 1628413"/>
                <a:gd name="connsiteX11238" fmla="*/ 7961933 w 12192959"/>
                <a:gd name="connsiteY11238" fmla="*/ 1089857 h 1628413"/>
                <a:gd name="connsiteX11239" fmla="*/ 7951452 w 12192959"/>
                <a:gd name="connsiteY11239" fmla="*/ 1084736 h 1628413"/>
                <a:gd name="connsiteX11240" fmla="*/ 7951452 w 12192959"/>
                <a:gd name="connsiteY11240" fmla="*/ 1074820 h 1628413"/>
                <a:gd name="connsiteX11241" fmla="*/ 8159443 w 12192959"/>
                <a:gd name="connsiteY11241" fmla="*/ 1006423 h 1628413"/>
                <a:gd name="connsiteX11242" fmla="*/ 8170644 w 12192959"/>
                <a:gd name="connsiteY11242" fmla="*/ 1021278 h 1628413"/>
                <a:gd name="connsiteX11243" fmla="*/ 7971974 w 12192959"/>
                <a:gd name="connsiteY11243" fmla="*/ 1094767 h 1628413"/>
                <a:gd name="connsiteX11244" fmla="*/ 7969558 w 12192959"/>
                <a:gd name="connsiteY11244" fmla="*/ 1093588 h 1628413"/>
                <a:gd name="connsiteX11245" fmla="*/ 8174414 w 12192959"/>
                <a:gd name="connsiteY11245" fmla="*/ 1026217 h 1628413"/>
                <a:gd name="connsiteX11246" fmla="*/ 8175613 w 12192959"/>
                <a:gd name="connsiteY11246" fmla="*/ 1027809 h 1628413"/>
                <a:gd name="connsiteX11247" fmla="*/ 8002270 w 12192959"/>
                <a:gd name="connsiteY11247" fmla="*/ 1109575 h 1628413"/>
                <a:gd name="connsiteX11248" fmla="*/ 7979598 w 12192959"/>
                <a:gd name="connsiteY11248" fmla="*/ 1098498 h 1628413"/>
                <a:gd name="connsiteX11249" fmla="*/ 8179372 w 12192959"/>
                <a:gd name="connsiteY11249" fmla="*/ 1032796 h 1628413"/>
                <a:gd name="connsiteX11250" fmla="*/ 8190582 w 12192959"/>
                <a:gd name="connsiteY11250" fmla="*/ 1047651 h 1628413"/>
                <a:gd name="connsiteX11251" fmla="*/ 8011610 w 12192959"/>
                <a:gd name="connsiteY11251" fmla="*/ 1114140 h 1628413"/>
                <a:gd name="connsiteX11252" fmla="*/ 8009894 w 12192959"/>
                <a:gd name="connsiteY11252" fmla="*/ 1113305 h 1628413"/>
                <a:gd name="connsiteX11253" fmla="*/ 8194351 w 12192959"/>
                <a:gd name="connsiteY11253" fmla="*/ 1052647 h 1628413"/>
                <a:gd name="connsiteX11254" fmla="*/ 8195196 w 12192959"/>
                <a:gd name="connsiteY11254" fmla="*/ 1053769 h 1628413"/>
                <a:gd name="connsiteX11255" fmla="*/ 7951452 w 12192959"/>
                <a:gd name="connsiteY11255" fmla="*/ 1116633 h 1628413"/>
                <a:gd name="connsiteX11256" fmla="*/ 7951452 w 12192959"/>
                <a:gd name="connsiteY11256" fmla="*/ 1091325 h 1628413"/>
                <a:gd name="connsiteX11257" fmla="*/ 8003239 w 12192959"/>
                <a:gd name="connsiteY11257" fmla="*/ 1116633 h 1628413"/>
                <a:gd name="connsiteX11258" fmla="*/ 7844876 w 12192959"/>
                <a:gd name="connsiteY11258" fmla="*/ 1116633 h 1628413"/>
                <a:gd name="connsiteX11259" fmla="*/ 7844876 w 12192959"/>
                <a:gd name="connsiteY11259" fmla="*/ 1065038 h 1628413"/>
                <a:gd name="connsiteX11260" fmla="*/ 7903529 w 12192959"/>
                <a:gd name="connsiteY11260" fmla="*/ 1065038 h 1628413"/>
                <a:gd name="connsiteX11261" fmla="*/ 7903529 w 12192959"/>
                <a:gd name="connsiteY11261" fmla="*/ 1116633 h 1628413"/>
                <a:gd name="connsiteX11262" fmla="*/ 7909447 w 12192959"/>
                <a:gd name="connsiteY11262" fmla="*/ 1116633 h 1628413"/>
                <a:gd name="connsiteX11263" fmla="*/ 7909447 w 12192959"/>
                <a:gd name="connsiteY11263" fmla="*/ 1065038 h 1628413"/>
                <a:gd name="connsiteX11264" fmla="*/ 7945524 w 12192959"/>
                <a:gd name="connsiteY11264" fmla="*/ 1065038 h 1628413"/>
                <a:gd name="connsiteX11265" fmla="*/ 7945524 w 12192959"/>
                <a:gd name="connsiteY11265" fmla="*/ 1116633 h 1628413"/>
                <a:gd name="connsiteX11266" fmla="*/ 7841912 w 12192959"/>
                <a:gd name="connsiteY11266" fmla="*/ 1059092 h 1628413"/>
                <a:gd name="connsiteX11267" fmla="*/ 7838958 w 12192959"/>
                <a:gd name="connsiteY11267" fmla="*/ 1062055 h 1628413"/>
                <a:gd name="connsiteX11268" fmla="*/ 7838958 w 12192959"/>
                <a:gd name="connsiteY11268" fmla="*/ 1116604 h 1628413"/>
                <a:gd name="connsiteX11269" fmla="*/ 7648622 w 12192959"/>
                <a:gd name="connsiteY11269" fmla="*/ 1116604 h 1628413"/>
                <a:gd name="connsiteX11270" fmla="*/ 7645669 w 12192959"/>
                <a:gd name="connsiteY11270" fmla="*/ 1119558 h 1628413"/>
                <a:gd name="connsiteX11271" fmla="*/ 7645669 w 12192959"/>
                <a:gd name="connsiteY11271" fmla="*/ 1119568 h 1628413"/>
                <a:gd name="connsiteX11272" fmla="*/ 7645669 w 12192959"/>
                <a:gd name="connsiteY11272" fmla="*/ 1194544 h 1628413"/>
                <a:gd name="connsiteX11273" fmla="*/ 7645726 w 12192959"/>
                <a:gd name="connsiteY11273" fmla="*/ 1195148 h 1628413"/>
                <a:gd name="connsiteX11274" fmla="*/ 7648603 w 12192959"/>
                <a:gd name="connsiteY11274" fmla="*/ 1197507 h 1628413"/>
                <a:gd name="connsiteX11275" fmla="*/ 7691759 w 12192959"/>
                <a:gd name="connsiteY11275" fmla="*/ 1197507 h 1628413"/>
                <a:gd name="connsiteX11276" fmla="*/ 7691663 w 12192959"/>
                <a:gd name="connsiteY11276" fmla="*/ 1198255 h 1628413"/>
                <a:gd name="connsiteX11277" fmla="*/ 7691663 w 12192959"/>
                <a:gd name="connsiteY11277" fmla="*/ 1281383 h 1628413"/>
                <a:gd name="connsiteX11278" fmla="*/ 7669606 w 12192959"/>
                <a:gd name="connsiteY11278" fmla="*/ 1290014 h 1628413"/>
                <a:gd name="connsiteX11279" fmla="*/ 7669606 w 12192959"/>
                <a:gd name="connsiteY11279" fmla="*/ 1271419 h 1628413"/>
                <a:gd name="connsiteX11280" fmla="*/ 7666662 w 12192959"/>
                <a:gd name="connsiteY11280" fmla="*/ 1268455 h 1628413"/>
                <a:gd name="connsiteX11281" fmla="*/ 7666652 w 12192959"/>
                <a:gd name="connsiteY11281" fmla="*/ 1268455 h 1628413"/>
                <a:gd name="connsiteX11282" fmla="*/ 7372080 w 12192959"/>
                <a:gd name="connsiteY11282" fmla="*/ 1268455 h 1628413"/>
                <a:gd name="connsiteX11283" fmla="*/ 7371734 w 12192959"/>
                <a:gd name="connsiteY11283" fmla="*/ 1268052 h 1628413"/>
                <a:gd name="connsiteX11284" fmla="*/ 7371159 w 12192959"/>
                <a:gd name="connsiteY11284" fmla="*/ 1267372 h 1628413"/>
                <a:gd name="connsiteX11285" fmla="*/ 7370267 w 12192959"/>
                <a:gd name="connsiteY11285" fmla="*/ 1266413 h 1628413"/>
                <a:gd name="connsiteX11286" fmla="*/ 7369922 w 12192959"/>
                <a:gd name="connsiteY11286" fmla="*/ 1266048 h 1628413"/>
                <a:gd name="connsiteX11287" fmla="*/ 7369356 w 12192959"/>
                <a:gd name="connsiteY11287" fmla="*/ 1265454 h 1628413"/>
                <a:gd name="connsiteX11288" fmla="*/ 7368397 w 12192959"/>
                <a:gd name="connsiteY11288" fmla="*/ 1264562 h 1628413"/>
                <a:gd name="connsiteX11289" fmla="*/ 7368033 w 12192959"/>
                <a:gd name="connsiteY11289" fmla="*/ 1264207 h 1628413"/>
                <a:gd name="connsiteX11290" fmla="*/ 7367438 w 12192959"/>
                <a:gd name="connsiteY11290" fmla="*/ 1263651 h 1628413"/>
                <a:gd name="connsiteX11291" fmla="*/ 7366479 w 12192959"/>
                <a:gd name="connsiteY11291" fmla="*/ 1262855 h 1628413"/>
                <a:gd name="connsiteX11292" fmla="*/ 7366038 w 12192959"/>
                <a:gd name="connsiteY11292" fmla="*/ 1262471 h 1628413"/>
                <a:gd name="connsiteX11293" fmla="*/ 7365424 w 12192959"/>
                <a:gd name="connsiteY11293" fmla="*/ 1261963 h 1628413"/>
                <a:gd name="connsiteX11294" fmla="*/ 7364465 w 12192959"/>
                <a:gd name="connsiteY11294" fmla="*/ 1261234 h 1628413"/>
                <a:gd name="connsiteX11295" fmla="*/ 7363947 w 12192959"/>
                <a:gd name="connsiteY11295" fmla="*/ 1260850 h 1628413"/>
                <a:gd name="connsiteX11296" fmla="*/ 7363343 w 12192959"/>
                <a:gd name="connsiteY11296" fmla="*/ 1260390 h 1628413"/>
                <a:gd name="connsiteX11297" fmla="*/ 7362288 w 12192959"/>
                <a:gd name="connsiteY11297" fmla="*/ 1259680 h 1628413"/>
                <a:gd name="connsiteX11298" fmla="*/ 7361808 w 12192959"/>
                <a:gd name="connsiteY11298" fmla="*/ 1259354 h 1628413"/>
                <a:gd name="connsiteX11299" fmla="*/ 7361195 w 12192959"/>
                <a:gd name="connsiteY11299" fmla="*/ 1258951 h 1628413"/>
                <a:gd name="connsiteX11300" fmla="*/ 7360082 w 12192959"/>
                <a:gd name="connsiteY11300" fmla="*/ 1258280 h 1628413"/>
                <a:gd name="connsiteX11301" fmla="*/ 7359584 w 12192959"/>
                <a:gd name="connsiteY11301" fmla="*/ 1257983 h 1628413"/>
                <a:gd name="connsiteX11302" fmla="*/ 7358980 w 12192959"/>
                <a:gd name="connsiteY11302" fmla="*/ 1257628 h 1628413"/>
                <a:gd name="connsiteX11303" fmla="*/ 7357829 w 12192959"/>
                <a:gd name="connsiteY11303" fmla="*/ 1257024 h 1628413"/>
                <a:gd name="connsiteX11304" fmla="*/ 7357282 w 12192959"/>
                <a:gd name="connsiteY11304" fmla="*/ 1256746 h 1628413"/>
                <a:gd name="connsiteX11305" fmla="*/ 7356697 w 12192959"/>
                <a:gd name="connsiteY11305" fmla="*/ 1256439 h 1628413"/>
                <a:gd name="connsiteX11306" fmla="*/ 7355364 w 12192959"/>
                <a:gd name="connsiteY11306" fmla="*/ 1255835 h 1628413"/>
                <a:gd name="connsiteX11307" fmla="*/ 7354923 w 12192959"/>
                <a:gd name="connsiteY11307" fmla="*/ 1255633 h 1628413"/>
                <a:gd name="connsiteX11308" fmla="*/ 7354348 w 12192959"/>
                <a:gd name="connsiteY11308" fmla="*/ 1255384 h 1628413"/>
                <a:gd name="connsiteX11309" fmla="*/ 7352918 w 12192959"/>
                <a:gd name="connsiteY11309" fmla="*/ 1254828 h 1628413"/>
                <a:gd name="connsiteX11310" fmla="*/ 7352458 w 12192959"/>
                <a:gd name="connsiteY11310" fmla="*/ 1254655 h 1628413"/>
                <a:gd name="connsiteX11311" fmla="*/ 7351940 w 12192959"/>
                <a:gd name="connsiteY11311" fmla="*/ 1254463 h 1628413"/>
                <a:gd name="connsiteX11312" fmla="*/ 7350185 w 12192959"/>
                <a:gd name="connsiteY11312" fmla="*/ 1253897 h 1628413"/>
                <a:gd name="connsiteX11313" fmla="*/ 7349936 w 12192959"/>
                <a:gd name="connsiteY11313" fmla="*/ 1253811 h 1628413"/>
                <a:gd name="connsiteX11314" fmla="*/ 7349485 w 12192959"/>
                <a:gd name="connsiteY11314" fmla="*/ 1253667 h 1628413"/>
                <a:gd name="connsiteX11315" fmla="*/ 7347567 w 12192959"/>
                <a:gd name="connsiteY11315" fmla="*/ 1253159 h 1628413"/>
                <a:gd name="connsiteX11316" fmla="*/ 7347366 w 12192959"/>
                <a:gd name="connsiteY11316" fmla="*/ 1253159 h 1628413"/>
                <a:gd name="connsiteX11317" fmla="*/ 7346992 w 12192959"/>
                <a:gd name="connsiteY11317" fmla="*/ 1253063 h 1628413"/>
                <a:gd name="connsiteX11318" fmla="*/ 7344805 w 12192959"/>
                <a:gd name="connsiteY11318" fmla="*/ 1252622 h 1628413"/>
                <a:gd name="connsiteX11319" fmla="*/ 7344709 w 12192959"/>
                <a:gd name="connsiteY11319" fmla="*/ 1252622 h 1628413"/>
                <a:gd name="connsiteX11320" fmla="*/ 7344441 w 12192959"/>
                <a:gd name="connsiteY11320" fmla="*/ 1252622 h 1628413"/>
                <a:gd name="connsiteX11321" fmla="*/ 7328626 w 12192959"/>
                <a:gd name="connsiteY11321" fmla="*/ 1252622 h 1628413"/>
                <a:gd name="connsiteX11322" fmla="*/ 7328416 w 12192959"/>
                <a:gd name="connsiteY11322" fmla="*/ 1252622 h 1628413"/>
                <a:gd name="connsiteX11323" fmla="*/ 7326066 w 12192959"/>
                <a:gd name="connsiteY11323" fmla="*/ 1253092 h 1628413"/>
                <a:gd name="connsiteX11324" fmla="*/ 7325788 w 12192959"/>
                <a:gd name="connsiteY11324" fmla="*/ 1253168 h 1628413"/>
                <a:gd name="connsiteX11325" fmla="*/ 7325644 w 12192959"/>
                <a:gd name="connsiteY11325" fmla="*/ 1253168 h 1628413"/>
                <a:gd name="connsiteX11326" fmla="*/ 7323553 w 12192959"/>
                <a:gd name="connsiteY11326" fmla="*/ 1253715 h 1628413"/>
                <a:gd name="connsiteX11327" fmla="*/ 7323189 w 12192959"/>
                <a:gd name="connsiteY11327" fmla="*/ 1253821 h 1628413"/>
                <a:gd name="connsiteX11328" fmla="*/ 7322997 w 12192959"/>
                <a:gd name="connsiteY11328" fmla="*/ 1253888 h 1628413"/>
                <a:gd name="connsiteX11329" fmla="*/ 7321079 w 12192959"/>
                <a:gd name="connsiteY11329" fmla="*/ 1254501 h 1628413"/>
                <a:gd name="connsiteX11330" fmla="*/ 7320667 w 12192959"/>
                <a:gd name="connsiteY11330" fmla="*/ 1254655 h 1628413"/>
                <a:gd name="connsiteX11331" fmla="*/ 7320418 w 12192959"/>
                <a:gd name="connsiteY11331" fmla="*/ 1254751 h 1628413"/>
                <a:gd name="connsiteX11332" fmla="*/ 7318672 w 12192959"/>
                <a:gd name="connsiteY11332" fmla="*/ 1255432 h 1628413"/>
                <a:gd name="connsiteX11333" fmla="*/ 7318202 w 12192959"/>
                <a:gd name="connsiteY11333" fmla="*/ 1255633 h 1628413"/>
                <a:gd name="connsiteX11334" fmla="*/ 7317924 w 12192959"/>
                <a:gd name="connsiteY11334" fmla="*/ 1255758 h 1628413"/>
                <a:gd name="connsiteX11335" fmla="*/ 7316323 w 12192959"/>
                <a:gd name="connsiteY11335" fmla="*/ 1256487 h 1628413"/>
                <a:gd name="connsiteX11336" fmla="*/ 7315843 w 12192959"/>
                <a:gd name="connsiteY11336" fmla="*/ 1256736 h 1628413"/>
                <a:gd name="connsiteX11337" fmla="*/ 7315497 w 12192959"/>
                <a:gd name="connsiteY11337" fmla="*/ 1256909 h 1628413"/>
                <a:gd name="connsiteX11338" fmla="*/ 7314030 w 12192959"/>
                <a:gd name="connsiteY11338" fmla="*/ 1257676 h 1628413"/>
                <a:gd name="connsiteX11339" fmla="*/ 7313532 w 12192959"/>
                <a:gd name="connsiteY11339" fmla="*/ 1257973 h 1628413"/>
                <a:gd name="connsiteX11340" fmla="*/ 7313091 w 12192959"/>
                <a:gd name="connsiteY11340" fmla="*/ 1258232 h 1628413"/>
                <a:gd name="connsiteX11341" fmla="*/ 7311815 w 12192959"/>
                <a:gd name="connsiteY11341" fmla="*/ 1258999 h 1628413"/>
                <a:gd name="connsiteX11342" fmla="*/ 7311316 w 12192959"/>
                <a:gd name="connsiteY11342" fmla="*/ 1259335 h 1628413"/>
                <a:gd name="connsiteX11343" fmla="*/ 7310961 w 12192959"/>
                <a:gd name="connsiteY11343" fmla="*/ 1259565 h 1628413"/>
                <a:gd name="connsiteX11344" fmla="*/ 7309676 w 12192959"/>
                <a:gd name="connsiteY11344" fmla="*/ 1260447 h 1628413"/>
                <a:gd name="connsiteX11345" fmla="*/ 7309168 w 12192959"/>
                <a:gd name="connsiteY11345" fmla="*/ 1260821 h 1628413"/>
                <a:gd name="connsiteX11346" fmla="*/ 7308775 w 12192959"/>
                <a:gd name="connsiteY11346" fmla="*/ 1261119 h 1628413"/>
                <a:gd name="connsiteX11347" fmla="*/ 7307605 w 12192959"/>
                <a:gd name="connsiteY11347" fmla="*/ 1262011 h 1628413"/>
                <a:gd name="connsiteX11348" fmla="*/ 7307106 w 12192959"/>
                <a:gd name="connsiteY11348" fmla="*/ 1262433 h 1628413"/>
                <a:gd name="connsiteX11349" fmla="*/ 7306819 w 12192959"/>
                <a:gd name="connsiteY11349" fmla="*/ 1262672 h 1628413"/>
                <a:gd name="connsiteX11350" fmla="*/ 7305620 w 12192959"/>
                <a:gd name="connsiteY11350" fmla="*/ 1263708 h 1628413"/>
                <a:gd name="connsiteX11351" fmla="*/ 7305140 w 12192959"/>
                <a:gd name="connsiteY11351" fmla="*/ 1264149 h 1628413"/>
                <a:gd name="connsiteX11352" fmla="*/ 7304795 w 12192959"/>
                <a:gd name="connsiteY11352" fmla="*/ 1264485 h 1628413"/>
                <a:gd name="connsiteX11353" fmla="*/ 7303730 w 12192959"/>
                <a:gd name="connsiteY11353" fmla="*/ 1265521 h 1628413"/>
                <a:gd name="connsiteX11354" fmla="*/ 7303241 w 12192959"/>
                <a:gd name="connsiteY11354" fmla="*/ 1266029 h 1628413"/>
                <a:gd name="connsiteX11355" fmla="*/ 7303002 w 12192959"/>
                <a:gd name="connsiteY11355" fmla="*/ 1266278 h 1628413"/>
                <a:gd name="connsiteX11356" fmla="*/ 7301927 w 12192959"/>
                <a:gd name="connsiteY11356" fmla="*/ 1267439 h 1628413"/>
                <a:gd name="connsiteX11357" fmla="*/ 7301458 w 12192959"/>
                <a:gd name="connsiteY11357" fmla="*/ 1267985 h 1628413"/>
                <a:gd name="connsiteX11358" fmla="*/ 7301026 w 12192959"/>
                <a:gd name="connsiteY11358" fmla="*/ 1268503 h 1628413"/>
                <a:gd name="connsiteX11359" fmla="*/ 7147382 w 12192959"/>
                <a:gd name="connsiteY11359" fmla="*/ 1268503 h 1628413"/>
                <a:gd name="connsiteX11360" fmla="*/ 7147382 w 12192959"/>
                <a:gd name="connsiteY11360" fmla="*/ 1259373 h 1628413"/>
                <a:gd name="connsiteX11361" fmla="*/ 7831564 w 12192959"/>
                <a:gd name="connsiteY11361" fmla="*/ 1032796 h 1628413"/>
                <a:gd name="connsiteX11362" fmla="*/ 7885528 w 12192959"/>
                <a:gd name="connsiteY11362" fmla="*/ 1059178 h 1628413"/>
                <a:gd name="connsiteX11363" fmla="*/ 7007154 w 12192959"/>
                <a:gd name="connsiteY11363" fmla="*/ 1545880 h 1628413"/>
                <a:gd name="connsiteX11364" fmla="*/ 7007154 w 12192959"/>
                <a:gd name="connsiteY11364" fmla="*/ 1529826 h 1628413"/>
                <a:gd name="connsiteX11365" fmla="*/ 7015785 w 12192959"/>
                <a:gd name="connsiteY11365" fmla="*/ 1529826 h 1628413"/>
                <a:gd name="connsiteX11366" fmla="*/ 7015785 w 12192959"/>
                <a:gd name="connsiteY11366" fmla="*/ 1545880 h 1628413"/>
                <a:gd name="connsiteX11367" fmla="*/ 7007509 w 12192959"/>
                <a:gd name="connsiteY11367" fmla="*/ 1551807 h 1628413"/>
                <a:gd name="connsiteX11368" fmla="*/ 7058548 w 12192959"/>
                <a:gd name="connsiteY11368" fmla="*/ 1551807 h 1628413"/>
                <a:gd name="connsiteX11369" fmla="*/ 7058548 w 12192959"/>
                <a:gd name="connsiteY11369" fmla="*/ 1567870 h 1628413"/>
                <a:gd name="connsiteX11370" fmla="*/ 7007509 w 12192959"/>
                <a:gd name="connsiteY11370" fmla="*/ 1567870 h 1628413"/>
                <a:gd name="connsiteX11371" fmla="*/ 7007154 w 12192959"/>
                <a:gd name="connsiteY11371" fmla="*/ 1501938 h 1628413"/>
                <a:gd name="connsiteX11372" fmla="*/ 7007154 w 12192959"/>
                <a:gd name="connsiteY11372" fmla="*/ 1485874 h 1628413"/>
                <a:gd name="connsiteX11373" fmla="*/ 7015785 w 12192959"/>
                <a:gd name="connsiteY11373" fmla="*/ 1485874 h 1628413"/>
                <a:gd name="connsiteX11374" fmla="*/ 7015785 w 12192959"/>
                <a:gd name="connsiteY11374" fmla="*/ 1501938 h 1628413"/>
                <a:gd name="connsiteX11375" fmla="*/ 7007154 w 12192959"/>
                <a:gd name="connsiteY11375" fmla="*/ 1457967 h 1628413"/>
                <a:gd name="connsiteX11376" fmla="*/ 7007154 w 12192959"/>
                <a:gd name="connsiteY11376" fmla="*/ 1441903 h 1628413"/>
                <a:gd name="connsiteX11377" fmla="*/ 7015785 w 12192959"/>
                <a:gd name="connsiteY11377" fmla="*/ 1441903 h 1628413"/>
                <a:gd name="connsiteX11378" fmla="*/ 7015785 w 12192959"/>
                <a:gd name="connsiteY11378" fmla="*/ 1457967 h 1628413"/>
                <a:gd name="connsiteX11379" fmla="*/ 7007154 w 12192959"/>
                <a:gd name="connsiteY11379" fmla="*/ 1414005 h 1628413"/>
                <a:gd name="connsiteX11380" fmla="*/ 7007154 w 12192959"/>
                <a:gd name="connsiteY11380" fmla="*/ 1398009 h 1628413"/>
                <a:gd name="connsiteX11381" fmla="*/ 7015785 w 12192959"/>
                <a:gd name="connsiteY11381" fmla="*/ 1398009 h 1628413"/>
                <a:gd name="connsiteX11382" fmla="*/ 7015785 w 12192959"/>
                <a:gd name="connsiteY11382" fmla="*/ 1414082 h 1628413"/>
                <a:gd name="connsiteX11383" fmla="*/ 7007154 w 12192959"/>
                <a:gd name="connsiteY11383" fmla="*/ 1370034 h 1628413"/>
                <a:gd name="connsiteX11384" fmla="*/ 7007154 w 12192959"/>
                <a:gd name="connsiteY11384" fmla="*/ 1355141 h 1628413"/>
                <a:gd name="connsiteX11385" fmla="*/ 7015785 w 12192959"/>
                <a:gd name="connsiteY11385" fmla="*/ 1355141 h 1628413"/>
                <a:gd name="connsiteX11386" fmla="*/ 7015785 w 12192959"/>
                <a:gd name="connsiteY11386" fmla="*/ 1370073 h 1628413"/>
                <a:gd name="connsiteX11387" fmla="*/ 7083578 w 12192959"/>
                <a:gd name="connsiteY11387" fmla="*/ 1573807 h 1628413"/>
                <a:gd name="connsiteX11388" fmla="*/ 7083578 w 12192959"/>
                <a:gd name="connsiteY11388" fmla="*/ 1582256 h 1628413"/>
                <a:gd name="connsiteX11389" fmla="*/ 7076328 w 12192959"/>
                <a:gd name="connsiteY11389" fmla="*/ 1582256 h 1628413"/>
                <a:gd name="connsiteX11390" fmla="*/ 7076328 w 12192959"/>
                <a:gd name="connsiteY11390" fmla="*/ 1573807 h 1628413"/>
                <a:gd name="connsiteX11391" fmla="*/ 7070411 w 12192959"/>
                <a:gd name="connsiteY11391" fmla="*/ 1529845 h 1628413"/>
                <a:gd name="connsiteX11392" fmla="*/ 7070411 w 12192959"/>
                <a:gd name="connsiteY11392" fmla="*/ 1545909 h 1628413"/>
                <a:gd name="connsiteX11393" fmla="*/ 7021683 w 12192959"/>
                <a:gd name="connsiteY11393" fmla="*/ 1545909 h 1628413"/>
                <a:gd name="connsiteX11394" fmla="*/ 7021683 w 12192959"/>
                <a:gd name="connsiteY11394" fmla="*/ 1529845 h 1628413"/>
                <a:gd name="connsiteX11395" fmla="*/ 7058548 w 12192959"/>
                <a:gd name="connsiteY11395" fmla="*/ 1463884 h 1628413"/>
                <a:gd name="connsiteX11396" fmla="*/ 7058548 w 12192959"/>
                <a:gd name="connsiteY11396" fmla="*/ 1479957 h 1628413"/>
                <a:gd name="connsiteX11397" fmla="*/ 7007509 w 12192959"/>
                <a:gd name="connsiteY11397" fmla="*/ 1479957 h 1628413"/>
                <a:gd name="connsiteX11398" fmla="*/ 7007509 w 12192959"/>
                <a:gd name="connsiteY11398" fmla="*/ 1463894 h 1628413"/>
                <a:gd name="connsiteX11399" fmla="*/ 7021683 w 12192959"/>
                <a:gd name="connsiteY11399" fmla="*/ 1457967 h 1628413"/>
                <a:gd name="connsiteX11400" fmla="*/ 7021683 w 12192959"/>
                <a:gd name="connsiteY11400" fmla="*/ 1441903 h 1628413"/>
                <a:gd name="connsiteX11401" fmla="*/ 7070411 w 12192959"/>
                <a:gd name="connsiteY11401" fmla="*/ 1441903 h 1628413"/>
                <a:gd name="connsiteX11402" fmla="*/ 7070411 w 12192959"/>
                <a:gd name="connsiteY11402" fmla="*/ 1457967 h 1628413"/>
                <a:gd name="connsiteX11403" fmla="*/ 7083578 w 12192959"/>
                <a:gd name="connsiteY11403" fmla="*/ 1463894 h 1628413"/>
                <a:gd name="connsiteX11404" fmla="*/ 7083578 w 12192959"/>
                <a:gd name="connsiteY11404" fmla="*/ 1479947 h 1628413"/>
                <a:gd name="connsiteX11405" fmla="*/ 7064474 w 12192959"/>
                <a:gd name="connsiteY11405" fmla="*/ 1479947 h 1628413"/>
                <a:gd name="connsiteX11406" fmla="*/ 7064474 w 12192959"/>
                <a:gd name="connsiteY11406" fmla="*/ 1463894 h 1628413"/>
                <a:gd name="connsiteX11407" fmla="*/ 7021683 w 12192959"/>
                <a:gd name="connsiteY11407" fmla="*/ 1414025 h 1628413"/>
                <a:gd name="connsiteX11408" fmla="*/ 7021683 w 12192959"/>
                <a:gd name="connsiteY11408" fmla="*/ 1398009 h 1628413"/>
                <a:gd name="connsiteX11409" fmla="*/ 7070411 w 12192959"/>
                <a:gd name="connsiteY11409" fmla="*/ 1398009 h 1628413"/>
                <a:gd name="connsiteX11410" fmla="*/ 7070411 w 12192959"/>
                <a:gd name="connsiteY11410" fmla="*/ 1414063 h 1628413"/>
                <a:gd name="connsiteX11411" fmla="*/ 7070411 w 12192959"/>
                <a:gd name="connsiteY11411" fmla="*/ 1370063 h 1628413"/>
                <a:gd name="connsiteX11412" fmla="*/ 7021683 w 12192959"/>
                <a:gd name="connsiteY11412" fmla="*/ 1370063 h 1628413"/>
                <a:gd name="connsiteX11413" fmla="*/ 7021683 w 12192959"/>
                <a:gd name="connsiteY11413" fmla="*/ 1355141 h 1628413"/>
                <a:gd name="connsiteX11414" fmla="*/ 7070411 w 12192959"/>
                <a:gd name="connsiteY11414" fmla="*/ 1355141 h 1628413"/>
                <a:gd name="connsiteX11415" fmla="*/ 7058548 w 12192959"/>
                <a:gd name="connsiteY11415" fmla="*/ 1392044 h 1628413"/>
                <a:gd name="connsiteX11416" fmla="*/ 7007509 w 12192959"/>
                <a:gd name="connsiteY11416" fmla="*/ 1392044 h 1628413"/>
                <a:gd name="connsiteX11417" fmla="*/ 7007509 w 12192959"/>
                <a:gd name="connsiteY11417" fmla="*/ 1375952 h 1628413"/>
                <a:gd name="connsiteX11418" fmla="*/ 7058548 w 12192959"/>
                <a:gd name="connsiteY11418" fmla="*/ 1375952 h 1628413"/>
                <a:gd name="connsiteX11419" fmla="*/ 7058548 w 12192959"/>
                <a:gd name="connsiteY11419" fmla="*/ 1419951 h 1628413"/>
                <a:gd name="connsiteX11420" fmla="*/ 7058548 w 12192959"/>
                <a:gd name="connsiteY11420" fmla="*/ 1436015 h 1628413"/>
                <a:gd name="connsiteX11421" fmla="*/ 7007509 w 12192959"/>
                <a:gd name="connsiteY11421" fmla="*/ 1436015 h 1628413"/>
                <a:gd name="connsiteX11422" fmla="*/ 7007509 w 12192959"/>
                <a:gd name="connsiteY11422" fmla="*/ 1419951 h 1628413"/>
                <a:gd name="connsiteX11423" fmla="*/ 7083578 w 12192959"/>
                <a:gd name="connsiteY11423" fmla="*/ 1507884 h 1628413"/>
                <a:gd name="connsiteX11424" fmla="*/ 7083578 w 12192959"/>
                <a:gd name="connsiteY11424" fmla="*/ 1523947 h 1628413"/>
                <a:gd name="connsiteX11425" fmla="*/ 7064474 w 12192959"/>
                <a:gd name="connsiteY11425" fmla="*/ 1523947 h 1628413"/>
                <a:gd name="connsiteX11426" fmla="*/ 7064474 w 12192959"/>
                <a:gd name="connsiteY11426" fmla="*/ 1507884 h 1628413"/>
                <a:gd name="connsiteX11427" fmla="*/ 7070411 w 12192959"/>
                <a:gd name="connsiteY11427" fmla="*/ 1485903 h 1628413"/>
                <a:gd name="connsiteX11428" fmla="*/ 7070411 w 12192959"/>
                <a:gd name="connsiteY11428" fmla="*/ 1501967 h 1628413"/>
                <a:gd name="connsiteX11429" fmla="*/ 7021683 w 12192959"/>
                <a:gd name="connsiteY11429" fmla="*/ 1501967 h 1628413"/>
                <a:gd name="connsiteX11430" fmla="*/ 7021683 w 12192959"/>
                <a:gd name="connsiteY11430" fmla="*/ 1485903 h 1628413"/>
                <a:gd name="connsiteX11431" fmla="*/ 7064474 w 12192959"/>
                <a:gd name="connsiteY11431" fmla="*/ 1551855 h 1628413"/>
                <a:gd name="connsiteX11432" fmla="*/ 7083578 w 12192959"/>
                <a:gd name="connsiteY11432" fmla="*/ 1551855 h 1628413"/>
                <a:gd name="connsiteX11433" fmla="*/ 7083578 w 12192959"/>
                <a:gd name="connsiteY11433" fmla="*/ 1567918 h 1628413"/>
                <a:gd name="connsiteX11434" fmla="*/ 7064474 w 12192959"/>
                <a:gd name="connsiteY11434" fmla="*/ 1567918 h 1628413"/>
                <a:gd name="connsiteX11435" fmla="*/ 7083578 w 12192959"/>
                <a:gd name="connsiteY11435" fmla="*/ 1529864 h 1628413"/>
                <a:gd name="connsiteX11436" fmla="*/ 7083578 w 12192959"/>
                <a:gd name="connsiteY11436" fmla="*/ 1545928 h 1628413"/>
                <a:gd name="connsiteX11437" fmla="*/ 7076328 w 12192959"/>
                <a:gd name="connsiteY11437" fmla="*/ 1545928 h 1628413"/>
                <a:gd name="connsiteX11438" fmla="*/ 7076328 w 12192959"/>
                <a:gd name="connsiteY11438" fmla="*/ 1529874 h 1628413"/>
                <a:gd name="connsiteX11439" fmla="*/ 7083578 w 12192959"/>
                <a:gd name="connsiteY11439" fmla="*/ 1485903 h 1628413"/>
                <a:gd name="connsiteX11440" fmla="*/ 7083578 w 12192959"/>
                <a:gd name="connsiteY11440" fmla="*/ 1501957 h 1628413"/>
                <a:gd name="connsiteX11441" fmla="*/ 7076328 w 12192959"/>
                <a:gd name="connsiteY11441" fmla="*/ 1501957 h 1628413"/>
                <a:gd name="connsiteX11442" fmla="*/ 7076328 w 12192959"/>
                <a:gd name="connsiteY11442" fmla="*/ 1485903 h 1628413"/>
                <a:gd name="connsiteX11443" fmla="*/ 7083578 w 12192959"/>
                <a:gd name="connsiteY11443" fmla="*/ 1457996 h 1628413"/>
                <a:gd name="connsiteX11444" fmla="*/ 7076328 w 12192959"/>
                <a:gd name="connsiteY11444" fmla="*/ 1457996 h 1628413"/>
                <a:gd name="connsiteX11445" fmla="*/ 7076328 w 12192959"/>
                <a:gd name="connsiteY11445" fmla="*/ 1441932 h 1628413"/>
                <a:gd name="connsiteX11446" fmla="*/ 7080260 w 12192959"/>
                <a:gd name="connsiteY11446" fmla="*/ 1441932 h 1628413"/>
                <a:gd name="connsiteX11447" fmla="*/ 7083578 w 12192959"/>
                <a:gd name="connsiteY11447" fmla="*/ 1450371 h 1628413"/>
                <a:gd name="connsiteX11448" fmla="*/ 7058548 w 12192959"/>
                <a:gd name="connsiteY11448" fmla="*/ 1507865 h 1628413"/>
                <a:gd name="connsiteX11449" fmla="*/ 7058548 w 12192959"/>
                <a:gd name="connsiteY11449" fmla="*/ 1523928 h 1628413"/>
                <a:gd name="connsiteX11450" fmla="*/ 7007509 w 12192959"/>
                <a:gd name="connsiteY11450" fmla="*/ 1523928 h 1628413"/>
                <a:gd name="connsiteX11451" fmla="*/ 7007509 w 12192959"/>
                <a:gd name="connsiteY11451" fmla="*/ 1507865 h 1628413"/>
                <a:gd name="connsiteX11452" fmla="*/ 7081727 w 12192959"/>
                <a:gd name="connsiteY11452" fmla="*/ 1429331 h 1628413"/>
                <a:gd name="connsiteX11453" fmla="*/ 7080049 w 12192959"/>
                <a:gd name="connsiteY11453" fmla="*/ 1435986 h 1628413"/>
                <a:gd name="connsiteX11454" fmla="*/ 7064474 w 12192959"/>
                <a:gd name="connsiteY11454" fmla="*/ 1435986 h 1628413"/>
                <a:gd name="connsiteX11455" fmla="*/ 7064474 w 12192959"/>
                <a:gd name="connsiteY11455" fmla="*/ 1419932 h 1628413"/>
                <a:gd name="connsiteX11456" fmla="*/ 7083578 w 12192959"/>
                <a:gd name="connsiteY11456" fmla="*/ 1419932 h 1628413"/>
                <a:gd name="connsiteX11457" fmla="*/ 7083578 w 12192959"/>
                <a:gd name="connsiteY11457" fmla="*/ 1425005 h 1628413"/>
                <a:gd name="connsiteX11458" fmla="*/ 7064465 w 12192959"/>
                <a:gd name="connsiteY11458" fmla="*/ 1392025 h 1628413"/>
                <a:gd name="connsiteX11459" fmla="*/ 7064465 w 12192959"/>
                <a:gd name="connsiteY11459" fmla="*/ 1375952 h 1628413"/>
                <a:gd name="connsiteX11460" fmla="*/ 7083569 w 12192959"/>
                <a:gd name="connsiteY11460" fmla="*/ 1375952 h 1628413"/>
                <a:gd name="connsiteX11461" fmla="*/ 7083569 w 12192959"/>
                <a:gd name="connsiteY11461" fmla="*/ 1392015 h 1628413"/>
                <a:gd name="connsiteX11462" fmla="*/ 7007106 w 12192959"/>
                <a:gd name="connsiteY11462" fmla="*/ 1326083 h 1628413"/>
                <a:gd name="connsiteX11463" fmla="*/ 7007106 w 12192959"/>
                <a:gd name="connsiteY11463" fmla="*/ 1310019 h 1628413"/>
                <a:gd name="connsiteX11464" fmla="*/ 7015737 w 12192959"/>
                <a:gd name="connsiteY11464" fmla="*/ 1310019 h 1628413"/>
                <a:gd name="connsiteX11465" fmla="*/ 7015737 w 12192959"/>
                <a:gd name="connsiteY11465" fmla="*/ 1326083 h 1628413"/>
                <a:gd name="connsiteX11466" fmla="*/ 7007106 w 12192959"/>
                <a:gd name="connsiteY11466" fmla="*/ 1282112 h 1628413"/>
                <a:gd name="connsiteX11467" fmla="*/ 7007106 w 12192959"/>
                <a:gd name="connsiteY11467" fmla="*/ 1266058 h 1628413"/>
                <a:gd name="connsiteX11468" fmla="*/ 7015737 w 12192959"/>
                <a:gd name="connsiteY11468" fmla="*/ 1266058 h 1628413"/>
                <a:gd name="connsiteX11469" fmla="*/ 7015737 w 12192959"/>
                <a:gd name="connsiteY11469" fmla="*/ 1282112 h 1628413"/>
                <a:gd name="connsiteX11470" fmla="*/ 7007106 w 12192959"/>
                <a:gd name="connsiteY11470" fmla="*/ 1238150 h 1628413"/>
                <a:gd name="connsiteX11471" fmla="*/ 7007106 w 12192959"/>
                <a:gd name="connsiteY11471" fmla="*/ 1222087 h 1628413"/>
                <a:gd name="connsiteX11472" fmla="*/ 7015737 w 12192959"/>
                <a:gd name="connsiteY11472" fmla="*/ 1222087 h 1628413"/>
                <a:gd name="connsiteX11473" fmla="*/ 7015737 w 12192959"/>
                <a:gd name="connsiteY11473" fmla="*/ 1238150 h 1628413"/>
                <a:gd name="connsiteX11474" fmla="*/ 7007106 w 12192959"/>
                <a:gd name="connsiteY11474" fmla="*/ 1194179 h 1628413"/>
                <a:gd name="connsiteX11475" fmla="*/ 7007106 w 12192959"/>
                <a:gd name="connsiteY11475" fmla="*/ 1178116 h 1628413"/>
                <a:gd name="connsiteX11476" fmla="*/ 7015737 w 12192959"/>
                <a:gd name="connsiteY11476" fmla="*/ 1178116 h 1628413"/>
                <a:gd name="connsiteX11477" fmla="*/ 7015737 w 12192959"/>
                <a:gd name="connsiteY11477" fmla="*/ 1194179 h 1628413"/>
                <a:gd name="connsiteX11478" fmla="*/ 7007106 w 12192959"/>
                <a:gd name="connsiteY11478" fmla="*/ 1106247 h 1628413"/>
                <a:gd name="connsiteX11479" fmla="*/ 7007106 w 12192959"/>
                <a:gd name="connsiteY11479" fmla="*/ 1090164 h 1628413"/>
                <a:gd name="connsiteX11480" fmla="*/ 7015737 w 12192959"/>
                <a:gd name="connsiteY11480" fmla="*/ 1090164 h 1628413"/>
                <a:gd name="connsiteX11481" fmla="*/ 7015737 w 12192959"/>
                <a:gd name="connsiteY11481" fmla="*/ 1106228 h 1628413"/>
                <a:gd name="connsiteX11482" fmla="*/ 7007106 w 12192959"/>
                <a:gd name="connsiteY11482" fmla="*/ 1062276 h 1628413"/>
                <a:gd name="connsiteX11483" fmla="*/ 7007106 w 12192959"/>
                <a:gd name="connsiteY11483" fmla="*/ 1046212 h 1628413"/>
                <a:gd name="connsiteX11484" fmla="*/ 7015737 w 12192959"/>
                <a:gd name="connsiteY11484" fmla="*/ 1046212 h 1628413"/>
                <a:gd name="connsiteX11485" fmla="*/ 7015737 w 12192959"/>
                <a:gd name="connsiteY11485" fmla="*/ 1062276 h 1628413"/>
                <a:gd name="connsiteX11486" fmla="*/ 7007106 w 12192959"/>
                <a:gd name="connsiteY11486" fmla="*/ 1018305 h 1628413"/>
                <a:gd name="connsiteX11487" fmla="*/ 7007106 w 12192959"/>
                <a:gd name="connsiteY11487" fmla="*/ 1002241 h 1628413"/>
                <a:gd name="connsiteX11488" fmla="*/ 7015737 w 12192959"/>
                <a:gd name="connsiteY11488" fmla="*/ 1002241 h 1628413"/>
                <a:gd name="connsiteX11489" fmla="*/ 7015737 w 12192959"/>
                <a:gd name="connsiteY11489" fmla="*/ 1018305 h 1628413"/>
                <a:gd name="connsiteX11490" fmla="*/ 7007106 w 12192959"/>
                <a:gd name="connsiteY11490" fmla="*/ 974343 h 1628413"/>
                <a:gd name="connsiteX11491" fmla="*/ 7007106 w 12192959"/>
                <a:gd name="connsiteY11491" fmla="*/ 958289 h 1628413"/>
                <a:gd name="connsiteX11492" fmla="*/ 7015737 w 12192959"/>
                <a:gd name="connsiteY11492" fmla="*/ 958289 h 1628413"/>
                <a:gd name="connsiteX11493" fmla="*/ 7015737 w 12192959"/>
                <a:gd name="connsiteY11493" fmla="*/ 974363 h 1628413"/>
                <a:gd name="connsiteX11494" fmla="*/ 7007106 w 12192959"/>
                <a:gd name="connsiteY11494" fmla="*/ 930372 h 1628413"/>
                <a:gd name="connsiteX11495" fmla="*/ 7007106 w 12192959"/>
                <a:gd name="connsiteY11495" fmla="*/ 914319 h 1628413"/>
                <a:gd name="connsiteX11496" fmla="*/ 7015737 w 12192959"/>
                <a:gd name="connsiteY11496" fmla="*/ 914319 h 1628413"/>
                <a:gd name="connsiteX11497" fmla="*/ 7015737 w 12192959"/>
                <a:gd name="connsiteY11497" fmla="*/ 930392 h 1628413"/>
                <a:gd name="connsiteX11498" fmla="*/ 7007106 w 12192959"/>
                <a:gd name="connsiteY11498" fmla="*/ 886402 h 1628413"/>
                <a:gd name="connsiteX11499" fmla="*/ 7007106 w 12192959"/>
                <a:gd name="connsiteY11499" fmla="*/ 870357 h 1628413"/>
                <a:gd name="connsiteX11500" fmla="*/ 7015737 w 12192959"/>
                <a:gd name="connsiteY11500" fmla="*/ 870357 h 1628413"/>
                <a:gd name="connsiteX11501" fmla="*/ 7015737 w 12192959"/>
                <a:gd name="connsiteY11501" fmla="*/ 886421 h 1628413"/>
                <a:gd name="connsiteX11502" fmla="*/ 7007106 w 12192959"/>
                <a:gd name="connsiteY11502" fmla="*/ 842431 h 1628413"/>
                <a:gd name="connsiteX11503" fmla="*/ 7007106 w 12192959"/>
                <a:gd name="connsiteY11503" fmla="*/ 826434 h 1628413"/>
                <a:gd name="connsiteX11504" fmla="*/ 7015737 w 12192959"/>
                <a:gd name="connsiteY11504" fmla="*/ 826434 h 1628413"/>
                <a:gd name="connsiteX11505" fmla="*/ 7015737 w 12192959"/>
                <a:gd name="connsiteY11505" fmla="*/ 842450 h 1628413"/>
                <a:gd name="connsiteX11506" fmla="*/ 7007106 w 12192959"/>
                <a:gd name="connsiteY11506" fmla="*/ 798460 h 1628413"/>
                <a:gd name="connsiteX11507" fmla="*/ 7007106 w 12192959"/>
                <a:gd name="connsiteY11507" fmla="*/ 782415 h 1628413"/>
                <a:gd name="connsiteX11508" fmla="*/ 7015737 w 12192959"/>
                <a:gd name="connsiteY11508" fmla="*/ 782415 h 1628413"/>
                <a:gd name="connsiteX11509" fmla="*/ 7015737 w 12192959"/>
                <a:gd name="connsiteY11509" fmla="*/ 798479 h 1628413"/>
                <a:gd name="connsiteX11510" fmla="*/ 7007106 w 12192959"/>
                <a:gd name="connsiteY11510" fmla="*/ 754498 h 1628413"/>
                <a:gd name="connsiteX11511" fmla="*/ 7007106 w 12192959"/>
                <a:gd name="connsiteY11511" fmla="*/ 750662 h 1628413"/>
                <a:gd name="connsiteX11512" fmla="*/ 7015737 w 12192959"/>
                <a:gd name="connsiteY11512" fmla="*/ 750662 h 1628413"/>
                <a:gd name="connsiteX11513" fmla="*/ 7015737 w 12192959"/>
                <a:gd name="connsiteY11513" fmla="*/ 754498 h 1628413"/>
                <a:gd name="connsiteX11514" fmla="*/ 7007106 w 12192959"/>
                <a:gd name="connsiteY11514" fmla="*/ 710527 h 1628413"/>
                <a:gd name="connsiteX11515" fmla="*/ 7007106 w 12192959"/>
                <a:gd name="connsiteY11515" fmla="*/ 694483 h 1628413"/>
                <a:gd name="connsiteX11516" fmla="*/ 7015737 w 12192959"/>
                <a:gd name="connsiteY11516" fmla="*/ 694483 h 1628413"/>
                <a:gd name="connsiteX11517" fmla="*/ 7015737 w 12192959"/>
                <a:gd name="connsiteY11517" fmla="*/ 710546 h 1628413"/>
                <a:gd name="connsiteX11518" fmla="*/ 7307068 w 12192959"/>
                <a:gd name="connsiteY11518" fmla="*/ 1298070 h 1628413"/>
                <a:gd name="connsiteX11519" fmla="*/ 7336548 w 12192959"/>
                <a:gd name="connsiteY11519" fmla="*/ 1268551 h 1628413"/>
                <a:gd name="connsiteX11520" fmla="*/ 7336586 w 12192959"/>
                <a:gd name="connsiteY11520" fmla="*/ 1268551 h 1628413"/>
                <a:gd name="connsiteX11521" fmla="*/ 7339971 w 12192959"/>
                <a:gd name="connsiteY11521" fmla="*/ 1268743 h 1628413"/>
                <a:gd name="connsiteX11522" fmla="*/ 7366104 w 12192959"/>
                <a:gd name="connsiteY11522" fmla="*/ 1298070 h 1628413"/>
                <a:gd name="connsiteX11523" fmla="*/ 7366057 w 12192959"/>
                <a:gd name="connsiteY11523" fmla="*/ 1299662 h 1628413"/>
                <a:gd name="connsiteX11524" fmla="*/ 7307116 w 12192959"/>
                <a:gd name="connsiteY11524" fmla="*/ 1299662 h 1628413"/>
                <a:gd name="connsiteX11525" fmla="*/ 7307068 w 12192959"/>
                <a:gd name="connsiteY11525" fmla="*/ 1298089 h 1628413"/>
                <a:gd name="connsiteX11526" fmla="*/ 7072425 w 12192959"/>
                <a:gd name="connsiteY11526" fmla="*/ 1303354 h 1628413"/>
                <a:gd name="connsiteX11527" fmla="*/ 7072425 w 12192959"/>
                <a:gd name="connsiteY11527" fmla="*/ 1304102 h 1628413"/>
                <a:gd name="connsiteX11528" fmla="*/ 7064427 w 12192959"/>
                <a:gd name="connsiteY11528" fmla="*/ 1304102 h 1628413"/>
                <a:gd name="connsiteX11529" fmla="*/ 7064427 w 12192959"/>
                <a:gd name="connsiteY11529" fmla="*/ 1288038 h 1628413"/>
                <a:gd name="connsiteX11530" fmla="*/ 7113845 w 12192959"/>
                <a:gd name="connsiteY11530" fmla="*/ 1288038 h 1628413"/>
                <a:gd name="connsiteX11531" fmla="*/ 7113845 w 12192959"/>
                <a:gd name="connsiteY11531" fmla="*/ 1300055 h 1628413"/>
                <a:gd name="connsiteX11532" fmla="*/ 7093974 w 12192959"/>
                <a:gd name="connsiteY11532" fmla="*/ 1300410 h 1628413"/>
                <a:gd name="connsiteX11533" fmla="*/ 7075398 w 12192959"/>
                <a:gd name="connsiteY11533" fmla="*/ 1300410 h 1628413"/>
                <a:gd name="connsiteX11534" fmla="*/ 7072425 w 12192959"/>
                <a:gd name="connsiteY11534" fmla="*/ 1303344 h 1628413"/>
                <a:gd name="connsiteX11535" fmla="*/ 7072425 w 12192959"/>
                <a:gd name="connsiteY11535" fmla="*/ 1303373 h 1628413"/>
                <a:gd name="connsiteX11536" fmla="*/ 7021597 w 12192959"/>
                <a:gd name="connsiteY11536" fmla="*/ 1282112 h 1628413"/>
                <a:gd name="connsiteX11537" fmla="*/ 7021597 w 12192959"/>
                <a:gd name="connsiteY11537" fmla="*/ 1266058 h 1628413"/>
                <a:gd name="connsiteX11538" fmla="*/ 7070324 w 12192959"/>
                <a:gd name="connsiteY11538" fmla="*/ 1266058 h 1628413"/>
                <a:gd name="connsiteX11539" fmla="*/ 7070324 w 12192959"/>
                <a:gd name="connsiteY11539" fmla="*/ 1282112 h 1628413"/>
                <a:gd name="connsiteX11540" fmla="*/ 7115427 w 12192959"/>
                <a:gd name="connsiteY11540" fmla="*/ 1244067 h 1628413"/>
                <a:gd name="connsiteX11541" fmla="*/ 7115427 w 12192959"/>
                <a:gd name="connsiteY11541" fmla="*/ 1260131 h 1628413"/>
                <a:gd name="connsiteX11542" fmla="*/ 7064378 w 12192959"/>
                <a:gd name="connsiteY11542" fmla="*/ 1260131 h 1628413"/>
                <a:gd name="connsiteX11543" fmla="*/ 7064378 w 12192959"/>
                <a:gd name="connsiteY11543" fmla="*/ 1244087 h 1628413"/>
                <a:gd name="connsiteX11544" fmla="*/ 7113806 w 12192959"/>
                <a:gd name="connsiteY11544" fmla="*/ 1271419 h 1628413"/>
                <a:gd name="connsiteX11545" fmla="*/ 7113806 w 12192959"/>
                <a:gd name="connsiteY11545" fmla="*/ 1282112 h 1628413"/>
                <a:gd name="connsiteX11546" fmla="*/ 7076242 w 12192959"/>
                <a:gd name="connsiteY11546" fmla="*/ 1282112 h 1628413"/>
                <a:gd name="connsiteX11547" fmla="*/ 7076242 w 12192959"/>
                <a:gd name="connsiteY11547" fmla="*/ 1266048 h 1628413"/>
                <a:gd name="connsiteX11548" fmla="*/ 7119215 w 12192959"/>
                <a:gd name="connsiteY11548" fmla="*/ 1266048 h 1628413"/>
                <a:gd name="connsiteX11549" fmla="*/ 7119215 w 12192959"/>
                <a:gd name="connsiteY11549" fmla="*/ 1268446 h 1628413"/>
                <a:gd name="connsiteX11550" fmla="*/ 7116770 w 12192959"/>
                <a:gd name="connsiteY11550" fmla="*/ 1268446 h 1628413"/>
                <a:gd name="connsiteX11551" fmla="*/ 7113845 w 12192959"/>
                <a:gd name="connsiteY11551" fmla="*/ 1271419 h 1628413"/>
                <a:gd name="connsiteX11552" fmla="*/ 7021597 w 12192959"/>
                <a:gd name="connsiteY11552" fmla="*/ 1194179 h 1628413"/>
                <a:gd name="connsiteX11553" fmla="*/ 7021597 w 12192959"/>
                <a:gd name="connsiteY11553" fmla="*/ 1178116 h 1628413"/>
                <a:gd name="connsiteX11554" fmla="*/ 7070324 w 12192959"/>
                <a:gd name="connsiteY11554" fmla="*/ 1178116 h 1628413"/>
                <a:gd name="connsiteX11555" fmla="*/ 7070324 w 12192959"/>
                <a:gd name="connsiteY11555" fmla="*/ 1194179 h 1628413"/>
                <a:gd name="connsiteX11556" fmla="*/ 7115427 w 12192959"/>
                <a:gd name="connsiteY11556" fmla="*/ 1156135 h 1628413"/>
                <a:gd name="connsiteX11557" fmla="*/ 7115427 w 12192959"/>
                <a:gd name="connsiteY11557" fmla="*/ 1172199 h 1628413"/>
                <a:gd name="connsiteX11558" fmla="*/ 7064378 w 12192959"/>
                <a:gd name="connsiteY11558" fmla="*/ 1172199 h 1628413"/>
                <a:gd name="connsiteX11559" fmla="*/ 7064378 w 12192959"/>
                <a:gd name="connsiteY11559" fmla="*/ 1156135 h 1628413"/>
                <a:gd name="connsiteX11560" fmla="*/ 7115427 w 12192959"/>
                <a:gd name="connsiteY11560" fmla="*/ 1200096 h 1628413"/>
                <a:gd name="connsiteX11561" fmla="*/ 7115427 w 12192959"/>
                <a:gd name="connsiteY11561" fmla="*/ 1216160 h 1628413"/>
                <a:gd name="connsiteX11562" fmla="*/ 7064378 w 12192959"/>
                <a:gd name="connsiteY11562" fmla="*/ 1216160 h 1628413"/>
                <a:gd name="connsiteX11563" fmla="*/ 7064378 w 12192959"/>
                <a:gd name="connsiteY11563" fmla="*/ 1200096 h 1628413"/>
                <a:gd name="connsiteX11564" fmla="*/ 7076242 w 12192959"/>
                <a:gd name="connsiteY11564" fmla="*/ 1222087 h 1628413"/>
                <a:gd name="connsiteX11565" fmla="*/ 7119215 w 12192959"/>
                <a:gd name="connsiteY11565" fmla="*/ 1222087 h 1628413"/>
                <a:gd name="connsiteX11566" fmla="*/ 7119215 w 12192959"/>
                <a:gd name="connsiteY11566" fmla="*/ 1238150 h 1628413"/>
                <a:gd name="connsiteX11567" fmla="*/ 7076242 w 12192959"/>
                <a:gd name="connsiteY11567" fmla="*/ 1238150 h 1628413"/>
                <a:gd name="connsiteX11568" fmla="*/ 7076242 w 12192959"/>
                <a:gd name="connsiteY11568" fmla="*/ 1178116 h 1628413"/>
                <a:gd name="connsiteX11569" fmla="*/ 7119215 w 12192959"/>
                <a:gd name="connsiteY11569" fmla="*/ 1178116 h 1628413"/>
                <a:gd name="connsiteX11570" fmla="*/ 7119215 w 12192959"/>
                <a:gd name="connsiteY11570" fmla="*/ 1194179 h 1628413"/>
                <a:gd name="connsiteX11571" fmla="*/ 7076242 w 12192959"/>
                <a:gd name="connsiteY11571" fmla="*/ 1194179 h 1628413"/>
                <a:gd name="connsiteX11572" fmla="*/ 7070324 w 12192959"/>
                <a:gd name="connsiteY11572" fmla="*/ 1222087 h 1628413"/>
                <a:gd name="connsiteX11573" fmla="*/ 7070324 w 12192959"/>
                <a:gd name="connsiteY11573" fmla="*/ 1238150 h 1628413"/>
                <a:gd name="connsiteX11574" fmla="*/ 7021597 w 12192959"/>
                <a:gd name="connsiteY11574" fmla="*/ 1238150 h 1628413"/>
                <a:gd name="connsiteX11575" fmla="*/ 7021597 w 12192959"/>
                <a:gd name="connsiteY11575" fmla="*/ 1222087 h 1628413"/>
                <a:gd name="connsiteX11576" fmla="*/ 7058461 w 12192959"/>
                <a:gd name="connsiteY11576" fmla="*/ 1288038 h 1628413"/>
                <a:gd name="connsiteX11577" fmla="*/ 7058461 w 12192959"/>
                <a:gd name="connsiteY11577" fmla="*/ 1304102 h 1628413"/>
                <a:gd name="connsiteX11578" fmla="*/ 7007423 w 12192959"/>
                <a:gd name="connsiteY11578" fmla="*/ 1304102 h 1628413"/>
                <a:gd name="connsiteX11579" fmla="*/ 7007423 w 12192959"/>
                <a:gd name="connsiteY11579" fmla="*/ 1288048 h 1628413"/>
                <a:gd name="connsiteX11580" fmla="*/ 7058461 w 12192959"/>
                <a:gd name="connsiteY11580" fmla="*/ 1332000 h 1628413"/>
                <a:gd name="connsiteX11581" fmla="*/ 7058461 w 12192959"/>
                <a:gd name="connsiteY11581" fmla="*/ 1337169 h 1628413"/>
                <a:gd name="connsiteX11582" fmla="*/ 7007413 w 12192959"/>
                <a:gd name="connsiteY11582" fmla="*/ 1337169 h 1628413"/>
                <a:gd name="connsiteX11583" fmla="*/ 7007413 w 12192959"/>
                <a:gd name="connsiteY11583" fmla="*/ 1332009 h 1628413"/>
                <a:gd name="connsiteX11584" fmla="*/ 7070315 w 12192959"/>
                <a:gd name="connsiteY11584" fmla="*/ 1310019 h 1628413"/>
                <a:gd name="connsiteX11585" fmla="*/ 7070315 w 12192959"/>
                <a:gd name="connsiteY11585" fmla="*/ 1326083 h 1628413"/>
                <a:gd name="connsiteX11586" fmla="*/ 7021587 w 12192959"/>
                <a:gd name="connsiteY11586" fmla="*/ 1326083 h 1628413"/>
                <a:gd name="connsiteX11587" fmla="*/ 7021587 w 12192959"/>
                <a:gd name="connsiteY11587" fmla="*/ 1310019 h 1628413"/>
                <a:gd name="connsiteX11588" fmla="*/ 7058500 w 12192959"/>
                <a:gd name="connsiteY11588" fmla="*/ 1112222 h 1628413"/>
                <a:gd name="connsiteX11589" fmla="*/ 7058500 w 12192959"/>
                <a:gd name="connsiteY11589" fmla="*/ 1128285 h 1628413"/>
                <a:gd name="connsiteX11590" fmla="*/ 7007461 w 12192959"/>
                <a:gd name="connsiteY11590" fmla="*/ 1128285 h 1628413"/>
                <a:gd name="connsiteX11591" fmla="*/ 7007461 w 12192959"/>
                <a:gd name="connsiteY11591" fmla="*/ 1112222 h 1628413"/>
                <a:gd name="connsiteX11592" fmla="*/ 7070363 w 12192959"/>
                <a:gd name="connsiteY11592" fmla="*/ 1090241 h 1628413"/>
                <a:gd name="connsiteX11593" fmla="*/ 7070363 w 12192959"/>
                <a:gd name="connsiteY11593" fmla="*/ 1106304 h 1628413"/>
                <a:gd name="connsiteX11594" fmla="*/ 7021635 w 12192959"/>
                <a:gd name="connsiteY11594" fmla="*/ 1106304 h 1628413"/>
                <a:gd name="connsiteX11595" fmla="*/ 7021635 w 12192959"/>
                <a:gd name="connsiteY11595" fmla="*/ 1090164 h 1628413"/>
                <a:gd name="connsiteX11596" fmla="*/ 7070363 w 12192959"/>
                <a:gd name="connsiteY11596" fmla="*/ 1018314 h 1628413"/>
                <a:gd name="connsiteX11597" fmla="*/ 7021635 w 12192959"/>
                <a:gd name="connsiteY11597" fmla="*/ 1018314 h 1628413"/>
                <a:gd name="connsiteX11598" fmla="*/ 7021635 w 12192959"/>
                <a:gd name="connsiteY11598" fmla="*/ 1002251 h 1628413"/>
                <a:gd name="connsiteX11599" fmla="*/ 7070363 w 12192959"/>
                <a:gd name="connsiteY11599" fmla="*/ 1002251 h 1628413"/>
                <a:gd name="connsiteX11600" fmla="*/ 7070363 w 12192959"/>
                <a:gd name="connsiteY11600" fmla="*/ 886411 h 1628413"/>
                <a:gd name="connsiteX11601" fmla="*/ 7021635 w 12192959"/>
                <a:gd name="connsiteY11601" fmla="*/ 886411 h 1628413"/>
                <a:gd name="connsiteX11602" fmla="*/ 7021635 w 12192959"/>
                <a:gd name="connsiteY11602" fmla="*/ 870357 h 1628413"/>
                <a:gd name="connsiteX11603" fmla="*/ 7070363 w 12192959"/>
                <a:gd name="connsiteY11603" fmla="*/ 870357 h 1628413"/>
                <a:gd name="connsiteX11604" fmla="*/ 7070363 w 12192959"/>
                <a:gd name="connsiteY11604" fmla="*/ 798469 h 1628413"/>
                <a:gd name="connsiteX11605" fmla="*/ 7021635 w 12192959"/>
                <a:gd name="connsiteY11605" fmla="*/ 798469 h 1628413"/>
                <a:gd name="connsiteX11606" fmla="*/ 7021635 w 12192959"/>
                <a:gd name="connsiteY11606" fmla="*/ 782425 h 1628413"/>
                <a:gd name="connsiteX11607" fmla="*/ 7070363 w 12192959"/>
                <a:gd name="connsiteY11607" fmla="*/ 782425 h 1628413"/>
                <a:gd name="connsiteX11608" fmla="*/ 7115437 w 12192959"/>
                <a:gd name="connsiteY11608" fmla="*/ 804396 h 1628413"/>
                <a:gd name="connsiteX11609" fmla="*/ 7115437 w 12192959"/>
                <a:gd name="connsiteY11609" fmla="*/ 820459 h 1628413"/>
                <a:gd name="connsiteX11610" fmla="*/ 7064388 w 12192959"/>
                <a:gd name="connsiteY11610" fmla="*/ 820459 h 1628413"/>
                <a:gd name="connsiteX11611" fmla="*/ 7064388 w 12192959"/>
                <a:gd name="connsiteY11611" fmla="*/ 804377 h 1628413"/>
                <a:gd name="connsiteX11612" fmla="*/ 7115437 w 12192959"/>
                <a:gd name="connsiteY11612" fmla="*/ 848367 h 1628413"/>
                <a:gd name="connsiteX11613" fmla="*/ 7115437 w 12192959"/>
                <a:gd name="connsiteY11613" fmla="*/ 864421 h 1628413"/>
                <a:gd name="connsiteX11614" fmla="*/ 7064388 w 12192959"/>
                <a:gd name="connsiteY11614" fmla="*/ 864421 h 1628413"/>
                <a:gd name="connsiteX11615" fmla="*/ 7064388 w 12192959"/>
                <a:gd name="connsiteY11615" fmla="*/ 848367 h 1628413"/>
                <a:gd name="connsiteX11616" fmla="*/ 7115437 w 12192959"/>
                <a:gd name="connsiteY11616" fmla="*/ 892328 h 1628413"/>
                <a:gd name="connsiteX11617" fmla="*/ 7115437 w 12192959"/>
                <a:gd name="connsiteY11617" fmla="*/ 908392 h 1628413"/>
                <a:gd name="connsiteX11618" fmla="*/ 7064388 w 12192959"/>
                <a:gd name="connsiteY11618" fmla="*/ 908392 h 1628413"/>
                <a:gd name="connsiteX11619" fmla="*/ 7064388 w 12192959"/>
                <a:gd name="connsiteY11619" fmla="*/ 892338 h 1628413"/>
                <a:gd name="connsiteX11620" fmla="*/ 7115437 w 12192959"/>
                <a:gd name="connsiteY11620" fmla="*/ 936299 h 1628413"/>
                <a:gd name="connsiteX11621" fmla="*/ 7115437 w 12192959"/>
                <a:gd name="connsiteY11621" fmla="*/ 952363 h 1628413"/>
                <a:gd name="connsiteX11622" fmla="*/ 7064388 w 12192959"/>
                <a:gd name="connsiteY11622" fmla="*/ 952363 h 1628413"/>
                <a:gd name="connsiteX11623" fmla="*/ 7064388 w 12192959"/>
                <a:gd name="connsiteY11623" fmla="*/ 936309 h 1628413"/>
                <a:gd name="connsiteX11624" fmla="*/ 7115437 w 12192959"/>
                <a:gd name="connsiteY11624" fmla="*/ 980270 h 1628413"/>
                <a:gd name="connsiteX11625" fmla="*/ 7115437 w 12192959"/>
                <a:gd name="connsiteY11625" fmla="*/ 996334 h 1628413"/>
                <a:gd name="connsiteX11626" fmla="*/ 7064388 w 12192959"/>
                <a:gd name="connsiteY11626" fmla="*/ 996334 h 1628413"/>
                <a:gd name="connsiteX11627" fmla="*/ 7064388 w 12192959"/>
                <a:gd name="connsiteY11627" fmla="*/ 980270 h 1628413"/>
                <a:gd name="connsiteX11628" fmla="*/ 7115437 w 12192959"/>
                <a:gd name="connsiteY11628" fmla="*/ 1024241 h 1628413"/>
                <a:gd name="connsiteX11629" fmla="*/ 7115437 w 12192959"/>
                <a:gd name="connsiteY11629" fmla="*/ 1040295 h 1628413"/>
                <a:gd name="connsiteX11630" fmla="*/ 7064388 w 12192959"/>
                <a:gd name="connsiteY11630" fmla="*/ 1040295 h 1628413"/>
                <a:gd name="connsiteX11631" fmla="*/ 7064388 w 12192959"/>
                <a:gd name="connsiteY11631" fmla="*/ 1024232 h 1628413"/>
                <a:gd name="connsiteX11632" fmla="*/ 7064388 w 12192959"/>
                <a:gd name="connsiteY11632" fmla="*/ 1068203 h 1628413"/>
                <a:gd name="connsiteX11633" fmla="*/ 7115437 w 12192959"/>
                <a:gd name="connsiteY11633" fmla="*/ 1068203 h 1628413"/>
                <a:gd name="connsiteX11634" fmla="*/ 7115437 w 12192959"/>
                <a:gd name="connsiteY11634" fmla="*/ 1084257 h 1628413"/>
                <a:gd name="connsiteX11635" fmla="*/ 7064388 w 12192959"/>
                <a:gd name="connsiteY11635" fmla="*/ 1084257 h 1628413"/>
                <a:gd name="connsiteX11636" fmla="*/ 7115437 w 12192959"/>
                <a:gd name="connsiteY11636" fmla="*/ 776488 h 1628413"/>
                <a:gd name="connsiteX11637" fmla="*/ 7064388 w 12192959"/>
                <a:gd name="connsiteY11637" fmla="*/ 776488 h 1628413"/>
                <a:gd name="connsiteX11638" fmla="*/ 7064388 w 12192959"/>
                <a:gd name="connsiteY11638" fmla="*/ 760434 h 1628413"/>
                <a:gd name="connsiteX11639" fmla="*/ 7115437 w 12192959"/>
                <a:gd name="connsiteY11639" fmla="*/ 760434 h 1628413"/>
                <a:gd name="connsiteX11640" fmla="*/ 7070363 w 12192959"/>
                <a:gd name="connsiteY11640" fmla="*/ 754508 h 1628413"/>
                <a:gd name="connsiteX11641" fmla="*/ 7021635 w 12192959"/>
                <a:gd name="connsiteY11641" fmla="*/ 754508 h 1628413"/>
                <a:gd name="connsiteX11642" fmla="*/ 7021635 w 12192959"/>
                <a:gd name="connsiteY11642" fmla="*/ 750672 h 1628413"/>
                <a:gd name="connsiteX11643" fmla="*/ 7070363 w 12192959"/>
                <a:gd name="connsiteY11643" fmla="*/ 750672 h 1628413"/>
                <a:gd name="connsiteX11644" fmla="*/ 7070363 w 12192959"/>
                <a:gd name="connsiteY11644" fmla="*/ 826377 h 1628413"/>
                <a:gd name="connsiteX11645" fmla="*/ 7070363 w 12192959"/>
                <a:gd name="connsiteY11645" fmla="*/ 842450 h 1628413"/>
                <a:gd name="connsiteX11646" fmla="*/ 7021635 w 12192959"/>
                <a:gd name="connsiteY11646" fmla="*/ 842450 h 1628413"/>
                <a:gd name="connsiteX11647" fmla="*/ 7021635 w 12192959"/>
                <a:gd name="connsiteY11647" fmla="*/ 826434 h 1628413"/>
                <a:gd name="connsiteX11648" fmla="*/ 7021635 w 12192959"/>
                <a:gd name="connsiteY11648" fmla="*/ 930392 h 1628413"/>
                <a:gd name="connsiteX11649" fmla="*/ 7021635 w 12192959"/>
                <a:gd name="connsiteY11649" fmla="*/ 914319 h 1628413"/>
                <a:gd name="connsiteX11650" fmla="*/ 7070363 w 12192959"/>
                <a:gd name="connsiteY11650" fmla="*/ 914319 h 1628413"/>
                <a:gd name="connsiteX11651" fmla="*/ 7070363 w 12192959"/>
                <a:gd name="connsiteY11651" fmla="*/ 930392 h 1628413"/>
                <a:gd name="connsiteX11652" fmla="*/ 7070363 w 12192959"/>
                <a:gd name="connsiteY11652" fmla="*/ 958299 h 1628413"/>
                <a:gd name="connsiteX11653" fmla="*/ 7070363 w 12192959"/>
                <a:gd name="connsiteY11653" fmla="*/ 974353 h 1628413"/>
                <a:gd name="connsiteX11654" fmla="*/ 7021635 w 12192959"/>
                <a:gd name="connsiteY11654" fmla="*/ 974353 h 1628413"/>
                <a:gd name="connsiteX11655" fmla="*/ 7021635 w 12192959"/>
                <a:gd name="connsiteY11655" fmla="*/ 958299 h 1628413"/>
                <a:gd name="connsiteX11656" fmla="*/ 7070363 w 12192959"/>
                <a:gd name="connsiteY11656" fmla="*/ 1046231 h 1628413"/>
                <a:gd name="connsiteX11657" fmla="*/ 7070363 w 12192959"/>
                <a:gd name="connsiteY11657" fmla="*/ 1062295 h 1628413"/>
                <a:gd name="connsiteX11658" fmla="*/ 7021635 w 12192959"/>
                <a:gd name="connsiteY11658" fmla="*/ 1062295 h 1628413"/>
                <a:gd name="connsiteX11659" fmla="*/ 7021635 w 12192959"/>
                <a:gd name="connsiteY11659" fmla="*/ 1046231 h 1628413"/>
                <a:gd name="connsiteX11660" fmla="*/ 7064417 w 12192959"/>
                <a:gd name="connsiteY11660" fmla="*/ 1112183 h 1628413"/>
                <a:gd name="connsiteX11661" fmla="*/ 7115465 w 12192959"/>
                <a:gd name="connsiteY11661" fmla="*/ 1112183 h 1628413"/>
                <a:gd name="connsiteX11662" fmla="*/ 7115465 w 12192959"/>
                <a:gd name="connsiteY11662" fmla="*/ 1128247 h 1628413"/>
                <a:gd name="connsiteX11663" fmla="*/ 7064417 w 12192959"/>
                <a:gd name="connsiteY11663" fmla="*/ 1128247 h 1628413"/>
                <a:gd name="connsiteX11664" fmla="*/ 7076280 w 12192959"/>
                <a:gd name="connsiteY11664" fmla="*/ 1134164 h 1628413"/>
                <a:gd name="connsiteX11665" fmla="*/ 7119254 w 12192959"/>
                <a:gd name="connsiteY11665" fmla="*/ 1134164 h 1628413"/>
                <a:gd name="connsiteX11666" fmla="*/ 7119254 w 12192959"/>
                <a:gd name="connsiteY11666" fmla="*/ 1135382 h 1628413"/>
                <a:gd name="connsiteX11667" fmla="*/ 7076280 w 12192959"/>
                <a:gd name="connsiteY11667" fmla="*/ 1135382 h 1628413"/>
                <a:gd name="connsiteX11668" fmla="*/ 7076280 w 12192959"/>
                <a:gd name="connsiteY11668" fmla="*/ 1106266 h 1628413"/>
                <a:gd name="connsiteX11669" fmla="*/ 7076280 w 12192959"/>
                <a:gd name="connsiteY11669" fmla="*/ 1090164 h 1628413"/>
                <a:gd name="connsiteX11670" fmla="*/ 7119254 w 12192959"/>
                <a:gd name="connsiteY11670" fmla="*/ 1090164 h 1628413"/>
                <a:gd name="connsiteX11671" fmla="*/ 7119254 w 12192959"/>
                <a:gd name="connsiteY11671" fmla="*/ 1106228 h 1628413"/>
                <a:gd name="connsiteX11672" fmla="*/ 7076280 w 12192959"/>
                <a:gd name="connsiteY11672" fmla="*/ 1062295 h 1628413"/>
                <a:gd name="connsiteX11673" fmla="*/ 7076280 w 12192959"/>
                <a:gd name="connsiteY11673" fmla="*/ 1046231 h 1628413"/>
                <a:gd name="connsiteX11674" fmla="*/ 7119254 w 12192959"/>
                <a:gd name="connsiteY11674" fmla="*/ 1046231 h 1628413"/>
                <a:gd name="connsiteX11675" fmla="*/ 7119254 w 12192959"/>
                <a:gd name="connsiteY11675" fmla="*/ 1062295 h 1628413"/>
                <a:gd name="connsiteX11676" fmla="*/ 7076280 w 12192959"/>
                <a:gd name="connsiteY11676" fmla="*/ 1062295 h 1628413"/>
                <a:gd name="connsiteX11677" fmla="*/ 7076280 w 12192959"/>
                <a:gd name="connsiteY11677" fmla="*/ 1018324 h 1628413"/>
                <a:gd name="connsiteX11678" fmla="*/ 7076280 w 12192959"/>
                <a:gd name="connsiteY11678" fmla="*/ 1002260 h 1628413"/>
                <a:gd name="connsiteX11679" fmla="*/ 7119254 w 12192959"/>
                <a:gd name="connsiteY11679" fmla="*/ 1002260 h 1628413"/>
                <a:gd name="connsiteX11680" fmla="*/ 7119254 w 12192959"/>
                <a:gd name="connsiteY11680" fmla="*/ 1018324 h 1628413"/>
                <a:gd name="connsiteX11681" fmla="*/ 7076280 w 12192959"/>
                <a:gd name="connsiteY11681" fmla="*/ 1018324 h 1628413"/>
                <a:gd name="connsiteX11682" fmla="*/ 7076280 w 12192959"/>
                <a:gd name="connsiteY11682" fmla="*/ 974363 h 1628413"/>
                <a:gd name="connsiteX11683" fmla="*/ 7076280 w 12192959"/>
                <a:gd name="connsiteY11683" fmla="*/ 958289 h 1628413"/>
                <a:gd name="connsiteX11684" fmla="*/ 7119254 w 12192959"/>
                <a:gd name="connsiteY11684" fmla="*/ 958289 h 1628413"/>
                <a:gd name="connsiteX11685" fmla="*/ 7119254 w 12192959"/>
                <a:gd name="connsiteY11685" fmla="*/ 974363 h 1628413"/>
                <a:gd name="connsiteX11686" fmla="*/ 7076280 w 12192959"/>
                <a:gd name="connsiteY11686" fmla="*/ 930392 h 1628413"/>
                <a:gd name="connsiteX11687" fmla="*/ 7076280 w 12192959"/>
                <a:gd name="connsiteY11687" fmla="*/ 914319 h 1628413"/>
                <a:gd name="connsiteX11688" fmla="*/ 7119254 w 12192959"/>
                <a:gd name="connsiteY11688" fmla="*/ 914319 h 1628413"/>
                <a:gd name="connsiteX11689" fmla="*/ 7119254 w 12192959"/>
                <a:gd name="connsiteY11689" fmla="*/ 930392 h 1628413"/>
                <a:gd name="connsiteX11690" fmla="*/ 7076280 w 12192959"/>
                <a:gd name="connsiteY11690" fmla="*/ 886421 h 1628413"/>
                <a:gd name="connsiteX11691" fmla="*/ 7076280 w 12192959"/>
                <a:gd name="connsiteY11691" fmla="*/ 870357 h 1628413"/>
                <a:gd name="connsiteX11692" fmla="*/ 7119254 w 12192959"/>
                <a:gd name="connsiteY11692" fmla="*/ 870357 h 1628413"/>
                <a:gd name="connsiteX11693" fmla="*/ 7119254 w 12192959"/>
                <a:gd name="connsiteY11693" fmla="*/ 886430 h 1628413"/>
                <a:gd name="connsiteX11694" fmla="*/ 7076280 w 12192959"/>
                <a:gd name="connsiteY11694" fmla="*/ 886430 h 1628413"/>
                <a:gd name="connsiteX11695" fmla="*/ 7076280 w 12192959"/>
                <a:gd name="connsiteY11695" fmla="*/ 842450 h 1628413"/>
                <a:gd name="connsiteX11696" fmla="*/ 7076280 w 12192959"/>
                <a:gd name="connsiteY11696" fmla="*/ 826434 h 1628413"/>
                <a:gd name="connsiteX11697" fmla="*/ 7119254 w 12192959"/>
                <a:gd name="connsiteY11697" fmla="*/ 826434 h 1628413"/>
                <a:gd name="connsiteX11698" fmla="*/ 7119254 w 12192959"/>
                <a:gd name="connsiteY11698" fmla="*/ 842450 h 1628413"/>
                <a:gd name="connsiteX11699" fmla="*/ 7076280 w 12192959"/>
                <a:gd name="connsiteY11699" fmla="*/ 842450 h 1628413"/>
                <a:gd name="connsiteX11700" fmla="*/ 7076280 w 12192959"/>
                <a:gd name="connsiteY11700" fmla="*/ 798479 h 1628413"/>
                <a:gd name="connsiteX11701" fmla="*/ 7076280 w 12192959"/>
                <a:gd name="connsiteY11701" fmla="*/ 782415 h 1628413"/>
                <a:gd name="connsiteX11702" fmla="*/ 7119254 w 12192959"/>
                <a:gd name="connsiteY11702" fmla="*/ 782415 h 1628413"/>
                <a:gd name="connsiteX11703" fmla="*/ 7119254 w 12192959"/>
                <a:gd name="connsiteY11703" fmla="*/ 798479 h 1628413"/>
                <a:gd name="connsiteX11704" fmla="*/ 7076280 w 12192959"/>
                <a:gd name="connsiteY11704" fmla="*/ 798479 h 1628413"/>
                <a:gd name="connsiteX11705" fmla="*/ 7119254 w 12192959"/>
                <a:gd name="connsiteY11705" fmla="*/ 750672 h 1628413"/>
                <a:gd name="connsiteX11706" fmla="*/ 7119254 w 12192959"/>
                <a:gd name="connsiteY11706" fmla="*/ 754508 h 1628413"/>
                <a:gd name="connsiteX11707" fmla="*/ 7076280 w 12192959"/>
                <a:gd name="connsiteY11707" fmla="*/ 754508 h 1628413"/>
                <a:gd name="connsiteX11708" fmla="*/ 7076280 w 12192959"/>
                <a:gd name="connsiteY11708" fmla="*/ 750672 h 1628413"/>
                <a:gd name="connsiteX11709" fmla="*/ 7058500 w 12192959"/>
                <a:gd name="connsiteY11709" fmla="*/ 760454 h 1628413"/>
                <a:gd name="connsiteX11710" fmla="*/ 7058500 w 12192959"/>
                <a:gd name="connsiteY11710" fmla="*/ 776517 h 1628413"/>
                <a:gd name="connsiteX11711" fmla="*/ 7007461 w 12192959"/>
                <a:gd name="connsiteY11711" fmla="*/ 776517 h 1628413"/>
                <a:gd name="connsiteX11712" fmla="*/ 7007461 w 12192959"/>
                <a:gd name="connsiteY11712" fmla="*/ 760434 h 1628413"/>
                <a:gd name="connsiteX11713" fmla="*/ 7058500 w 12192959"/>
                <a:gd name="connsiteY11713" fmla="*/ 804425 h 1628413"/>
                <a:gd name="connsiteX11714" fmla="*/ 7058500 w 12192959"/>
                <a:gd name="connsiteY11714" fmla="*/ 820488 h 1628413"/>
                <a:gd name="connsiteX11715" fmla="*/ 7007461 w 12192959"/>
                <a:gd name="connsiteY11715" fmla="*/ 820488 h 1628413"/>
                <a:gd name="connsiteX11716" fmla="*/ 7007461 w 12192959"/>
                <a:gd name="connsiteY11716" fmla="*/ 804377 h 1628413"/>
                <a:gd name="connsiteX11717" fmla="*/ 7058500 w 12192959"/>
                <a:gd name="connsiteY11717" fmla="*/ 848386 h 1628413"/>
                <a:gd name="connsiteX11718" fmla="*/ 7058500 w 12192959"/>
                <a:gd name="connsiteY11718" fmla="*/ 864459 h 1628413"/>
                <a:gd name="connsiteX11719" fmla="*/ 7007461 w 12192959"/>
                <a:gd name="connsiteY11719" fmla="*/ 864459 h 1628413"/>
                <a:gd name="connsiteX11720" fmla="*/ 7007461 w 12192959"/>
                <a:gd name="connsiteY11720" fmla="*/ 848376 h 1628413"/>
                <a:gd name="connsiteX11721" fmla="*/ 7058500 w 12192959"/>
                <a:gd name="connsiteY11721" fmla="*/ 892357 h 1628413"/>
                <a:gd name="connsiteX11722" fmla="*/ 7058500 w 12192959"/>
                <a:gd name="connsiteY11722" fmla="*/ 908421 h 1628413"/>
                <a:gd name="connsiteX11723" fmla="*/ 7007461 w 12192959"/>
                <a:gd name="connsiteY11723" fmla="*/ 908421 h 1628413"/>
                <a:gd name="connsiteX11724" fmla="*/ 7007461 w 12192959"/>
                <a:gd name="connsiteY11724" fmla="*/ 892338 h 1628413"/>
                <a:gd name="connsiteX11725" fmla="*/ 7058500 w 12192959"/>
                <a:gd name="connsiteY11725" fmla="*/ 936328 h 1628413"/>
                <a:gd name="connsiteX11726" fmla="*/ 7058500 w 12192959"/>
                <a:gd name="connsiteY11726" fmla="*/ 952392 h 1628413"/>
                <a:gd name="connsiteX11727" fmla="*/ 7007461 w 12192959"/>
                <a:gd name="connsiteY11727" fmla="*/ 952392 h 1628413"/>
                <a:gd name="connsiteX11728" fmla="*/ 7007461 w 12192959"/>
                <a:gd name="connsiteY11728" fmla="*/ 936309 h 1628413"/>
                <a:gd name="connsiteX11729" fmla="*/ 7058500 w 12192959"/>
                <a:gd name="connsiteY11729" fmla="*/ 980299 h 1628413"/>
                <a:gd name="connsiteX11730" fmla="*/ 7058500 w 12192959"/>
                <a:gd name="connsiteY11730" fmla="*/ 996362 h 1628413"/>
                <a:gd name="connsiteX11731" fmla="*/ 7007461 w 12192959"/>
                <a:gd name="connsiteY11731" fmla="*/ 996362 h 1628413"/>
                <a:gd name="connsiteX11732" fmla="*/ 7007461 w 12192959"/>
                <a:gd name="connsiteY11732" fmla="*/ 980299 h 1628413"/>
                <a:gd name="connsiteX11733" fmla="*/ 7058500 w 12192959"/>
                <a:gd name="connsiteY11733" fmla="*/ 1024260 h 1628413"/>
                <a:gd name="connsiteX11734" fmla="*/ 7058500 w 12192959"/>
                <a:gd name="connsiteY11734" fmla="*/ 1040295 h 1628413"/>
                <a:gd name="connsiteX11735" fmla="*/ 7007461 w 12192959"/>
                <a:gd name="connsiteY11735" fmla="*/ 1040295 h 1628413"/>
                <a:gd name="connsiteX11736" fmla="*/ 7007461 w 12192959"/>
                <a:gd name="connsiteY11736" fmla="*/ 1024241 h 1628413"/>
                <a:gd name="connsiteX11737" fmla="*/ 7058500 w 12192959"/>
                <a:gd name="connsiteY11737" fmla="*/ 1068231 h 1628413"/>
                <a:gd name="connsiteX11738" fmla="*/ 7058500 w 12192959"/>
                <a:gd name="connsiteY11738" fmla="*/ 1084295 h 1628413"/>
                <a:gd name="connsiteX11739" fmla="*/ 7007461 w 12192959"/>
                <a:gd name="connsiteY11739" fmla="*/ 1084295 h 1628413"/>
                <a:gd name="connsiteX11740" fmla="*/ 7007461 w 12192959"/>
                <a:gd name="connsiteY11740" fmla="*/ 1068241 h 1628413"/>
                <a:gd name="connsiteX11741" fmla="*/ 7070363 w 12192959"/>
                <a:gd name="connsiteY11741" fmla="*/ 1134183 h 1628413"/>
                <a:gd name="connsiteX11742" fmla="*/ 7070363 w 12192959"/>
                <a:gd name="connsiteY11742" fmla="*/ 1135401 h 1628413"/>
                <a:gd name="connsiteX11743" fmla="*/ 7021635 w 12192959"/>
                <a:gd name="connsiteY11743" fmla="*/ 1135401 h 1628413"/>
                <a:gd name="connsiteX11744" fmla="*/ 7021635 w 12192959"/>
                <a:gd name="connsiteY11744" fmla="*/ 1134183 h 1628413"/>
                <a:gd name="connsiteX11745" fmla="*/ 7076280 w 12192959"/>
                <a:gd name="connsiteY11745" fmla="*/ 710565 h 1628413"/>
                <a:gd name="connsiteX11746" fmla="*/ 7076280 w 12192959"/>
                <a:gd name="connsiteY11746" fmla="*/ 694483 h 1628413"/>
                <a:gd name="connsiteX11747" fmla="*/ 7119254 w 12192959"/>
                <a:gd name="connsiteY11747" fmla="*/ 694483 h 1628413"/>
                <a:gd name="connsiteX11748" fmla="*/ 7119254 w 12192959"/>
                <a:gd name="connsiteY11748" fmla="*/ 710546 h 1628413"/>
                <a:gd name="connsiteX11749" fmla="*/ 7021616 w 12192959"/>
                <a:gd name="connsiteY11749" fmla="*/ 710565 h 1628413"/>
                <a:gd name="connsiteX11750" fmla="*/ 7021616 w 12192959"/>
                <a:gd name="connsiteY11750" fmla="*/ 694473 h 1628413"/>
                <a:gd name="connsiteX11751" fmla="*/ 7070344 w 12192959"/>
                <a:gd name="connsiteY11751" fmla="*/ 694473 h 1628413"/>
                <a:gd name="connsiteX11752" fmla="*/ 7070344 w 12192959"/>
                <a:gd name="connsiteY11752" fmla="*/ 710546 h 1628413"/>
                <a:gd name="connsiteX11753" fmla="*/ 7064398 w 12192959"/>
                <a:gd name="connsiteY11753" fmla="*/ 732546 h 1628413"/>
                <a:gd name="connsiteX11754" fmla="*/ 7064398 w 12192959"/>
                <a:gd name="connsiteY11754" fmla="*/ 716463 h 1628413"/>
                <a:gd name="connsiteX11755" fmla="*/ 7115446 w 12192959"/>
                <a:gd name="connsiteY11755" fmla="*/ 716463 h 1628413"/>
                <a:gd name="connsiteX11756" fmla="*/ 7115446 w 12192959"/>
                <a:gd name="connsiteY11756" fmla="*/ 732527 h 1628413"/>
                <a:gd name="connsiteX11757" fmla="*/ 7058481 w 12192959"/>
                <a:gd name="connsiteY11757" fmla="*/ 716483 h 1628413"/>
                <a:gd name="connsiteX11758" fmla="*/ 7058481 w 12192959"/>
                <a:gd name="connsiteY11758" fmla="*/ 732546 h 1628413"/>
                <a:gd name="connsiteX11759" fmla="*/ 7007442 w 12192959"/>
                <a:gd name="connsiteY11759" fmla="*/ 732546 h 1628413"/>
                <a:gd name="connsiteX11760" fmla="*/ 7007442 w 12192959"/>
                <a:gd name="connsiteY11760" fmla="*/ 716463 h 1628413"/>
                <a:gd name="connsiteX11761" fmla="*/ 7119225 w 12192959"/>
                <a:gd name="connsiteY11761" fmla="*/ 744755 h 1628413"/>
                <a:gd name="connsiteX11762" fmla="*/ 7007106 w 12192959"/>
                <a:gd name="connsiteY11762" fmla="*/ 744755 h 1628413"/>
                <a:gd name="connsiteX11763" fmla="*/ 7007106 w 12192959"/>
                <a:gd name="connsiteY11763" fmla="*/ 738636 h 1628413"/>
                <a:gd name="connsiteX11764" fmla="*/ 7119244 w 12192959"/>
                <a:gd name="connsiteY11764" fmla="*/ 738636 h 1628413"/>
                <a:gd name="connsiteX11765" fmla="*/ 7119225 w 12192959"/>
                <a:gd name="connsiteY11765" fmla="*/ 1147437 h 1628413"/>
                <a:gd name="connsiteX11766" fmla="*/ 7007106 w 12192959"/>
                <a:gd name="connsiteY11766" fmla="*/ 1147437 h 1628413"/>
                <a:gd name="connsiteX11767" fmla="*/ 7007106 w 12192959"/>
                <a:gd name="connsiteY11767" fmla="*/ 1141328 h 1628413"/>
                <a:gd name="connsiteX11768" fmla="*/ 7119244 w 12192959"/>
                <a:gd name="connsiteY11768" fmla="*/ 1141328 h 1628413"/>
                <a:gd name="connsiteX11769" fmla="*/ 7058481 w 12192959"/>
                <a:gd name="connsiteY11769" fmla="*/ 1156173 h 1628413"/>
                <a:gd name="connsiteX11770" fmla="*/ 7058481 w 12192959"/>
                <a:gd name="connsiteY11770" fmla="*/ 1172237 h 1628413"/>
                <a:gd name="connsiteX11771" fmla="*/ 7007442 w 12192959"/>
                <a:gd name="connsiteY11771" fmla="*/ 1172237 h 1628413"/>
                <a:gd name="connsiteX11772" fmla="*/ 7007442 w 12192959"/>
                <a:gd name="connsiteY11772" fmla="*/ 1156173 h 1628413"/>
                <a:gd name="connsiteX11773" fmla="*/ 7058481 w 12192959"/>
                <a:gd name="connsiteY11773" fmla="*/ 1200135 h 1628413"/>
                <a:gd name="connsiteX11774" fmla="*/ 7058481 w 12192959"/>
                <a:gd name="connsiteY11774" fmla="*/ 1216198 h 1628413"/>
                <a:gd name="connsiteX11775" fmla="*/ 7007442 w 12192959"/>
                <a:gd name="connsiteY11775" fmla="*/ 1216198 h 1628413"/>
                <a:gd name="connsiteX11776" fmla="*/ 7007442 w 12192959"/>
                <a:gd name="connsiteY11776" fmla="*/ 1200135 h 1628413"/>
                <a:gd name="connsiteX11777" fmla="*/ 7058481 w 12192959"/>
                <a:gd name="connsiteY11777" fmla="*/ 1244106 h 1628413"/>
                <a:gd name="connsiteX11778" fmla="*/ 7058481 w 12192959"/>
                <a:gd name="connsiteY11778" fmla="*/ 1260169 h 1628413"/>
                <a:gd name="connsiteX11779" fmla="*/ 7007442 w 12192959"/>
                <a:gd name="connsiteY11779" fmla="*/ 1260169 h 1628413"/>
                <a:gd name="connsiteX11780" fmla="*/ 7007442 w 12192959"/>
                <a:gd name="connsiteY11780" fmla="*/ 1244087 h 1628413"/>
                <a:gd name="connsiteX11781" fmla="*/ 7007087 w 12192959"/>
                <a:gd name="connsiteY11781" fmla="*/ 1343124 h 1628413"/>
                <a:gd name="connsiteX11782" fmla="*/ 7083511 w 12192959"/>
                <a:gd name="connsiteY11782" fmla="*/ 1343124 h 1628413"/>
                <a:gd name="connsiteX11783" fmla="*/ 7083511 w 12192959"/>
                <a:gd name="connsiteY11783" fmla="*/ 1349243 h 1628413"/>
                <a:gd name="connsiteX11784" fmla="*/ 7007087 w 12192959"/>
                <a:gd name="connsiteY11784" fmla="*/ 1349243 h 1628413"/>
                <a:gd name="connsiteX11785" fmla="*/ 7064407 w 12192959"/>
                <a:gd name="connsiteY11785" fmla="*/ 1332038 h 1628413"/>
                <a:gd name="connsiteX11786" fmla="*/ 7078994 w 12192959"/>
                <a:gd name="connsiteY11786" fmla="*/ 1332038 h 1628413"/>
                <a:gd name="connsiteX11787" fmla="*/ 7078994 w 12192959"/>
                <a:gd name="connsiteY11787" fmla="*/ 1337207 h 1628413"/>
                <a:gd name="connsiteX11788" fmla="*/ 7064407 w 12192959"/>
                <a:gd name="connsiteY11788" fmla="*/ 1337207 h 1628413"/>
                <a:gd name="connsiteX11789" fmla="*/ 7078323 w 12192959"/>
                <a:gd name="connsiteY11789" fmla="*/ 1306634 h 1628413"/>
                <a:gd name="connsiteX11790" fmla="*/ 7093983 w 12192959"/>
                <a:gd name="connsiteY11790" fmla="*/ 1306356 h 1628413"/>
                <a:gd name="connsiteX11791" fmla="*/ 7588943 w 12192959"/>
                <a:gd name="connsiteY11791" fmla="*/ 1306356 h 1628413"/>
                <a:gd name="connsiteX11792" fmla="*/ 7588943 w 12192959"/>
                <a:gd name="connsiteY11792" fmla="*/ 1323349 h 1628413"/>
                <a:gd name="connsiteX11793" fmla="*/ 7078342 w 12192959"/>
                <a:gd name="connsiteY11793" fmla="*/ 1323349 h 1628413"/>
                <a:gd name="connsiteX11794" fmla="*/ 7382763 w 12192959"/>
                <a:gd name="connsiteY11794" fmla="*/ 1296219 h 1628413"/>
                <a:gd name="connsiteX11795" fmla="*/ 7382763 w 12192959"/>
                <a:gd name="connsiteY11795" fmla="*/ 1295826 h 1628413"/>
                <a:gd name="connsiteX11796" fmla="*/ 7382763 w 12192959"/>
                <a:gd name="connsiteY11796" fmla="*/ 1295500 h 1628413"/>
                <a:gd name="connsiteX11797" fmla="*/ 7382696 w 12192959"/>
                <a:gd name="connsiteY11797" fmla="*/ 1294349 h 1628413"/>
                <a:gd name="connsiteX11798" fmla="*/ 7382639 w 12192959"/>
                <a:gd name="connsiteY11798" fmla="*/ 1293783 h 1628413"/>
                <a:gd name="connsiteX11799" fmla="*/ 7382639 w 12192959"/>
                <a:gd name="connsiteY11799" fmla="*/ 1293534 h 1628413"/>
                <a:gd name="connsiteX11800" fmla="*/ 7382533 w 12192959"/>
                <a:gd name="connsiteY11800" fmla="*/ 1292498 h 1628413"/>
                <a:gd name="connsiteX11801" fmla="*/ 7382456 w 12192959"/>
                <a:gd name="connsiteY11801" fmla="*/ 1291951 h 1628413"/>
                <a:gd name="connsiteX11802" fmla="*/ 7382456 w 12192959"/>
                <a:gd name="connsiteY11802" fmla="*/ 1291731 h 1628413"/>
                <a:gd name="connsiteX11803" fmla="*/ 7382303 w 12192959"/>
                <a:gd name="connsiteY11803" fmla="*/ 1290666 h 1628413"/>
                <a:gd name="connsiteX11804" fmla="*/ 7382197 w 12192959"/>
                <a:gd name="connsiteY11804" fmla="*/ 1290033 h 1628413"/>
                <a:gd name="connsiteX11805" fmla="*/ 7382197 w 12192959"/>
                <a:gd name="connsiteY11805" fmla="*/ 1289870 h 1628413"/>
                <a:gd name="connsiteX11806" fmla="*/ 7382005 w 12192959"/>
                <a:gd name="connsiteY11806" fmla="*/ 1288854 h 1628413"/>
                <a:gd name="connsiteX11807" fmla="*/ 7381842 w 12192959"/>
                <a:gd name="connsiteY11807" fmla="*/ 1288048 h 1628413"/>
                <a:gd name="connsiteX11808" fmla="*/ 7381603 w 12192959"/>
                <a:gd name="connsiteY11808" fmla="*/ 1287089 h 1628413"/>
                <a:gd name="connsiteX11809" fmla="*/ 7381401 w 12192959"/>
                <a:gd name="connsiteY11809" fmla="*/ 1286283 h 1628413"/>
                <a:gd name="connsiteX11810" fmla="*/ 7381133 w 12192959"/>
                <a:gd name="connsiteY11810" fmla="*/ 1285324 h 1628413"/>
                <a:gd name="connsiteX11811" fmla="*/ 7380903 w 12192959"/>
                <a:gd name="connsiteY11811" fmla="*/ 1284528 h 1628413"/>
                <a:gd name="connsiteX11812" fmla="*/ 7380586 w 12192959"/>
                <a:gd name="connsiteY11812" fmla="*/ 1283569 h 1628413"/>
                <a:gd name="connsiteX11813" fmla="*/ 7380318 w 12192959"/>
                <a:gd name="connsiteY11813" fmla="*/ 1282783 h 1628413"/>
                <a:gd name="connsiteX11814" fmla="*/ 7379972 w 12192959"/>
                <a:gd name="connsiteY11814" fmla="*/ 1281824 h 1628413"/>
                <a:gd name="connsiteX11815" fmla="*/ 7379675 w 12192959"/>
                <a:gd name="connsiteY11815" fmla="*/ 1281066 h 1628413"/>
                <a:gd name="connsiteX11816" fmla="*/ 7379272 w 12192959"/>
                <a:gd name="connsiteY11816" fmla="*/ 1280107 h 1628413"/>
                <a:gd name="connsiteX11817" fmla="*/ 7379205 w 12192959"/>
                <a:gd name="connsiteY11817" fmla="*/ 1279935 h 1628413"/>
                <a:gd name="connsiteX11818" fmla="*/ 7378965 w 12192959"/>
                <a:gd name="connsiteY11818" fmla="*/ 1279378 h 1628413"/>
                <a:gd name="connsiteX11819" fmla="*/ 7378495 w 12192959"/>
                <a:gd name="connsiteY11819" fmla="*/ 1278419 h 1628413"/>
                <a:gd name="connsiteX11820" fmla="*/ 7378179 w 12192959"/>
                <a:gd name="connsiteY11820" fmla="*/ 1277748 h 1628413"/>
                <a:gd name="connsiteX11821" fmla="*/ 7377632 w 12192959"/>
                <a:gd name="connsiteY11821" fmla="*/ 1276693 h 1628413"/>
                <a:gd name="connsiteX11822" fmla="*/ 7377536 w 12192959"/>
                <a:gd name="connsiteY11822" fmla="*/ 1276511 h 1628413"/>
                <a:gd name="connsiteX11823" fmla="*/ 7377326 w 12192959"/>
                <a:gd name="connsiteY11823" fmla="*/ 1276118 h 1628413"/>
                <a:gd name="connsiteX11824" fmla="*/ 7376501 w 12192959"/>
                <a:gd name="connsiteY11824" fmla="*/ 1274670 h 1628413"/>
                <a:gd name="connsiteX11825" fmla="*/ 7376424 w 12192959"/>
                <a:gd name="connsiteY11825" fmla="*/ 1274535 h 1628413"/>
                <a:gd name="connsiteX11826" fmla="*/ 7558532 w 12192959"/>
                <a:gd name="connsiteY11826" fmla="*/ 1274535 h 1628413"/>
                <a:gd name="connsiteX11827" fmla="*/ 7558532 w 12192959"/>
                <a:gd name="connsiteY11827" fmla="*/ 1299815 h 1628413"/>
                <a:gd name="connsiteX11828" fmla="*/ 7382782 w 12192959"/>
                <a:gd name="connsiteY11828" fmla="*/ 1299815 h 1628413"/>
                <a:gd name="connsiteX11829" fmla="*/ 7382782 w 12192959"/>
                <a:gd name="connsiteY11829" fmla="*/ 1298223 h 1628413"/>
                <a:gd name="connsiteX11830" fmla="*/ 7382782 w 12192959"/>
                <a:gd name="connsiteY11830" fmla="*/ 1296200 h 1628413"/>
                <a:gd name="connsiteX11831" fmla="*/ 7304804 w 12192959"/>
                <a:gd name="connsiteY11831" fmla="*/ 1273279 h 1628413"/>
                <a:gd name="connsiteX11832" fmla="*/ 7361328 w 12192959"/>
                <a:gd name="connsiteY11832" fmla="*/ 1266220 h 1628413"/>
                <a:gd name="connsiteX11833" fmla="*/ 7376875 w 12192959"/>
                <a:gd name="connsiteY11833" fmla="*/ 1298108 h 1628413"/>
                <a:gd name="connsiteX11834" fmla="*/ 7376875 w 12192959"/>
                <a:gd name="connsiteY11834" fmla="*/ 1299700 h 1628413"/>
                <a:gd name="connsiteX11835" fmla="*/ 7371993 w 12192959"/>
                <a:gd name="connsiteY11835" fmla="*/ 1299700 h 1628413"/>
                <a:gd name="connsiteX11836" fmla="*/ 7371993 w 12192959"/>
                <a:gd name="connsiteY11836" fmla="*/ 1298108 h 1628413"/>
                <a:gd name="connsiteX11837" fmla="*/ 7338401 w 12192959"/>
                <a:gd name="connsiteY11837" fmla="*/ 1260828 h 1628413"/>
                <a:gd name="connsiteX11838" fmla="*/ 7301122 w 12192959"/>
                <a:gd name="connsiteY11838" fmla="*/ 1294420 h 1628413"/>
                <a:gd name="connsiteX11839" fmla="*/ 7301122 w 12192959"/>
                <a:gd name="connsiteY11839" fmla="*/ 1298108 h 1628413"/>
                <a:gd name="connsiteX11840" fmla="*/ 7301122 w 12192959"/>
                <a:gd name="connsiteY11840" fmla="*/ 1299700 h 1628413"/>
                <a:gd name="connsiteX11841" fmla="*/ 7296240 w 12192959"/>
                <a:gd name="connsiteY11841" fmla="*/ 1299700 h 1628413"/>
                <a:gd name="connsiteX11842" fmla="*/ 7296240 w 12192959"/>
                <a:gd name="connsiteY11842" fmla="*/ 1298108 h 1628413"/>
                <a:gd name="connsiteX11843" fmla="*/ 7296547 w 12192959"/>
                <a:gd name="connsiteY11843" fmla="*/ 1293044 h 1628413"/>
                <a:gd name="connsiteX11844" fmla="*/ 7304823 w 12192959"/>
                <a:gd name="connsiteY11844" fmla="*/ 1273260 h 1628413"/>
                <a:gd name="connsiteX11845" fmla="*/ 7007087 w 12192959"/>
                <a:gd name="connsiteY11845" fmla="*/ 1135401 h 1628413"/>
                <a:gd name="connsiteX11846" fmla="*/ 7007087 w 12192959"/>
                <a:gd name="connsiteY11846" fmla="*/ 1134183 h 1628413"/>
                <a:gd name="connsiteX11847" fmla="*/ 7015718 w 12192959"/>
                <a:gd name="connsiteY11847" fmla="*/ 1134183 h 1628413"/>
                <a:gd name="connsiteX11848" fmla="*/ 7015718 w 12192959"/>
                <a:gd name="connsiteY11848" fmla="*/ 1135401 h 1628413"/>
                <a:gd name="connsiteX11849" fmla="*/ 7059574 w 12192959"/>
                <a:gd name="connsiteY11849" fmla="*/ 1588566 h 1628413"/>
                <a:gd name="connsiteX11850" fmla="*/ 7071380 w 12192959"/>
                <a:gd name="connsiteY11850" fmla="*/ 1588566 h 1628413"/>
                <a:gd name="connsiteX11851" fmla="*/ 7071380 w 12192959"/>
                <a:gd name="connsiteY11851" fmla="*/ 1594473 h 1628413"/>
                <a:gd name="connsiteX11852" fmla="*/ 7075216 w 12192959"/>
                <a:gd name="connsiteY11852" fmla="*/ 1594473 h 1628413"/>
                <a:gd name="connsiteX11853" fmla="*/ 7075216 w 12192959"/>
                <a:gd name="connsiteY11853" fmla="*/ 1588566 h 1628413"/>
                <a:gd name="connsiteX11854" fmla="*/ 7086455 w 12192959"/>
                <a:gd name="connsiteY11854" fmla="*/ 1588566 h 1628413"/>
                <a:gd name="connsiteX11855" fmla="*/ 7087807 w 12192959"/>
                <a:gd name="connsiteY11855" fmla="*/ 1588230 h 1628413"/>
                <a:gd name="connsiteX11856" fmla="*/ 7169938 w 12192959"/>
                <a:gd name="connsiteY11856" fmla="*/ 1588230 h 1628413"/>
                <a:gd name="connsiteX11857" fmla="*/ 7169938 w 12192959"/>
                <a:gd name="connsiteY11857" fmla="*/ 1622582 h 1628413"/>
                <a:gd name="connsiteX11858" fmla="*/ 7059593 w 12192959"/>
                <a:gd name="connsiteY11858" fmla="*/ 1622582 h 1628413"/>
                <a:gd name="connsiteX11859" fmla="*/ 7083549 w 12192959"/>
                <a:gd name="connsiteY11859" fmla="*/ 1397999 h 1628413"/>
                <a:gd name="connsiteX11860" fmla="*/ 7083549 w 12192959"/>
                <a:gd name="connsiteY11860" fmla="*/ 1414063 h 1628413"/>
                <a:gd name="connsiteX11861" fmla="*/ 7076299 w 12192959"/>
                <a:gd name="connsiteY11861" fmla="*/ 1414063 h 1628413"/>
                <a:gd name="connsiteX11862" fmla="*/ 7076299 w 12192959"/>
                <a:gd name="connsiteY11862" fmla="*/ 1398009 h 1628413"/>
                <a:gd name="connsiteX11863" fmla="*/ 7083549 w 12192959"/>
                <a:gd name="connsiteY11863" fmla="*/ 1355160 h 1628413"/>
                <a:gd name="connsiteX11864" fmla="*/ 7083549 w 12192959"/>
                <a:gd name="connsiteY11864" fmla="*/ 1370092 h 1628413"/>
                <a:gd name="connsiteX11865" fmla="*/ 7076299 w 12192959"/>
                <a:gd name="connsiteY11865" fmla="*/ 1370092 h 1628413"/>
                <a:gd name="connsiteX11866" fmla="*/ 7076299 w 12192959"/>
                <a:gd name="connsiteY11866" fmla="*/ 1355141 h 1628413"/>
                <a:gd name="connsiteX11867" fmla="*/ 7691740 w 12192959"/>
                <a:gd name="connsiteY11867" fmla="*/ 1287818 h 1628413"/>
                <a:gd name="connsiteX11868" fmla="*/ 7691740 w 12192959"/>
                <a:gd name="connsiteY11868" fmla="*/ 1300352 h 1628413"/>
                <a:gd name="connsiteX11869" fmla="*/ 7669682 w 12192959"/>
                <a:gd name="connsiteY11869" fmla="*/ 1299777 h 1628413"/>
                <a:gd name="connsiteX11870" fmla="*/ 7669682 w 12192959"/>
                <a:gd name="connsiteY11870" fmla="*/ 1296487 h 1628413"/>
                <a:gd name="connsiteX11871" fmla="*/ 8022908 w 12192959"/>
                <a:gd name="connsiteY11871" fmla="*/ 1116662 h 1628413"/>
                <a:gd name="connsiteX11872" fmla="*/ 8198888 w 12192959"/>
                <a:gd name="connsiteY11872" fmla="*/ 1058785 h 1628413"/>
                <a:gd name="connsiteX11873" fmla="*/ 8210099 w 12192959"/>
                <a:gd name="connsiteY11873" fmla="*/ 1073640 h 1628413"/>
                <a:gd name="connsiteX11874" fmla="*/ 8079279 w 12192959"/>
                <a:gd name="connsiteY11874" fmla="*/ 1116662 h 1628413"/>
                <a:gd name="connsiteX11875" fmla="*/ 8098229 w 12192959"/>
                <a:gd name="connsiteY11875" fmla="*/ 1116662 h 1628413"/>
                <a:gd name="connsiteX11876" fmla="*/ 8213886 w 12192959"/>
                <a:gd name="connsiteY11876" fmla="*/ 1078656 h 1628413"/>
                <a:gd name="connsiteX11877" fmla="*/ 8215575 w 12192959"/>
                <a:gd name="connsiteY11877" fmla="*/ 1080890 h 1628413"/>
                <a:gd name="connsiteX11878" fmla="*/ 8106736 w 12192959"/>
                <a:gd name="connsiteY11878" fmla="*/ 1116681 h 1628413"/>
                <a:gd name="connsiteX11879" fmla="*/ 8125667 w 12192959"/>
                <a:gd name="connsiteY11879" fmla="*/ 1116662 h 1628413"/>
                <a:gd name="connsiteX11880" fmla="*/ 8219315 w 12192959"/>
                <a:gd name="connsiteY11880" fmla="*/ 1085858 h 1628413"/>
                <a:gd name="connsiteX11881" fmla="*/ 8230526 w 12192959"/>
                <a:gd name="connsiteY11881" fmla="*/ 1100713 h 1628413"/>
                <a:gd name="connsiteX11882" fmla="*/ 8182028 w 12192959"/>
                <a:gd name="connsiteY11882" fmla="*/ 1116662 h 1628413"/>
                <a:gd name="connsiteX11883" fmla="*/ 8200978 w 12192959"/>
                <a:gd name="connsiteY11883" fmla="*/ 1116662 h 1628413"/>
                <a:gd name="connsiteX11884" fmla="*/ 8234285 w 12192959"/>
                <a:gd name="connsiteY11884" fmla="*/ 1105710 h 1628413"/>
                <a:gd name="connsiteX11885" fmla="*/ 8234889 w 12192959"/>
                <a:gd name="connsiteY11885" fmla="*/ 1106496 h 1628413"/>
                <a:gd name="connsiteX11886" fmla="*/ 8203980 w 12192959"/>
                <a:gd name="connsiteY11886" fmla="*/ 1116662 h 1628413"/>
                <a:gd name="connsiteX11887" fmla="*/ 8222920 w 12192959"/>
                <a:gd name="connsiteY11887" fmla="*/ 1116662 h 1628413"/>
                <a:gd name="connsiteX11888" fmla="*/ 8238649 w 12192959"/>
                <a:gd name="connsiteY11888" fmla="*/ 1111493 h 1628413"/>
                <a:gd name="connsiteX11889" fmla="*/ 8242552 w 12192959"/>
                <a:gd name="connsiteY11889" fmla="*/ 1116662 h 1628413"/>
                <a:gd name="connsiteX11890" fmla="*/ 7950876 w 12192959"/>
                <a:gd name="connsiteY11890" fmla="*/ 1060435 h 1628413"/>
                <a:gd name="connsiteX11891" fmla="*/ 7948440 w 12192959"/>
                <a:gd name="connsiteY11891" fmla="*/ 1059150 h 1628413"/>
                <a:gd name="connsiteX11892" fmla="*/ 7899002 w 12192959"/>
                <a:gd name="connsiteY11892" fmla="*/ 1059150 h 1628413"/>
                <a:gd name="connsiteX11893" fmla="*/ 7898763 w 12192959"/>
                <a:gd name="connsiteY11893" fmla="*/ 1059034 h 1628413"/>
                <a:gd name="connsiteX11894" fmla="*/ 8139400 w 12192959"/>
                <a:gd name="connsiteY11894" fmla="*/ 979877 h 1628413"/>
                <a:gd name="connsiteX11895" fmla="*/ 8150602 w 12192959"/>
                <a:gd name="connsiteY11895" fmla="*/ 994732 h 1628413"/>
                <a:gd name="connsiteX11896" fmla="*/ 7848932 w 12192959"/>
                <a:gd name="connsiteY11896" fmla="*/ 1034675 h 1628413"/>
                <a:gd name="connsiteX11897" fmla="*/ 7839601 w 12192959"/>
                <a:gd name="connsiteY11897" fmla="*/ 1030110 h 1628413"/>
                <a:gd name="connsiteX11898" fmla="*/ 8109776 w 12192959"/>
                <a:gd name="connsiteY11898" fmla="*/ 940634 h 1628413"/>
                <a:gd name="connsiteX11899" fmla="*/ 8114772 w 12192959"/>
                <a:gd name="connsiteY11899" fmla="*/ 947251 h 1628413"/>
                <a:gd name="connsiteX11900" fmla="*/ 7830845 w 12192959"/>
                <a:gd name="connsiteY11900" fmla="*/ 1026773 h 1628413"/>
                <a:gd name="connsiteX11901" fmla="*/ 7147382 w 12192959"/>
                <a:gd name="connsiteY11901" fmla="*/ 1253101 h 1628413"/>
                <a:gd name="connsiteX11902" fmla="*/ 7147382 w 12192959"/>
                <a:gd name="connsiteY11902" fmla="*/ 1237191 h 1628413"/>
                <a:gd name="connsiteX11903" fmla="*/ 7305399 w 12192959"/>
                <a:gd name="connsiteY11903" fmla="*/ 1181204 h 1628413"/>
                <a:gd name="connsiteX11904" fmla="*/ 7307193 w 12192959"/>
                <a:gd name="connsiteY11904" fmla="*/ 1180571 h 1628413"/>
                <a:gd name="connsiteX11905" fmla="*/ 7331283 w 12192959"/>
                <a:gd name="connsiteY11905" fmla="*/ 1172036 h 1628413"/>
                <a:gd name="connsiteX11906" fmla="*/ 7331484 w 12192959"/>
                <a:gd name="connsiteY11906" fmla="*/ 1171959 h 1628413"/>
                <a:gd name="connsiteX11907" fmla="*/ 7452292 w 12192959"/>
                <a:gd name="connsiteY11907" fmla="*/ 1129177 h 1628413"/>
                <a:gd name="connsiteX11908" fmla="*/ 7452474 w 12192959"/>
                <a:gd name="connsiteY11908" fmla="*/ 1129110 h 1628413"/>
                <a:gd name="connsiteX11909" fmla="*/ 7500339 w 12192959"/>
                <a:gd name="connsiteY11909" fmla="*/ 1112154 h 1628413"/>
                <a:gd name="connsiteX11910" fmla="*/ 7500511 w 12192959"/>
                <a:gd name="connsiteY11910" fmla="*/ 1112097 h 1628413"/>
                <a:gd name="connsiteX11911" fmla="*/ 7524822 w 12192959"/>
                <a:gd name="connsiteY11911" fmla="*/ 1103466 h 1628413"/>
                <a:gd name="connsiteX11912" fmla="*/ 7525024 w 12192959"/>
                <a:gd name="connsiteY11912" fmla="*/ 1103389 h 1628413"/>
                <a:gd name="connsiteX11913" fmla="*/ 7549277 w 12192959"/>
                <a:gd name="connsiteY11913" fmla="*/ 1094758 h 1628413"/>
                <a:gd name="connsiteX11914" fmla="*/ 7549421 w 12192959"/>
                <a:gd name="connsiteY11914" fmla="*/ 1094758 h 1628413"/>
                <a:gd name="connsiteX11915" fmla="*/ 7573042 w 12192959"/>
                <a:gd name="connsiteY11915" fmla="*/ 1086395 h 1628413"/>
                <a:gd name="connsiteX11916" fmla="*/ 7573224 w 12192959"/>
                <a:gd name="connsiteY11916" fmla="*/ 1086318 h 1628413"/>
                <a:gd name="connsiteX11917" fmla="*/ 7645831 w 12192959"/>
                <a:gd name="connsiteY11917" fmla="*/ 1060607 h 1628413"/>
                <a:gd name="connsiteX11918" fmla="*/ 7646004 w 12192959"/>
                <a:gd name="connsiteY11918" fmla="*/ 1060530 h 1628413"/>
                <a:gd name="connsiteX11919" fmla="*/ 7670478 w 12192959"/>
                <a:gd name="connsiteY11919" fmla="*/ 1051899 h 1628413"/>
                <a:gd name="connsiteX11920" fmla="*/ 7670670 w 12192959"/>
                <a:gd name="connsiteY11920" fmla="*/ 1051823 h 1628413"/>
                <a:gd name="connsiteX11921" fmla="*/ 7718113 w 12192959"/>
                <a:gd name="connsiteY11921" fmla="*/ 1035011 h 1628413"/>
                <a:gd name="connsiteX11922" fmla="*/ 7718113 w 12192959"/>
                <a:gd name="connsiteY11922" fmla="*/ 1035011 h 1628413"/>
                <a:gd name="connsiteX11923" fmla="*/ 8083326 w 12192959"/>
                <a:gd name="connsiteY11923" fmla="*/ 905591 h 1628413"/>
                <a:gd name="connsiteX11924" fmla="*/ 8105997 w 12192959"/>
                <a:gd name="connsiteY11924" fmla="*/ 935647 h 1628413"/>
                <a:gd name="connsiteX11925" fmla="*/ 7335493 w 12192959"/>
                <a:gd name="connsiteY11925" fmla="*/ 690407 h 1628413"/>
                <a:gd name="connsiteX11926" fmla="*/ 7357100 w 12192959"/>
                <a:gd name="connsiteY11926" fmla="*/ 680817 h 1628413"/>
                <a:gd name="connsiteX11927" fmla="*/ 7353724 w 12192959"/>
                <a:gd name="connsiteY11927" fmla="*/ 694828 h 1628413"/>
                <a:gd name="connsiteX11928" fmla="*/ 7436065 w 12192959"/>
                <a:gd name="connsiteY11928" fmla="*/ 649169 h 1628413"/>
                <a:gd name="connsiteX11929" fmla="*/ 7436957 w 12192959"/>
                <a:gd name="connsiteY11929" fmla="*/ 645477 h 1628413"/>
                <a:gd name="connsiteX11930" fmla="*/ 7476334 w 12192959"/>
                <a:gd name="connsiteY11930" fmla="*/ 628023 h 1628413"/>
                <a:gd name="connsiteX11931" fmla="*/ 7469295 w 12192959"/>
                <a:gd name="connsiteY11931" fmla="*/ 657244 h 1628413"/>
                <a:gd name="connsiteX11932" fmla="*/ 7526338 w 12192959"/>
                <a:gd name="connsiteY11932" fmla="*/ 605860 h 1628413"/>
                <a:gd name="connsiteX11933" fmla="*/ 7536052 w 12192959"/>
                <a:gd name="connsiteY11933" fmla="*/ 601554 h 1628413"/>
                <a:gd name="connsiteX11934" fmla="*/ 7534489 w 12192959"/>
                <a:gd name="connsiteY11934" fmla="*/ 607816 h 1628413"/>
                <a:gd name="connsiteX11935" fmla="*/ 7618260 w 12192959"/>
                <a:gd name="connsiteY11935" fmla="*/ 565121 h 1628413"/>
                <a:gd name="connsiteX11936" fmla="*/ 7653513 w 12192959"/>
                <a:gd name="connsiteY11936" fmla="*/ 549498 h 1628413"/>
                <a:gd name="connsiteX11937" fmla="*/ 7648018 w 12192959"/>
                <a:gd name="connsiteY11937" fmla="*/ 572275 h 1628413"/>
                <a:gd name="connsiteX11938" fmla="*/ 7719014 w 12192959"/>
                <a:gd name="connsiteY11938" fmla="*/ 524785 h 1628413"/>
                <a:gd name="connsiteX11939" fmla="*/ 7720175 w 12192959"/>
                <a:gd name="connsiteY11939" fmla="*/ 519989 h 1628413"/>
                <a:gd name="connsiteX11940" fmla="*/ 7722275 w 12192959"/>
                <a:gd name="connsiteY11940" fmla="*/ 519030 h 1628413"/>
                <a:gd name="connsiteX11941" fmla="*/ 7720779 w 12192959"/>
                <a:gd name="connsiteY11941" fmla="*/ 525226 h 1628413"/>
                <a:gd name="connsiteX11942" fmla="*/ 7806285 w 12192959"/>
                <a:gd name="connsiteY11942" fmla="*/ 481801 h 1628413"/>
                <a:gd name="connsiteX11943" fmla="*/ 7831564 w 12192959"/>
                <a:gd name="connsiteY11943" fmla="*/ 470600 h 1628413"/>
                <a:gd name="connsiteX11944" fmla="*/ 7827632 w 12192959"/>
                <a:gd name="connsiteY11944" fmla="*/ 486903 h 1628413"/>
                <a:gd name="connsiteX11945" fmla="*/ 7969203 w 12192959"/>
                <a:gd name="connsiteY11945" fmla="*/ 777831 h 1628413"/>
                <a:gd name="connsiteX11946" fmla="*/ 7935637 w 12192959"/>
                <a:gd name="connsiteY11946" fmla="*/ 770053 h 1628413"/>
                <a:gd name="connsiteX11947" fmla="*/ 7949246 w 12192959"/>
                <a:gd name="connsiteY11947" fmla="*/ 713567 h 1628413"/>
                <a:gd name="connsiteX11948" fmla="*/ 7966412 w 12192959"/>
                <a:gd name="connsiteY11948" fmla="*/ 717701 h 1628413"/>
                <a:gd name="connsiteX11949" fmla="*/ 7977239 w 12192959"/>
                <a:gd name="connsiteY11949" fmla="*/ 744409 h 1628413"/>
                <a:gd name="connsiteX11950" fmla="*/ 7418621 w 12192959"/>
                <a:gd name="connsiteY11950" fmla="*/ 721383 h 1628413"/>
                <a:gd name="connsiteX11951" fmla="*/ 7419685 w 12192959"/>
                <a:gd name="connsiteY11951" fmla="*/ 716981 h 1628413"/>
                <a:gd name="connsiteX11952" fmla="*/ 7437801 w 12192959"/>
                <a:gd name="connsiteY11952" fmla="*/ 721383 h 1628413"/>
                <a:gd name="connsiteX11953" fmla="*/ 7408676 w 12192959"/>
                <a:gd name="connsiteY11953" fmla="*/ 721383 h 1628413"/>
                <a:gd name="connsiteX11954" fmla="*/ 7406806 w 12192959"/>
                <a:gd name="connsiteY11954" fmla="*/ 721383 h 1628413"/>
                <a:gd name="connsiteX11955" fmla="*/ 7408522 w 12192959"/>
                <a:gd name="connsiteY11955" fmla="*/ 714267 h 1628413"/>
                <a:gd name="connsiteX11956" fmla="*/ 7410287 w 12192959"/>
                <a:gd name="connsiteY11956" fmla="*/ 714689 h 1628413"/>
                <a:gd name="connsiteX11957" fmla="*/ 7400716 w 12192959"/>
                <a:gd name="connsiteY11957" fmla="*/ 721383 h 1628413"/>
                <a:gd name="connsiteX11958" fmla="*/ 7365232 w 12192959"/>
                <a:gd name="connsiteY11958" fmla="*/ 721383 h 1628413"/>
                <a:gd name="connsiteX11959" fmla="*/ 7369251 w 12192959"/>
                <a:gd name="connsiteY11959" fmla="*/ 704706 h 1628413"/>
                <a:gd name="connsiteX11960" fmla="*/ 7402816 w 12192959"/>
                <a:gd name="connsiteY11960" fmla="*/ 712867 h 1628413"/>
                <a:gd name="connsiteX11961" fmla="*/ 7353388 w 12192959"/>
                <a:gd name="connsiteY11961" fmla="*/ 721383 h 1628413"/>
                <a:gd name="connsiteX11962" fmla="*/ 7358059 w 12192959"/>
                <a:gd name="connsiteY11962" fmla="*/ 701992 h 1628413"/>
                <a:gd name="connsiteX11963" fmla="*/ 7359833 w 12192959"/>
                <a:gd name="connsiteY11963" fmla="*/ 702423 h 1628413"/>
                <a:gd name="connsiteX11964" fmla="*/ 7355258 w 12192959"/>
                <a:gd name="connsiteY11964" fmla="*/ 721383 h 1628413"/>
                <a:gd name="connsiteX11965" fmla="*/ 7926219 w 12192959"/>
                <a:gd name="connsiteY11965" fmla="*/ 767876 h 1628413"/>
                <a:gd name="connsiteX11966" fmla="*/ 7924446 w 12192959"/>
                <a:gd name="connsiteY11966" fmla="*/ 767464 h 1628413"/>
                <a:gd name="connsiteX11967" fmla="*/ 7938082 w 12192959"/>
                <a:gd name="connsiteY11967" fmla="*/ 710882 h 1628413"/>
                <a:gd name="connsiteX11968" fmla="*/ 7939847 w 12192959"/>
                <a:gd name="connsiteY11968" fmla="*/ 711314 h 1628413"/>
                <a:gd name="connsiteX11969" fmla="*/ 7509641 w 12192959"/>
                <a:gd name="connsiteY11969" fmla="*/ 738857 h 1628413"/>
                <a:gd name="connsiteX11970" fmla="*/ 7509344 w 12192959"/>
                <a:gd name="connsiteY11970" fmla="*/ 740094 h 1628413"/>
                <a:gd name="connsiteX11971" fmla="*/ 7507742 w 12192959"/>
                <a:gd name="connsiteY11971" fmla="*/ 739058 h 1628413"/>
                <a:gd name="connsiteX11972" fmla="*/ 7507896 w 12192959"/>
                <a:gd name="connsiteY11972" fmla="*/ 738435 h 1628413"/>
                <a:gd name="connsiteX11973" fmla="*/ 7509334 w 12192959"/>
                <a:gd name="connsiteY11973" fmla="*/ 732690 h 1628413"/>
                <a:gd name="connsiteX11974" fmla="*/ 7523384 w 12192959"/>
                <a:gd name="connsiteY11974" fmla="*/ 676463 h 1628413"/>
                <a:gd name="connsiteX11975" fmla="*/ 7524612 w 12192959"/>
                <a:gd name="connsiteY11975" fmla="*/ 676760 h 1628413"/>
                <a:gd name="connsiteX11976" fmla="*/ 7511032 w 12192959"/>
                <a:gd name="connsiteY11976" fmla="*/ 733102 h 1628413"/>
                <a:gd name="connsiteX11977" fmla="*/ 7589086 w 12192959"/>
                <a:gd name="connsiteY11977" fmla="*/ 758181 h 1628413"/>
                <a:gd name="connsiteX11978" fmla="*/ 7567374 w 12192959"/>
                <a:gd name="connsiteY11978" fmla="*/ 758181 h 1628413"/>
                <a:gd name="connsiteX11979" fmla="*/ 7568573 w 12192959"/>
                <a:gd name="connsiteY11979" fmla="*/ 753194 h 1628413"/>
                <a:gd name="connsiteX11980" fmla="*/ 7558801 w 12192959"/>
                <a:gd name="connsiteY11980" fmla="*/ 744755 h 1628413"/>
                <a:gd name="connsiteX11981" fmla="*/ 7572380 w 12192959"/>
                <a:gd name="connsiteY11981" fmla="*/ 688412 h 1628413"/>
                <a:gd name="connsiteX11982" fmla="*/ 7574154 w 12192959"/>
                <a:gd name="connsiteY11982" fmla="*/ 688844 h 1628413"/>
                <a:gd name="connsiteX11983" fmla="*/ 7560575 w 12192959"/>
                <a:gd name="connsiteY11983" fmla="*/ 745186 h 1628413"/>
                <a:gd name="connsiteX11984" fmla="*/ 7520440 w 12192959"/>
                <a:gd name="connsiteY11984" fmla="*/ 735423 h 1628413"/>
                <a:gd name="connsiteX11985" fmla="*/ 7534010 w 12192959"/>
                <a:gd name="connsiteY11985" fmla="*/ 679071 h 1628413"/>
                <a:gd name="connsiteX11986" fmla="*/ 7566616 w 12192959"/>
                <a:gd name="connsiteY11986" fmla="*/ 687012 h 1628413"/>
                <a:gd name="connsiteX11987" fmla="*/ 7553046 w 12192959"/>
                <a:gd name="connsiteY11987" fmla="*/ 743354 h 1628413"/>
                <a:gd name="connsiteX11988" fmla="*/ 7559203 w 12192959"/>
                <a:gd name="connsiteY11988" fmla="*/ 750940 h 1628413"/>
                <a:gd name="connsiteX11989" fmla="*/ 7557448 w 12192959"/>
                <a:gd name="connsiteY11989" fmla="*/ 758210 h 1628413"/>
                <a:gd name="connsiteX11990" fmla="*/ 7555530 w 12192959"/>
                <a:gd name="connsiteY11990" fmla="*/ 758210 h 1628413"/>
                <a:gd name="connsiteX11991" fmla="*/ 7557391 w 12192959"/>
                <a:gd name="connsiteY11991" fmla="*/ 750537 h 1628413"/>
                <a:gd name="connsiteX11992" fmla="*/ 7551675 w 12192959"/>
                <a:gd name="connsiteY11992" fmla="*/ 749108 h 1628413"/>
                <a:gd name="connsiteX11993" fmla="*/ 7549489 w 12192959"/>
                <a:gd name="connsiteY11993" fmla="*/ 758210 h 1628413"/>
                <a:gd name="connsiteX11994" fmla="*/ 7537357 w 12192959"/>
                <a:gd name="connsiteY11994" fmla="*/ 758210 h 1628413"/>
                <a:gd name="connsiteX11995" fmla="*/ 7517985 w 12192959"/>
                <a:gd name="connsiteY11995" fmla="*/ 745685 h 1628413"/>
                <a:gd name="connsiteX11996" fmla="*/ 7519068 w 12192959"/>
                <a:gd name="connsiteY11996" fmla="*/ 741168 h 1628413"/>
                <a:gd name="connsiteX11997" fmla="*/ 7569983 w 12192959"/>
                <a:gd name="connsiteY11997" fmla="*/ 747468 h 1628413"/>
                <a:gd name="connsiteX11998" fmla="*/ 7583562 w 12192959"/>
                <a:gd name="connsiteY11998" fmla="*/ 691126 h 1628413"/>
                <a:gd name="connsiteX11999" fmla="*/ 7617377 w 12192959"/>
                <a:gd name="connsiteY11999" fmla="*/ 699355 h 1628413"/>
                <a:gd name="connsiteX12000" fmla="*/ 7603817 w 12192959"/>
                <a:gd name="connsiteY12000" fmla="*/ 755668 h 1628413"/>
                <a:gd name="connsiteX12001" fmla="*/ 7624915 w 12192959"/>
                <a:gd name="connsiteY12001" fmla="*/ 701158 h 1628413"/>
                <a:gd name="connsiteX12002" fmla="*/ 7611335 w 12192959"/>
                <a:gd name="connsiteY12002" fmla="*/ 757500 h 1628413"/>
                <a:gd name="connsiteX12003" fmla="*/ 7609571 w 12192959"/>
                <a:gd name="connsiteY12003" fmla="*/ 757068 h 1628413"/>
                <a:gd name="connsiteX12004" fmla="*/ 7623141 w 12192959"/>
                <a:gd name="connsiteY12004" fmla="*/ 700726 h 1628413"/>
                <a:gd name="connsiteX12005" fmla="*/ 7717039 w 12192959"/>
                <a:gd name="connsiteY12005" fmla="*/ 723560 h 1628413"/>
                <a:gd name="connsiteX12006" fmla="*/ 7708695 w 12192959"/>
                <a:gd name="connsiteY12006" fmla="*/ 758181 h 1628413"/>
                <a:gd name="connsiteX12007" fmla="*/ 7674573 w 12192959"/>
                <a:gd name="connsiteY12007" fmla="*/ 758181 h 1628413"/>
                <a:gd name="connsiteX12008" fmla="*/ 7684806 w 12192959"/>
                <a:gd name="connsiteY12008" fmla="*/ 715715 h 1628413"/>
                <a:gd name="connsiteX12009" fmla="*/ 7836187 w 12192959"/>
                <a:gd name="connsiteY12009" fmla="*/ 746442 h 1628413"/>
                <a:gd name="connsiteX12010" fmla="*/ 7849872 w 12192959"/>
                <a:gd name="connsiteY12010" fmla="*/ 689678 h 1628413"/>
                <a:gd name="connsiteX12011" fmla="*/ 7882814 w 12192959"/>
                <a:gd name="connsiteY12011" fmla="*/ 697600 h 1628413"/>
                <a:gd name="connsiteX12012" fmla="*/ 7869130 w 12192959"/>
                <a:gd name="connsiteY12012" fmla="*/ 754508 h 1628413"/>
                <a:gd name="connsiteX12013" fmla="*/ 7834326 w 12192959"/>
                <a:gd name="connsiteY12013" fmla="*/ 679848 h 1628413"/>
                <a:gd name="connsiteX12014" fmla="*/ 7800953 w 12192959"/>
                <a:gd name="connsiteY12014" fmla="*/ 671831 h 1628413"/>
                <a:gd name="connsiteX12015" fmla="*/ 7813880 w 12192959"/>
                <a:gd name="connsiteY12015" fmla="*/ 618193 h 1628413"/>
                <a:gd name="connsiteX12016" fmla="*/ 7847245 w 12192959"/>
                <a:gd name="connsiteY12016" fmla="*/ 626210 h 1628413"/>
                <a:gd name="connsiteX12017" fmla="*/ 7799572 w 12192959"/>
                <a:gd name="connsiteY12017" fmla="*/ 677585 h 1628413"/>
                <a:gd name="connsiteX12018" fmla="*/ 7832936 w 12192959"/>
                <a:gd name="connsiteY12018" fmla="*/ 685612 h 1628413"/>
                <a:gd name="connsiteX12019" fmla="*/ 7819270 w 12192959"/>
                <a:gd name="connsiteY12019" fmla="*/ 742328 h 1628413"/>
                <a:gd name="connsiteX12020" fmla="*/ 7785925 w 12192959"/>
                <a:gd name="connsiteY12020" fmla="*/ 734215 h 1628413"/>
                <a:gd name="connsiteX12021" fmla="*/ 7838690 w 12192959"/>
                <a:gd name="connsiteY12021" fmla="*/ 686993 h 1628413"/>
                <a:gd name="connsiteX12022" fmla="*/ 7840464 w 12192959"/>
                <a:gd name="connsiteY12022" fmla="*/ 687415 h 1628413"/>
                <a:gd name="connsiteX12023" fmla="*/ 7826789 w 12192959"/>
                <a:gd name="connsiteY12023" fmla="*/ 744160 h 1628413"/>
                <a:gd name="connsiteX12024" fmla="*/ 7825024 w 12192959"/>
                <a:gd name="connsiteY12024" fmla="*/ 743728 h 1628413"/>
                <a:gd name="connsiteX12025" fmla="*/ 7841855 w 12192959"/>
                <a:gd name="connsiteY12025" fmla="*/ 681661 h 1628413"/>
                <a:gd name="connsiteX12026" fmla="*/ 7840080 w 12192959"/>
                <a:gd name="connsiteY12026" fmla="*/ 681239 h 1628413"/>
                <a:gd name="connsiteX12027" fmla="*/ 7852999 w 12192959"/>
                <a:gd name="connsiteY12027" fmla="*/ 627591 h 1628413"/>
                <a:gd name="connsiteX12028" fmla="*/ 7854773 w 12192959"/>
                <a:gd name="connsiteY12028" fmla="*/ 628023 h 1628413"/>
                <a:gd name="connsiteX12029" fmla="*/ 7789780 w 12192959"/>
                <a:gd name="connsiteY12029" fmla="*/ 669193 h 1628413"/>
                <a:gd name="connsiteX12030" fmla="*/ 7802698 w 12192959"/>
                <a:gd name="connsiteY12030" fmla="*/ 615556 h 1628413"/>
                <a:gd name="connsiteX12031" fmla="*/ 7804472 w 12192959"/>
                <a:gd name="connsiteY12031" fmla="*/ 615978 h 1628413"/>
                <a:gd name="connsiteX12032" fmla="*/ 7791554 w 12192959"/>
                <a:gd name="connsiteY12032" fmla="*/ 669625 h 1628413"/>
                <a:gd name="connsiteX12033" fmla="*/ 7790164 w 12192959"/>
                <a:gd name="connsiteY12033" fmla="*/ 675379 h 1628413"/>
                <a:gd name="connsiteX12034" fmla="*/ 7776526 w 12192959"/>
                <a:gd name="connsiteY12034" fmla="*/ 731961 h 1628413"/>
                <a:gd name="connsiteX12035" fmla="*/ 7774752 w 12192959"/>
                <a:gd name="connsiteY12035" fmla="*/ 731530 h 1628413"/>
                <a:gd name="connsiteX12036" fmla="*/ 7788389 w 12192959"/>
                <a:gd name="connsiteY12036" fmla="*/ 674948 h 1628413"/>
                <a:gd name="connsiteX12037" fmla="*/ 7750345 w 12192959"/>
                <a:gd name="connsiteY12037" fmla="*/ 659718 h 1628413"/>
                <a:gd name="connsiteX12038" fmla="*/ 7763263 w 12192959"/>
                <a:gd name="connsiteY12038" fmla="*/ 606071 h 1628413"/>
                <a:gd name="connsiteX12039" fmla="*/ 7796944 w 12192959"/>
                <a:gd name="connsiteY12039" fmla="*/ 614165 h 1628413"/>
                <a:gd name="connsiteX12040" fmla="*/ 7784026 w 12192959"/>
                <a:gd name="connsiteY12040" fmla="*/ 667812 h 1628413"/>
                <a:gd name="connsiteX12041" fmla="*/ 7782635 w 12192959"/>
                <a:gd name="connsiteY12041" fmla="*/ 673567 h 1628413"/>
                <a:gd name="connsiteX12042" fmla="*/ 7768998 w 12192959"/>
                <a:gd name="connsiteY12042" fmla="*/ 730149 h 1628413"/>
                <a:gd name="connsiteX12043" fmla="*/ 7735356 w 12192959"/>
                <a:gd name="connsiteY12043" fmla="*/ 721901 h 1628413"/>
                <a:gd name="connsiteX12044" fmla="*/ 7748964 w 12192959"/>
                <a:gd name="connsiteY12044" fmla="*/ 665405 h 1628413"/>
                <a:gd name="connsiteX12045" fmla="*/ 7739163 w 12192959"/>
                <a:gd name="connsiteY12045" fmla="*/ 657033 h 1628413"/>
                <a:gd name="connsiteX12046" fmla="*/ 7752091 w 12192959"/>
                <a:gd name="connsiteY12046" fmla="*/ 603386 h 1628413"/>
                <a:gd name="connsiteX12047" fmla="*/ 7753865 w 12192959"/>
                <a:gd name="connsiteY12047" fmla="*/ 603817 h 1628413"/>
                <a:gd name="connsiteX12048" fmla="*/ 7740956 w 12192959"/>
                <a:gd name="connsiteY12048" fmla="*/ 657407 h 1628413"/>
                <a:gd name="connsiteX12049" fmla="*/ 7739556 w 12192959"/>
                <a:gd name="connsiteY12049" fmla="*/ 663209 h 1628413"/>
                <a:gd name="connsiteX12050" fmla="*/ 7725948 w 12192959"/>
                <a:gd name="connsiteY12050" fmla="*/ 719686 h 1628413"/>
                <a:gd name="connsiteX12051" fmla="*/ 7724174 w 12192959"/>
                <a:gd name="connsiteY12051" fmla="*/ 719254 h 1628413"/>
                <a:gd name="connsiteX12052" fmla="*/ 7737782 w 12192959"/>
                <a:gd name="connsiteY12052" fmla="*/ 662787 h 1628413"/>
                <a:gd name="connsiteX12053" fmla="*/ 7701196 w 12192959"/>
                <a:gd name="connsiteY12053" fmla="*/ 647865 h 1628413"/>
                <a:gd name="connsiteX12054" fmla="*/ 7714104 w 12192959"/>
                <a:gd name="connsiteY12054" fmla="*/ 594208 h 1628413"/>
                <a:gd name="connsiteX12055" fmla="*/ 7746356 w 12192959"/>
                <a:gd name="connsiteY12055" fmla="*/ 601957 h 1628413"/>
                <a:gd name="connsiteX12056" fmla="*/ 7733428 w 12192959"/>
                <a:gd name="connsiteY12056" fmla="*/ 655595 h 1628413"/>
                <a:gd name="connsiteX12057" fmla="*/ 7732057 w 12192959"/>
                <a:gd name="connsiteY12057" fmla="*/ 661368 h 1628413"/>
                <a:gd name="connsiteX12058" fmla="*/ 7718448 w 12192959"/>
                <a:gd name="connsiteY12058" fmla="*/ 717825 h 1628413"/>
                <a:gd name="connsiteX12059" fmla="*/ 7686225 w 12192959"/>
                <a:gd name="connsiteY12059" fmla="*/ 709981 h 1628413"/>
                <a:gd name="connsiteX12060" fmla="*/ 7699805 w 12192959"/>
                <a:gd name="connsiteY12060" fmla="*/ 653619 h 1628413"/>
                <a:gd name="connsiteX12061" fmla="*/ 7724586 w 12192959"/>
                <a:gd name="connsiteY12061" fmla="*/ 725411 h 1628413"/>
                <a:gd name="connsiteX12062" fmla="*/ 7716684 w 12192959"/>
                <a:gd name="connsiteY12062" fmla="*/ 758200 h 1628413"/>
                <a:gd name="connsiteX12063" fmla="*/ 7714814 w 12192959"/>
                <a:gd name="connsiteY12063" fmla="*/ 758200 h 1628413"/>
                <a:gd name="connsiteX12064" fmla="*/ 7722821 w 12192959"/>
                <a:gd name="connsiteY12064" fmla="*/ 724980 h 1628413"/>
                <a:gd name="connsiteX12065" fmla="*/ 7767646 w 12192959"/>
                <a:gd name="connsiteY12065" fmla="*/ 735884 h 1628413"/>
                <a:gd name="connsiteX12066" fmla="*/ 7762266 w 12192959"/>
                <a:gd name="connsiteY12066" fmla="*/ 758200 h 1628413"/>
                <a:gd name="connsiteX12067" fmla="*/ 7726638 w 12192959"/>
                <a:gd name="connsiteY12067" fmla="*/ 758200 h 1628413"/>
                <a:gd name="connsiteX12068" fmla="*/ 7733984 w 12192959"/>
                <a:gd name="connsiteY12068" fmla="*/ 727694 h 1628413"/>
                <a:gd name="connsiteX12069" fmla="*/ 7775165 w 12192959"/>
                <a:gd name="connsiteY12069" fmla="*/ 737706 h 1628413"/>
                <a:gd name="connsiteX12070" fmla="*/ 7770226 w 12192959"/>
                <a:gd name="connsiteY12070" fmla="*/ 758200 h 1628413"/>
                <a:gd name="connsiteX12071" fmla="*/ 7768355 w 12192959"/>
                <a:gd name="connsiteY12071" fmla="*/ 758200 h 1628413"/>
                <a:gd name="connsiteX12072" fmla="*/ 7773400 w 12192959"/>
                <a:gd name="connsiteY12072" fmla="*/ 737274 h 1628413"/>
                <a:gd name="connsiteX12073" fmla="*/ 7817908 w 12192959"/>
                <a:gd name="connsiteY12073" fmla="*/ 748101 h 1628413"/>
                <a:gd name="connsiteX12074" fmla="*/ 7815482 w 12192959"/>
                <a:gd name="connsiteY12074" fmla="*/ 758200 h 1628413"/>
                <a:gd name="connsiteX12075" fmla="*/ 7780180 w 12192959"/>
                <a:gd name="connsiteY12075" fmla="*/ 758200 h 1628413"/>
                <a:gd name="connsiteX12076" fmla="*/ 7784563 w 12192959"/>
                <a:gd name="connsiteY12076" fmla="*/ 739979 h 1628413"/>
                <a:gd name="connsiteX12077" fmla="*/ 7825436 w 12192959"/>
                <a:gd name="connsiteY12077" fmla="*/ 749933 h 1628413"/>
                <a:gd name="connsiteX12078" fmla="*/ 7823441 w 12192959"/>
                <a:gd name="connsiteY12078" fmla="*/ 758200 h 1628413"/>
                <a:gd name="connsiteX12079" fmla="*/ 7821514 w 12192959"/>
                <a:gd name="connsiteY12079" fmla="*/ 758200 h 1628413"/>
                <a:gd name="connsiteX12080" fmla="*/ 7823605 w 12192959"/>
                <a:gd name="connsiteY12080" fmla="*/ 749502 h 1628413"/>
                <a:gd name="connsiteX12081" fmla="*/ 7859414 w 12192959"/>
                <a:gd name="connsiteY12081" fmla="*/ 758200 h 1628413"/>
                <a:gd name="connsiteX12082" fmla="*/ 7833387 w 12192959"/>
                <a:gd name="connsiteY12082" fmla="*/ 758200 h 1628413"/>
                <a:gd name="connsiteX12083" fmla="*/ 7834835 w 12192959"/>
                <a:gd name="connsiteY12083" fmla="*/ 752216 h 1628413"/>
                <a:gd name="connsiteX12084" fmla="*/ 7890371 w 12192959"/>
                <a:gd name="connsiteY12084" fmla="*/ 699422 h 1628413"/>
                <a:gd name="connsiteX12085" fmla="*/ 7876667 w 12192959"/>
                <a:gd name="connsiteY12085" fmla="*/ 756301 h 1628413"/>
                <a:gd name="connsiteX12086" fmla="*/ 7874893 w 12192959"/>
                <a:gd name="connsiteY12086" fmla="*/ 755870 h 1628413"/>
                <a:gd name="connsiteX12087" fmla="*/ 7888598 w 12192959"/>
                <a:gd name="connsiteY12087" fmla="*/ 699000 h 1628413"/>
                <a:gd name="connsiteX12088" fmla="*/ 7884234 w 12192959"/>
                <a:gd name="connsiteY12088" fmla="*/ 691865 h 1628413"/>
                <a:gd name="connsiteX12089" fmla="*/ 7851244 w 12192959"/>
                <a:gd name="connsiteY12089" fmla="*/ 683924 h 1628413"/>
                <a:gd name="connsiteX12090" fmla="*/ 7864172 w 12192959"/>
                <a:gd name="connsiteY12090" fmla="*/ 630277 h 1628413"/>
                <a:gd name="connsiteX12091" fmla="*/ 7897123 w 12192959"/>
                <a:gd name="connsiteY12091" fmla="*/ 638198 h 1628413"/>
                <a:gd name="connsiteX12092" fmla="*/ 7848664 w 12192959"/>
                <a:gd name="connsiteY12092" fmla="*/ 620475 h 1628413"/>
                <a:gd name="connsiteX12093" fmla="*/ 7815290 w 12192959"/>
                <a:gd name="connsiteY12093" fmla="*/ 612458 h 1628413"/>
                <a:gd name="connsiteX12094" fmla="*/ 7828611 w 12192959"/>
                <a:gd name="connsiteY12094" fmla="*/ 557190 h 1628413"/>
                <a:gd name="connsiteX12095" fmla="*/ 7861975 w 12192959"/>
                <a:gd name="connsiteY12095" fmla="*/ 565217 h 1628413"/>
                <a:gd name="connsiteX12096" fmla="*/ 7804117 w 12192959"/>
                <a:gd name="connsiteY12096" fmla="*/ 609763 h 1628413"/>
                <a:gd name="connsiteX12097" fmla="*/ 7817438 w 12192959"/>
                <a:gd name="connsiteY12097" fmla="*/ 554504 h 1628413"/>
                <a:gd name="connsiteX12098" fmla="*/ 7819203 w 12192959"/>
                <a:gd name="connsiteY12098" fmla="*/ 554936 h 1628413"/>
                <a:gd name="connsiteX12099" fmla="*/ 7805892 w 12192959"/>
                <a:gd name="connsiteY12099" fmla="*/ 610195 h 1628413"/>
                <a:gd name="connsiteX12100" fmla="*/ 7675033 w 12192959"/>
                <a:gd name="connsiteY12100" fmla="*/ 707247 h 1628413"/>
                <a:gd name="connsiteX12101" fmla="*/ 7688613 w 12192959"/>
                <a:gd name="connsiteY12101" fmla="*/ 650934 h 1628413"/>
                <a:gd name="connsiteX12102" fmla="*/ 7690387 w 12192959"/>
                <a:gd name="connsiteY12102" fmla="*/ 651365 h 1628413"/>
                <a:gd name="connsiteX12103" fmla="*/ 7676808 w 12192959"/>
                <a:gd name="connsiteY12103" fmla="*/ 707698 h 1628413"/>
                <a:gd name="connsiteX12104" fmla="*/ 7635714 w 12192959"/>
                <a:gd name="connsiteY12104" fmla="*/ 697657 h 1628413"/>
                <a:gd name="connsiteX12105" fmla="*/ 7649265 w 12192959"/>
                <a:gd name="connsiteY12105" fmla="*/ 641430 h 1628413"/>
                <a:gd name="connsiteX12106" fmla="*/ 7682830 w 12192959"/>
                <a:gd name="connsiteY12106" fmla="*/ 649505 h 1628413"/>
                <a:gd name="connsiteX12107" fmla="*/ 7669260 w 12192959"/>
                <a:gd name="connsiteY12107" fmla="*/ 705818 h 1628413"/>
                <a:gd name="connsiteX12108" fmla="*/ 7675436 w 12192959"/>
                <a:gd name="connsiteY12108" fmla="*/ 713404 h 1628413"/>
                <a:gd name="connsiteX12109" fmla="*/ 7664648 w 12192959"/>
                <a:gd name="connsiteY12109" fmla="*/ 758152 h 1628413"/>
                <a:gd name="connsiteX12110" fmla="*/ 7662777 w 12192959"/>
                <a:gd name="connsiteY12110" fmla="*/ 758152 h 1628413"/>
                <a:gd name="connsiteX12111" fmla="*/ 7673662 w 12192959"/>
                <a:gd name="connsiteY12111" fmla="*/ 712973 h 1628413"/>
                <a:gd name="connsiteX12112" fmla="*/ 7667908 w 12192959"/>
                <a:gd name="connsiteY12112" fmla="*/ 711572 h 1628413"/>
                <a:gd name="connsiteX12113" fmla="*/ 7656687 w 12192959"/>
                <a:gd name="connsiteY12113" fmla="*/ 758152 h 1628413"/>
                <a:gd name="connsiteX12114" fmla="*/ 7621137 w 12192959"/>
                <a:gd name="connsiteY12114" fmla="*/ 758152 h 1628413"/>
                <a:gd name="connsiteX12115" fmla="*/ 7634333 w 12192959"/>
                <a:gd name="connsiteY12115" fmla="*/ 703411 h 1628413"/>
                <a:gd name="connsiteX12116" fmla="*/ 7624551 w 12192959"/>
                <a:gd name="connsiteY12116" fmla="*/ 694943 h 1628413"/>
                <a:gd name="connsiteX12117" fmla="*/ 7638092 w 12192959"/>
                <a:gd name="connsiteY12117" fmla="*/ 638745 h 1628413"/>
                <a:gd name="connsiteX12118" fmla="*/ 7639857 w 12192959"/>
                <a:gd name="connsiteY12118" fmla="*/ 639167 h 1628413"/>
                <a:gd name="connsiteX12119" fmla="*/ 7626315 w 12192959"/>
                <a:gd name="connsiteY12119" fmla="*/ 695375 h 1628413"/>
                <a:gd name="connsiteX12120" fmla="*/ 7886056 w 12192959"/>
                <a:gd name="connsiteY12120" fmla="*/ 758526 h 1628413"/>
                <a:gd name="connsiteX12121" fmla="*/ 7899760 w 12192959"/>
                <a:gd name="connsiteY12121" fmla="*/ 701637 h 1628413"/>
                <a:gd name="connsiteX12122" fmla="*/ 7932367 w 12192959"/>
                <a:gd name="connsiteY12122" fmla="*/ 709472 h 1628413"/>
                <a:gd name="connsiteX12123" fmla="*/ 7918720 w 12192959"/>
                <a:gd name="connsiteY12123" fmla="*/ 766054 h 1628413"/>
                <a:gd name="connsiteX12124" fmla="*/ 7891753 w 12192959"/>
                <a:gd name="connsiteY12124" fmla="*/ 693620 h 1628413"/>
                <a:gd name="connsiteX12125" fmla="*/ 7889978 w 12192959"/>
                <a:gd name="connsiteY12125" fmla="*/ 693198 h 1628413"/>
                <a:gd name="connsiteX12126" fmla="*/ 7902906 w 12192959"/>
                <a:gd name="connsiteY12126" fmla="*/ 639550 h 1628413"/>
                <a:gd name="connsiteX12127" fmla="*/ 7904680 w 12192959"/>
                <a:gd name="connsiteY12127" fmla="*/ 639982 h 1628413"/>
                <a:gd name="connsiteX12128" fmla="*/ 7856182 w 12192959"/>
                <a:gd name="connsiteY12128" fmla="*/ 622240 h 1628413"/>
                <a:gd name="connsiteX12129" fmla="*/ 7854408 w 12192959"/>
                <a:gd name="connsiteY12129" fmla="*/ 621808 h 1628413"/>
                <a:gd name="connsiteX12130" fmla="*/ 7867710 w 12192959"/>
                <a:gd name="connsiteY12130" fmla="*/ 566540 h 1628413"/>
                <a:gd name="connsiteX12131" fmla="*/ 7869484 w 12192959"/>
                <a:gd name="connsiteY12131" fmla="*/ 566962 h 1628413"/>
                <a:gd name="connsiteX12132" fmla="*/ 7829982 w 12192959"/>
                <a:gd name="connsiteY12132" fmla="*/ 551388 h 1628413"/>
                <a:gd name="connsiteX12133" fmla="*/ 7843169 w 12192959"/>
                <a:gd name="connsiteY12133" fmla="*/ 496724 h 1628413"/>
                <a:gd name="connsiteX12134" fmla="*/ 7876533 w 12192959"/>
                <a:gd name="connsiteY12134" fmla="*/ 504751 h 1628413"/>
                <a:gd name="connsiteX12135" fmla="*/ 7863356 w 12192959"/>
                <a:gd name="connsiteY12135" fmla="*/ 559415 h 1628413"/>
                <a:gd name="connsiteX12136" fmla="*/ 7818810 w 12192959"/>
                <a:gd name="connsiteY12136" fmla="*/ 548702 h 1628413"/>
                <a:gd name="connsiteX12137" fmla="*/ 7831986 w 12192959"/>
                <a:gd name="connsiteY12137" fmla="*/ 494038 h 1628413"/>
                <a:gd name="connsiteX12138" fmla="*/ 7833761 w 12192959"/>
                <a:gd name="connsiteY12138" fmla="*/ 494470 h 1628413"/>
                <a:gd name="connsiteX12139" fmla="*/ 7820584 w 12192959"/>
                <a:gd name="connsiteY12139" fmla="*/ 549134 h 1628413"/>
                <a:gd name="connsiteX12140" fmla="*/ 7798354 w 12192959"/>
                <a:gd name="connsiteY12140" fmla="*/ 608334 h 1628413"/>
                <a:gd name="connsiteX12141" fmla="*/ 7764673 w 12192959"/>
                <a:gd name="connsiteY12141" fmla="*/ 600240 h 1628413"/>
                <a:gd name="connsiteX12142" fmla="*/ 7777984 w 12192959"/>
                <a:gd name="connsiteY12142" fmla="*/ 544981 h 1628413"/>
                <a:gd name="connsiteX12143" fmla="*/ 7811665 w 12192959"/>
                <a:gd name="connsiteY12143" fmla="*/ 553076 h 1628413"/>
                <a:gd name="connsiteX12144" fmla="*/ 7755275 w 12192959"/>
                <a:gd name="connsiteY12144" fmla="*/ 597986 h 1628413"/>
                <a:gd name="connsiteX12145" fmla="*/ 7753500 w 12192959"/>
                <a:gd name="connsiteY12145" fmla="*/ 597555 h 1628413"/>
                <a:gd name="connsiteX12146" fmla="*/ 7766850 w 12192959"/>
                <a:gd name="connsiteY12146" fmla="*/ 542325 h 1628413"/>
                <a:gd name="connsiteX12147" fmla="*/ 7768624 w 12192959"/>
                <a:gd name="connsiteY12147" fmla="*/ 542747 h 1628413"/>
                <a:gd name="connsiteX12148" fmla="*/ 7747746 w 12192959"/>
                <a:gd name="connsiteY12148" fmla="*/ 596174 h 1628413"/>
                <a:gd name="connsiteX12149" fmla="*/ 7715495 w 12192959"/>
                <a:gd name="connsiteY12149" fmla="*/ 588425 h 1628413"/>
                <a:gd name="connsiteX12150" fmla="*/ 7728806 w 12192959"/>
                <a:gd name="connsiteY12150" fmla="*/ 533157 h 1628413"/>
                <a:gd name="connsiteX12151" fmla="*/ 7761057 w 12192959"/>
                <a:gd name="connsiteY12151" fmla="*/ 540915 h 1628413"/>
                <a:gd name="connsiteX12152" fmla="*/ 7691778 w 12192959"/>
                <a:gd name="connsiteY12152" fmla="*/ 645554 h 1628413"/>
                <a:gd name="connsiteX12153" fmla="*/ 7690004 w 12192959"/>
                <a:gd name="connsiteY12153" fmla="*/ 645132 h 1628413"/>
                <a:gd name="connsiteX12154" fmla="*/ 7702922 w 12192959"/>
                <a:gd name="connsiteY12154" fmla="*/ 591475 h 1628413"/>
                <a:gd name="connsiteX12155" fmla="*/ 7704696 w 12192959"/>
                <a:gd name="connsiteY12155" fmla="*/ 591906 h 1628413"/>
                <a:gd name="connsiteX12156" fmla="*/ 7684250 w 12192959"/>
                <a:gd name="connsiteY12156" fmla="*/ 643751 h 1628413"/>
                <a:gd name="connsiteX12157" fmla="*/ 7650684 w 12192959"/>
                <a:gd name="connsiteY12157" fmla="*/ 635676 h 1628413"/>
                <a:gd name="connsiteX12158" fmla="*/ 7663612 w 12192959"/>
                <a:gd name="connsiteY12158" fmla="*/ 582028 h 1628413"/>
                <a:gd name="connsiteX12159" fmla="*/ 7697177 w 12192959"/>
                <a:gd name="connsiteY12159" fmla="*/ 590103 h 1628413"/>
                <a:gd name="connsiteX12160" fmla="*/ 7639473 w 12192959"/>
                <a:gd name="connsiteY12160" fmla="*/ 632990 h 1628413"/>
                <a:gd name="connsiteX12161" fmla="*/ 7652401 w 12192959"/>
                <a:gd name="connsiteY12161" fmla="*/ 579343 h 1628413"/>
                <a:gd name="connsiteX12162" fmla="*/ 7654175 w 12192959"/>
                <a:gd name="connsiteY12162" fmla="*/ 579775 h 1628413"/>
                <a:gd name="connsiteX12163" fmla="*/ 7641219 w 12192959"/>
                <a:gd name="connsiteY12163" fmla="*/ 633441 h 1628413"/>
                <a:gd name="connsiteX12164" fmla="*/ 7584972 w 12192959"/>
                <a:gd name="connsiteY12164" fmla="*/ 685315 h 1628413"/>
                <a:gd name="connsiteX12165" fmla="*/ 7598485 w 12192959"/>
                <a:gd name="connsiteY12165" fmla="*/ 629222 h 1628413"/>
                <a:gd name="connsiteX12166" fmla="*/ 7632338 w 12192959"/>
                <a:gd name="connsiteY12166" fmla="*/ 637354 h 1628413"/>
                <a:gd name="connsiteX12167" fmla="*/ 7618797 w 12192959"/>
                <a:gd name="connsiteY12167" fmla="*/ 693543 h 1628413"/>
                <a:gd name="connsiteX12168" fmla="*/ 7575574 w 12192959"/>
                <a:gd name="connsiteY12168" fmla="*/ 683032 h 1628413"/>
                <a:gd name="connsiteX12169" fmla="*/ 7573809 w 12192959"/>
                <a:gd name="connsiteY12169" fmla="*/ 682601 h 1628413"/>
                <a:gd name="connsiteX12170" fmla="*/ 7587312 w 12192959"/>
                <a:gd name="connsiteY12170" fmla="*/ 626536 h 1628413"/>
                <a:gd name="connsiteX12171" fmla="*/ 7589086 w 12192959"/>
                <a:gd name="connsiteY12171" fmla="*/ 626968 h 1628413"/>
                <a:gd name="connsiteX12172" fmla="*/ 7568055 w 12192959"/>
                <a:gd name="connsiteY12172" fmla="*/ 681200 h 1628413"/>
                <a:gd name="connsiteX12173" fmla="*/ 7535448 w 12192959"/>
                <a:gd name="connsiteY12173" fmla="*/ 673260 h 1628413"/>
                <a:gd name="connsiteX12174" fmla="*/ 7548904 w 12192959"/>
                <a:gd name="connsiteY12174" fmla="*/ 617368 h 1628413"/>
                <a:gd name="connsiteX12175" fmla="*/ 7581510 w 12192959"/>
                <a:gd name="connsiteY12175" fmla="*/ 625213 h 1628413"/>
                <a:gd name="connsiteX12176" fmla="*/ 7524899 w 12192959"/>
                <a:gd name="connsiteY12176" fmla="*/ 670651 h 1628413"/>
                <a:gd name="connsiteX12177" fmla="*/ 7538853 w 12192959"/>
                <a:gd name="connsiteY12177" fmla="*/ 614846 h 1628413"/>
                <a:gd name="connsiteX12178" fmla="*/ 7539553 w 12192959"/>
                <a:gd name="connsiteY12178" fmla="*/ 615009 h 1628413"/>
                <a:gd name="connsiteX12179" fmla="*/ 7526069 w 12192959"/>
                <a:gd name="connsiteY12179" fmla="*/ 670939 h 1628413"/>
                <a:gd name="connsiteX12180" fmla="*/ 7503657 w 12192959"/>
                <a:gd name="connsiteY12180" fmla="*/ 731223 h 1628413"/>
                <a:gd name="connsiteX12181" fmla="*/ 7491065 w 12192959"/>
                <a:gd name="connsiteY12181" fmla="*/ 728164 h 1628413"/>
                <a:gd name="connsiteX12182" fmla="*/ 7481158 w 12192959"/>
                <a:gd name="connsiteY12182" fmla="*/ 721901 h 1628413"/>
                <a:gd name="connsiteX12183" fmla="*/ 7479557 w 12192959"/>
                <a:gd name="connsiteY12183" fmla="*/ 721431 h 1628413"/>
                <a:gd name="connsiteX12184" fmla="*/ 7471741 w 12192959"/>
                <a:gd name="connsiteY12184" fmla="*/ 721431 h 1628413"/>
                <a:gd name="connsiteX12185" fmla="*/ 7484832 w 12192959"/>
                <a:gd name="connsiteY12185" fmla="*/ 667122 h 1628413"/>
                <a:gd name="connsiteX12186" fmla="*/ 7517668 w 12192959"/>
                <a:gd name="connsiteY12186" fmla="*/ 675111 h 1628413"/>
                <a:gd name="connsiteX12187" fmla="*/ 7461882 w 12192959"/>
                <a:gd name="connsiteY12187" fmla="*/ 721134 h 1628413"/>
                <a:gd name="connsiteX12188" fmla="*/ 7460108 w 12192959"/>
                <a:gd name="connsiteY12188" fmla="*/ 720702 h 1628413"/>
                <a:gd name="connsiteX12189" fmla="*/ 7473659 w 12192959"/>
                <a:gd name="connsiteY12189" fmla="*/ 664360 h 1628413"/>
                <a:gd name="connsiteX12190" fmla="*/ 7475433 w 12192959"/>
                <a:gd name="connsiteY12190" fmla="*/ 664792 h 1628413"/>
                <a:gd name="connsiteX12191" fmla="*/ 7933719 w 12192959"/>
                <a:gd name="connsiteY12191" fmla="*/ 703747 h 1628413"/>
                <a:gd name="connsiteX12192" fmla="*/ 7901113 w 12192959"/>
                <a:gd name="connsiteY12192" fmla="*/ 695912 h 1628413"/>
                <a:gd name="connsiteX12193" fmla="*/ 7914069 w 12192959"/>
                <a:gd name="connsiteY12193" fmla="*/ 642303 h 1628413"/>
                <a:gd name="connsiteX12194" fmla="*/ 7938227 w 12192959"/>
                <a:gd name="connsiteY12194" fmla="*/ 648057 h 1628413"/>
                <a:gd name="connsiteX12195" fmla="*/ 7943827 w 12192959"/>
                <a:gd name="connsiteY12195" fmla="*/ 661867 h 1628413"/>
                <a:gd name="connsiteX12196" fmla="*/ 7904258 w 12192959"/>
                <a:gd name="connsiteY12196" fmla="*/ 633825 h 1628413"/>
                <a:gd name="connsiteX12197" fmla="*/ 7914808 w 12192959"/>
                <a:gd name="connsiteY12197" fmla="*/ 590247 h 1628413"/>
                <a:gd name="connsiteX12198" fmla="*/ 7915987 w 12192959"/>
                <a:gd name="connsiteY12198" fmla="*/ 593124 h 1628413"/>
                <a:gd name="connsiteX12199" fmla="*/ 7906080 w 12192959"/>
                <a:gd name="connsiteY12199" fmla="*/ 634237 h 1628413"/>
                <a:gd name="connsiteX12200" fmla="*/ 7898504 w 12192959"/>
                <a:gd name="connsiteY12200" fmla="*/ 632444 h 1628413"/>
                <a:gd name="connsiteX12201" fmla="*/ 7865552 w 12192959"/>
                <a:gd name="connsiteY12201" fmla="*/ 624522 h 1628413"/>
                <a:gd name="connsiteX12202" fmla="*/ 7878872 w 12192959"/>
                <a:gd name="connsiteY12202" fmla="*/ 569264 h 1628413"/>
                <a:gd name="connsiteX12203" fmla="*/ 7909216 w 12192959"/>
                <a:gd name="connsiteY12203" fmla="*/ 576552 h 1628413"/>
                <a:gd name="connsiteX12204" fmla="*/ 7910942 w 12192959"/>
                <a:gd name="connsiteY12204" fmla="*/ 580820 h 1628413"/>
                <a:gd name="connsiteX12205" fmla="*/ 7833348 w 12192959"/>
                <a:gd name="connsiteY12205" fmla="*/ 488275 h 1628413"/>
                <a:gd name="connsiteX12206" fmla="*/ 7838345 w 12192959"/>
                <a:gd name="connsiteY12206" fmla="*/ 467541 h 1628413"/>
                <a:gd name="connsiteX12207" fmla="*/ 7840445 w 12192959"/>
                <a:gd name="connsiteY12207" fmla="*/ 466582 h 1628413"/>
                <a:gd name="connsiteX12208" fmla="*/ 7835122 w 12192959"/>
                <a:gd name="connsiteY12208" fmla="*/ 488639 h 1628413"/>
                <a:gd name="connsiteX12209" fmla="*/ 7768135 w 12192959"/>
                <a:gd name="connsiteY12209" fmla="*/ 536571 h 1628413"/>
                <a:gd name="connsiteX12210" fmla="*/ 7778368 w 12192959"/>
                <a:gd name="connsiteY12210" fmla="*/ 494105 h 1628413"/>
                <a:gd name="connsiteX12211" fmla="*/ 7780458 w 12192959"/>
                <a:gd name="connsiteY12211" fmla="*/ 493146 h 1628413"/>
                <a:gd name="connsiteX12212" fmla="*/ 7769909 w 12192959"/>
                <a:gd name="connsiteY12212" fmla="*/ 536964 h 1628413"/>
                <a:gd name="connsiteX12213" fmla="*/ 7730129 w 12192959"/>
                <a:gd name="connsiteY12213" fmla="*/ 527431 h 1628413"/>
                <a:gd name="connsiteX12214" fmla="*/ 7733351 w 12192959"/>
                <a:gd name="connsiteY12214" fmla="*/ 514005 h 1628413"/>
                <a:gd name="connsiteX12215" fmla="*/ 7771645 w 12192959"/>
                <a:gd name="connsiteY12215" fmla="*/ 497117 h 1628413"/>
                <a:gd name="connsiteX12216" fmla="*/ 7762477 w 12192959"/>
                <a:gd name="connsiteY12216" fmla="*/ 535190 h 1628413"/>
                <a:gd name="connsiteX12217" fmla="*/ 7704236 w 12192959"/>
                <a:gd name="connsiteY12217" fmla="*/ 585768 h 1628413"/>
                <a:gd name="connsiteX12218" fmla="*/ 7717547 w 12192959"/>
                <a:gd name="connsiteY12218" fmla="*/ 530500 h 1628413"/>
                <a:gd name="connsiteX12219" fmla="*/ 7719321 w 12192959"/>
                <a:gd name="connsiteY12219" fmla="*/ 530932 h 1628413"/>
                <a:gd name="connsiteX12220" fmla="*/ 7706000 w 12192959"/>
                <a:gd name="connsiteY12220" fmla="*/ 586190 h 1628413"/>
                <a:gd name="connsiteX12221" fmla="*/ 7653695 w 12192959"/>
                <a:gd name="connsiteY12221" fmla="*/ 573618 h 1628413"/>
                <a:gd name="connsiteX12222" fmla="*/ 7660245 w 12192959"/>
                <a:gd name="connsiteY12222" fmla="*/ 546439 h 1628413"/>
                <a:gd name="connsiteX12223" fmla="*/ 7662346 w 12192959"/>
                <a:gd name="connsiteY12223" fmla="*/ 545480 h 1628413"/>
                <a:gd name="connsiteX12224" fmla="*/ 7655469 w 12192959"/>
                <a:gd name="connsiteY12224" fmla="*/ 574020 h 1628413"/>
                <a:gd name="connsiteX12225" fmla="*/ 7599789 w 12192959"/>
                <a:gd name="connsiteY12225" fmla="*/ 623487 h 1628413"/>
                <a:gd name="connsiteX12226" fmla="*/ 7612716 w 12192959"/>
                <a:gd name="connsiteY12226" fmla="*/ 569849 h 1628413"/>
                <a:gd name="connsiteX12227" fmla="*/ 7646560 w 12192959"/>
                <a:gd name="connsiteY12227" fmla="*/ 577981 h 1628413"/>
                <a:gd name="connsiteX12228" fmla="*/ 7633633 w 12192959"/>
                <a:gd name="connsiteY12228" fmla="*/ 631619 h 1628413"/>
                <a:gd name="connsiteX12229" fmla="*/ 7588616 w 12192959"/>
                <a:gd name="connsiteY12229" fmla="*/ 620801 h 1628413"/>
                <a:gd name="connsiteX12230" fmla="*/ 7600125 w 12192959"/>
                <a:gd name="connsiteY12230" fmla="*/ 573081 h 1628413"/>
                <a:gd name="connsiteX12231" fmla="*/ 7602225 w 12192959"/>
                <a:gd name="connsiteY12231" fmla="*/ 572122 h 1628413"/>
                <a:gd name="connsiteX12232" fmla="*/ 7590467 w 12192959"/>
                <a:gd name="connsiteY12232" fmla="*/ 621204 h 1628413"/>
                <a:gd name="connsiteX12233" fmla="*/ 7550256 w 12192959"/>
                <a:gd name="connsiteY12233" fmla="*/ 611576 h 1628413"/>
                <a:gd name="connsiteX12234" fmla="*/ 7554677 w 12192959"/>
                <a:gd name="connsiteY12234" fmla="*/ 593239 h 1628413"/>
                <a:gd name="connsiteX12235" fmla="*/ 7593373 w 12192959"/>
                <a:gd name="connsiteY12235" fmla="*/ 576130 h 1628413"/>
                <a:gd name="connsiteX12236" fmla="*/ 7582939 w 12192959"/>
                <a:gd name="connsiteY12236" fmla="*/ 619449 h 1628413"/>
                <a:gd name="connsiteX12237" fmla="*/ 7540215 w 12192959"/>
                <a:gd name="connsiteY12237" fmla="*/ 609159 h 1628413"/>
                <a:gd name="connsiteX12238" fmla="*/ 7542881 w 12192959"/>
                <a:gd name="connsiteY12238" fmla="*/ 598466 h 1628413"/>
                <a:gd name="connsiteX12239" fmla="*/ 7543542 w 12192959"/>
                <a:gd name="connsiteY12239" fmla="*/ 598178 h 1628413"/>
                <a:gd name="connsiteX12240" fmla="*/ 7540857 w 12192959"/>
                <a:gd name="connsiteY12240" fmla="*/ 609312 h 1628413"/>
                <a:gd name="connsiteX12241" fmla="*/ 7486183 w 12192959"/>
                <a:gd name="connsiteY12241" fmla="*/ 661310 h 1628413"/>
                <a:gd name="connsiteX12242" fmla="*/ 7496359 w 12192959"/>
                <a:gd name="connsiteY12242" fmla="*/ 619114 h 1628413"/>
                <a:gd name="connsiteX12243" fmla="*/ 7517400 w 12192959"/>
                <a:gd name="connsiteY12243" fmla="*/ 609792 h 1628413"/>
                <a:gd name="connsiteX12244" fmla="*/ 7533022 w 12192959"/>
                <a:gd name="connsiteY12244" fmla="*/ 613542 h 1628413"/>
                <a:gd name="connsiteX12245" fmla="*/ 7519068 w 12192959"/>
                <a:gd name="connsiteY12245" fmla="*/ 669347 h 1628413"/>
                <a:gd name="connsiteX12246" fmla="*/ 7475049 w 12192959"/>
                <a:gd name="connsiteY12246" fmla="*/ 658606 h 1628413"/>
                <a:gd name="connsiteX12247" fmla="*/ 7483153 w 12192959"/>
                <a:gd name="connsiteY12247" fmla="*/ 624964 h 1628413"/>
                <a:gd name="connsiteX12248" fmla="*/ 7485254 w 12192959"/>
                <a:gd name="connsiteY12248" fmla="*/ 624004 h 1628413"/>
                <a:gd name="connsiteX12249" fmla="*/ 7476814 w 12192959"/>
                <a:gd name="connsiteY12249" fmla="*/ 659009 h 1628413"/>
                <a:gd name="connsiteX12250" fmla="*/ 7421105 w 12192959"/>
                <a:gd name="connsiteY12250" fmla="*/ 711227 h 1628413"/>
                <a:gd name="connsiteX12251" fmla="*/ 7434675 w 12192959"/>
                <a:gd name="connsiteY12251" fmla="*/ 654885 h 1628413"/>
                <a:gd name="connsiteX12252" fmla="*/ 7467905 w 12192959"/>
                <a:gd name="connsiteY12252" fmla="*/ 662960 h 1628413"/>
                <a:gd name="connsiteX12253" fmla="*/ 7454335 w 12192959"/>
                <a:gd name="connsiteY12253" fmla="*/ 719302 h 1628413"/>
                <a:gd name="connsiteX12254" fmla="*/ 7409932 w 12192959"/>
                <a:gd name="connsiteY12254" fmla="*/ 708475 h 1628413"/>
                <a:gd name="connsiteX12255" fmla="*/ 7423521 w 12192959"/>
                <a:gd name="connsiteY12255" fmla="*/ 652161 h 1628413"/>
                <a:gd name="connsiteX12256" fmla="*/ 7425286 w 12192959"/>
                <a:gd name="connsiteY12256" fmla="*/ 652593 h 1628413"/>
                <a:gd name="connsiteX12257" fmla="*/ 7411716 w 12192959"/>
                <a:gd name="connsiteY12257" fmla="*/ 708935 h 1628413"/>
                <a:gd name="connsiteX12258" fmla="*/ 7370612 w 12192959"/>
                <a:gd name="connsiteY12258" fmla="*/ 698885 h 1628413"/>
                <a:gd name="connsiteX12259" fmla="*/ 7377124 w 12192959"/>
                <a:gd name="connsiteY12259" fmla="*/ 671869 h 1628413"/>
                <a:gd name="connsiteX12260" fmla="*/ 7416875 w 12192959"/>
                <a:gd name="connsiteY12260" fmla="*/ 654252 h 1628413"/>
                <a:gd name="connsiteX12261" fmla="*/ 7404149 w 12192959"/>
                <a:gd name="connsiteY12261" fmla="*/ 707046 h 1628413"/>
                <a:gd name="connsiteX12262" fmla="*/ 7359449 w 12192959"/>
                <a:gd name="connsiteY12262" fmla="*/ 696171 h 1628413"/>
                <a:gd name="connsiteX12263" fmla="*/ 7363889 w 12192959"/>
                <a:gd name="connsiteY12263" fmla="*/ 677738 h 1628413"/>
                <a:gd name="connsiteX12264" fmla="*/ 7365990 w 12192959"/>
                <a:gd name="connsiteY12264" fmla="*/ 676779 h 1628413"/>
                <a:gd name="connsiteX12265" fmla="*/ 7361195 w 12192959"/>
                <a:gd name="connsiteY12265" fmla="*/ 696573 h 1628413"/>
                <a:gd name="connsiteX12266" fmla="*/ 7312812 w 12192959"/>
                <a:gd name="connsiteY12266" fmla="*/ 721316 h 1628413"/>
                <a:gd name="connsiteX12267" fmla="*/ 7318461 w 12192959"/>
                <a:gd name="connsiteY12267" fmla="*/ 697868 h 1628413"/>
                <a:gd name="connsiteX12268" fmla="*/ 7326584 w 12192959"/>
                <a:gd name="connsiteY12268" fmla="*/ 694272 h 1628413"/>
                <a:gd name="connsiteX12269" fmla="*/ 7352314 w 12192959"/>
                <a:gd name="connsiteY12269" fmla="*/ 700525 h 1628413"/>
                <a:gd name="connsiteX12270" fmla="*/ 7347299 w 12192959"/>
                <a:gd name="connsiteY12270" fmla="*/ 721316 h 1628413"/>
                <a:gd name="connsiteX12271" fmla="*/ 7300988 w 12192959"/>
                <a:gd name="connsiteY12271" fmla="*/ 721316 h 1628413"/>
                <a:gd name="connsiteX12272" fmla="*/ 7305226 w 12192959"/>
                <a:gd name="connsiteY12272" fmla="*/ 703728 h 1628413"/>
                <a:gd name="connsiteX12273" fmla="*/ 7307327 w 12192959"/>
                <a:gd name="connsiteY12273" fmla="*/ 702769 h 1628413"/>
                <a:gd name="connsiteX12274" fmla="*/ 7302867 w 12192959"/>
                <a:gd name="connsiteY12274" fmla="*/ 721287 h 1628413"/>
                <a:gd name="connsiteX12275" fmla="*/ 7237031 w 12192959"/>
                <a:gd name="connsiteY12275" fmla="*/ 891705 h 1628413"/>
                <a:gd name="connsiteX12276" fmla="*/ 7289048 w 12192959"/>
                <a:gd name="connsiteY12276" fmla="*/ 740832 h 1628413"/>
                <a:gd name="connsiteX12277" fmla="*/ 7302800 w 12192959"/>
                <a:gd name="connsiteY12277" fmla="*/ 745761 h 1628413"/>
                <a:gd name="connsiteX12278" fmla="*/ 7242842 w 12192959"/>
                <a:gd name="connsiteY12278" fmla="*/ 919660 h 1628413"/>
                <a:gd name="connsiteX12279" fmla="*/ 7237021 w 12192959"/>
                <a:gd name="connsiteY12279" fmla="*/ 891714 h 1628413"/>
                <a:gd name="connsiteX12280" fmla="*/ 7321942 w 12192959"/>
                <a:gd name="connsiteY12280" fmla="*/ 752647 h 1628413"/>
                <a:gd name="connsiteX12281" fmla="*/ 7250975 w 12192959"/>
                <a:gd name="connsiteY12281" fmla="*/ 958596 h 1628413"/>
                <a:gd name="connsiteX12282" fmla="*/ 7245221 w 12192959"/>
                <a:gd name="connsiteY12282" fmla="*/ 931025 h 1628413"/>
                <a:gd name="connsiteX12283" fmla="*/ 7308439 w 12192959"/>
                <a:gd name="connsiteY12283" fmla="*/ 747795 h 1628413"/>
                <a:gd name="connsiteX12284" fmla="*/ 7340470 w 12192959"/>
                <a:gd name="connsiteY12284" fmla="*/ 759303 h 1628413"/>
                <a:gd name="connsiteX12285" fmla="*/ 7258781 w 12192959"/>
                <a:gd name="connsiteY12285" fmla="*/ 996180 h 1628413"/>
                <a:gd name="connsiteX12286" fmla="*/ 7253315 w 12192959"/>
                <a:gd name="connsiteY12286" fmla="*/ 969913 h 1628413"/>
                <a:gd name="connsiteX12287" fmla="*/ 7327543 w 12192959"/>
                <a:gd name="connsiteY12287" fmla="*/ 754642 h 1628413"/>
                <a:gd name="connsiteX12288" fmla="*/ 7359181 w 12192959"/>
                <a:gd name="connsiteY12288" fmla="*/ 766016 h 1628413"/>
                <a:gd name="connsiteX12289" fmla="*/ 7266693 w 12192959"/>
                <a:gd name="connsiteY12289" fmla="*/ 1034234 h 1628413"/>
                <a:gd name="connsiteX12290" fmla="*/ 7261141 w 12192959"/>
                <a:gd name="connsiteY12290" fmla="*/ 1007554 h 1628413"/>
                <a:gd name="connsiteX12291" fmla="*/ 7346042 w 12192959"/>
                <a:gd name="connsiteY12291" fmla="*/ 761317 h 1628413"/>
                <a:gd name="connsiteX12292" fmla="*/ 7378275 w 12192959"/>
                <a:gd name="connsiteY12292" fmla="*/ 772854 h 1628413"/>
                <a:gd name="connsiteX12293" fmla="*/ 7274768 w 12192959"/>
                <a:gd name="connsiteY12293" fmla="*/ 1073026 h 1628413"/>
                <a:gd name="connsiteX12294" fmla="*/ 7269014 w 12192959"/>
                <a:gd name="connsiteY12294" fmla="*/ 1045541 h 1628413"/>
                <a:gd name="connsiteX12295" fmla="*/ 7364724 w 12192959"/>
                <a:gd name="connsiteY12295" fmla="*/ 768001 h 1628413"/>
                <a:gd name="connsiteX12296" fmla="*/ 7416089 w 12192959"/>
                <a:gd name="connsiteY12296" fmla="*/ 786385 h 1628413"/>
                <a:gd name="connsiteX12297" fmla="*/ 7290755 w 12192959"/>
                <a:gd name="connsiteY12297" fmla="*/ 1149853 h 1628413"/>
                <a:gd name="connsiteX12298" fmla="*/ 7285001 w 12192959"/>
                <a:gd name="connsiteY12298" fmla="*/ 1122099 h 1628413"/>
                <a:gd name="connsiteX12299" fmla="*/ 7402423 w 12192959"/>
                <a:gd name="connsiteY12299" fmla="*/ 781485 h 1628413"/>
                <a:gd name="connsiteX12300" fmla="*/ 7396861 w 12192959"/>
                <a:gd name="connsiteY12300" fmla="*/ 779442 h 1628413"/>
                <a:gd name="connsiteX12301" fmla="*/ 7282622 w 12192959"/>
                <a:gd name="connsiteY12301" fmla="*/ 1110735 h 1628413"/>
                <a:gd name="connsiteX12302" fmla="*/ 7277127 w 12192959"/>
                <a:gd name="connsiteY12302" fmla="*/ 1084295 h 1628413"/>
                <a:gd name="connsiteX12303" fmla="*/ 7383847 w 12192959"/>
                <a:gd name="connsiteY12303" fmla="*/ 774791 h 1628413"/>
                <a:gd name="connsiteX12304" fmla="*/ 7435030 w 12192959"/>
                <a:gd name="connsiteY12304" fmla="*/ 793108 h 1628413"/>
                <a:gd name="connsiteX12305" fmla="*/ 7303098 w 12192959"/>
                <a:gd name="connsiteY12305" fmla="*/ 1175757 h 1628413"/>
                <a:gd name="connsiteX12306" fmla="*/ 7296624 w 12192959"/>
                <a:gd name="connsiteY12306" fmla="*/ 1178049 h 1628413"/>
                <a:gd name="connsiteX12307" fmla="*/ 7293095 w 12192959"/>
                <a:gd name="connsiteY12307" fmla="*/ 1161131 h 1628413"/>
                <a:gd name="connsiteX12308" fmla="*/ 7421603 w 12192959"/>
                <a:gd name="connsiteY12308" fmla="*/ 788323 h 1628413"/>
                <a:gd name="connsiteX12309" fmla="*/ 7454459 w 12192959"/>
                <a:gd name="connsiteY12309" fmla="*/ 800071 h 1628413"/>
                <a:gd name="connsiteX12310" fmla="*/ 7327975 w 12192959"/>
                <a:gd name="connsiteY12310" fmla="*/ 1166905 h 1628413"/>
                <a:gd name="connsiteX12311" fmla="*/ 7310233 w 12192959"/>
                <a:gd name="connsiteY12311" fmla="*/ 1173186 h 1628413"/>
                <a:gd name="connsiteX12312" fmla="*/ 7440602 w 12192959"/>
                <a:gd name="connsiteY12312" fmla="*/ 795103 h 1628413"/>
                <a:gd name="connsiteX12313" fmla="*/ 7472479 w 12192959"/>
                <a:gd name="connsiteY12313" fmla="*/ 806515 h 1628413"/>
                <a:gd name="connsiteX12314" fmla="*/ 7351029 w 12192959"/>
                <a:gd name="connsiteY12314" fmla="*/ 1158724 h 1628413"/>
                <a:gd name="connsiteX12315" fmla="*/ 7335110 w 12192959"/>
                <a:gd name="connsiteY12315" fmla="*/ 1164363 h 1628413"/>
                <a:gd name="connsiteX12316" fmla="*/ 7460041 w 12192959"/>
                <a:gd name="connsiteY12316" fmla="*/ 802065 h 1628413"/>
                <a:gd name="connsiteX12317" fmla="*/ 7491918 w 12192959"/>
                <a:gd name="connsiteY12317" fmla="*/ 813468 h 1628413"/>
                <a:gd name="connsiteX12318" fmla="*/ 7375877 w 12192959"/>
                <a:gd name="connsiteY12318" fmla="*/ 1149911 h 1628413"/>
                <a:gd name="connsiteX12319" fmla="*/ 7358145 w 12192959"/>
                <a:gd name="connsiteY12319" fmla="*/ 1156202 h 1628413"/>
                <a:gd name="connsiteX12320" fmla="*/ 7478022 w 12192959"/>
                <a:gd name="connsiteY12320" fmla="*/ 808510 h 1628413"/>
                <a:gd name="connsiteX12321" fmla="*/ 7511243 w 12192959"/>
                <a:gd name="connsiteY12321" fmla="*/ 820392 h 1628413"/>
                <a:gd name="connsiteX12322" fmla="*/ 7400639 w 12192959"/>
                <a:gd name="connsiteY12322" fmla="*/ 1141155 h 1628413"/>
                <a:gd name="connsiteX12323" fmla="*/ 7383031 w 12192959"/>
                <a:gd name="connsiteY12323" fmla="*/ 1147389 h 1628413"/>
                <a:gd name="connsiteX12324" fmla="*/ 7497490 w 12192959"/>
                <a:gd name="connsiteY12324" fmla="*/ 815501 h 1628413"/>
                <a:gd name="connsiteX12325" fmla="*/ 7529551 w 12192959"/>
                <a:gd name="connsiteY12325" fmla="*/ 826942 h 1628413"/>
                <a:gd name="connsiteX12326" fmla="*/ 7424058 w 12192959"/>
                <a:gd name="connsiteY12326" fmla="*/ 1132869 h 1628413"/>
                <a:gd name="connsiteX12327" fmla="*/ 7407755 w 12192959"/>
                <a:gd name="connsiteY12327" fmla="*/ 1138623 h 1628413"/>
                <a:gd name="connsiteX12328" fmla="*/ 7516805 w 12192959"/>
                <a:gd name="connsiteY12328" fmla="*/ 822387 h 1628413"/>
                <a:gd name="connsiteX12329" fmla="*/ 7548980 w 12192959"/>
                <a:gd name="connsiteY12329" fmla="*/ 833905 h 1628413"/>
                <a:gd name="connsiteX12330" fmla="*/ 7448935 w 12192959"/>
                <a:gd name="connsiteY12330" fmla="*/ 1124085 h 1628413"/>
                <a:gd name="connsiteX12331" fmla="*/ 7431194 w 12192959"/>
                <a:gd name="connsiteY12331" fmla="*/ 1130366 h 1628413"/>
                <a:gd name="connsiteX12332" fmla="*/ 7535122 w 12192959"/>
                <a:gd name="connsiteY12332" fmla="*/ 828976 h 1628413"/>
                <a:gd name="connsiteX12333" fmla="*/ 7568333 w 12192959"/>
                <a:gd name="connsiteY12333" fmla="*/ 840819 h 1628413"/>
                <a:gd name="connsiteX12334" fmla="*/ 7473697 w 12192959"/>
                <a:gd name="connsiteY12334" fmla="*/ 1115271 h 1628413"/>
                <a:gd name="connsiteX12335" fmla="*/ 7456090 w 12192959"/>
                <a:gd name="connsiteY12335" fmla="*/ 1121514 h 1628413"/>
                <a:gd name="connsiteX12336" fmla="*/ 7554571 w 12192959"/>
                <a:gd name="connsiteY12336" fmla="*/ 835900 h 1628413"/>
                <a:gd name="connsiteX12337" fmla="*/ 7586555 w 12192959"/>
                <a:gd name="connsiteY12337" fmla="*/ 847331 h 1628413"/>
                <a:gd name="connsiteX12338" fmla="*/ 7497011 w 12192959"/>
                <a:gd name="connsiteY12338" fmla="*/ 1107024 h 1628413"/>
                <a:gd name="connsiteX12339" fmla="*/ 7480851 w 12192959"/>
                <a:gd name="connsiteY12339" fmla="*/ 1112778 h 1628413"/>
                <a:gd name="connsiteX12340" fmla="*/ 7573924 w 12192959"/>
                <a:gd name="connsiteY12340" fmla="*/ 842843 h 1628413"/>
                <a:gd name="connsiteX12341" fmla="*/ 7624771 w 12192959"/>
                <a:gd name="connsiteY12341" fmla="*/ 861016 h 1628413"/>
                <a:gd name="connsiteX12342" fmla="*/ 7545921 w 12192959"/>
                <a:gd name="connsiteY12342" fmla="*/ 1089694 h 1628413"/>
                <a:gd name="connsiteX12343" fmla="*/ 7528658 w 12192959"/>
                <a:gd name="connsiteY12343" fmla="*/ 1095813 h 1628413"/>
                <a:gd name="connsiteX12344" fmla="*/ 7611288 w 12192959"/>
                <a:gd name="connsiteY12344" fmla="*/ 856183 h 1628413"/>
                <a:gd name="connsiteX12345" fmla="*/ 7605668 w 12192959"/>
                <a:gd name="connsiteY12345" fmla="*/ 854246 h 1628413"/>
                <a:gd name="connsiteX12346" fmla="*/ 7521485 w 12192959"/>
                <a:gd name="connsiteY12346" fmla="*/ 1098402 h 1628413"/>
                <a:gd name="connsiteX12347" fmla="*/ 7504079 w 12192959"/>
                <a:gd name="connsiteY12347" fmla="*/ 1104549 h 1628413"/>
                <a:gd name="connsiteX12348" fmla="*/ 7592059 w 12192959"/>
                <a:gd name="connsiteY12348" fmla="*/ 849393 h 1628413"/>
                <a:gd name="connsiteX12349" fmla="*/ 7662096 w 12192959"/>
                <a:gd name="connsiteY12349" fmla="*/ 874452 h 1628413"/>
                <a:gd name="connsiteX12350" fmla="*/ 7593699 w 12192959"/>
                <a:gd name="connsiteY12350" fmla="*/ 1072806 h 1628413"/>
                <a:gd name="connsiteX12351" fmla="*/ 7576821 w 12192959"/>
                <a:gd name="connsiteY12351" fmla="*/ 1078781 h 1628413"/>
                <a:gd name="connsiteX12352" fmla="*/ 7648910 w 12192959"/>
                <a:gd name="connsiteY12352" fmla="*/ 869715 h 1628413"/>
                <a:gd name="connsiteX12353" fmla="*/ 7643338 w 12192959"/>
                <a:gd name="connsiteY12353" fmla="*/ 867739 h 1628413"/>
                <a:gd name="connsiteX12354" fmla="*/ 7569686 w 12192959"/>
                <a:gd name="connsiteY12354" fmla="*/ 1081332 h 1628413"/>
                <a:gd name="connsiteX12355" fmla="*/ 7553017 w 12192959"/>
                <a:gd name="connsiteY12355" fmla="*/ 1087229 h 1628413"/>
                <a:gd name="connsiteX12356" fmla="*/ 7630305 w 12192959"/>
                <a:gd name="connsiteY12356" fmla="*/ 863078 h 1628413"/>
                <a:gd name="connsiteX12357" fmla="*/ 7681593 w 12192959"/>
                <a:gd name="connsiteY12357" fmla="*/ 881443 h 1628413"/>
                <a:gd name="connsiteX12358" fmla="*/ 7618653 w 12192959"/>
                <a:gd name="connsiteY12358" fmla="*/ 1063983 h 1628413"/>
                <a:gd name="connsiteX12359" fmla="*/ 7600834 w 12192959"/>
                <a:gd name="connsiteY12359" fmla="*/ 1070293 h 1628413"/>
                <a:gd name="connsiteX12360" fmla="*/ 7667668 w 12192959"/>
                <a:gd name="connsiteY12360" fmla="*/ 876456 h 1628413"/>
                <a:gd name="connsiteX12361" fmla="*/ 7700208 w 12192959"/>
                <a:gd name="connsiteY12361" fmla="*/ 888099 h 1628413"/>
                <a:gd name="connsiteX12362" fmla="*/ 7642465 w 12192959"/>
                <a:gd name="connsiteY12362" fmla="*/ 1055544 h 1628413"/>
                <a:gd name="connsiteX12363" fmla="*/ 7625788 w 12192959"/>
                <a:gd name="connsiteY12363" fmla="*/ 1061451 h 1628413"/>
                <a:gd name="connsiteX12364" fmla="*/ 7687165 w 12192959"/>
                <a:gd name="connsiteY12364" fmla="*/ 883438 h 1628413"/>
                <a:gd name="connsiteX12365" fmla="*/ 7719484 w 12192959"/>
                <a:gd name="connsiteY12365" fmla="*/ 895004 h 1628413"/>
                <a:gd name="connsiteX12366" fmla="*/ 7667112 w 12192959"/>
                <a:gd name="connsiteY12366" fmla="*/ 1046769 h 1628413"/>
                <a:gd name="connsiteX12367" fmla="*/ 7649572 w 12192959"/>
                <a:gd name="connsiteY12367" fmla="*/ 1052983 h 1628413"/>
                <a:gd name="connsiteX12368" fmla="*/ 7705751 w 12192959"/>
                <a:gd name="connsiteY12368" fmla="*/ 890065 h 1628413"/>
                <a:gd name="connsiteX12369" fmla="*/ 7738664 w 12192959"/>
                <a:gd name="connsiteY12369" fmla="*/ 901870 h 1628413"/>
                <a:gd name="connsiteX12370" fmla="*/ 7691672 w 12192959"/>
                <a:gd name="connsiteY12370" fmla="*/ 1038099 h 1628413"/>
                <a:gd name="connsiteX12371" fmla="*/ 7674257 w 12192959"/>
                <a:gd name="connsiteY12371" fmla="*/ 1044266 h 1628413"/>
                <a:gd name="connsiteX12372" fmla="*/ 7725037 w 12192959"/>
                <a:gd name="connsiteY12372" fmla="*/ 896999 h 1628413"/>
                <a:gd name="connsiteX12373" fmla="*/ 7756742 w 12192959"/>
                <a:gd name="connsiteY12373" fmla="*/ 908334 h 1628413"/>
                <a:gd name="connsiteX12374" fmla="*/ 7714823 w 12192959"/>
                <a:gd name="connsiteY12374" fmla="*/ 1029899 h 1628413"/>
                <a:gd name="connsiteX12375" fmla="*/ 7698827 w 12192959"/>
                <a:gd name="connsiteY12375" fmla="*/ 1035567 h 1628413"/>
                <a:gd name="connsiteX12376" fmla="*/ 7744236 w 12192959"/>
                <a:gd name="connsiteY12376" fmla="*/ 903865 h 1628413"/>
                <a:gd name="connsiteX12377" fmla="*/ 7776421 w 12192959"/>
                <a:gd name="connsiteY12377" fmla="*/ 915383 h 1628413"/>
                <a:gd name="connsiteX12378" fmla="*/ 7739978 w 12192959"/>
                <a:gd name="connsiteY12378" fmla="*/ 1020981 h 1628413"/>
                <a:gd name="connsiteX12379" fmla="*/ 7721930 w 12192959"/>
                <a:gd name="connsiteY12379" fmla="*/ 1027377 h 1628413"/>
                <a:gd name="connsiteX12380" fmla="*/ 7762285 w 12192959"/>
                <a:gd name="connsiteY12380" fmla="*/ 910377 h 1628413"/>
                <a:gd name="connsiteX12381" fmla="*/ 7795036 w 12192959"/>
                <a:gd name="connsiteY12381" fmla="*/ 922048 h 1628413"/>
                <a:gd name="connsiteX12382" fmla="*/ 7763838 w 12192959"/>
                <a:gd name="connsiteY12382" fmla="*/ 1012484 h 1628413"/>
                <a:gd name="connsiteX12383" fmla="*/ 7747142 w 12192959"/>
                <a:gd name="connsiteY12383" fmla="*/ 1018391 h 1628413"/>
                <a:gd name="connsiteX12384" fmla="*/ 7781993 w 12192959"/>
                <a:gd name="connsiteY12384" fmla="*/ 917320 h 1628413"/>
                <a:gd name="connsiteX12385" fmla="*/ 7814283 w 12192959"/>
                <a:gd name="connsiteY12385" fmla="*/ 928934 h 1628413"/>
                <a:gd name="connsiteX12386" fmla="*/ 7788466 w 12192959"/>
                <a:gd name="connsiteY12386" fmla="*/ 1003814 h 1628413"/>
                <a:gd name="connsiteX12387" fmla="*/ 7770964 w 12192959"/>
                <a:gd name="connsiteY12387" fmla="*/ 1010009 h 1628413"/>
                <a:gd name="connsiteX12388" fmla="*/ 7800608 w 12192959"/>
                <a:gd name="connsiteY12388" fmla="*/ 924043 h 1628413"/>
                <a:gd name="connsiteX12389" fmla="*/ 7833195 w 12192959"/>
                <a:gd name="connsiteY12389" fmla="*/ 935705 h 1628413"/>
                <a:gd name="connsiteX12390" fmla="*/ 7812672 w 12192959"/>
                <a:gd name="connsiteY12390" fmla="*/ 995240 h 1628413"/>
                <a:gd name="connsiteX12391" fmla="*/ 7795601 w 12192959"/>
                <a:gd name="connsiteY12391" fmla="*/ 1001282 h 1628413"/>
                <a:gd name="connsiteX12392" fmla="*/ 7819855 w 12192959"/>
                <a:gd name="connsiteY12392" fmla="*/ 930929 h 1628413"/>
                <a:gd name="connsiteX12393" fmla="*/ 7851742 w 12192959"/>
                <a:gd name="connsiteY12393" fmla="*/ 942341 h 1628413"/>
                <a:gd name="connsiteX12394" fmla="*/ 7836398 w 12192959"/>
                <a:gd name="connsiteY12394" fmla="*/ 986830 h 1628413"/>
                <a:gd name="connsiteX12395" fmla="*/ 7819797 w 12192959"/>
                <a:gd name="connsiteY12395" fmla="*/ 992709 h 1628413"/>
                <a:gd name="connsiteX12396" fmla="*/ 7838776 w 12192959"/>
                <a:gd name="connsiteY12396" fmla="*/ 937680 h 1628413"/>
                <a:gd name="connsiteX12397" fmla="*/ 7871028 w 12192959"/>
                <a:gd name="connsiteY12397" fmla="*/ 949246 h 1628413"/>
                <a:gd name="connsiteX12398" fmla="*/ 7861092 w 12192959"/>
                <a:gd name="connsiteY12398" fmla="*/ 978084 h 1628413"/>
                <a:gd name="connsiteX12399" fmla="*/ 7843533 w 12192959"/>
                <a:gd name="connsiteY12399" fmla="*/ 984298 h 1628413"/>
                <a:gd name="connsiteX12400" fmla="*/ 7857314 w 12192959"/>
                <a:gd name="connsiteY12400" fmla="*/ 944336 h 1628413"/>
                <a:gd name="connsiteX12401" fmla="*/ 7890342 w 12192959"/>
                <a:gd name="connsiteY12401" fmla="*/ 956161 h 1628413"/>
                <a:gd name="connsiteX12402" fmla="*/ 7885768 w 12192959"/>
                <a:gd name="connsiteY12402" fmla="*/ 969328 h 1628413"/>
                <a:gd name="connsiteX12403" fmla="*/ 7868180 w 12192959"/>
                <a:gd name="connsiteY12403" fmla="*/ 975552 h 1628413"/>
                <a:gd name="connsiteX12404" fmla="*/ 7876562 w 12192959"/>
                <a:gd name="connsiteY12404" fmla="*/ 951241 h 1628413"/>
                <a:gd name="connsiteX12405" fmla="*/ 7906570 w 12192959"/>
                <a:gd name="connsiteY12405" fmla="*/ 961972 h 1628413"/>
                <a:gd name="connsiteX12406" fmla="*/ 7892932 w 12192959"/>
                <a:gd name="connsiteY12406" fmla="*/ 966767 h 1628413"/>
                <a:gd name="connsiteX12407" fmla="*/ 7895915 w 12192959"/>
                <a:gd name="connsiteY12407" fmla="*/ 958136 h 1628413"/>
                <a:gd name="connsiteX12408" fmla="*/ 7915392 w 12192959"/>
                <a:gd name="connsiteY12408" fmla="*/ 958846 h 1628413"/>
                <a:gd name="connsiteX12409" fmla="*/ 7763234 w 12192959"/>
                <a:gd name="connsiteY12409" fmla="*/ 904374 h 1628413"/>
                <a:gd name="connsiteX12410" fmla="*/ 7759724 w 12192959"/>
                <a:gd name="connsiteY12410" fmla="*/ 903117 h 1628413"/>
                <a:gd name="connsiteX12411" fmla="*/ 7554562 w 12192959"/>
                <a:gd name="connsiteY12411" fmla="*/ 829676 h 1628413"/>
                <a:gd name="connsiteX12412" fmla="*/ 7553747 w 12192959"/>
                <a:gd name="connsiteY12412" fmla="*/ 829244 h 1628413"/>
                <a:gd name="connsiteX12413" fmla="*/ 7552903 w 12192959"/>
                <a:gd name="connsiteY12413" fmla="*/ 829081 h 1628413"/>
                <a:gd name="connsiteX12414" fmla="*/ 7403296 w 12192959"/>
                <a:gd name="connsiteY12414" fmla="*/ 775539 h 1628413"/>
                <a:gd name="connsiteX12415" fmla="*/ 7401752 w 12192959"/>
                <a:gd name="connsiteY12415" fmla="*/ 774321 h 1628413"/>
                <a:gd name="connsiteX12416" fmla="*/ 7399834 w 12192959"/>
                <a:gd name="connsiteY12416" fmla="*/ 774321 h 1628413"/>
                <a:gd name="connsiteX12417" fmla="*/ 7383943 w 12192959"/>
                <a:gd name="connsiteY12417" fmla="*/ 768634 h 1628413"/>
                <a:gd name="connsiteX12418" fmla="*/ 7382984 w 12192959"/>
                <a:gd name="connsiteY12418" fmla="*/ 768097 h 1628413"/>
                <a:gd name="connsiteX12419" fmla="*/ 7381967 w 12192959"/>
                <a:gd name="connsiteY12419" fmla="*/ 767934 h 1628413"/>
                <a:gd name="connsiteX12420" fmla="*/ 7277597 w 12192959"/>
                <a:gd name="connsiteY12420" fmla="*/ 730532 h 1628413"/>
                <a:gd name="connsiteX12421" fmla="*/ 7478032 w 12192959"/>
                <a:gd name="connsiteY12421" fmla="*/ 755208 h 1628413"/>
                <a:gd name="connsiteX12422" fmla="*/ 7536733 w 12192959"/>
                <a:gd name="connsiteY12422" fmla="*/ 791430 h 1628413"/>
                <a:gd name="connsiteX12423" fmla="*/ 7538277 w 12192959"/>
                <a:gd name="connsiteY12423" fmla="*/ 791871 h 1628413"/>
                <a:gd name="connsiteX12424" fmla="*/ 7886976 w 12192959"/>
                <a:gd name="connsiteY12424" fmla="*/ 791871 h 1628413"/>
                <a:gd name="connsiteX12425" fmla="*/ 8004696 w 12192959"/>
                <a:gd name="connsiteY12425" fmla="*/ 815473 h 1628413"/>
                <a:gd name="connsiteX12426" fmla="*/ 8040026 w 12192959"/>
                <a:gd name="connsiteY12426" fmla="*/ 914664 h 1628413"/>
                <a:gd name="connsiteX12427" fmla="*/ 7265581 w 12192959"/>
                <a:gd name="connsiteY12427" fmla="*/ 721383 h 1628413"/>
                <a:gd name="connsiteX12428" fmla="*/ 7298446 w 12192959"/>
                <a:gd name="connsiteY12428" fmla="*/ 706816 h 1628413"/>
                <a:gd name="connsiteX12429" fmla="*/ 7294936 w 12192959"/>
                <a:gd name="connsiteY12429" fmla="*/ 721383 h 1628413"/>
                <a:gd name="connsiteX12430" fmla="*/ 7283505 w 12192959"/>
                <a:gd name="connsiteY12430" fmla="*/ 738904 h 1628413"/>
                <a:gd name="connsiteX12431" fmla="*/ 7234700 w 12192959"/>
                <a:gd name="connsiteY12431" fmla="*/ 880456 h 1628413"/>
                <a:gd name="connsiteX12432" fmla="*/ 7228946 w 12192959"/>
                <a:gd name="connsiteY12432" fmla="*/ 852740 h 1628413"/>
                <a:gd name="connsiteX12433" fmla="*/ 7269877 w 12192959"/>
                <a:gd name="connsiteY12433" fmla="*/ 734023 h 1628413"/>
                <a:gd name="connsiteX12434" fmla="*/ 7887897 w 12192959"/>
                <a:gd name="connsiteY12434" fmla="*/ 786011 h 1628413"/>
                <a:gd name="connsiteX12435" fmla="*/ 7887331 w 12192959"/>
                <a:gd name="connsiteY12435" fmla="*/ 785954 h 1628413"/>
                <a:gd name="connsiteX12436" fmla="*/ 7539208 w 12192959"/>
                <a:gd name="connsiteY12436" fmla="*/ 785954 h 1628413"/>
                <a:gd name="connsiteX12437" fmla="*/ 7480708 w 12192959"/>
                <a:gd name="connsiteY12437" fmla="*/ 749828 h 1628413"/>
                <a:gd name="connsiteX12438" fmla="*/ 7479509 w 12192959"/>
                <a:gd name="connsiteY12438" fmla="*/ 749406 h 1628413"/>
                <a:gd name="connsiteX12439" fmla="*/ 7299933 w 12192959"/>
                <a:gd name="connsiteY12439" fmla="*/ 727348 h 1628413"/>
                <a:gd name="connsiteX12440" fmla="*/ 7478742 w 12192959"/>
                <a:gd name="connsiteY12440" fmla="*/ 727348 h 1628413"/>
                <a:gd name="connsiteX12441" fmla="*/ 7534940 w 12192959"/>
                <a:gd name="connsiteY12441" fmla="*/ 763676 h 1628413"/>
                <a:gd name="connsiteX12442" fmla="*/ 7536542 w 12192959"/>
                <a:gd name="connsiteY12442" fmla="*/ 764146 h 1628413"/>
                <a:gd name="connsiteX12443" fmla="*/ 7883802 w 12192959"/>
                <a:gd name="connsiteY12443" fmla="*/ 764146 h 1628413"/>
                <a:gd name="connsiteX12444" fmla="*/ 7995768 w 12192959"/>
                <a:gd name="connsiteY12444" fmla="*/ 790039 h 1628413"/>
                <a:gd name="connsiteX12445" fmla="*/ 8002481 w 12192959"/>
                <a:gd name="connsiteY12445" fmla="*/ 808970 h 1628413"/>
                <a:gd name="connsiteX12446" fmla="*/ 7974995 w 12192959"/>
                <a:gd name="connsiteY12446" fmla="*/ 779164 h 1628413"/>
                <a:gd name="connsiteX12447" fmla="*/ 7981095 w 12192959"/>
                <a:gd name="connsiteY12447" fmla="*/ 753827 h 1628413"/>
                <a:gd name="connsiteX12448" fmla="*/ 7982274 w 12192959"/>
                <a:gd name="connsiteY12448" fmla="*/ 756704 h 1628413"/>
                <a:gd name="connsiteX12449" fmla="*/ 7976769 w 12192959"/>
                <a:gd name="connsiteY12449" fmla="*/ 779548 h 1628413"/>
                <a:gd name="connsiteX12450" fmla="*/ 7950665 w 12192959"/>
                <a:gd name="connsiteY12450" fmla="*/ 707813 h 1628413"/>
                <a:gd name="connsiteX12451" fmla="*/ 7955057 w 12192959"/>
                <a:gd name="connsiteY12451" fmla="*/ 689592 h 1628413"/>
                <a:gd name="connsiteX12452" fmla="*/ 7963688 w 12192959"/>
                <a:gd name="connsiteY12452" fmla="*/ 710949 h 1628413"/>
                <a:gd name="connsiteX12453" fmla="*/ 7941267 w 12192959"/>
                <a:gd name="connsiteY12453" fmla="*/ 705559 h 1628413"/>
                <a:gd name="connsiteX12454" fmla="*/ 7939492 w 12192959"/>
                <a:gd name="connsiteY12454" fmla="*/ 705128 h 1628413"/>
                <a:gd name="connsiteX12455" fmla="*/ 7947644 w 12192959"/>
                <a:gd name="connsiteY12455" fmla="*/ 671303 h 1628413"/>
                <a:gd name="connsiteX12456" fmla="*/ 7948824 w 12192959"/>
                <a:gd name="connsiteY12456" fmla="*/ 674180 h 1628413"/>
                <a:gd name="connsiteX12457" fmla="*/ 7915498 w 12192959"/>
                <a:gd name="connsiteY12457" fmla="*/ 636548 h 1628413"/>
                <a:gd name="connsiteX12458" fmla="*/ 7922211 w 12192959"/>
                <a:gd name="connsiteY12458" fmla="*/ 608574 h 1628413"/>
                <a:gd name="connsiteX12459" fmla="*/ 7935513 w 12192959"/>
                <a:gd name="connsiteY12459" fmla="*/ 641372 h 1628413"/>
                <a:gd name="connsiteX12460" fmla="*/ 7880321 w 12192959"/>
                <a:gd name="connsiteY12460" fmla="*/ 563548 h 1628413"/>
                <a:gd name="connsiteX12461" fmla="*/ 7889144 w 12192959"/>
                <a:gd name="connsiteY12461" fmla="*/ 526933 h 1628413"/>
                <a:gd name="connsiteX12462" fmla="*/ 7906550 w 12192959"/>
                <a:gd name="connsiteY12462" fmla="*/ 569849 h 1628413"/>
                <a:gd name="connsiteX12463" fmla="*/ 7882910 w 12192959"/>
                <a:gd name="connsiteY12463" fmla="*/ 511540 h 1628413"/>
                <a:gd name="connsiteX12464" fmla="*/ 7870922 w 12192959"/>
                <a:gd name="connsiteY12464" fmla="*/ 561285 h 1628413"/>
                <a:gd name="connsiteX12465" fmla="*/ 7869148 w 12192959"/>
                <a:gd name="connsiteY12465" fmla="*/ 560863 h 1628413"/>
                <a:gd name="connsiteX12466" fmla="*/ 7881731 w 12192959"/>
                <a:gd name="connsiteY12466" fmla="*/ 508644 h 1628413"/>
                <a:gd name="connsiteX12467" fmla="*/ 7844550 w 12192959"/>
                <a:gd name="connsiteY12467" fmla="*/ 490998 h 1628413"/>
                <a:gd name="connsiteX12468" fmla="*/ 7851608 w 12192959"/>
                <a:gd name="connsiteY12468" fmla="*/ 461710 h 1628413"/>
                <a:gd name="connsiteX12469" fmla="*/ 7860978 w 12192959"/>
                <a:gd name="connsiteY12469" fmla="*/ 457557 h 1628413"/>
                <a:gd name="connsiteX12470" fmla="*/ 7877780 w 12192959"/>
                <a:gd name="connsiteY12470" fmla="*/ 498987 h 1628413"/>
                <a:gd name="connsiteX12471" fmla="*/ 7826232 w 12192959"/>
                <a:gd name="connsiteY12471" fmla="*/ 492686 h 1628413"/>
                <a:gd name="connsiteX12472" fmla="*/ 7813056 w 12192959"/>
                <a:gd name="connsiteY12472" fmla="*/ 547350 h 1628413"/>
                <a:gd name="connsiteX12473" fmla="*/ 7779375 w 12192959"/>
                <a:gd name="connsiteY12473" fmla="*/ 539256 h 1628413"/>
                <a:gd name="connsiteX12474" fmla="*/ 7791669 w 12192959"/>
                <a:gd name="connsiteY12474" fmla="*/ 488236 h 1628413"/>
                <a:gd name="connsiteX12475" fmla="*/ 7797366 w 12192959"/>
                <a:gd name="connsiteY12475" fmla="*/ 485714 h 1628413"/>
                <a:gd name="connsiteX12476" fmla="*/ 7712704 w 12192959"/>
                <a:gd name="connsiteY12476" fmla="*/ 523269 h 1628413"/>
                <a:gd name="connsiteX12477" fmla="*/ 7713365 w 12192959"/>
                <a:gd name="connsiteY12477" fmla="*/ 522972 h 1628413"/>
                <a:gd name="connsiteX12478" fmla="*/ 7713260 w 12192959"/>
                <a:gd name="connsiteY12478" fmla="*/ 523403 h 1628413"/>
                <a:gd name="connsiteX12479" fmla="*/ 7711879 w 12192959"/>
                <a:gd name="connsiteY12479" fmla="*/ 529158 h 1628413"/>
                <a:gd name="connsiteX12480" fmla="*/ 7698558 w 12192959"/>
                <a:gd name="connsiteY12480" fmla="*/ 584416 h 1628413"/>
                <a:gd name="connsiteX12481" fmla="*/ 7664993 w 12192959"/>
                <a:gd name="connsiteY12481" fmla="*/ 576341 h 1628413"/>
                <a:gd name="connsiteX12482" fmla="*/ 7673624 w 12192959"/>
                <a:gd name="connsiteY12482" fmla="*/ 540618 h 1628413"/>
                <a:gd name="connsiteX12483" fmla="*/ 7703861 w 12192959"/>
                <a:gd name="connsiteY12483" fmla="*/ 527192 h 1628413"/>
                <a:gd name="connsiteX12484" fmla="*/ 7264324 w 12192959"/>
                <a:gd name="connsiteY12484" fmla="*/ 732028 h 1628413"/>
                <a:gd name="connsiteX12485" fmla="*/ 7226606 w 12192959"/>
                <a:gd name="connsiteY12485" fmla="*/ 841414 h 1628413"/>
                <a:gd name="connsiteX12486" fmla="*/ 7223048 w 12192959"/>
                <a:gd name="connsiteY12486" fmla="*/ 824305 h 1628413"/>
                <a:gd name="connsiteX12487" fmla="*/ 7253535 w 12192959"/>
                <a:gd name="connsiteY12487" fmla="*/ 728164 h 1628413"/>
                <a:gd name="connsiteX12488" fmla="*/ 7291033 w 12192959"/>
                <a:gd name="connsiteY12488" fmla="*/ 1180034 h 1628413"/>
                <a:gd name="connsiteX12489" fmla="*/ 7147420 w 12192959"/>
                <a:gd name="connsiteY12489" fmla="*/ 1230919 h 1628413"/>
                <a:gd name="connsiteX12490" fmla="*/ 7147420 w 12192959"/>
                <a:gd name="connsiteY12490" fmla="*/ 896673 h 1628413"/>
                <a:gd name="connsiteX12491" fmla="*/ 7218176 w 12192959"/>
                <a:gd name="connsiteY12491" fmla="*/ 829935 h 1628413"/>
                <a:gd name="connsiteX12492" fmla="*/ 7296787 w 12192959"/>
                <a:gd name="connsiteY12492" fmla="*/ 1274612 h 1628413"/>
                <a:gd name="connsiteX12493" fmla="*/ 7295991 w 12192959"/>
                <a:gd name="connsiteY12493" fmla="*/ 1275993 h 1628413"/>
                <a:gd name="connsiteX12494" fmla="*/ 7295704 w 12192959"/>
                <a:gd name="connsiteY12494" fmla="*/ 1276549 h 1628413"/>
                <a:gd name="connsiteX12495" fmla="*/ 7295147 w 12192959"/>
                <a:gd name="connsiteY12495" fmla="*/ 1277623 h 1628413"/>
                <a:gd name="connsiteX12496" fmla="*/ 7294927 w 12192959"/>
                <a:gd name="connsiteY12496" fmla="*/ 1278074 h 1628413"/>
                <a:gd name="connsiteX12497" fmla="*/ 7294783 w 12192959"/>
                <a:gd name="connsiteY12497" fmla="*/ 1278381 h 1628413"/>
                <a:gd name="connsiteX12498" fmla="*/ 7294361 w 12192959"/>
                <a:gd name="connsiteY12498" fmla="*/ 1279340 h 1628413"/>
                <a:gd name="connsiteX12499" fmla="*/ 7294140 w 12192959"/>
                <a:gd name="connsiteY12499" fmla="*/ 1279858 h 1628413"/>
                <a:gd name="connsiteX12500" fmla="*/ 7294054 w 12192959"/>
                <a:gd name="connsiteY12500" fmla="*/ 1280040 h 1628413"/>
                <a:gd name="connsiteX12501" fmla="*/ 7293641 w 12192959"/>
                <a:gd name="connsiteY12501" fmla="*/ 1280999 h 1628413"/>
                <a:gd name="connsiteX12502" fmla="*/ 7293392 w 12192959"/>
                <a:gd name="connsiteY12502" fmla="*/ 1281642 h 1628413"/>
                <a:gd name="connsiteX12503" fmla="*/ 7293392 w 12192959"/>
                <a:gd name="connsiteY12503" fmla="*/ 1281728 h 1628413"/>
                <a:gd name="connsiteX12504" fmla="*/ 7293028 w 12192959"/>
                <a:gd name="connsiteY12504" fmla="*/ 1282687 h 1628413"/>
                <a:gd name="connsiteX12505" fmla="*/ 7292769 w 12192959"/>
                <a:gd name="connsiteY12505" fmla="*/ 1283445 h 1628413"/>
                <a:gd name="connsiteX12506" fmla="*/ 7292452 w 12192959"/>
                <a:gd name="connsiteY12506" fmla="*/ 1284404 h 1628413"/>
                <a:gd name="connsiteX12507" fmla="*/ 7292222 w 12192959"/>
                <a:gd name="connsiteY12507" fmla="*/ 1285180 h 1628413"/>
                <a:gd name="connsiteX12508" fmla="*/ 7291944 w 12192959"/>
                <a:gd name="connsiteY12508" fmla="*/ 1286140 h 1628413"/>
                <a:gd name="connsiteX12509" fmla="*/ 7291743 w 12192959"/>
                <a:gd name="connsiteY12509" fmla="*/ 1286926 h 1628413"/>
                <a:gd name="connsiteX12510" fmla="*/ 7291513 w 12192959"/>
                <a:gd name="connsiteY12510" fmla="*/ 1287942 h 1628413"/>
                <a:gd name="connsiteX12511" fmla="*/ 7291340 w 12192959"/>
                <a:gd name="connsiteY12511" fmla="*/ 1288729 h 1628413"/>
                <a:gd name="connsiteX12512" fmla="*/ 7291129 w 12192959"/>
                <a:gd name="connsiteY12512" fmla="*/ 1289851 h 1628413"/>
                <a:gd name="connsiteX12513" fmla="*/ 7291014 w 12192959"/>
                <a:gd name="connsiteY12513" fmla="*/ 1290551 h 1628413"/>
                <a:gd name="connsiteX12514" fmla="*/ 7290851 w 12192959"/>
                <a:gd name="connsiteY12514" fmla="*/ 1291616 h 1628413"/>
                <a:gd name="connsiteX12515" fmla="*/ 7290851 w 12192959"/>
                <a:gd name="connsiteY12515" fmla="*/ 1291817 h 1628413"/>
                <a:gd name="connsiteX12516" fmla="*/ 7290774 w 12192959"/>
                <a:gd name="connsiteY12516" fmla="*/ 1292383 h 1628413"/>
                <a:gd name="connsiteX12517" fmla="*/ 7290659 w 12192959"/>
                <a:gd name="connsiteY12517" fmla="*/ 1293505 h 1628413"/>
                <a:gd name="connsiteX12518" fmla="*/ 7290659 w 12192959"/>
                <a:gd name="connsiteY12518" fmla="*/ 1293735 h 1628413"/>
                <a:gd name="connsiteX12519" fmla="*/ 7290611 w 12192959"/>
                <a:gd name="connsiteY12519" fmla="*/ 1294243 h 1628413"/>
                <a:gd name="connsiteX12520" fmla="*/ 7290534 w 12192959"/>
                <a:gd name="connsiteY12520" fmla="*/ 1295490 h 1628413"/>
                <a:gd name="connsiteX12521" fmla="*/ 7290534 w 12192959"/>
                <a:gd name="connsiteY12521" fmla="*/ 1295710 h 1628413"/>
                <a:gd name="connsiteX12522" fmla="*/ 7290534 w 12192959"/>
                <a:gd name="connsiteY12522" fmla="*/ 1296113 h 1628413"/>
                <a:gd name="connsiteX12523" fmla="*/ 7290534 w 12192959"/>
                <a:gd name="connsiteY12523" fmla="*/ 1298031 h 1628413"/>
                <a:gd name="connsiteX12524" fmla="*/ 7290534 w 12192959"/>
                <a:gd name="connsiteY12524" fmla="*/ 1299623 h 1628413"/>
                <a:gd name="connsiteX12525" fmla="*/ 7119925 w 12192959"/>
                <a:gd name="connsiteY12525" fmla="*/ 1299623 h 1628413"/>
                <a:gd name="connsiteX12526" fmla="*/ 7119925 w 12192959"/>
                <a:gd name="connsiteY12526" fmla="*/ 1274689 h 1628413"/>
                <a:gd name="connsiteX12527" fmla="*/ 7144447 w 12192959"/>
                <a:gd name="connsiteY12527" fmla="*/ 1274689 h 1628413"/>
                <a:gd name="connsiteX12528" fmla="*/ 7145799 w 12192959"/>
                <a:gd name="connsiteY12528" fmla="*/ 1274363 h 1628413"/>
                <a:gd name="connsiteX12529" fmla="*/ 7296883 w 12192959"/>
                <a:gd name="connsiteY12529" fmla="*/ 1274363 h 1628413"/>
                <a:gd name="connsiteX12530" fmla="*/ 7125209 w 12192959"/>
                <a:gd name="connsiteY12530" fmla="*/ 1268474 h 1628413"/>
                <a:gd name="connsiteX12531" fmla="*/ 7125209 w 12192959"/>
                <a:gd name="connsiteY12531" fmla="*/ 688335 h 1628413"/>
                <a:gd name="connsiteX12532" fmla="*/ 7141512 w 12192959"/>
                <a:gd name="connsiteY12532" fmla="*/ 688335 h 1628413"/>
                <a:gd name="connsiteX12533" fmla="*/ 7141512 w 12192959"/>
                <a:gd name="connsiteY12533" fmla="*/ 1268542 h 1628413"/>
                <a:gd name="connsiteX12534" fmla="*/ 7001218 w 12192959"/>
                <a:gd name="connsiteY12534" fmla="*/ 691529 h 1628413"/>
                <a:gd name="connsiteX12535" fmla="*/ 7001218 w 12192959"/>
                <a:gd name="connsiteY12535" fmla="*/ 1622563 h 1628413"/>
                <a:gd name="connsiteX12536" fmla="*/ 6984914 w 12192959"/>
                <a:gd name="connsiteY12536" fmla="*/ 1622563 h 1628413"/>
                <a:gd name="connsiteX12537" fmla="*/ 6984914 w 12192959"/>
                <a:gd name="connsiteY12537" fmla="*/ 688335 h 1628413"/>
                <a:gd name="connsiteX12538" fmla="*/ 7119282 w 12192959"/>
                <a:gd name="connsiteY12538" fmla="*/ 688335 h 1628413"/>
                <a:gd name="connsiteX12539" fmla="*/ 7119282 w 12192959"/>
                <a:gd name="connsiteY12539" fmla="*/ 688614 h 1628413"/>
                <a:gd name="connsiteX12540" fmla="*/ 7004200 w 12192959"/>
                <a:gd name="connsiteY12540" fmla="*/ 688614 h 1628413"/>
                <a:gd name="connsiteX12541" fmla="*/ 7001180 w 12192959"/>
                <a:gd name="connsiteY12541" fmla="*/ 691499 h 1628413"/>
                <a:gd name="connsiteX12542" fmla="*/ 7001179 w 12192959"/>
                <a:gd name="connsiteY12542" fmla="*/ 691529 h 1628413"/>
                <a:gd name="connsiteX12543" fmla="*/ 7007144 w 12192959"/>
                <a:gd name="connsiteY12543" fmla="*/ 1622563 h 1628413"/>
                <a:gd name="connsiteX12544" fmla="*/ 7007144 w 12192959"/>
                <a:gd name="connsiteY12544" fmla="*/ 1617768 h 1628413"/>
                <a:gd name="connsiteX12545" fmla="*/ 7015776 w 12192959"/>
                <a:gd name="connsiteY12545" fmla="*/ 1617768 h 1628413"/>
                <a:gd name="connsiteX12546" fmla="*/ 7015776 w 12192959"/>
                <a:gd name="connsiteY12546" fmla="*/ 1622563 h 1628413"/>
                <a:gd name="connsiteX12547" fmla="*/ 7007144 w 12192959"/>
                <a:gd name="connsiteY12547" fmla="*/ 1622563 h 1628413"/>
                <a:gd name="connsiteX12548" fmla="*/ 7053714 w 12192959"/>
                <a:gd name="connsiteY12548" fmla="*/ 1585257 h 1628413"/>
                <a:gd name="connsiteX12549" fmla="*/ 7053714 w 12192959"/>
                <a:gd name="connsiteY12549" fmla="*/ 1589909 h 1628413"/>
                <a:gd name="connsiteX12550" fmla="*/ 7021674 w 12192959"/>
                <a:gd name="connsiteY12550" fmla="*/ 1589909 h 1628413"/>
                <a:gd name="connsiteX12551" fmla="*/ 7021674 w 12192959"/>
                <a:gd name="connsiteY12551" fmla="*/ 1573845 h 1628413"/>
                <a:gd name="connsiteX12552" fmla="*/ 7070401 w 12192959"/>
                <a:gd name="connsiteY12552" fmla="*/ 1573845 h 1628413"/>
                <a:gd name="connsiteX12553" fmla="*/ 7070401 w 12192959"/>
                <a:gd name="connsiteY12553" fmla="*/ 1582294 h 1628413"/>
                <a:gd name="connsiteX12554" fmla="*/ 7056678 w 12192959"/>
                <a:gd name="connsiteY12554" fmla="*/ 1582294 h 1628413"/>
                <a:gd name="connsiteX12555" fmla="*/ 7053676 w 12192959"/>
                <a:gd name="connsiteY12555" fmla="*/ 1585219 h 1628413"/>
                <a:gd name="connsiteX12556" fmla="*/ 7053676 w 12192959"/>
                <a:gd name="connsiteY12556" fmla="*/ 1585257 h 1628413"/>
                <a:gd name="connsiteX12557" fmla="*/ 7089486 w 12192959"/>
                <a:gd name="connsiteY12557" fmla="*/ 1456135 h 1628413"/>
                <a:gd name="connsiteX12558" fmla="*/ 7089649 w 12192959"/>
                <a:gd name="connsiteY12558" fmla="*/ 1456241 h 1628413"/>
                <a:gd name="connsiteX12559" fmla="*/ 7089984 w 12192959"/>
                <a:gd name="connsiteY12559" fmla="*/ 1456461 h 1628413"/>
                <a:gd name="connsiteX12560" fmla="*/ 7090656 w 12192959"/>
                <a:gd name="connsiteY12560" fmla="*/ 1456883 h 1628413"/>
                <a:gd name="connsiteX12561" fmla="*/ 7091049 w 12192959"/>
                <a:gd name="connsiteY12561" fmla="*/ 1457113 h 1628413"/>
                <a:gd name="connsiteX12562" fmla="*/ 7091710 w 12192959"/>
                <a:gd name="connsiteY12562" fmla="*/ 1457478 h 1628413"/>
                <a:gd name="connsiteX12563" fmla="*/ 7092123 w 12192959"/>
                <a:gd name="connsiteY12563" fmla="*/ 1457689 h 1628413"/>
                <a:gd name="connsiteX12564" fmla="*/ 7092823 w 12192959"/>
                <a:gd name="connsiteY12564" fmla="*/ 1458024 h 1628413"/>
                <a:gd name="connsiteX12565" fmla="*/ 7093216 w 12192959"/>
                <a:gd name="connsiteY12565" fmla="*/ 1458197 h 1628413"/>
                <a:gd name="connsiteX12566" fmla="*/ 7094175 w 12192959"/>
                <a:gd name="connsiteY12566" fmla="*/ 1458571 h 1628413"/>
                <a:gd name="connsiteX12567" fmla="*/ 7094367 w 12192959"/>
                <a:gd name="connsiteY12567" fmla="*/ 1458638 h 1628413"/>
                <a:gd name="connsiteX12568" fmla="*/ 7095509 w 12192959"/>
                <a:gd name="connsiteY12568" fmla="*/ 1459031 h 1628413"/>
                <a:gd name="connsiteX12569" fmla="*/ 7095796 w 12192959"/>
                <a:gd name="connsiteY12569" fmla="*/ 1459108 h 1628413"/>
                <a:gd name="connsiteX12570" fmla="*/ 7096659 w 12192959"/>
                <a:gd name="connsiteY12570" fmla="*/ 1459338 h 1628413"/>
                <a:gd name="connsiteX12571" fmla="*/ 7097091 w 12192959"/>
                <a:gd name="connsiteY12571" fmla="*/ 1459434 h 1628413"/>
                <a:gd name="connsiteX12572" fmla="*/ 7097858 w 12192959"/>
                <a:gd name="connsiteY12572" fmla="*/ 1459597 h 1628413"/>
                <a:gd name="connsiteX12573" fmla="*/ 7098318 w 12192959"/>
                <a:gd name="connsiteY12573" fmla="*/ 1459684 h 1628413"/>
                <a:gd name="connsiteX12574" fmla="*/ 7099162 w 12192959"/>
                <a:gd name="connsiteY12574" fmla="*/ 1459799 h 1628413"/>
                <a:gd name="connsiteX12575" fmla="*/ 7099536 w 12192959"/>
                <a:gd name="connsiteY12575" fmla="*/ 1459799 h 1628413"/>
                <a:gd name="connsiteX12576" fmla="*/ 7100371 w 12192959"/>
                <a:gd name="connsiteY12576" fmla="*/ 1459875 h 1628413"/>
                <a:gd name="connsiteX12577" fmla="*/ 7100764 w 12192959"/>
                <a:gd name="connsiteY12577" fmla="*/ 1459875 h 1628413"/>
                <a:gd name="connsiteX12578" fmla="*/ 7100965 w 12192959"/>
                <a:gd name="connsiteY12578" fmla="*/ 1459875 h 1628413"/>
                <a:gd name="connsiteX12579" fmla="*/ 7100965 w 12192959"/>
                <a:gd name="connsiteY12579" fmla="*/ 1538649 h 1628413"/>
                <a:gd name="connsiteX12580" fmla="*/ 7103919 w 12192959"/>
                <a:gd name="connsiteY12580" fmla="*/ 1541612 h 1628413"/>
                <a:gd name="connsiteX12581" fmla="*/ 7380596 w 12192959"/>
                <a:gd name="connsiteY12581" fmla="*/ 1541612 h 1628413"/>
                <a:gd name="connsiteX12582" fmla="*/ 7383559 w 12192959"/>
                <a:gd name="connsiteY12582" fmla="*/ 1538649 h 1628413"/>
                <a:gd name="connsiteX12583" fmla="*/ 7383559 w 12192959"/>
                <a:gd name="connsiteY12583" fmla="*/ 1459904 h 1628413"/>
                <a:gd name="connsiteX12584" fmla="*/ 7388882 w 12192959"/>
                <a:gd name="connsiteY12584" fmla="*/ 1459904 h 1628413"/>
                <a:gd name="connsiteX12585" fmla="*/ 7409126 w 12192959"/>
                <a:gd name="connsiteY12585" fmla="*/ 1446478 h 1628413"/>
                <a:gd name="connsiteX12586" fmla="*/ 7409596 w 12192959"/>
                <a:gd name="connsiteY12586" fmla="*/ 1445365 h 1628413"/>
                <a:gd name="connsiteX12587" fmla="*/ 7411927 w 12192959"/>
                <a:gd name="connsiteY12587" fmla="*/ 1449988 h 1628413"/>
                <a:gd name="connsiteX12588" fmla="*/ 7430283 w 12192959"/>
                <a:gd name="connsiteY12588" fmla="*/ 1459866 h 1628413"/>
                <a:gd name="connsiteX12589" fmla="*/ 7435749 w 12192959"/>
                <a:gd name="connsiteY12589" fmla="*/ 1459866 h 1628413"/>
                <a:gd name="connsiteX12590" fmla="*/ 7455994 w 12192959"/>
                <a:gd name="connsiteY12590" fmla="*/ 1446439 h 1628413"/>
                <a:gd name="connsiteX12591" fmla="*/ 7456464 w 12192959"/>
                <a:gd name="connsiteY12591" fmla="*/ 1445327 h 1628413"/>
                <a:gd name="connsiteX12592" fmla="*/ 7458785 w 12192959"/>
                <a:gd name="connsiteY12592" fmla="*/ 1449949 h 1628413"/>
                <a:gd name="connsiteX12593" fmla="*/ 7477150 w 12192959"/>
                <a:gd name="connsiteY12593" fmla="*/ 1459827 h 1628413"/>
                <a:gd name="connsiteX12594" fmla="*/ 7477725 w 12192959"/>
                <a:gd name="connsiteY12594" fmla="*/ 1459827 h 1628413"/>
                <a:gd name="connsiteX12595" fmla="*/ 7477725 w 12192959"/>
                <a:gd name="connsiteY12595" fmla="*/ 1586648 h 1628413"/>
                <a:gd name="connsiteX12596" fmla="*/ 7471376 w 12192959"/>
                <a:gd name="connsiteY12596" fmla="*/ 1586648 h 1628413"/>
                <a:gd name="connsiteX12597" fmla="*/ 7471376 w 12192959"/>
                <a:gd name="connsiteY12597" fmla="*/ 1565128 h 1628413"/>
                <a:gd name="connsiteX12598" fmla="*/ 7468422 w 12192959"/>
                <a:gd name="connsiteY12598" fmla="*/ 1562174 h 1628413"/>
                <a:gd name="connsiteX12599" fmla="*/ 7089447 w 12192959"/>
                <a:gd name="connsiteY12599" fmla="*/ 1562174 h 1628413"/>
                <a:gd name="connsiteX12600" fmla="*/ 7579976 w 12192959"/>
                <a:gd name="connsiteY12600" fmla="*/ 1604706 h 1628413"/>
                <a:gd name="connsiteX12601" fmla="*/ 7579976 w 12192959"/>
                <a:gd name="connsiteY12601" fmla="*/ 1605752 h 1628413"/>
                <a:gd name="connsiteX12602" fmla="*/ 7471300 w 12192959"/>
                <a:gd name="connsiteY12602" fmla="*/ 1605752 h 1628413"/>
                <a:gd name="connsiteX12603" fmla="*/ 7471300 w 12192959"/>
                <a:gd name="connsiteY12603" fmla="*/ 1604706 h 1628413"/>
                <a:gd name="connsiteX12604" fmla="*/ 7579976 w 12192959"/>
                <a:gd name="connsiteY12604" fmla="*/ 1616675 h 1628413"/>
                <a:gd name="connsiteX12605" fmla="*/ 7579976 w 12192959"/>
                <a:gd name="connsiteY12605" fmla="*/ 1617730 h 1628413"/>
                <a:gd name="connsiteX12606" fmla="*/ 7471300 w 12192959"/>
                <a:gd name="connsiteY12606" fmla="*/ 1617730 h 1628413"/>
                <a:gd name="connsiteX12607" fmla="*/ 7471300 w 12192959"/>
                <a:gd name="connsiteY12607" fmla="*/ 1616665 h 1628413"/>
                <a:gd name="connsiteX12608" fmla="*/ 7110575 w 12192959"/>
                <a:gd name="connsiteY12608" fmla="*/ 1361633 h 1628413"/>
                <a:gd name="connsiteX12609" fmla="*/ 7089476 w 12192959"/>
                <a:gd name="connsiteY12609" fmla="*/ 1411128 h 1628413"/>
                <a:gd name="connsiteX12610" fmla="*/ 7089476 w 12192959"/>
                <a:gd name="connsiteY12610" fmla="*/ 1353204 h 1628413"/>
                <a:gd name="connsiteX12611" fmla="*/ 7110459 w 12192959"/>
                <a:gd name="connsiteY12611" fmla="*/ 1353204 h 1628413"/>
                <a:gd name="connsiteX12612" fmla="*/ 7110459 w 12192959"/>
                <a:gd name="connsiteY12612" fmla="*/ 1360876 h 1628413"/>
                <a:gd name="connsiteX12613" fmla="*/ 7110536 w 12192959"/>
                <a:gd name="connsiteY12613" fmla="*/ 1361634 h 1628413"/>
                <a:gd name="connsiteX12614" fmla="*/ 7089476 w 12192959"/>
                <a:gd name="connsiteY12614" fmla="*/ 1347248 h 1628413"/>
                <a:gd name="connsiteX12615" fmla="*/ 7089476 w 12192959"/>
                <a:gd name="connsiteY12615" fmla="*/ 1339979 h 1628413"/>
                <a:gd name="connsiteX12616" fmla="*/ 7579937 w 12192959"/>
                <a:gd name="connsiteY12616" fmla="*/ 1339979 h 1628413"/>
                <a:gd name="connsiteX12617" fmla="*/ 7579937 w 12192959"/>
                <a:gd name="connsiteY12617" fmla="*/ 1347248 h 1628413"/>
                <a:gd name="connsiteX12618" fmla="*/ 7702164 w 12192959"/>
                <a:gd name="connsiteY12618" fmla="*/ 1334062 h 1628413"/>
                <a:gd name="connsiteX12619" fmla="*/ 7084988 w 12192959"/>
                <a:gd name="connsiteY12619" fmla="*/ 1334062 h 1628413"/>
                <a:gd name="connsiteX12620" fmla="*/ 7084988 w 12192959"/>
                <a:gd name="connsiteY12620" fmla="*/ 1329267 h 1628413"/>
                <a:gd name="connsiteX12621" fmla="*/ 7702183 w 12192959"/>
                <a:gd name="connsiteY12621" fmla="*/ 1329267 h 1628413"/>
                <a:gd name="connsiteX12622" fmla="*/ 8754140 w 12192959"/>
                <a:gd name="connsiteY12622" fmla="*/ 1122560 h 1628413"/>
                <a:gd name="connsiteX12623" fmla="*/ 8863468 w 12192959"/>
                <a:gd name="connsiteY12623" fmla="*/ 1122560 h 1628413"/>
                <a:gd name="connsiteX12624" fmla="*/ 8863468 w 12192959"/>
                <a:gd name="connsiteY12624" fmla="*/ 1191609 h 1628413"/>
                <a:gd name="connsiteX12625" fmla="*/ 8754140 w 12192959"/>
                <a:gd name="connsiteY12625" fmla="*/ 1191609 h 1628413"/>
                <a:gd name="connsiteX12626" fmla="*/ 8843472 w 12192959"/>
                <a:gd name="connsiteY12626" fmla="*/ 1245813 h 1628413"/>
                <a:gd name="connsiteX12627" fmla="*/ 8843472 w 12192959"/>
                <a:gd name="connsiteY12627" fmla="*/ 1226345 h 1628413"/>
                <a:gd name="connsiteX12628" fmla="*/ 8850963 w 12192959"/>
                <a:gd name="connsiteY12628" fmla="*/ 1226345 h 1628413"/>
                <a:gd name="connsiteX12629" fmla="*/ 8850963 w 12192959"/>
                <a:gd name="connsiteY12629" fmla="*/ 1245880 h 1628413"/>
                <a:gd name="connsiteX12630" fmla="*/ 8843472 w 12192959"/>
                <a:gd name="connsiteY12630" fmla="*/ 1220360 h 1628413"/>
                <a:gd name="connsiteX12631" fmla="*/ 8843472 w 12192959"/>
                <a:gd name="connsiteY12631" fmla="*/ 1197574 h 1628413"/>
                <a:gd name="connsiteX12632" fmla="*/ 8850963 w 12192959"/>
                <a:gd name="connsiteY12632" fmla="*/ 1197574 h 1628413"/>
                <a:gd name="connsiteX12633" fmla="*/ 8850963 w 12192959"/>
                <a:gd name="connsiteY12633" fmla="*/ 1220399 h 1628413"/>
                <a:gd name="connsiteX12634" fmla="*/ 8843472 w 12192959"/>
                <a:gd name="connsiteY12634" fmla="*/ 1411819 h 1628413"/>
                <a:gd name="connsiteX12635" fmla="*/ 8843472 w 12192959"/>
                <a:gd name="connsiteY12635" fmla="*/ 1395899 h 1628413"/>
                <a:gd name="connsiteX12636" fmla="*/ 8929008 w 12192959"/>
                <a:gd name="connsiteY12636" fmla="*/ 1395899 h 1628413"/>
                <a:gd name="connsiteX12637" fmla="*/ 8929008 w 12192959"/>
                <a:gd name="connsiteY12637" fmla="*/ 1411848 h 1628413"/>
                <a:gd name="connsiteX12638" fmla="*/ 8917921 w 12192959"/>
                <a:gd name="connsiteY12638" fmla="*/ 1540145 h 1628413"/>
                <a:gd name="connsiteX12639" fmla="*/ 8903890 w 12192959"/>
                <a:gd name="connsiteY12639" fmla="*/ 1540145 h 1628413"/>
                <a:gd name="connsiteX12640" fmla="*/ 8895998 w 12192959"/>
                <a:gd name="connsiteY12640" fmla="*/ 1533144 h 1628413"/>
                <a:gd name="connsiteX12641" fmla="*/ 8874113 w 12192959"/>
                <a:gd name="connsiteY12641" fmla="*/ 1533144 h 1628413"/>
                <a:gd name="connsiteX12642" fmla="*/ 8866211 w 12192959"/>
                <a:gd name="connsiteY12642" fmla="*/ 1540145 h 1628413"/>
                <a:gd name="connsiteX12643" fmla="*/ 8852190 w 12192959"/>
                <a:gd name="connsiteY12643" fmla="*/ 1540145 h 1628413"/>
                <a:gd name="connsiteX12644" fmla="*/ 8844278 w 12192959"/>
                <a:gd name="connsiteY12644" fmla="*/ 1533135 h 1628413"/>
                <a:gd name="connsiteX12645" fmla="*/ 8843472 w 12192959"/>
                <a:gd name="connsiteY12645" fmla="*/ 1532483 h 1628413"/>
                <a:gd name="connsiteX12646" fmla="*/ 8843472 w 12192959"/>
                <a:gd name="connsiteY12646" fmla="*/ 1417765 h 1628413"/>
                <a:gd name="connsiteX12647" fmla="*/ 8929008 w 12192959"/>
                <a:gd name="connsiteY12647" fmla="*/ 1417765 h 1628413"/>
                <a:gd name="connsiteX12648" fmla="*/ 8929008 w 12192959"/>
                <a:gd name="connsiteY12648" fmla="*/ 1530929 h 1628413"/>
                <a:gd name="connsiteX12649" fmla="*/ 8925823 w 12192959"/>
                <a:gd name="connsiteY12649" fmla="*/ 1533135 h 1628413"/>
                <a:gd name="connsiteX12650" fmla="*/ 8843472 w 12192959"/>
                <a:gd name="connsiteY12650" fmla="*/ 1540327 h 1628413"/>
                <a:gd name="connsiteX12651" fmla="*/ 8848267 w 12192959"/>
                <a:gd name="connsiteY12651" fmla="*/ 1544576 h 1628413"/>
                <a:gd name="connsiteX12652" fmla="*/ 8870153 w 12192959"/>
                <a:gd name="connsiteY12652" fmla="*/ 1544576 h 1628413"/>
                <a:gd name="connsiteX12653" fmla="*/ 8878045 w 12192959"/>
                <a:gd name="connsiteY12653" fmla="*/ 1537575 h 1628413"/>
                <a:gd name="connsiteX12654" fmla="*/ 8892075 w 12192959"/>
                <a:gd name="connsiteY12654" fmla="*/ 1537575 h 1628413"/>
                <a:gd name="connsiteX12655" fmla="*/ 8899978 w 12192959"/>
                <a:gd name="connsiteY12655" fmla="*/ 1544576 h 1628413"/>
                <a:gd name="connsiteX12656" fmla="*/ 8921852 w 12192959"/>
                <a:gd name="connsiteY12656" fmla="*/ 1544576 h 1628413"/>
                <a:gd name="connsiteX12657" fmla="*/ 8929017 w 12192959"/>
                <a:gd name="connsiteY12657" fmla="*/ 1538227 h 1628413"/>
                <a:gd name="connsiteX12658" fmla="*/ 8929017 w 12192959"/>
                <a:gd name="connsiteY12658" fmla="*/ 1559325 h 1628413"/>
                <a:gd name="connsiteX12659" fmla="*/ 8843443 w 12192959"/>
                <a:gd name="connsiteY12659" fmla="*/ 1559325 h 1628413"/>
                <a:gd name="connsiteX12660" fmla="*/ 8843472 w 12192959"/>
                <a:gd name="connsiteY12660" fmla="*/ 1577403 h 1628413"/>
                <a:gd name="connsiteX12661" fmla="*/ 8843472 w 12192959"/>
                <a:gd name="connsiteY12661" fmla="*/ 1565271 h 1628413"/>
                <a:gd name="connsiteX12662" fmla="*/ 8929008 w 12192959"/>
                <a:gd name="connsiteY12662" fmla="*/ 1565271 h 1628413"/>
                <a:gd name="connsiteX12663" fmla="*/ 8929008 w 12192959"/>
                <a:gd name="connsiteY12663" fmla="*/ 1577403 h 1628413"/>
                <a:gd name="connsiteX12664" fmla="*/ 8843472 w 12192959"/>
                <a:gd name="connsiteY12664" fmla="*/ 1599623 h 1628413"/>
                <a:gd name="connsiteX12665" fmla="*/ 8843472 w 12192959"/>
                <a:gd name="connsiteY12665" fmla="*/ 1583320 h 1628413"/>
                <a:gd name="connsiteX12666" fmla="*/ 8929008 w 12192959"/>
                <a:gd name="connsiteY12666" fmla="*/ 1583320 h 1628413"/>
                <a:gd name="connsiteX12667" fmla="*/ 8929008 w 12192959"/>
                <a:gd name="connsiteY12667" fmla="*/ 1599623 h 1628413"/>
                <a:gd name="connsiteX12668" fmla="*/ 9770843 w 12192959"/>
                <a:gd name="connsiteY12668" fmla="*/ 1551385 h 1628413"/>
                <a:gd name="connsiteX12669" fmla="*/ 9770843 w 12192959"/>
                <a:gd name="connsiteY12669" fmla="*/ 1599623 h 1628413"/>
                <a:gd name="connsiteX12670" fmla="*/ 9726728 w 12192959"/>
                <a:gd name="connsiteY12670" fmla="*/ 1599623 h 1628413"/>
                <a:gd name="connsiteX12671" fmla="*/ 9726728 w 12192959"/>
                <a:gd name="connsiteY12671" fmla="*/ 1551452 h 1628413"/>
                <a:gd name="connsiteX12672" fmla="*/ 9770843 w 12192959"/>
                <a:gd name="connsiteY12672" fmla="*/ 1388927 h 1628413"/>
                <a:gd name="connsiteX12673" fmla="*/ 9770843 w 12192959"/>
                <a:gd name="connsiteY12673" fmla="*/ 1545468 h 1628413"/>
                <a:gd name="connsiteX12674" fmla="*/ 9726728 w 12192959"/>
                <a:gd name="connsiteY12674" fmla="*/ 1545468 h 1628413"/>
                <a:gd name="connsiteX12675" fmla="*/ 9726728 w 12192959"/>
                <a:gd name="connsiteY12675" fmla="*/ 1388956 h 1628413"/>
                <a:gd name="connsiteX12676" fmla="*/ 7053676 w 12192959"/>
                <a:gd name="connsiteY12676" fmla="*/ 1617816 h 1628413"/>
                <a:gd name="connsiteX12677" fmla="*/ 7053676 w 12192959"/>
                <a:gd name="connsiteY12677" fmla="*/ 1622611 h 1628413"/>
                <a:gd name="connsiteX12678" fmla="*/ 7021635 w 12192959"/>
                <a:gd name="connsiteY12678" fmla="*/ 1622611 h 1628413"/>
                <a:gd name="connsiteX12679" fmla="*/ 7021635 w 12192959"/>
                <a:gd name="connsiteY12679" fmla="*/ 1617816 h 1628413"/>
                <a:gd name="connsiteX12680" fmla="*/ 3275527 w 12192959"/>
                <a:gd name="connsiteY12680" fmla="*/ 1590839 h 1628413"/>
                <a:gd name="connsiteX12681" fmla="*/ 3275527 w 12192959"/>
                <a:gd name="connsiteY12681" fmla="*/ 1622563 h 1628413"/>
                <a:gd name="connsiteX12682" fmla="*/ 3273264 w 12192959"/>
                <a:gd name="connsiteY12682" fmla="*/ 1622563 h 1628413"/>
                <a:gd name="connsiteX12683" fmla="*/ 3273264 w 12192959"/>
                <a:gd name="connsiteY12683" fmla="*/ 1590839 h 1628413"/>
                <a:gd name="connsiteX12684" fmla="*/ 2377167 w 12192959"/>
                <a:gd name="connsiteY12684" fmla="*/ 1622563 h 1628413"/>
                <a:gd name="connsiteX12685" fmla="*/ 2377167 w 12192959"/>
                <a:gd name="connsiteY12685" fmla="*/ 1566691 h 1628413"/>
                <a:gd name="connsiteX12686" fmla="*/ 2424159 w 12192959"/>
                <a:gd name="connsiteY12686" fmla="*/ 1566691 h 1628413"/>
                <a:gd name="connsiteX12687" fmla="*/ 2424159 w 12192959"/>
                <a:gd name="connsiteY12687" fmla="*/ 1622563 h 1628413"/>
                <a:gd name="connsiteX12688" fmla="*/ 2293732 w 12192959"/>
                <a:gd name="connsiteY12688" fmla="*/ 1622563 h 1628413"/>
                <a:gd name="connsiteX12689" fmla="*/ 2293732 w 12192959"/>
                <a:gd name="connsiteY12689" fmla="*/ 741081 h 1628413"/>
                <a:gd name="connsiteX12690" fmla="*/ 2310036 w 12192959"/>
                <a:gd name="connsiteY12690" fmla="*/ 741081 h 1628413"/>
                <a:gd name="connsiteX12691" fmla="*/ 2310036 w 12192959"/>
                <a:gd name="connsiteY12691" fmla="*/ 1622592 h 1628413"/>
                <a:gd name="connsiteX12692" fmla="*/ 2260867 w 12192959"/>
                <a:gd name="connsiteY12692" fmla="*/ 1622563 h 1628413"/>
                <a:gd name="connsiteX12693" fmla="*/ 2260867 w 12192959"/>
                <a:gd name="connsiteY12693" fmla="*/ 741081 h 1628413"/>
                <a:gd name="connsiteX12694" fmla="*/ 2278129 w 12192959"/>
                <a:gd name="connsiteY12694" fmla="*/ 741081 h 1628413"/>
                <a:gd name="connsiteX12695" fmla="*/ 2278129 w 12192959"/>
                <a:gd name="connsiteY12695" fmla="*/ 1622592 h 1628413"/>
                <a:gd name="connsiteX12696" fmla="*/ 2251142 w 12192959"/>
                <a:gd name="connsiteY12696" fmla="*/ 1622563 h 1628413"/>
                <a:gd name="connsiteX12697" fmla="*/ 2251142 w 12192959"/>
                <a:gd name="connsiteY12697" fmla="*/ 741081 h 1628413"/>
                <a:gd name="connsiteX12698" fmla="*/ 2254978 w 12192959"/>
                <a:gd name="connsiteY12698" fmla="*/ 741081 h 1628413"/>
                <a:gd name="connsiteX12699" fmla="*/ 2254978 w 12192959"/>
                <a:gd name="connsiteY12699" fmla="*/ 1622592 h 1628413"/>
                <a:gd name="connsiteX12700" fmla="*/ 2218631 w 12192959"/>
                <a:gd name="connsiteY12700" fmla="*/ 1622563 h 1628413"/>
                <a:gd name="connsiteX12701" fmla="*/ 2218631 w 12192959"/>
                <a:gd name="connsiteY12701" fmla="*/ 741081 h 1628413"/>
                <a:gd name="connsiteX12702" fmla="*/ 2222468 w 12192959"/>
                <a:gd name="connsiteY12702" fmla="*/ 741081 h 1628413"/>
                <a:gd name="connsiteX12703" fmla="*/ 2222468 w 12192959"/>
                <a:gd name="connsiteY12703" fmla="*/ 1622592 h 1628413"/>
                <a:gd name="connsiteX12704" fmla="*/ 1895346 w 12192959"/>
                <a:gd name="connsiteY12704" fmla="*/ 995279 h 1628413"/>
                <a:gd name="connsiteX12705" fmla="*/ 1895346 w 12192959"/>
                <a:gd name="connsiteY12705" fmla="*/ 1622563 h 1628413"/>
                <a:gd name="connsiteX12706" fmla="*/ 1884596 w 12192959"/>
                <a:gd name="connsiteY12706" fmla="*/ 1622563 h 1628413"/>
                <a:gd name="connsiteX12707" fmla="*/ 1884596 w 12192959"/>
                <a:gd name="connsiteY12707" fmla="*/ 556509 h 1628413"/>
                <a:gd name="connsiteX12708" fmla="*/ 1895346 w 12192959"/>
                <a:gd name="connsiteY12708" fmla="*/ 556509 h 1628413"/>
                <a:gd name="connsiteX12709" fmla="*/ 1895346 w 12192959"/>
                <a:gd name="connsiteY12709" fmla="*/ 995279 h 1628413"/>
                <a:gd name="connsiteX12710" fmla="*/ 1338157 w 12192959"/>
                <a:gd name="connsiteY12710" fmla="*/ 952248 h 1628413"/>
                <a:gd name="connsiteX12711" fmla="*/ 1338157 w 12192959"/>
                <a:gd name="connsiteY12711" fmla="*/ 1265847 h 1628413"/>
                <a:gd name="connsiteX12712" fmla="*/ 1326255 w 12192959"/>
                <a:gd name="connsiteY12712" fmla="*/ 1265847 h 1628413"/>
                <a:gd name="connsiteX12713" fmla="*/ 1326255 w 12192959"/>
                <a:gd name="connsiteY12713" fmla="*/ 952248 h 1628413"/>
                <a:gd name="connsiteX12714" fmla="*/ 1315275 w 12192959"/>
                <a:gd name="connsiteY12714" fmla="*/ 952248 h 1628413"/>
                <a:gd name="connsiteX12715" fmla="*/ 1315275 w 12192959"/>
                <a:gd name="connsiteY12715" fmla="*/ 1265847 h 1628413"/>
                <a:gd name="connsiteX12716" fmla="*/ 1303373 w 12192959"/>
                <a:gd name="connsiteY12716" fmla="*/ 1265847 h 1628413"/>
                <a:gd name="connsiteX12717" fmla="*/ 1303373 w 12192959"/>
                <a:gd name="connsiteY12717" fmla="*/ 952248 h 1628413"/>
                <a:gd name="connsiteX12718" fmla="*/ 1292392 w 12192959"/>
                <a:gd name="connsiteY12718" fmla="*/ 952248 h 1628413"/>
                <a:gd name="connsiteX12719" fmla="*/ 1292392 w 12192959"/>
                <a:gd name="connsiteY12719" fmla="*/ 1265847 h 1628413"/>
                <a:gd name="connsiteX12720" fmla="*/ 1280491 w 12192959"/>
                <a:gd name="connsiteY12720" fmla="*/ 1265847 h 1628413"/>
                <a:gd name="connsiteX12721" fmla="*/ 1280491 w 12192959"/>
                <a:gd name="connsiteY12721" fmla="*/ 952248 h 1628413"/>
                <a:gd name="connsiteX12722" fmla="*/ 1269510 w 12192959"/>
                <a:gd name="connsiteY12722" fmla="*/ 952248 h 1628413"/>
                <a:gd name="connsiteX12723" fmla="*/ 1269510 w 12192959"/>
                <a:gd name="connsiteY12723" fmla="*/ 1265847 h 1628413"/>
                <a:gd name="connsiteX12724" fmla="*/ 1257609 w 12192959"/>
                <a:gd name="connsiteY12724" fmla="*/ 1265847 h 1628413"/>
                <a:gd name="connsiteX12725" fmla="*/ 1257609 w 12192959"/>
                <a:gd name="connsiteY12725" fmla="*/ 952248 h 1628413"/>
                <a:gd name="connsiteX12726" fmla="*/ 1246628 w 12192959"/>
                <a:gd name="connsiteY12726" fmla="*/ 952248 h 1628413"/>
                <a:gd name="connsiteX12727" fmla="*/ 1246628 w 12192959"/>
                <a:gd name="connsiteY12727" fmla="*/ 1265847 h 1628413"/>
                <a:gd name="connsiteX12728" fmla="*/ 1234727 w 12192959"/>
                <a:gd name="connsiteY12728" fmla="*/ 1265847 h 1628413"/>
                <a:gd name="connsiteX12729" fmla="*/ 1234727 w 12192959"/>
                <a:gd name="connsiteY12729" fmla="*/ 952248 h 1628413"/>
                <a:gd name="connsiteX12730" fmla="*/ 1338157 w 12192959"/>
                <a:gd name="connsiteY12730" fmla="*/ 903942 h 1628413"/>
                <a:gd name="connsiteX12731" fmla="*/ 1338157 w 12192959"/>
                <a:gd name="connsiteY12731" fmla="*/ 946311 h 1628413"/>
                <a:gd name="connsiteX12732" fmla="*/ 1323301 w 12192959"/>
                <a:gd name="connsiteY12732" fmla="*/ 946311 h 1628413"/>
                <a:gd name="connsiteX12733" fmla="*/ 1319248 w 12192959"/>
                <a:gd name="connsiteY12733" fmla="*/ 947322 h 1628413"/>
                <a:gd name="connsiteX12734" fmla="*/ 1318238 w 12192959"/>
                <a:gd name="connsiteY12734" fmla="*/ 946311 h 1628413"/>
                <a:gd name="connsiteX12735" fmla="*/ 1300410 w 12192959"/>
                <a:gd name="connsiteY12735" fmla="*/ 946311 h 1628413"/>
                <a:gd name="connsiteX12736" fmla="*/ 1296372 w 12192959"/>
                <a:gd name="connsiteY12736" fmla="*/ 947328 h 1628413"/>
                <a:gd name="connsiteX12737" fmla="*/ 1295356 w 12192959"/>
                <a:gd name="connsiteY12737" fmla="*/ 946311 h 1628413"/>
                <a:gd name="connsiteX12738" fmla="*/ 1277528 w 12192959"/>
                <a:gd name="connsiteY12738" fmla="*/ 946311 h 1628413"/>
                <a:gd name="connsiteX12739" fmla="*/ 1273474 w 12192959"/>
                <a:gd name="connsiteY12739" fmla="*/ 947322 h 1628413"/>
                <a:gd name="connsiteX12740" fmla="*/ 1272464 w 12192959"/>
                <a:gd name="connsiteY12740" fmla="*/ 946311 h 1628413"/>
                <a:gd name="connsiteX12741" fmla="*/ 1254655 w 12192959"/>
                <a:gd name="connsiteY12741" fmla="*/ 946311 h 1628413"/>
                <a:gd name="connsiteX12742" fmla="*/ 1250586 w 12192959"/>
                <a:gd name="connsiteY12742" fmla="*/ 947316 h 1628413"/>
                <a:gd name="connsiteX12743" fmla="*/ 1249582 w 12192959"/>
                <a:gd name="connsiteY12743" fmla="*/ 946311 h 1628413"/>
                <a:gd name="connsiteX12744" fmla="*/ 1231773 w 12192959"/>
                <a:gd name="connsiteY12744" fmla="*/ 946311 h 1628413"/>
                <a:gd name="connsiteX12745" fmla="*/ 1228810 w 12192959"/>
                <a:gd name="connsiteY12745" fmla="*/ 949275 h 1628413"/>
                <a:gd name="connsiteX12746" fmla="*/ 1228809 w 12192959"/>
                <a:gd name="connsiteY12746" fmla="*/ 1265799 h 1628413"/>
                <a:gd name="connsiteX12747" fmla="*/ 1227965 w 12192959"/>
                <a:gd name="connsiteY12747" fmla="*/ 1265799 h 1628413"/>
                <a:gd name="connsiteX12748" fmla="*/ 1227965 w 12192959"/>
                <a:gd name="connsiteY12748" fmla="*/ 903942 h 1628413"/>
                <a:gd name="connsiteX12749" fmla="*/ 1214923 w 12192959"/>
                <a:gd name="connsiteY12749" fmla="*/ 952248 h 1628413"/>
                <a:gd name="connsiteX12750" fmla="*/ 1214923 w 12192959"/>
                <a:gd name="connsiteY12750" fmla="*/ 1265847 h 1628413"/>
                <a:gd name="connsiteX12751" fmla="*/ 1203021 w 12192959"/>
                <a:gd name="connsiteY12751" fmla="*/ 1265847 h 1628413"/>
                <a:gd name="connsiteX12752" fmla="*/ 1203021 w 12192959"/>
                <a:gd name="connsiteY12752" fmla="*/ 952248 h 1628413"/>
                <a:gd name="connsiteX12753" fmla="*/ 1192808 w 12192959"/>
                <a:gd name="connsiteY12753" fmla="*/ 952248 h 1628413"/>
                <a:gd name="connsiteX12754" fmla="*/ 1192808 w 12192959"/>
                <a:gd name="connsiteY12754" fmla="*/ 1265847 h 1628413"/>
                <a:gd name="connsiteX12755" fmla="*/ 1180906 w 12192959"/>
                <a:gd name="connsiteY12755" fmla="*/ 1265847 h 1628413"/>
                <a:gd name="connsiteX12756" fmla="*/ 1180906 w 12192959"/>
                <a:gd name="connsiteY12756" fmla="*/ 952248 h 1628413"/>
                <a:gd name="connsiteX12757" fmla="*/ 1170693 w 12192959"/>
                <a:gd name="connsiteY12757" fmla="*/ 952248 h 1628413"/>
                <a:gd name="connsiteX12758" fmla="*/ 1170693 w 12192959"/>
                <a:gd name="connsiteY12758" fmla="*/ 1265847 h 1628413"/>
                <a:gd name="connsiteX12759" fmla="*/ 1158792 w 12192959"/>
                <a:gd name="connsiteY12759" fmla="*/ 1265847 h 1628413"/>
                <a:gd name="connsiteX12760" fmla="*/ 1158792 w 12192959"/>
                <a:gd name="connsiteY12760" fmla="*/ 952248 h 1628413"/>
                <a:gd name="connsiteX12761" fmla="*/ 1148568 w 12192959"/>
                <a:gd name="connsiteY12761" fmla="*/ 952248 h 1628413"/>
                <a:gd name="connsiteX12762" fmla="*/ 1148568 w 12192959"/>
                <a:gd name="connsiteY12762" fmla="*/ 1265847 h 1628413"/>
                <a:gd name="connsiteX12763" fmla="*/ 1136677 w 12192959"/>
                <a:gd name="connsiteY12763" fmla="*/ 1265847 h 1628413"/>
                <a:gd name="connsiteX12764" fmla="*/ 1136677 w 12192959"/>
                <a:gd name="connsiteY12764" fmla="*/ 952248 h 1628413"/>
                <a:gd name="connsiteX12765" fmla="*/ 1126463 w 12192959"/>
                <a:gd name="connsiteY12765" fmla="*/ 952248 h 1628413"/>
                <a:gd name="connsiteX12766" fmla="*/ 1126463 w 12192959"/>
                <a:gd name="connsiteY12766" fmla="*/ 1265847 h 1628413"/>
                <a:gd name="connsiteX12767" fmla="*/ 1114552 w 12192959"/>
                <a:gd name="connsiteY12767" fmla="*/ 1265847 h 1628413"/>
                <a:gd name="connsiteX12768" fmla="*/ 1114552 w 12192959"/>
                <a:gd name="connsiteY12768" fmla="*/ 952248 h 1628413"/>
                <a:gd name="connsiteX12769" fmla="*/ 1104348 w 12192959"/>
                <a:gd name="connsiteY12769" fmla="*/ 952248 h 1628413"/>
                <a:gd name="connsiteX12770" fmla="*/ 1104348 w 12192959"/>
                <a:gd name="connsiteY12770" fmla="*/ 1265847 h 1628413"/>
                <a:gd name="connsiteX12771" fmla="*/ 1092447 w 12192959"/>
                <a:gd name="connsiteY12771" fmla="*/ 1265847 h 1628413"/>
                <a:gd name="connsiteX12772" fmla="*/ 1092447 w 12192959"/>
                <a:gd name="connsiteY12772" fmla="*/ 952248 h 1628413"/>
                <a:gd name="connsiteX12773" fmla="*/ 1082223 w 12192959"/>
                <a:gd name="connsiteY12773" fmla="*/ 952248 h 1628413"/>
                <a:gd name="connsiteX12774" fmla="*/ 1082223 w 12192959"/>
                <a:gd name="connsiteY12774" fmla="*/ 1265847 h 1628413"/>
                <a:gd name="connsiteX12775" fmla="*/ 1070332 w 12192959"/>
                <a:gd name="connsiteY12775" fmla="*/ 1265847 h 1628413"/>
                <a:gd name="connsiteX12776" fmla="*/ 1070332 w 12192959"/>
                <a:gd name="connsiteY12776" fmla="*/ 952248 h 1628413"/>
                <a:gd name="connsiteX12777" fmla="*/ 1060166 w 12192959"/>
                <a:gd name="connsiteY12777" fmla="*/ 952248 h 1628413"/>
                <a:gd name="connsiteX12778" fmla="*/ 1060166 w 12192959"/>
                <a:gd name="connsiteY12778" fmla="*/ 1265847 h 1628413"/>
                <a:gd name="connsiteX12779" fmla="*/ 1048255 w 12192959"/>
                <a:gd name="connsiteY12779" fmla="*/ 1265847 h 1628413"/>
                <a:gd name="connsiteX12780" fmla="*/ 1048255 w 12192959"/>
                <a:gd name="connsiteY12780" fmla="*/ 952248 h 1628413"/>
                <a:gd name="connsiteX12781" fmla="*/ 1038042 w 12192959"/>
                <a:gd name="connsiteY12781" fmla="*/ 952248 h 1628413"/>
                <a:gd name="connsiteX12782" fmla="*/ 1038042 w 12192959"/>
                <a:gd name="connsiteY12782" fmla="*/ 1265847 h 1628413"/>
                <a:gd name="connsiteX12783" fmla="*/ 1026140 w 12192959"/>
                <a:gd name="connsiteY12783" fmla="*/ 1265847 h 1628413"/>
                <a:gd name="connsiteX12784" fmla="*/ 1026140 w 12192959"/>
                <a:gd name="connsiteY12784" fmla="*/ 952248 h 1628413"/>
                <a:gd name="connsiteX12785" fmla="*/ 1217877 w 12192959"/>
                <a:gd name="connsiteY12785" fmla="*/ 946311 h 1628413"/>
                <a:gd name="connsiteX12786" fmla="*/ 1200048 w 12192959"/>
                <a:gd name="connsiteY12786" fmla="*/ 946311 h 1628413"/>
                <a:gd name="connsiteX12787" fmla="*/ 1195887 w 12192959"/>
                <a:gd name="connsiteY12787" fmla="*/ 946446 h 1628413"/>
                <a:gd name="connsiteX12788" fmla="*/ 1195752 w 12192959"/>
                <a:gd name="connsiteY12788" fmla="*/ 946311 h 1628413"/>
                <a:gd name="connsiteX12789" fmla="*/ 1177943 w 12192959"/>
                <a:gd name="connsiteY12789" fmla="*/ 946311 h 1628413"/>
                <a:gd name="connsiteX12790" fmla="*/ 1175795 w 12192959"/>
                <a:gd name="connsiteY12790" fmla="*/ 947270 h 1628413"/>
                <a:gd name="connsiteX12791" fmla="*/ 1173637 w 12192959"/>
                <a:gd name="connsiteY12791" fmla="*/ 946311 h 1628413"/>
                <a:gd name="connsiteX12792" fmla="*/ 1155819 w 12192959"/>
                <a:gd name="connsiteY12792" fmla="*/ 946311 h 1628413"/>
                <a:gd name="connsiteX12793" fmla="*/ 1151657 w 12192959"/>
                <a:gd name="connsiteY12793" fmla="*/ 946446 h 1628413"/>
                <a:gd name="connsiteX12794" fmla="*/ 1151522 w 12192959"/>
                <a:gd name="connsiteY12794" fmla="*/ 946311 h 1628413"/>
                <a:gd name="connsiteX12795" fmla="*/ 1133704 w 12192959"/>
                <a:gd name="connsiteY12795" fmla="*/ 946311 h 1628413"/>
                <a:gd name="connsiteX12796" fmla="*/ 1129542 w 12192959"/>
                <a:gd name="connsiteY12796" fmla="*/ 946446 h 1628413"/>
                <a:gd name="connsiteX12797" fmla="*/ 1129407 w 12192959"/>
                <a:gd name="connsiteY12797" fmla="*/ 946311 h 1628413"/>
                <a:gd name="connsiteX12798" fmla="*/ 1111589 w 12192959"/>
                <a:gd name="connsiteY12798" fmla="*/ 946311 h 1628413"/>
                <a:gd name="connsiteX12799" fmla="*/ 1107399 w 12192959"/>
                <a:gd name="connsiteY12799" fmla="*/ 946418 h 1628413"/>
                <a:gd name="connsiteX12800" fmla="*/ 1107292 w 12192959"/>
                <a:gd name="connsiteY12800" fmla="*/ 946311 h 1628413"/>
                <a:gd name="connsiteX12801" fmla="*/ 1089474 w 12192959"/>
                <a:gd name="connsiteY12801" fmla="*/ 946311 h 1628413"/>
                <a:gd name="connsiteX12802" fmla="*/ 1085312 w 12192959"/>
                <a:gd name="connsiteY12802" fmla="*/ 946446 h 1628413"/>
                <a:gd name="connsiteX12803" fmla="*/ 1085177 w 12192959"/>
                <a:gd name="connsiteY12803" fmla="*/ 946311 h 1628413"/>
                <a:gd name="connsiteX12804" fmla="*/ 1067359 w 12192959"/>
                <a:gd name="connsiteY12804" fmla="*/ 946311 h 1628413"/>
                <a:gd name="connsiteX12805" fmla="*/ 1063197 w 12192959"/>
                <a:gd name="connsiteY12805" fmla="*/ 946446 h 1628413"/>
                <a:gd name="connsiteX12806" fmla="*/ 1063062 w 12192959"/>
                <a:gd name="connsiteY12806" fmla="*/ 946311 h 1628413"/>
                <a:gd name="connsiteX12807" fmla="*/ 1045244 w 12192959"/>
                <a:gd name="connsiteY12807" fmla="*/ 946311 h 1628413"/>
                <a:gd name="connsiteX12808" fmla="*/ 1043096 w 12192959"/>
                <a:gd name="connsiteY12808" fmla="*/ 947270 h 1628413"/>
                <a:gd name="connsiteX12809" fmla="*/ 1040938 w 12192959"/>
                <a:gd name="connsiteY12809" fmla="*/ 946311 h 1628413"/>
                <a:gd name="connsiteX12810" fmla="*/ 1026083 w 12192959"/>
                <a:gd name="connsiteY12810" fmla="*/ 946311 h 1628413"/>
                <a:gd name="connsiteX12811" fmla="*/ 1026083 w 12192959"/>
                <a:gd name="connsiteY12811" fmla="*/ 903923 h 1628413"/>
                <a:gd name="connsiteX12812" fmla="*/ 1222039 w 12192959"/>
                <a:gd name="connsiteY12812" fmla="*/ 903923 h 1628413"/>
                <a:gd name="connsiteX12813" fmla="*/ 1222039 w 12192959"/>
                <a:gd name="connsiteY12813" fmla="*/ 1265799 h 1628413"/>
                <a:gd name="connsiteX12814" fmla="*/ 1220830 w 12192959"/>
                <a:gd name="connsiteY12814" fmla="*/ 1265799 h 1628413"/>
                <a:gd name="connsiteX12815" fmla="*/ 1220830 w 12192959"/>
                <a:gd name="connsiteY12815" fmla="*/ 949294 h 1628413"/>
                <a:gd name="connsiteX12816" fmla="*/ 1217906 w 12192959"/>
                <a:gd name="connsiteY12816" fmla="*/ 946311 h 1628413"/>
                <a:gd name="connsiteX12817" fmla="*/ 1217877 w 12192959"/>
                <a:gd name="connsiteY12817" fmla="*/ 946311 h 1628413"/>
                <a:gd name="connsiteX12818" fmla="*/ 1403092 w 12192959"/>
                <a:gd name="connsiteY12818" fmla="*/ 1234794 h 1628413"/>
                <a:gd name="connsiteX12819" fmla="*/ 1403092 w 12192959"/>
                <a:gd name="connsiteY12819" fmla="*/ 1265799 h 1628413"/>
                <a:gd name="connsiteX12820" fmla="*/ 1372940 w 12192959"/>
                <a:gd name="connsiteY12820" fmla="*/ 1265799 h 1628413"/>
                <a:gd name="connsiteX12821" fmla="*/ 2394113 w 12192959"/>
                <a:gd name="connsiteY12821" fmla="*/ 6636 h 1628413"/>
                <a:gd name="connsiteX12822" fmla="*/ 2394113 w 12192959"/>
                <a:gd name="connsiteY12822" fmla="*/ 159916 h 1628413"/>
                <a:gd name="connsiteX12823" fmla="*/ 2382441 w 12192959"/>
                <a:gd name="connsiteY12823" fmla="*/ 159916 h 1628413"/>
                <a:gd name="connsiteX12824" fmla="*/ 2382441 w 12192959"/>
                <a:gd name="connsiteY12824" fmla="*/ 6636 h 1628413"/>
                <a:gd name="connsiteX12825" fmla="*/ 3267347 w 12192959"/>
                <a:gd name="connsiteY12825" fmla="*/ 1593812 h 1628413"/>
                <a:gd name="connsiteX12826" fmla="*/ 3267347 w 12192959"/>
                <a:gd name="connsiteY12826" fmla="*/ 1622582 h 1628413"/>
                <a:gd name="connsiteX12827" fmla="*/ 3058070 w 12192959"/>
                <a:gd name="connsiteY12827" fmla="*/ 1622582 h 1628413"/>
                <a:gd name="connsiteX12828" fmla="*/ 3058070 w 12192959"/>
                <a:gd name="connsiteY12828" fmla="*/ 1593812 h 1628413"/>
                <a:gd name="connsiteX12829" fmla="*/ 3267347 w 12192959"/>
                <a:gd name="connsiteY12829" fmla="*/ 1541066 h 1628413"/>
                <a:gd name="connsiteX12830" fmla="*/ 3267347 w 12192959"/>
                <a:gd name="connsiteY12830" fmla="*/ 1587895 h 1628413"/>
                <a:gd name="connsiteX12831" fmla="*/ 3058070 w 12192959"/>
                <a:gd name="connsiteY12831" fmla="*/ 1587895 h 1628413"/>
                <a:gd name="connsiteX12832" fmla="*/ 3058070 w 12192959"/>
                <a:gd name="connsiteY12832" fmla="*/ 1540999 h 1628413"/>
                <a:gd name="connsiteX12833" fmla="*/ 3267347 w 12192959"/>
                <a:gd name="connsiteY12833" fmla="*/ 1527879 h 1628413"/>
                <a:gd name="connsiteX12834" fmla="*/ 3267347 w 12192959"/>
                <a:gd name="connsiteY12834" fmla="*/ 1535149 h 1628413"/>
                <a:gd name="connsiteX12835" fmla="*/ 3058070 w 12192959"/>
                <a:gd name="connsiteY12835" fmla="*/ 1535149 h 1628413"/>
                <a:gd name="connsiteX12836" fmla="*/ 3058070 w 12192959"/>
                <a:gd name="connsiteY12836" fmla="*/ 1527879 h 1628413"/>
                <a:gd name="connsiteX12837" fmla="*/ 3267347 w 12192959"/>
                <a:gd name="connsiteY12837" fmla="*/ 1466071 h 1628413"/>
                <a:gd name="connsiteX12838" fmla="*/ 3058070 w 12192959"/>
                <a:gd name="connsiteY12838" fmla="*/ 1466071 h 1628413"/>
                <a:gd name="connsiteX12839" fmla="*/ 3058070 w 12192959"/>
                <a:gd name="connsiteY12839" fmla="*/ 1422349 h 1628413"/>
                <a:gd name="connsiteX12840" fmla="*/ 3267376 w 12192959"/>
                <a:gd name="connsiteY12840" fmla="*/ 1422349 h 1628413"/>
                <a:gd name="connsiteX12841" fmla="*/ 3267347 w 12192959"/>
                <a:gd name="connsiteY12841" fmla="*/ 1471988 h 1628413"/>
                <a:gd name="connsiteX12842" fmla="*/ 3267347 w 12192959"/>
                <a:gd name="connsiteY12842" fmla="*/ 1521962 h 1628413"/>
                <a:gd name="connsiteX12843" fmla="*/ 3058070 w 12192959"/>
                <a:gd name="connsiteY12843" fmla="*/ 1521962 h 1628413"/>
                <a:gd name="connsiteX12844" fmla="*/ 3058070 w 12192959"/>
                <a:gd name="connsiteY12844" fmla="*/ 1471988 h 1628413"/>
                <a:gd name="connsiteX12845" fmla="*/ 3267376 w 12192959"/>
                <a:gd name="connsiteY12845" fmla="*/ 1471988 h 1628413"/>
                <a:gd name="connsiteX12846" fmla="*/ 3267347 w 12192959"/>
                <a:gd name="connsiteY12846" fmla="*/ 1409153 h 1628413"/>
                <a:gd name="connsiteX12847" fmla="*/ 3267347 w 12192959"/>
                <a:gd name="connsiteY12847" fmla="*/ 1416432 h 1628413"/>
                <a:gd name="connsiteX12848" fmla="*/ 3058070 w 12192959"/>
                <a:gd name="connsiteY12848" fmla="*/ 1416432 h 1628413"/>
                <a:gd name="connsiteX12849" fmla="*/ 3058070 w 12192959"/>
                <a:gd name="connsiteY12849" fmla="*/ 1409153 h 1628413"/>
                <a:gd name="connsiteX12850" fmla="*/ 3058041 w 12192959"/>
                <a:gd name="connsiteY12850" fmla="*/ 1239407 h 1628413"/>
                <a:gd name="connsiteX12851" fmla="*/ 3058041 w 12192959"/>
                <a:gd name="connsiteY12851" fmla="*/ 1193738 h 1628413"/>
                <a:gd name="connsiteX12852" fmla="*/ 3197924 w 12192959"/>
                <a:gd name="connsiteY12852" fmla="*/ 1193738 h 1628413"/>
                <a:gd name="connsiteX12853" fmla="*/ 3197924 w 12192959"/>
                <a:gd name="connsiteY12853" fmla="*/ 1239368 h 1628413"/>
                <a:gd name="connsiteX12854" fmla="*/ 3058041 w 12192959"/>
                <a:gd name="connsiteY12854" fmla="*/ 1245324 h 1628413"/>
                <a:gd name="connsiteX12855" fmla="*/ 3267347 w 12192959"/>
                <a:gd name="connsiteY12855" fmla="*/ 1245324 h 1628413"/>
                <a:gd name="connsiteX12856" fmla="*/ 3267347 w 12192959"/>
                <a:gd name="connsiteY12856" fmla="*/ 1403255 h 1628413"/>
                <a:gd name="connsiteX12857" fmla="*/ 3058070 w 12192959"/>
                <a:gd name="connsiteY12857" fmla="*/ 1403255 h 1628413"/>
                <a:gd name="connsiteX12858" fmla="*/ 3052124 w 12192959"/>
                <a:gd name="connsiteY12858" fmla="*/ 1593850 h 1628413"/>
                <a:gd name="connsiteX12859" fmla="*/ 3052124 w 12192959"/>
                <a:gd name="connsiteY12859" fmla="*/ 1622621 h 1628413"/>
                <a:gd name="connsiteX12860" fmla="*/ 2449860 w 12192959"/>
                <a:gd name="connsiteY12860" fmla="*/ 1622621 h 1628413"/>
                <a:gd name="connsiteX12861" fmla="*/ 2449860 w 12192959"/>
                <a:gd name="connsiteY12861" fmla="*/ 1593850 h 1628413"/>
                <a:gd name="connsiteX12862" fmla="*/ 3052124 w 12192959"/>
                <a:gd name="connsiteY12862" fmla="*/ 1541104 h 1628413"/>
                <a:gd name="connsiteX12863" fmla="*/ 3052124 w 12192959"/>
                <a:gd name="connsiteY12863" fmla="*/ 1587895 h 1628413"/>
                <a:gd name="connsiteX12864" fmla="*/ 2449860 w 12192959"/>
                <a:gd name="connsiteY12864" fmla="*/ 1587895 h 1628413"/>
                <a:gd name="connsiteX12865" fmla="*/ 2449860 w 12192959"/>
                <a:gd name="connsiteY12865" fmla="*/ 1540999 h 1628413"/>
                <a:gd name="connsiteX12866" fmla="*/ 3052124 w 12192959"/>
                <a:gd name="connsiteY12866" fmla="*/ 1527918 h 1628413"/>
                <a:gd name="connsiteX12867" fmla="*/ 3052124 w 12192959"/>
                <a:gd name="connsiteY12867" fmla="*/ 1535187 h 1628413"/>
                <a:gd name="connsiteX12868" fmla="*/ 2449860 w 12192959"/>
                <a:gd name="connsiteY12868" fmla="*/ 1535187 h 1628413"/>
                <a:gd name="connsiteX12869" fmla="*/ 2449860 w 12192959"/>
                <a:gd name="connsiteY12869" fmla="*/ 1527918 h 1628413"/>
                <a:gd name="connsiteX12870" fmla="*/ 3052124 w 12192959"/>
                <a:gd name="connsiteY12870" fmla="*/ 1472026 h 1628413"/>
                <a:gd name="connsiteX12871" fmla="*/ 3052124 w 12192959"/>
                <a:gd name="connsiteY12871" fmla="*/ 1522001 h 1628413"/>
                <a:gd name="connsiteX12872" fmla="*/ 2449860 w 12192959"/>
                <a:gd name="connsiteY12872" fmla="*/ 1522001 h 1628413"/>
                <a:gd name="connsiteX12873" fmla="*/ 2449860 w 12192959"/>
                <a:gd name="connsiteY12873" fmla="*/ 1472026 h 1628413"/>
                <a:gd name="connsiteX12874" fmla="*/ 3052124 w 12192959"/>
                <a:gd name="connsiteY12874" fmla="*/ 1422387 h 1628413"/>
                <a:gd name="connsiteX12875" fmla="*/ 3052124 w 12192959"/>
                <a:gd name="connsiteY12875" fmla="*/ 1466109 h 1628413"/>
                <a:gd name="connsiteX12876" fmla="*/ 2449860 w 12192959"/>
                <a:gd name="connsiteY12876" fmla="*/ 1466109 h 1628413"/>
                <a:gd name="connsiteX12877" fmla="*/ 2449860 w 12192959"/>
                <a:gd name="connsiteY12877" fmla="*/ 1422387 h 1628413"/>
                <a:gd name="connsiteX12878" fmla="*/ 3052124 w 12192959"/>
                <a:gd name="connsiteY12878" fmla="*/ 1409191 h 1628413"/>
                <a:gd name="connsiteX12879" fmla="*/ 3052124 w 12192959"/>
                <a:gd name="connsiteY12879" fmla="*/ 1416470 h 1628413"/>
                <a:gd name="connsiteX12880" fmla="*/ 2449860 w 12192959"/>
                <a:gd name="connsiteY12880" fmla="*/ 1416470 h 1628413"/>
                <a:gd name="connsiteX12881" fmla="*/ 2449860 w 12192959"/>
                <a:gd name="connsiteY12881" fmla="*/ 1409191 h 1628413"/>
                <a:gd name="connsiteX12882" fmla="*/ 2371221 w 12192959"/>
                <a:gd name="connsiteY12882" fmla="*/ 1563833 h 1628413"/>
                <a:gd name="connsiteX12883" fmla="*/ 2371221 w 12192959"/>
                <a:gd name="connsiteY12883" fmla="*/ 1622669 h 1628413"/>
                <a:gd name="connsiteX12884" fmla="*/ 2369379 w 12192959"/>
                <a:gd name="connsiteY12884" fmla="*/ 1622669 h 1628413"/>
                <a:gd name="connsiteX12885" fmla="*/ 2369379 w 12192959"/>
                <a:gd name="connsiteY12885" fmla="*/ 1563727 h 1628413"/>
                <a:gd name="connsiteX12886" fmla="*/ 2366416 w 12192959"/>
                <a:gd name="connsiteY12886" fmla="*/ 1560774 h 1628413"/>
                <a:gd name="connsiteX12887" fmla="*/ 2315914 w 12192959"/>
                <a:gd name="connsiteY12887" fmla="*/ 1560774 h 1628413"/>
                <a:gd name="connsiteX12888" fmla="*/ 2315914 w 12192959"/>
                <a:gd name="connsiteY12888" fmla="*/ 1556247 h 1628413"/>
                <a:gd name="connsiteX12889" fmla="*/ 2436137 w 12192959"/>
                <a:gd name="connsiteY12889" fmla="*/ 1556247 h 1628413"/>
                <a:gd name="connsiteX12890" fmla="*/ 2436137 w 12192959"/>
                <a:gd name="connsiteY12890" fmla="*/ 1622534 h 1628413"/>
                <a:gd name="connsiteX12891" fmla="*/ 2430076 w 12192959"/>
                <a:gd name="connsiteY12891" fmla="*/ 1622534 h 1628413"/>
                <a:gd name="connsiteX12892" fmla="*/ 2430076 w 12192959"/>
                <a:gd name="connsiteY12892" fmla="*/ 1563727 h 1628413"/>
                <a:gd name="connsiteX12893" fmla="*/ 2427112 w 12192959"/>
                <a:gd name="connsiteY12893" fmla="*/ 1560774 h 1628413"/>
                <a:gd name="connsiteX12894" fmla="*/ 2374175 w 12192959"/>
                <a:gd name="connsiteY12894" fmla="*/ 1560774 h 1628413"/>
                <a:gd name="connsiteX12895" fmla="*/ 2371202 w 12192959"/>
                <a:gd name="connsiteY12895" fmla="*/ 1563708 h 1628413"/>
                <a:gd name="connsiteX12896" fmla="*/ 2371202 w 12192959"/>
                <a:gd name="connsiteY12896" fmla="*/ 1563727 h 1628413"/>
                <a:gd name="connsiteX12897" fmla="*/ 2280968 w 12192959"/>
                <a:gd name="connsiteY12897" fmla="*/ 688355 h 1628413"/>
                <a:gd name="connsiteX12898" fmla="*/ 2280968 w 12192959"/>
                <a:gd name="connsiteY12898" fmla="*/ 735231 h 1628413"/>
                <a:gd name="connsiteX12899" fmla="*/ 2229948 w 12192959"/>
                <a:gd name="connsiteY12899" fmla="*/ 735231 h 1628413"/>
                <a:gd name="connsiteX12900" fmla="*/ 2229948 w 12192959"/>
                <a:gd name="connsiteY12900" fmla="*/ 688249 h 1628413"/>
                <a:gd name="connsiteX12901" fmla="*/ 1915649 w 12192959"/>
                <a:gd name="connsiteY12901" fmla="*/ 968791 h 1628413"/>
                <a:gd name="connsiteX12902" fmla="*/ 1915649 w 12192959"/>
                <a:gd name="connsiteY12902" fmla="*/ 992258 h 1628413"/>
                <a:gd name="connsiteX12903" fmla="*/ 1901264 w 12192959"/>
                <a:gd name="connsiteY12903" fmla="*/ 992258 h 1628413"/>
                <a:gd name="connsiteX12904" fmla="*/ 1901264 w 12192959"/>
                <a:gd name="connsiteY12904" fmla="*/ 968791 h 1628413"/>
                <a:gd name="connsiteX12905" fmla="*/ 1915649 w 12192959"/>
                <a:gd name="connsiteY12905" fmla="*/ 998175 h 1628413"/>
                <a:gd name="connsiteX12906" fmla="*/ 1915649 w 12192959"/>
                <a:gd name="connsiteY12906" fmla="*/ 1622669 h 1628413"/>
                <a:gd name="connsiteX12907" fmla="*/ 1901264 w 12192959"/>
                <a:gd name="connsiteY12907" fmla="*/ 1622669 h 1628413"/>
                <a:gd name="connsiteX12908" fmla="*/ 1901264 w 12192959"/>
                <a:gd name="connsiteY12908" fmla="*/ 998098 h 1628413"/>
                <a:gd name="connsiteX12909" fmla="*/ 1915649 w 12192959"/>
                <a:gd name="connsiteY12909" fmla="*/ 738195 h 1628413"/>
                <a:gd name="connsiteX12910" fmla="*/ 1915649 w 12192959"/>
                <a:gd name="connsiteY12910" fmla="*/ 962874 h 1628413"/>
                <a:gd name="connsiteX12911" fmla="*/ 1901264 w 12192959"/>
                <a:gd name="connsiteY12911" fmla="*/ 962874 h 1628413"/>
                <a:gd name="connsiteX12912" fmla="*/ 1901264 w 12192959"/>
                <a:gd name="connsiteY12912" fmla="*/ 553555 h 1628413"/>
                <a:gd name="connsiteX12913" fmla="*/ 1898300 w 12192959"/>
                <a:gd name="connsiteY12913" fmla="*/ 550592 h 1628413"/>
                <a:gd name="connsiteX12914" fmla="*/ 1881642 w 12192959"/>
                <a:gd name="connsiteY12914" fmla="*/ 550592 h 1628413"/>
                <a:gd name="connsiteX12915" fmla="*/ 1878679 w 12192959"/>
                <a:gd name="connsiteY12915" fmla="*/ 553555 h 1628413"/>
                <a:gd name="connsiteX12916" fmla="*/ 1878679 w 12192959"/>
                <a:gd name="connsiteY12916" fmla="*/ 962768 h 1628413"/>
                <a:gd name="connsiteX12917" fmla="*/ 1862375 w 12192959"/>
                <a:gd name="connsiteY12917" fmla="*/ 962768 h 1628413"/>
                <a:gd name="connsiteX12918" fmla="*/ 1862375 w 12192959"/>
                <a:gd name="connsiteY12918" fmla="*/ 553545 h 1628413"/>
                <a:gd name="connsiteX12919" fmla="*/ 1859422 w 12192959"/>
                <a:gd name="connsiteY12919" fmla="*/ 550592 h 1628413"/>
                <a:gd name="connsiteX12920" fmla="*/ 1842706 w 12192959"/>
                <a:gd name="connsiteY12920" fmla="*/ 550592 h 1628413"/>
                <a:gd name="connsiteX12921" fmla="*/ 1839752 w 12192959"/>
                <a:gd name="connsiteY12921" fmla="*/ 553545 h 1628413"/>
                <a:gd name="connsiteX12922" fmla="*/ 1839752 w 12192959"/>
                <a:gd name="connsiteY12922" fmla="*/ 916706 h 1628413"/>
                <a:gd name="connsiteX12923" fmla="*/ 1838074 w 12192959"/>
                <a:gd name="connsiteY12923" fmla="*/ 916189 h 1628413"/>
                <a:gd name="connsiteX12924" fmla="*/ 1823449 w 12192959"/>
                <a:gd name="connsiteY12924" fmla="*/ 916189 h 1628413"/>
                <a:gd name="connsiteX12925" fmla="*/ 1823449 w 12192959"/>
                <a:gd name="connsiteY12925" fmla="*/ 553545 h 1628413"/>
                <a:gd name="connsiteX12926" fmla="*/ 1820495 w 12192959"/>
                <a:gd name="connsiteY12926" fmla="*/ 550592 h 1628413"/>
                <a:gd name="connsiteX12927" fmla="*/ 1803827 w 12192959"/>
                <a:gd name="connsiteY12927" fmla="*/ 550592 h 1628413"/>
                <a:gd name="connsiteX12928" fmla="*/ 1800874 w 12192959"/>
                <a:gd name="connsiteY12928" fmla="*/ 553545 h 1628413"/>
                <a:gd name="connsiteX12929" fmla="*/ 1800873 w 12192959"/>
                <a:gd name="connsiteY12929" fmla="*/ 569973 h 1628413"/>
                <a:gd name="connsiteX12930" fmla="*/ 1789615 w 12192959"/>
                <a:gd name="connsiteY12930" fmla="*/ 569973 h 1628413"/>
                <a:gd name="connsiteX12931" fmla="*/ 1786651 w 12192959"/>
                <a:gd name="connsiteY12931" fmla="*/ 572937 h 1628413"/>
                <a:gd name="connsiteX12932" fmla="*/ 1786651 w 12192959"/>
                <a:gd name="connsiteY12932" fmla="*/ 603529 h 1628413"/>
                <a:gd name="connsiteX12933" fmla="*/ 1785692 w 12192959"/>
                <a:gd name="connsiteY12933" fmla="*/ 603529 h 1628413"/>
                <a:gd name="connsiteX12934" fmla="*/ 1783889 w 12192959"/>
                <a:gd name="connsiteY12934" fmla="*/ 604143 h 1628413"/>
                <a:gd name="connsiteX12935" fmla="*/ 1783889 w 12192959"/>
                <a:gd name="connsiteY12935" fmla="*/ 553545 h 1628413"/>
                <a:gd name="connsiteX12936" fmla="*/ 1780926 w 12192959"/>
                <a:gd name="connsiteY12936" fmla="*/ 550592 h 1628413"/>
                <a:gd name="connsiteX12937" fmla="*/ 1764258 w 12192959"/>
                <a:gd name="connsiteY12937" fmla="*/ 550592 h 1628413"/>
                <a:gd name="connsiteX12938" fmla="*/ 1761295 w 12192959"/>
                <a:gd name="connsiteY12938" fmla="*/ 553545 h 1628413"/>
                <a:gd name="connsiteX12939" fmla="*/ 1761295 w 12192959"/>
                <a:gd name="connsiteY12939" fmla="*/ 857976 h 1628413"/>
                <a:gd name="connsiteX12940" fmla="*/ 1744646 w 12192959"/>
                <a:gd name="connsiteY12940" fmla="*/ 875085 h 1628413"/>
                <a:gd name="connsiteX12941" fmla="*/ 1744646 w 12192959"/>
                <a:gd name="connsiteY12941" fmla="*/ 553545 h 1628413"/>
                <a:gd name="connsiteX12942" fmla="*/ 1741692 w 12192959"/>
                <a:gd name="connsiteY12942" fmla="*/ 550592 h 1628413"/>
                <a:gd name="connsiteX12943" fmla="*/ 1725034 w 12192959"/>
                <a:gd name="connsiteY12943" fmla="*/ 550592 h 1628413"/>
                <a:gd name="connsiteX12944" fmla="*/ 1722081 w 12192959"/>
                <a:gd name="connsiteY12944" fmla="*/ 553545 h 1628413"/>
                <a:gd name="connsiteX12945" fmla="*/ 1722081 w 12192959"/>
                <a:gd name="connsiteY12945" fmla="*/ 898360 h 1628413"/>
                <a:gd name="connsiteX12946" fmla="*/ 1706132 w 12192959"/>
                <a:gd name="connsiteY12946" fmla="*/ 914760 h 1628413"/>
                <a:gd name="connsiteX12947" fmla="*/ 1706132 w 12192959"/>
                <a:gd name="connsiteY12947" fmla="*/ 553545 h 1628413"/>
                <a:gd name="connsiteX12948" fmla="*/ 1703169 w 12192959"/>
                <a:gd name="connsiteY12948" fmla="*/ 550592 h 1628413"/>
                <a:gd name="connsiteX12949" fmla="*/ 1686501 w 12192959"/>
                <a:gd name="connsiteY12949" fmla="*/ 550592 h 1628413"/>
                <a:gd name="connsiteX12950" fmla="*/ 1683547 w 12192959"/>
                <a:gd name="connsiteY12950" fmla="*/ 553545 h 1628413"/>
                <a:gd name="connsiteX12951" fmla="*/ 1683547 w 12192959"/>
                <a:gd name="connsiteY12951" fmla="*/ 937939 h 1628413"/>
                <a:gd name="connsiteX12952" fmla="*/ 1666534 w 12192959"/>
                <a:gd name="connsiteY12952" fmla="*/ 955412 h 1628413"/>
                <a:gd name="connsiteX12953" fmla="*/ 1666534 w 12192959"/>
                <a:gd name="connsiteY12953" fmla="*/ 553584 h 1628413"/>
                <a:gd name="connsiteX12954" fmla="*/ 1663571 w 12192959"/>
                <a:gd name="connsiteY12954" fmla="*/ 550630 h 1628413"/>
                <a:gd name="connsiteX12955" fmla="*/ 1646913 w 12192959"/>
                <a:gd name="connsiteY12955" fmla="*/ 550630 h 1628413"/>
                <a:gd name="connsiteX12956" fmla="*/ 1643949 w 12192959"/>
                <a:gd name="connsiteY12956" fmla="*/ 553584 h 1628413"/>
                <a:gd name="connsiteX12957" fmla="*/ 1643949 w 12192959"/>
                <a:gd name="connsiteY12957" fmla="*/ 962806 h 1628413"/>
                <a:gd name="connsiteX12958" fmla="*/ 1617931 w 12192959"/>
                <a:gd name="connsiteY12958" fmla="*/ 962806 h 1628413"/>
                <a:gd name="connsiteX12959" fmla="*/ 1617931 w 12192959"/>
                <a:gd name="connsiteY12959" fmla="*/ 538805 h 1628413"/>
                <a:gd name="connsiteX12960" fmla="*/ 1918660 w 12192959"/>
                <a:gd name="connsiteY12960" fmla="*/ 538805 h 1628413"/>
                <a:gd name="connsiteX12961" fmla="*/ 1918660 w 12192959"/>
                <a:gd name="connsiteY12961" fmla="*/ 554562 h 1628413"/>
                <a:gd name="connsiteX12962" fmla="*/ 1918660 w 12192959"/>
                <a:gd name="connsiteY12962" fmla="*/ 554763 h 1628413"/>
                <a:gd name="connsiteX12963" fmla="*/ 1918660 w 12192959"/>
                <a:gd name="connsiteY12963" fmla="*/ 554965 h 1628413"/>
                <a:gd name="connsiteX12964" fmla="*/ 1918660 w 12192959"/>
                <a:gd name="connsiteY12964" fmla="*/ 735126 h 1628413"/>
                <a:gd name="connsiteX12965" fmla="*/ 1918574 w 12192959"/>
                <a:gd name="connsiteY12965" fmla="*/ 735126 h 1628413"/>
                <a:gd name="connsiteX12966" fmla="*/ 1915630 w 12192959"/>
                <a:gd name="connsiteY12966" fmla="*/ 738089 h 1628413"/>
                <a:gd name="connsiteX12967" fmla="*/ 1867190 w 12192959"/>
                <a:gd name="connsiteY12967" fmla="*/ 1358517 h 1628413"/>
                <a:gd name="connsiteX12968" fmla="*/ 1867190 w 12192959"/>
                <a:gd name="connsiteY12968" fmla="*/ 1622669 h 1628413"/>
                <a:gd name="connsiteX12969" fmla="*/ 1689551 w 12192959"/>
                <a:gd name="connsiteY12969" fmla="*/ 1622669 h 1628413"/>
                <a:gd name="connsiteX12970" fmla="*/ 1689551 w 12192959"/>
                <a:gd name="connsiteY12970" fmla="*/ 1358411 h 1628413"/>
                <a:gd name="connsiteX12971" fmla="*/ 1867190 w 12192959"/>
                <a:gd name="connsiteY12971" fmla="*/ 1347402 h 1628413"/>
                <a:gd name="connsiteX12972" fmla="*/ 1867190 w 12192959"/>
                <a:gd name="connsiteY12972" fmla="*/ 1352590 h 1628413"/>
                <a:gd name="connsiteX12973" fmla="*/ 1689551 w 12192959"/>
                <a:gd name="connsiteY12973" fmla="*/ 1352590 h 1628413"/>
                <a:gd name="connsiteX12974" fmla="*/ 1689551 w 12192959"/>
                <a:gd name="connsiteY12974" fmla="*/ 1347402 h 1628413"/>
                <a:gd name="connsiteX12975" fmla="*/ 1867190 w 12192959"/>
                <a:gd name="connsiteY12975" fmla="*/ 1310144 h 1628413"/>
                <a:gd name="connsiteX12976" fmla="*/ 1867190 w 12192959"/>
                <a:gd name="connsiteY12976" fmla="*/ 1341427 h 1628413"/>
                <a:gd name="connsiteX12977" fmla="*/ 1689551 w 12192959"/>
                <a:gd name="connsiteY12977" fmla="*/ 1341427 h 1628413"/>
                <a:gd name="connsiteX12978" fmla="*/ 1689551 w 12192959"/>
                <a:gd name="connsiteY12978" fmla="*/ 1310086 h 1628413"/>
                <a:gd name="connsiteX12979" fmla="*/ 1683691 w 12192959"/>
                <a:gd name="connsiteY12979" fmla="*/ 1358517 h 1628413"/>
                <a:gd name="connsiteX12980" fmla="*/ 1683691 w 12192959"/>
                <a:gd name="connsiteY12980" fmla="*/ 1622669 h 1628413"/>
                <a:gd name="connsiteX12981" fmla="*/ 966844 w 12192959"/>
                <a:gd name="connsiteY12981" fmla="*/ 1622669 h 1628413"/>
                <a:gd name="connsiteX12982" fmla="*/ 966844 w 12192959"/>
                <a:gd name="connsiteY12982" fmla="*/ 1358411 h 1628413"/>
                <a:gd name="connsiteX12983" fmla="*/ 1683691 w 12192959"/>
                <a:gd name="connsiteY12983" fmla="*/ 1347402 h 1628413"/>
                <a:gd name="connsiteX12984" fmla="*/ 1683691 w 12192959"/>
                <a:gd name="connsiteY12984" fmla="*/ 1352590 h 1628413"/>
                <a:gd name="connsiteX12985" fmla="*/ 966844 w 12192959"/>
                <a:gd name="connsiteY12985" fmla="*/ 1352590 h 1628413"/>
                <a:gd name="connsiteX12986" fmla="*/ 966844 w 12192959"/>
                <a:gd name="connsiteY12986" fmla="*/ 1347402 h 1628413"/>
                <a:gd name="connsiteX12987" fmla="*/ 966863 w 12192959"/>
                <a:gd name="connsiteY12987" fmla="*/ 1304246 h 1628413"/>
                <a:gd name="connsiteX12988" fmla="*/ 966863 w 12192959"/>
                <a:gd name="connsiteY12988" fmla="*/ 1271869 h 1628413"/>
                <a:gd name="connsiteX12989" fmla="*/ 1415185 w 12192959"/>
                <a:gd name="connsiteY12989" fmla="*/ 1271869 h 1628413"/>
                <a:gd name="connsiteX12990" fmla="*/ 1415185 w 12192959"/>
                <a:gd name="connsiteY12990" fmla="*/ 1271917 h 1628413"/>
                <a:gd name="connsiteX12991" fmla="*/ 1415127 w 12192959"/>
                <a:gd name="connsiteY12991" fmla="*/ 1272589 h 1628413"/>
                <a:gd name="connsiteX12992" fmla="*/ 1415060 w 12192959"/>
                <a:gd name="connsiteY12992" fmla="*/ 1273816 h 1628413"/>
                <a:gd name="connsiteX12993" fmla="*/ 1415060 w 12192959"/>
                <a:gd name="connsiteY12993" fmla="*/ 1274401 h 1628413"/>
                <a:gd name="connsiteX12994" fmla="*/ 1415060 w 12192959"/>
                <a:gd name="connsiteY12994" fmla="*/ 1276204 h 1628413"/>
                <a:gd name="connsiteX12995" fmla="*/ 1415060 w 12192959"/>
                <a:gd name="connsiteY12995" fmla="*/ 1304246 h 1628413"/>
                <a:gd name="connsiteX12996" fmla="*/ 1617960 w 12192959"/>
                <a:gd name="connsiteY12996" fmla="*/ 533022 h 1628413"/>
                <a:gd name="connsiteX12997" fmla="*/ 1617960 w 12192959"/>
                <a:gd name="connsiteY12997" fmla="*/ 509958 h 1628413"/>
                <a:gd name="connsiteX12998" fmla="*/ 1918689 w 12192959"/>
                <a:gd name="connsiteY12998" fmla="*/ 509958 h 1628413"/>
                <a:gd name="connsiteX12999" fmla="*/ 1918689 w 12192959"/>
                <a:gd name="connsiteY12999" fmla="*/ 532850 h 1628413"/>
                <a:gd name="connsiteX13000" fmla="*/ 1639950 w 12192959"/>
                <a:gd name="connsiteY13000" fmla="*/ 504252 h 1628413"/>
                <a:gd name="connsiteX13001" fmla="*/ 1639950 w 12192959"/>
                <a:gd name="connsiteY13001" fmla="*/ 439173 h 1628413"/>
                <a:gd name="connsiteX13002" fmla="*/ 1918689 w 12192959"/>
                <a:gd name="connsiteY13002" fmla="*/ 439173 h 1628413"/>
                <a:gd name="connsiteX13003" fmla="*/ 1918689 w 12192959"/>
                <a:gd name="connsiteY13003" fmla="*/ 504070 h 1628413"/>
                <a:gd name="connsiteX13004" fmla="*/ 1918689 w 12192959"/>
                <a:gd name="connsiteY13004" fmla="*/ 364139 h 1628413"/>
                <a:gd name="connsiteX13005" fmla="*/ 1918689 w 12192959"/>
                <a:gd name="connsiteY13005" fmla="*/ 433237 h 1628413"/>
                <a:gd name="connsiteX13006" fmla="*/ 1665853 w 12192959"/>
                <a:gd name="connsiteY13006" fmla="*/ 433237 h 1628413"/>
                <a:gd name="connsiteX13007" fmla="*/ 1665853 w 12192959"/>
                <a:gd name="connsiteY13007" fmla="*/ 363957 h 1628413"/>
                <a:gd name="connsiteX13008" fmla="*/ 2028017 w 12192959"/>
                <a:gd name="connsiteY13008" fmla="*/ 797951 h 1628413"/>
                <a:gd name="connsiteX13009" fmla="*/ 2028017 w 12192959"/>
                <a:gd name="connsiteY13009" fmla="*/ 836830 h 1628413"/>
                <a:gd name="connsiteX13010" fmla="*/ 2030971 w 12192959"/>
                <a:gd name="connsiteY13010" fmla="*/ 839793 h 1628413"/>
                <a:gd name="connsiteX13011" fmla="*/ 2195452 w 12192959"/>
                <a:gd name="connsiteY13011" fmla="*/ 839793 h 1628413"/>
                <a:gd name="connsiteX13012" fmla="*/ 2195452 w 12192959"/>
                <a:gd name="connsiteY13012" fmla="*/ 857986 h 1628413"/>
                <a:gd name="connsiteX13013" fmla="*/ 2030961 w 12192959"/>
                <a:gd name="connsiteY13013" fmla="*/ 857986 h 1628413"/>
                <a:gd name="connsiteX13014" fmla="*/ 2028007 w 12192959"/>
                <a:gd name="connsiteY13014" fmla="*/ 860949 h 1628413"/>
                <a:gd name="connsiteX13015" fmla="*/ 2028007 w 12192959"/>
                <a:gd name="connsiteY13015" fmla="*/ 899828 h 1628413"/>
                <a:gd name="connsiteX13016" fmla="*/ 2030961 w 12192959"/>
                <a:gd name="connsiteY13016" fmla="*/ 902791 h 1628413"/>
                <a:gd name="connsiteX13017" fmla="*/ 2195442 w 12192959"/>
                <a:gd name="connsiteY13017" fmla="*/ 902791 h 1628413"/>
                <a:gd name="connsiteX13018" fmla="*/ 2195442 w 12192959"/>
                <a:gd name="connsiteY13018" fmla="*/ 921166 h 1628413"/>
                <a:gd name="connsiteX13019" fmla="*/ 2030961 w 12192959"/>
                <a:gd name="connsiteY13019" fmla="*/ 921166 h 1628413"/>
                <a:gd name="connsiteX13020" fmla="*/ 2028007 w 12192959"/>
                <a:gd name="connsiteY13020" fmla="*/ 924129 h 1628413"/>
                <a:gd name="connsiteX13021" fmla="*/ 2028007 w 12192959"/>
                <a:gd name="connsiteY13021" fmla="*/ 963008 h 1628413"/>
                <a:gd name="connsiteX13022" fmla="*/ 2030961 w 12192959"/>
                <a:gd name="connsiteY13022" fmla="*/ 965971 h 1628413"/>
                <a:gd name="connsiteX13023" fmla="*/ 2195442 w 12192959"/>
                <a:gd name="connsiteY13023" fmla="*/ 965971 h 1628413"/>
                <a:gd name="connsiteX13024" fmla="*/ 2195442 w 12192959"/>
                <a:gd name="connsiteY13024" fmla="*/ 985391 h 1628413"/>
                <a:gd name="connsiteX13025" fmla="*/ 1929065 w 12192959"/>
                <a:gd name="connsiteY13025" fmla="*/ 985391 h 1628413"/>
                <a:gd name="connsiteX13026" fmla="*/ 1929065 w 12192959"/>
                <a:gd name="connsiteY13026" fmla="*/ 768097 h 1628413"/>
                <a:gd name="connsiteX13027" fmla="*/ 2027988 w 12192959"/>
                <a:gd name="connsiteY13027" fmla="*/ 768097 h 1628413"/>
                <a:gd name="connsiteX13028" fmla="*/ 2027988 w 12192959"/>
                <a:gd name="connsiteY13028" fmla="*/ 772422 h 1628413"/>
                <a:gd name="connsiteX13029" fmla="*/ 2030932 w 12192959"/>
                <a:gd name="connsiteY13029" fmla="*/ 775386 h 1628413"/>
                <a:gd name="connsiteX13030" fmla="*/ 2030942 w 12192959"/>
                <a:gd name="connsiteY13030" fmla="*/ 775386 h 1628413"/>
                <a:gd name="connsiteX13031" fmla="*/ 2195423 w 12192959"/>
                <a:gd name="connsiteY13031" fmla="*/ 775386 h 1628413"/>
                <a:gd name="connsiteX13032" fmla="*/ 2195423 w 12192959"/>
                <a:gd name="connsiteY13032" fmla="*/ 794786 h 1628413"/>
                <a:gd name="connsiteX13033" fmla="*/ 2030961 w 12192959"/>
                <a:gd name="connsiteY13033" fmla="*/ 794786 h 1628413"/>
                <a:gd name="connsiteX13034" fmla="*/ 2027988 w 12192959"/>
                <a:gd name="connsiteY13034" fmla="*/ 797740 h 1628413"/>
                <a:gd name="connsiteX13035" fmla="*/ 2027988 w 12192959"/>
                <a:gd name="connsiteY13035" fmla="*/ 797769 h 1628413"/>
                <a:gd name="connsiteX13036" fmla="*/ 1926102 w 12192959"/>
                <a:gd name="connsiteY13036" fmla="*/ 762180 h 1628413"/>
                <a:gd name="connsiteX13037" fmla="*/ 1923148 w 12192959"/>
                <a:gd name="connsiteY13037" fmla="*/ 765134 h 1628413"/>
                <a:gd name="connsiteX13038" fmla="*/ 1923148 w 12192959"/>
                <a:gd name="connsiteY13038" fmla="*/ 988345 h 1628413"/>
                <a:gd name="connsiteX13039" fmla="*/ 1926092 w 12192959"/>
                <a:gd name="connsiteY13039" fmla="*/ 991308 h 1628413"/>
                <a:gd name="connsiteX13040" fmla="*/ 1926102 w 12192959"/>
                <a:gd name="connsiteY13040" fmla="*/ 991308 h 1628413"/>
                <a:gd name="connsiteX13041" fmla="*/ 2195423 w 12192959"/>
                <a:gd name="connsiteY13041" fmla="*/ 991309 h 1628413"/>
                <a:gd name="connsiteX13042" fmla="*/ 2195423 w 12192959"/>
                <a:gd name="connsiteY13042" fmla="*/ 1034867 h 1628413"/>
                <a:gd name="connsiteX13043" fmla="*/ 1926102 w 12192959"/>
                <a:gd name="connsiteY13043" fmla="*/ 1034867 h 1628413"/>
                <a:gd name="connsiteX13044" fmla="*/ 1923148 w 12192959"/>
                <a:gd name="connsiteY13044" fmla="*/ 1037830 h 1628413"/>
                <a:gd name="connsiteX13045" fmla="*/ 1923148 w 12192959"/>
                <a:gd name="connsiteY13045" fmla="*/ 1261042 h 1628413"/>
                <a:gd name="connsiteX13046" fmla="*/ 1926102 w 12192959"/>
                <a:gd name="connsiteY13046" fmla="*/ 1264005 h 1628413"/>
                <a:gd name="connsiteX13047" fmla="*/ 2195423 w 12192959"/>
                <a:gd name="connsiteY13047" fmla="*/ 1264005 h 1628413"/>
                <a:gd name="connsiteX13048" fmla="*/ 2195423 w 12192959"/>
                <a:gd name="connsiteY13048" fmla="*/ 1308609 h 1628413"/>
                <a:gd name="connsiteX13049" fmla="*/ 1926102 w 12192959"/>
                <a:gd name="connsiteY13049" fmla="*/ 1308609 h 1628413"/>
                <a:gd name="connsiteX13050" fmla="*/ 1923148 w 12192959"/>
                <a:gd name="connsiteY13050" fmla="*/ 1311563 h 1628413"/>
                <a:gd name="connsiteX13051" fmla="*/ 1923148 w 12192959"/>
                <a:gd name="connsiteY13051" fmla="*/ 1534784 h 1628413"/>
                <a:gd name="connsiteX13052" fmla="*/ 1926102 w 12192959"/>
                <a:gd name="connsiteY13052" fmla="*/ 1537738 h 1628413"/>
                <a:gd name="connsiteX13053" fmla="*/ 2195423 w 12192959"/>
                <a:gd name="connsiteY13053" fmla="*/ 1537738 h 1628413"/>
                <a:gd name="connsiteX13054" fmla="*/ 2195423 w 12192959"/>
                <a:gd name="connsiteY13054" fmla="*/ 1622563 h 1628413"/>
                <a:gd name="connsiteX13055" fmla="*/ 1921547 w 12192959"/>
                <a:gd name="connsiteY13055" fmla="*/ 1622563 h 1628413"/>
                <a:gd name="connsiteX13056" fmla="*/ 1921547 w 12192959"/>
                <a:gd name="connsiteY13056" fmla="*/ 741081 h 1628413"/>
                <a:gd name="connsiteX13057" fmla="*/ 2195423 w 12192959"/>
                <a:gd name="connsiteY13057" fmla="*/ 741081 h 1628413"/>
                <a:gd name="connsiteX13058" fmla="*/ 2195423 w 12192959"/>
                <a:gd name="connsiteY13058" fmla="*/ 762180 h 1628413"/>
                <a:gd name="connsiteX13059" fmla="*/ 2027988 w 12192959"/>
                <a:gd name="connsiteY13059" fmla="*/ 1070466 h 1628413"/>
                <a:gd name="connsiteX13060" fmla="*/ 2027988 w 12192959"/>
                <a:gd name="connsiteY13060" fmla="*/ 1109345 h 1628413"/>
                <a:gd name="connsiteX13061" fmla="*/ 2030942 w 12192959"/>
                <a:gd name="connsiteY13061" fmla="*/ 1112298 h 1628413"/>
                <a:gd name="connsiteX13062" fmla="*/ 2195423 w 12192959"/>
                <a:gd name="connsiteY13062" fmla="*/ 1112298 h 1628413"/>
                <a:gd name="connsiteX13063" fmla="*/ 2195423 w 12192959"/>
                <a:gd name="connsiteY13063" fmla="*/ 1130683 h 1628413"/>
                <a:gd name="connsiteX13064" fmla="*/ 2030961 w 12192959"/>
                <a:gd name="connsiteY13064" fmla="*/ 1130683 h 1628413"/>
                <a:gd name="connsiteX13065" fmla="*/ 2028007 w 12192959"/>
                <a:gd name="connsiteY13065" fmla="*/ 1133636 h 1628413"/>
                <a:gd name="connsiteX13066" fmla="*/ 2028007 w 12192959"/>
                <a:gd name="connsiteY13066" fmla="*/ 1133646 h 1628413"/>
                <a:gd name="connsiteX13067" fmla="*/ 2028007 w 12192959"/>
                <a:gd name="connsiteY13067" fmla="*/ 1172525 h 1628413"/>
                <a:gd name="connsiteX13068" fmla="*/ 2030923 w 12192959"/>
                <a:gd name="connsiteY13068" fmla="*/ 1175517 h 1628413"/>
                <a:gd name="connsiteX13069" fmla="*/ 2030961 w 12192959"/>
                <a:gd name="connsiteY13069" fmla="*/ 1175517 h 1628413"/>
                <a:gd name="connsiteX13070" fmla="*/ 2195442 w 12192959"/>
                <a:gd name="connsiteY13070" fmla="*/ 1175517 h 1628413"/>
                <a:gd name="connsiteX13071" fmla="*/ 2195442 w 12192959"/>
                <a:gd name="connsiteY13071" fmla="*/ 1193901 h 1628413"/>
                <a:gd name="connsiteX13072" fmla="*/ 2030961 w 12192959"/>
                <a:gd name="connsiteY13072" fmla="*/ 1193901 h 1628413"/>
                <a:gd name="connsiteX13073" fmla="*/ 2028007 w 12192959"/>
                <a:gd name="connsiteY13073" fmla="*/ 1196855 h 1628413"/>
                <a:gd name="connsiteX13074" fmla="*/ 2028007 w 12192959"/>
                <a:gd name="connsiteY13074" fmla="*/ 1235743 h 1628413"/>
                <a:gd name="connsiteX13075" fmla="*/ 2030961 w 12192959"/>
                <a:gd name="connsiteY13075" fmla="*/ 1238697 h 1628413"/>
                <a:gd name="connsiteX13076" fmla="*/ 2195442 w 12192959"/>
                <a:gd name="connsiteY13076" fmla="*/ 1238697 h 1628413"/>
                <a:gd name="connsiteX13077" fmla="*/ 2195442 w 12192959"/>
                <a:gd name="connsiteY13077" fmla="*/ 1258117 h 1628413"/>
                <a:gd name="connsiteX13078" fmla="*/ 1929065 w 12192959"/>
                <a:gd name="connsiteY13078" fmla="*/ 1258117 h 1628413"/>
                <a:gd name="connsiteX13079" fmla="*/ 1929065 w 12192959"/>
                <a:gd name="connsiteY13079" fmla="*/ 1040794 h 1628413"/>
                <a:gd name="connsiteX13080" fmla="*/ 2027988 w 12192959"/>
                <a:gd name="connsiteY13080" fmla="*/ 1040794 h 1628413"/>
                <a:gd name="connsiteX13081" fmla="*/ 2027988 w 12192959"/>
                <a:gd name="connsiteY13081" fmla="*/ 1045090 h 1628413"/>
                <a:gd name="connsiteX13082" fmla="*/ 2030942 w 12192959"/>
                <a:gd name="connsiteY13082" fmla="*/ 1048054 h 1628413"/>
                <a:gd name="connsiteX13083" fmla="*/ 2195423 w 12192959"/>
                <a:gd name="connsiteY13083" fmla="*/ 1048054 h 1628413"/>
                <a:gd name="connsiteX13084" fmla="*/ 2195423 w 12192959"/>
                <a:gd name="connsiteY13084" fmla="*/ 1067474 h 1628413"/>
                <a:gd name="connsiteX13085" fmla="*/ 2030961 w 12192959"/>
                <a:gd name="connsiteY13085" fmla="*/ 1067474 h 1628413"/>
                <a:gd name="connsiteX13086" fmla="*/ 2027988 w 12192959"/>
                <a:gd name="connsiteY13086" fmla="*/ 1070408 h 1628413"/>
                <a:gd name="connsiteX13087" fmla="*/ 2027988 w 12192959"/>
                <a:gd name="connsiteY13087" fmla="*/ 1070466 h 1628413"/>
                <a:gd name="connsiteX13088" fmla="*/ 2027988 w 12192959"/>
                <a:gd name="connsiteY13088" fmla="*/ 1344199 h 1628413"/>
                <a:gd name="connsiteX13089" fmla="*/ 2027988 w 12192959"/>
                <a:gd name="connsiteY13089" fmla="*/ 1383077 h 1628413"/>
                <a:gd name="connsiteX13090" fmla="*/ 2030942 w 12192959"/>
                <a:gd name="connsiteY13090" fmla="*/ 1386040 h 1628413"/>
                <a:gd name="connsiteX13091" fmla="*/ 2195423 w 12192959"/>
                <a:gd name="connsiteY13091" fmla="*/ 1386040 h 1628413"/>
                <a:gd name="connsiteX13092" fmla="*/ 2195423 w 12192959"/>
                <a:gd name="connsiteY13092" fmla="*/ 1404415 h 1628413"/>
                <a:gd name="connsiteX13093" fmla="*/ 2030961 w 12192959"/>
                <a:gd name="connsiteY13093" fmla="*/ 1404415 h 1628413"/>
                <a:gd name="connsiteX13094" fmla="*/ 2028007 w 12192959"/>
                <a:gd name="connsiteY13094" fmla="*/ 1407379 h 1628413"/>
                <a:gd name="connsiteX13095" fmla="*/ 2028007 w 12192959"/>
                <a:gd name="connsiteY13095" fmla="*/ 1446257 h 1628413"/>
                <a:gd name="connsiteX13096" fmla="*/ 2030961 w 12192959"/>
                <a:gd name="connsiteY13096" fmla="*/ 1449211 h 1628413"/>
                <a:gd name="connsiteX13097" fmla="*/ 2195442 w 12192959"/>
                <a:gd name="connsiteY13097" fmla="*/ 1449211 h 1628413"/>
                <a:gd name="connsiteX13098" fmla="*/ 2195442 w 12192959"/>
                <a:gd name="connsiteY13098" fmla="*/ 1467595 h 1628413"/>
                <a:gd name="connsiteX13099" fmla="*/ 2030961 w 12192959"/>
                <a:gd name="connsiteY13099" fmla="*/ 1467595 h 1628413"/>
                <a:gd name="connsiteX13100" fmla="*/ 2028007 w 12192959"/>
                <a:gd name="connsiteY13100" fmla="*/ 1470559 h 1628413"/>
                <a:gd name="connsiteX13101" fmla="*/ 2028007 w 12192959"/>
                <a:gd name="connsiteY13101" fmla="*/ 1509437 h 1628413"/>
                <a:gd name="connsiteX13102" fmla="*/ 2030961 w 12192959"/>
                <a:gd name="connsiteY13102" fmla="*/ 1512401 h 1628413"/>
                <a:gd name="connsiteX13103" fmla="*/ 2195442 w 12192959"/>
                <a:gd name="connsiteY13103" fmla="*/ 1512401 h 1628413"/>
                <a:gd name="connsiteX13104" fmla="*/ 2195442 w 12192959"/>
                <a:gd name="connsiteY13104" fmla="*/ 1531821 h 1628413"/>
                <a:gd name="connsiteX13105" fmla="*/ 1929065 w 12192959"/>
                <a:gd name="connsiteY13105" fmla="*/ 1531821 h 1628413"/>
                <a:gd name="connsiteX13106" fmla="*/ 1929065 w 12192959"/>
                <a:gd name="connsiteY13106" fmla="*/ 1314574 h 1628413"/>
                <a:gd name="connsiteX13107" fmla="*/ 2027988 w 12192959"/>
                <a:gd name="connsiteY13107" fmla="*/ 1314574 h 1628413"/>
                <a:gd name="connsiteX13108" fmla="*/ 2027988 w 12192959"/>
                <a:gd name="connsiteY13108" fmla="*/ 1318900 h 1628413"/>
                <a:gd name="connsiteX13109" fmla="*/ 2030932 w 12192959"/>
                <a:gd name="connsiteY13109" fmla="*/ 1321863 h 1628413"/>
                <a:gd name="connsiteX13110" fmla="*/ 2030942 w 12192959"/>
                <a:gd name="connsiteY13110" fmla="*/ 1321863 h 1628413"/>
                <a:gd name="connsiteX13111" fmla="*/ 2195423 w 12192959"/>
                <a:gd name="connsiteY13111" fmla="*/ 1321863 h 1628413"/>
                <a:gd name="connsiteX13112" fmla="*/ 2195423 w 12192959"/>
                <a:gd name="connsiteY13112" fmla="*/ 1341283 h 1628413"/>
                <a:gd name="connsiteX13113" fmla="*/ 2030961 w 12192959"/>
                <a:gd name="connsiteY13113" fmla="*/ 1341283 h 1628413"/>
                <a:gd name="connsiteX13114" fmla="*/ 2027988 w 12192959"/>
                <a:gd name="connsiteY13114" fmla="*/ 1344199 h 1628413"/>
                <a:gd name="connsiteX13115" fmla="*/ 1924587 w 12192959"/>
                <a:gd name="connsiteY13115" fmla="*/ 433237 h 1628413"/>
                <a:gd name="connsiteX13116" fmla="*/ 1924587 w 12192959"/>
                <a:gd name="connsiteY13116" fmla="*/ 363957 h 1628413"/>
                <a:gd name="connsiteX13117" fmla="*/ 1974907 w 12192959"/>
                <a:gd name="connsiteY13117" fmla="*/ 363957 h 1628413"/>
                <a:gd name="connsiteX13118" fmla="*/ 1974907 w 12192959"/>
                <a:gd name="connsiteY13118" fmla="*/ 433237 h 1628413"/>
                <a:gd name="connsiteX13119" fmla="*/ 1998048 w 12192959"/>
                <a:gd name="connsiteY13119" fmla="*/ 538786 h 1628413"/>
                <a:gd name="connsiteX13120" fmla="*/ 1998048 w 12192959"/>
                <a:gd name="connsiteY13120" fmla="*/ 551781 h 1628413"/>
                <a:gd name="connsiteX13121" fmla="*/ 1924587 w 12192959"/>
                <a:gd name="connsiteY13121" fmla="*/ 551781 h 1628413"/>
                <a:gd name="connsiteX13122" fmla="*/ 1924587 w 12192959"/>
                <a:gd name="connsiteY13122" fmla="*/ 538805 h 1628413"/>
                <a:gd name="connsiteX13123" fmla="*/ 1998048 w 12192959"/>
                <a:gd name="connsiteY13123" fmla="*/ 557708 h 1628413"/>
                <a:gd name="connsiteX13124" fmla="*/ 1998048 w 12192959"/>
                <a:gd name="connsiteY13124" fmla="*/ 566262 h 1628413"/>
                <a:gd name="connsiteX13125" fmla="*/ 1924587 w 12192959"/>
                <a:gd name="connsiteY13125" fmla="*/ 566262 h 1628413"/>
                <a:gd name="connsiteX13126" fmla="*/ 1924587 w 12192959"/>
                <a:gd name="connsiteY13126" fmla="*/ 557708 h 1628413"/>
                <a:gd name="connsiteX13127" fmla="*/ 1998048 w 12192959"/>
                <a:gd name="connsiteY13127" fmla="*/ 572179 h 1628413"/>
                <a:gd name="connsiteX13128" fmla="*/ 1998048 w 12192959"/>
                <a:gd name="connsiteY13128" fmla="*/ 580734 h 1628413"/>
                <a:gd name="connsiteX13129" fmla="*/ 1924587 w 12192959"/>
                <a:gd name="connsiteY13129" fmla="*/ 580734 h 1628413"/>
                <a:gd name="connsiteX13130" fmla="*/ 1924587 w 12192959"/>
                <a:gd name="connsiteY13130" fmla="*/ 572198 h 1628413"/>
                <a:gd name="connsiteX13131" fmla="*/ 1998048 w 12192959"/>
                <a:gd name="connsiteY13131" fmla="*/ 586660 h 1628413"/>
                <a:gd name="connsiteX13132" fmla="*/ 1998048 w 12192959"/>
                <a:gd name="connsiteY13132" fmla="*/ 595215 h 1628413"/>
                <a:gd name="connsiteX13133" fmla="*/ 1924587 w 12192959"/>
                <a:gd name="connsiteY13133" fmla="*/ 595215 h 1628413"/>
                <a:gd name="connsiteX13134" fmla="*/ 1924587 w 12192959"/>
                <a:gd name="connsiteY13134" fmla="*/ 586680 h 1628413"/>
                <a:gd name="connsiteX13135" fmla="*/ 1998048 w 12192959"/>
                <a:gd name="connsiteY13135" fmla="*/ 601132 h 1628413"/>
                <a:gd name="connsiteX13136" fmla="*/ 1998048 w 12192959"/>
                <a:gd name="connsiteY13136" fmla="*/ 609696 h 1628413"/>
                <a:gd name="connsiteX13137" fmla="*/ 1924587 w 12192959"/>
                <a:gd name="connsiteY13137" fmla="*/ 609696 h 1628413"/>
                <a:gd name="connsiteX13138" fmla="*/ 1924587 w 12192959"/>
                <a:gd name="connsiteY13138" fmla="*/ 601142 h 1628413"/>
                <a:gd name="connsiteX13139" fmla="*/ 1998048 w 12192959"/>
                <a:gd name="connsiteY13139" fmla="*/ 615603 h 1628413"/>
                <a:gd name="connsiteX13140" fmla="*/ 1998048 w 12192959"/>
                <a:gd name="connsiteY13140" fmla="*/ 624168 h 1628413"/>
                <a:gd name="connsiteX13141" fmla="*/ 1924587 w 12192959"/>
                <a:gd name="connsiteY13141" fmla="*/ 624168 h 1628413"/>
                <a:gd name="connsiteX13142" fmla="*/ 1924587 w 12192959"/>
                <a:gd name="connsiteY13142" fmla="*/ 615603 h 1628413"/>
                <a:gd name="connsiteX13143" fmla="*/ 1998048 w 12192959"/>
                <a:gd name="connsiteY13143" fmla="*/ 630085 h 1628413"/>
                <a:gd name="connsiteX13144" fmla="*/ 1998048 w 12192959"/>
                <a:gd name="connsiteY13144" fmla="*/ 638639 h 1628413"/>
                <a:gd name="connsiteX13145" fmla="*/ 1924587 w 12192959"/>
                <a:gd name="connsiteY13145" fmla="*/ 638639 h 1628413"/>
                <a:gd name="connsiteX13146" fmla="*/ 1924587 w 12192959"/>
                <a:gd name="connsiteY13146" fmla="*/ 630085 h 1628413"/>
                <a:gd name="connsiteX13147" fmla="*/ 1998048 w 12192959"/>
                <a:gd name="connsiteY13147" fmla="*/ 644556 h 1628413"/>
                <a:gd name="connsiteX13148" fmla="*/ 1998048 w 12192959"/>
                <a:gd name="connsiteY13148" fmla="*/ 653111 h 1628413"/>
                <a:gd name="connsiteX13149" fmla="*/ 1924587 w 12192959"/>
                <a:gd name="connsiteY13149" fmla="*/ 653111 h 1628413"/>
                <a:gd name="connsiteX13150" fmla="*/ 1924587 w 12192959"/>
                <a:gd name="connsiteY13150" fmla="*/ 644556 h 1628413"/>
                <a:gd name="connsiteX13151" fmla="*/ 1998048 w 12192959"/>
                <a:gd name="connsiteY13151" fmla="*/ 659028 h 1628413"/>
                <a:gd name="connsiteX13152" fmla="*/ 1998048 w 12192959"/>
                <a:gd name="connsiteY13152" fmla="*/ 667592 h 1628413"/>
                <a:gd name="connsiteX13153" fmla="*/ 1924587 w 12192959"/>
                <a:gd name="connsiteY13153" fmla="*/ 667592 h 1628413"/>
                <a:gd name="connsiteX13154" fmla="*/ 1924587 w 12192959"/>
                <a:gd name="connsiteY13154" fmla="*/ 659028 h 1628413"/>
                <a:gd name="connsiteX13155" fmla="*/ 1998048 w 12192959"/>
                <a:gd name="connsiteY13155" fmla="*/ 673509 h 1628413"/>
                <a:gd name="connsiteX13156" fmla="*/ 1998048 w 12192959"/>
                <a:gd name="connsiteY13156" fmla="*/ 682063 h 1628413"/>
                <a:gd name="connsiteX13157" fmla="*/ 1924587 w 12192959"/>
                <a:gd name="connsiteY13157" fmla="*/ 682063 h 1628413"/>
                <a:gd name="connsiteX13158" fmla="*/ 1924587 w 12192959"/>
                <a:gd name="connsiteY13158" fmla="*/ 673509 h 1628413"/>
                <a:gd name="connsiteX13159" fmla="*/ 1998048 w 12192959"/>
                <a:gd name="connsiteY13159" fmla="*/ 687981 h 1628413"/>
                <a:gd name="connsiteX13160" fmla="*/ 1998048 w 12192959"/>
                <a:gd name="connsiteY13160" fmla="*/ 689975 h 1628413"/>
                <a:gd name="connsiteX13161" fmla="*/ 1997089 w 12192959"/>
                <a:gd name="connsiteY13161" fmla="*/ 691596 h 1628413"/>
                <a:gd name="connsiteX13162" fmla="*/ 1997031 w 12192959"/>
                <a:gd name="connsiteY13162" fmla="*/ 691682 h 1628413"/>
                <a:gd name="connsiteX13163" fmla="*/ 1995938 w 12192959"/>
                <a:gd name="connsiteY13163" fmla="*/ 693706 h 1628413"/>
                <a:gd name="connsiteX13164" fmla="*/ 1995756 w 12192959"/>
                <a:gd name="connsiteY13164" fmla="*/ 694042 h 1628413"/>
                <a:gd name="connsiteX13165" fmla="*/ 1994873 w 12192959"/>
                <a:gd name="connsiteY13165" fmla="*/ 695739 h 1628413"/>
                <a:gd name="connsiteX13166" fmla="*/ 1994586 w 12192959"/>
                <a:gd name="connsiteY13166" fmla="*/ 696314 h 1628413"/>
                <a:gd name="connsiteX13167" fmla="*/ 1994470 w 12192959"/>
                <a:gd name="connsiteY13167" fmla="*/ 696545 h 1628413"/>
                <a:gd name="connsiteX13168" fmla="*/ 1924549 w 12192959"/>
                <a:gd name="connsiteY13168" fmla="*/ 696545 h 1628413"/>
                <a:gd name="connsiteX13169" fmla="*/ 1924549 w 12192959"/>
                <a:gd name="connsiteY13169" fmla="*/ 687981 h 1628413"/>
                <a:gd name="connsiteX13170" fmla="*/ 1991776 w 12192959"/>
                <a:gd name="connsiteY13170" fmla="*/ 702462 h 1628413"/>
                <a:gd name="connsiteX13171" fmla="*/ 1990606 w 12192959"/>
                <a:gd name="connsiteY13171" fmla="*/ 705339 h 1628413"/>
                <a:gd name="connsiteX13172" fmla="*/ 1990395 w 12192959"/>
                <a:gd name="connsiteY13172" fmla="*/ 705876 h 1628413"/>
                <a:gd name="connsiteX13173" fmla="*/ 1988477 w 12192959"/>
                <a:gd name="connsiteY13173" fmla="*/ 711035 h 1628413"/>
                <a:gd name="connsiteX13174" fmla="*/ 1924549 w 12192959"/>
                <a:gd name="connsiteY13174" fmla="*/ 711035 h 1628413"/>
                <a:gd name="connsiteX13175" fmla="*/ 1924549 w 12192959"/>
                <a:gd name="connsiteY13175" fmla="*/ 702481 h 1628413"/>
                <a:gd name="connsiteX13176" fmla="*/ 1983710 w 12192959"/>
                <a:gd name="connsiteY13176" fmla="*/ 731405 h 1628413"/>
                <a:gd name="connsiteX13177" fmla="*/ 1983260 w 12192959"/>
                <a:gd name="connsiteY13177" fmla="*/ 735011 h 1628413"/>
                <a:gd name="connsiteX13178" fmla="*/ 1983260 w 12192959"/>
                <a:gd name="connsiteY13178" fmla="*/ 735107 h 1628413"/>
                <a:gd name="connsiteX13179" fmla="*/ 1924596 w 12192959"/>
                <a:gd name="connsiteY13179" fmla="*/ 735107 h 1628413"/>
                <a:gd name="connsiteX13180" fmla="*/ 1924596 w 12192959"/>
                <a:gd name="connsiteY13180" fmla="*/ 731405 h 1628413"/>
                <a:gd name="connsiteX13181" fmla="*/ 1924587 w 12192959"/>
                <a:gd name="connsiteY13181" fmla="*/ 725488 h 1628413"/>
                <a:gd name="connsiteX13182" fmla="*/ 1924587 w 12192959"/>
                <a:gd name="connsiteY13182" fmla="*/ 716933 h 1628413"/>
                <a:gd name="connsiteX13183" fmla="*/ 1986712 w 12192959"/>
                <a:gd name="connsiteY13183" fmla="*/ 716933 h 1628413"/>
                <a:gd name="connsiteX13184" fmla="*/ 1985906 w 12192959"/>
                <a:gd name="connsiteY13184" fmla="*/ 720041 h 1628413"/>
                <a:gd name="connsiteX13185" fmla="*/ 1985676 w 12192959"/>
                <a:gd name="connsiteY13185" fmla="*/ 721000 h 1628413"/>
                <a:gd name="connsiteX13186" fmla="*/ 1985082 w 12192959"/>
                <a:gd name="connsiteY13186" fmla="*/ 723666 h 1628413"/>
                <a:gd name="connsiteX13187" fmla="*/ 1984928 w 12192959"/>
                <a:gd name="connsiteY13187" fmla="*/ 724375 h 1628413"/>
                <a:gd name="connsiteX13188" fmla="*/ 1984708 w 12192959"/>
                <a:gd name="connsiteY13188" fmla="*/ 725488 h 1628413"/>
                <a:gd name="connsiteX13189" fmla="*/ 1998048 w 12192959"/>
                <a:gd name="connsiteY13189" fmla="*/ 532869 h 1628413"/>
                <a:gd name="connsiteX13190" fmla="*/ 1924587 w 12192959"/>
                <a:gd name="connsiteY13190" fmla="*/ 532869 h 1628413"/>
                <a:gd name="connsiteX13191" fmla="*/ 1924587 w 12192959"/>
                <a:gd name="connsiteY13191" fmla="*/ 509958 h 1628413"/>
                <a:gd name="connsiteX13192" fmla="*/ 1998048 w 12192959"/>
                <a:gd name="connsiteY13192" fmla="*/ 509958 h 1628413"/>
                <a:gd name="connsiteX13193" fmla="*/ 1980689 w 12192959"/>
                <a:gd name="connsiteY13193" fmla="*/ 504098 h 1628413"/>
                <a:gd name="connsiteX13194" fmla="*/ 1924587 w 12192959"/>
                <a:gd name="connsiteY13194" fmla="*/ 504098 h 1628413"/>
                <a:gd name="connsiteX13195" fmla="*/ 1924587 w 12192959"/>
                <a:gd name="connsiteY13195" fmla="*/ 439173 h 1628413"/>
                <a:gd name="connsiteX13196" fmla="*/ 1980689 w 12192959"/>
                <a:gd name="connsiteY13196" fmla="*/ 439173 h 1628413"/>
                <a:gd name="connsiteX13197" fmla="*/ 1856420 w 12192959"/>
                <a:gd name="connsiteY13197" fmla="*/ 556509 h 1628413"/>
                <a:gd name="connsiteX13198" fmla="*/ 1856420 w 12192959"/>
                <a:gd name="connsiteY13198" fmla="*/ 1265818 h 1628413"/>
                <a:gd name="connsiteX13199" fmla="*/ 1845679 w 12192959"/>
                <a:gd name="connsiteY13199" fmla="*/ 1265818 h 1628413"/>
                <a:gd name="connsiteX13200" fmla="*/ 1845679 w 12192959"/>
                <a:gd name="connsiteY13200" fmla="*/ 556509 h 1628413"/>
                <a:gd name="connsiteX13201" fmla="*/ 1812190 w 12192959"/>
                <a:gd name="connsiteY13201" fmla="*/ 609447 h 1628413"/>
                <a:gd name="connsiteX13202" fmla="*/ 1812813 w 12192959"/>
                <a:gd name="connsiteY13202" fmla="*/ 609447 h 1628413"/>
                <a:gd name="connsiteX13203" fmla="*/ 1812813 w 12192959"/>
                <a:gd name="connsiteY13203" fmla="*/ 610933 h 1628413"/>
                <a:gd name="connsiteX13204" fmla="*/ 1812190 w 12192959"/>
                <a:gd name="connsiteY13204" fmla="*/ 610933 h 1628413"/>
                <a:gd name="connsiteX13205" fmla="*/ 1809227 w 12192959"/>
                <a:gd name="connsiteY13205" fmla="*/ 613896 h 1628413"/>
                <a:gd name="connsiteX13206" fmla="*/ 1809227 w 12192959"/>
                <a:gd name="connsiteY13206" fmla="*/ 903232 h 1628413"/>
                <a:gd name="connsiteX13207" fmla="*/ 1792587 w 12192959"/>
                <a:gd name="connsiteY13207" fmla="*/ 903232 h 1628413"/>
                <a:gd name="connsiteX13208" fmla="*/ 1792587 w 12192959"/>
                <a:gd name="connsiteY13208" fmla="*/ 613896 h 1628413"/>
                <a:gd name="connsiteX13209" fmla="*/ 1790219 w 12192959"/>
                <a:gd name="connsiteY13209" fmla="*/ 611019 h 1628413"/>
                <a:gd name="connsiteX13210" fmla="*/ 1789624 w 12192959"/>
                <a:gd name="connsiteY13210" fmla="*/ 610952 h 1628413"/>
                <a:gd name="connsiteX13211" fmla="*/ 1788665 w 12192959"/>
                <a:gd name="connsiteY13211" fmla="*/ 610952 h 1628413"/>
                <a:gd name="connsiteX13212" fmla="*/ 1788665 w 12192959"/>
                <a:gd name="connsiteY13212" fmla="*/ 609466 h 1628413"/>
                <a:gd name="connsiteX13213" fmla="*/ 1789624 w 12192959"/>
                <a:gd name="connsiteY13213" fmla="*/ 609466 h 1628413"/>
                <a:gd name="connsiteX13214" fmla="*/ 1792587 w 12192959"/>
                <a:gd name="connsiteY13214" fmla="*/ 606512 h 1628413"/>
                <a:gd name="connsiteX13215" fmla="*/ 1792587 w 12192959"/>
                <a:gd name="connsiteY13215" fmla="*/ 575891 h 1628413"/>
                <a:gd name="connsiteX13216" fmla="*/ 1809227 w 12192959"/>
                <a:gd name="connsiteY13216" fmla="*/ 575891 h 1628413"/>
                <a:gd name="connsiteX13217" fmla="*/ 1809227 w 12192959"/>
                <a:gd name="connsiteY13217" fmla="*/ 606493 h 1628413"/>
                <a:gd name="connsiteX13218" fmla="*/ 1812180 w 12192959"/>
                <a:gd name="connsiteY13218" fmla="*/ 609447 h 1628413"/>
                <a:gd name="connsiteX13219" fmla="*/ 1815153 w 12192959"/>
                <a:gd name="connsiteY13219" fmla="*/ 616850 h 1628413"/>
                <a:gd name="connsiteX13220" fmla="*/ 1815777 w 12192959"/>
                <a:gd name="connsiteY13220" fmla="*/ 616850 h 1628413"/>
                <a:gd name="connsiteX13221" fmla="*/ 1817541 w 12192959"/>
                <a:gd name="connsiteY13221" fmla="*/ 616265 h 1628413"/>
                <a:gd name="connsiteX13222" fmla="*/ 1817541 w 12192959"/>
                <a:gd name="connsiteY13222" fmla="*/ 904383 h 1628413"/>
                <a:gd name="connsiteX13223" fmla="*/ 1815201 w 12192959"/>
                <a:gd name="connsiteY13223" fmla="*/ 903232 h 1628413"/>
                <a:gd name="connsiteX13224" fmla="*/ 1815201 w 12192959"/>
                <a:gd name="connsiteY13224" fmla="*/ 903232 h 1628413"/>
                <a:gd name="connsiteX13225" fmla="*/ 1817541 w 12192959"/>
                <a:gd name="connsiteY13225" fmla="*/ 604114 h 1628413"/>
                <a:gd name="connsiteX13226" fmla="*/ 1815777 w 12192959"/>
                <a:gd name="connsiteY13226" fmla="*/ 603529 h 1628413"/>
                <a:gd name="connsiteX13227" fmla="*/ 1815182 w 12192959"/>
                <a:gd name="connsiteY13227" fmla="*/ 603529 h 1628413"/>
                <a:gd name="connsiteX13228" fmla="*/ 1815182 w 12192959"/>
                <a:gd name="connsiteY13228" fmla="*/ 572937 h 1628413"/>
                <a:gd name="connsiteX13229" fmla="*/ 1812813 w 12192959"/>
                <a:gd name="connsiteY13229" fmla="*/ 570060 h 1628413"/>
                <a:gd name="connsiteX13230" fmla="*/ 1812219 w 12192959"/>
                <a:gd name="connsiteY13230" fmla="*/ 570002 h 1628413"/>
                <a:gd name="connsiteX13231" fmla="*/ 1806829 w 12192959"/>
                <a:gd name="connsiteY13231" fmla="*/ 570002 h 1628413"/>
                <a:gd name="connsiteX13232" fmla="*/ 1806829 w 12192959"/>
                <a:gd name="connsiteY13232" fmla="*/ 556576 h 1628413"/>
                <a:gd name="connsiteX13233" fmla="*/ 1817570 w 12192959"/>
                <a:gd name="connsiteY13233" fmla="*/ 556576 h 1628413"/>
                <a:gd name="connsiteX13234" fmla="*/ 1812190 w 12192959"/>
                <a:gd name="connsiteY13234" fmla="*/ 909149 h 1628413"/>
                <a:gd name="connsiteX13235" fmla="*/ 1812238 w 12192959"/>
                <a:gd name="connsiteY13235" fmla="*/ 916189 h 1628413"/>
                <a:gd name="connsiteX13236" fmla="*/ 1789221 w 12192959"/>
                <a:gd name="connsiteY13236" fmla="*/ 916189 h 1628413"/>
                <a:gd name="connsiteX13237" fmla="*/ 1789221 w 12192959"/>
                <a:gd name="connsiteY13237" fmla="*/ 909149 h 1628413"/>
                <a:gd name="connsiteX13238" fmla="*/ 1786661 w 12192959"/>
                <a:gd name="connsiteY13238" fmla="*/ 903232 h 1628413"/>
                <a:gd name="connsiteX13239" fmla="*/ 1786268 w 12192959"/>
                <a:gd name="connsiteY13239" fmla="*/ 903232 h 1628413"/>
                <a:gd name="connsiteX13240" fmla="*/ 1785683 w 12192959"/>
                <a:gd name="connsiteY13240" fmla="*/ 903290 h 1628413"/>
                <a:gd name="connsiteX13241" fmla="*/ 1783889 w 12192959"/>
                <a:gd name="connsiteY13241" fmla="*/ 904431 h 1628413"/>
                <a:gd name="connsiteX13242" fmla="*/ 1783889 w 12192959"/>
                <a:gd name="connsiteY13242" fmla="*/ 843246 h 1628413"/>
                <a:gd name="connsiteX13243" fmla="*/ 1786661 w 12192959"/>
                <a:gd name="connsiteY13243" fmla="*/ 840369 h 1628413"/>
                <a:gd name="connsiteX13244" fmla="*/ 1835120 w 12192959"/>
                <a:gd name="connsiteY13244" fmla="*/ 922106 h 1628413"/>
                <a:gd name="connsiteX13245" fmla="*/ 1835120 w 12192959"/>
                <a:gd name="connsiteY13245" fmla="*/ 932501 h 1628413"/>
                <a:gd name="connsiteX13246" fmla="*/ 1767231 w 12192959"/>
                <a:gd name="connsiteY13246" fmla="*/ 932501 h 1628413"/>
                <a:gd name="connsiteX13247" fmla="*/ 1767231 w 12192959"/>
                <a:gd name="connsiteY13247" fmla="*/ 922106 h 1628413"/>
                <a:gd name="connsiteX13248" fmla="*/ 1767231 w 12192959"/>
                <a:gd name="connsiteY13248" fmla="*/ 851886 h 1628413"/>
                <a:gd name="connsiteX13249" fmla="*/ 1767231 w 12192959"/>
                <a:gd name="connsiteY13249" fmla="*/ 556509 h 1628413"/>
                <a:gd name="connsiteX13250" fmla="*/ 1777972 w 12192959"/>
                <a:gd name="connsiteY13250" fmla="*/ 556509 h 1628413"/>
                <a:gd name="connsiteX13251" fmla="*/ 1777972 w 12192959"/>
                <a:gd name="connsiteY13251" fmla="*/ 840819 h 1628413"/>
                <a:gd name="connsiteX13252" fmla="*/ 1777972 w 12192959"/>
                <a:gd name="connsiteY13252" fmla="*/ 849326 h 1628413"/>
                <a:gd name="connsiteX13253" fmla="*/ 1777972 w 12192959"/>
                <a:gd name="connsiteY13253" fmla="*/ 916189 h 1628413"/>
                <a:gd name="connsiteX13254" fmla="*/ 1767231 w 12192959"/>
                <a:gd name="connsiteY13254" fmla="*/ 916189 h 1628413"/>
                <a:gd name="connsiteX13255" fmla="*/ 1767231 w 12192959"/>
                <a:gd name="connsiteY13255" fmla="*/ 860374 h 1628413"/>
                <a:gd name="connsiteX13256" fmla="*/ 1835130 w 12192959"/>
                <a:gd name="connsiteY13256" fmla="*/ 938428 h 1628413"/>
                <a:gd name="connsiteX13257" fmla="*/ 1835130 w 12192959"/>
                <a:gd name="connsiteY13257" fmla="*/ 944882 h 1628413"/>
                <a:gd name="connsiteX13258" fmla="*/ 1767231 w 12192959"/>
                <a:gd name="connsiteY13258" fmla="*/ 944882 h 1628413"/>
                <a:gd name="connsiteX13259" fmla="*/ 1767231 w 12192959"/>
                <a:gd name="connsiteY13259" fmla="*/ 938428 h 1628413"/>
                <a:gd name="connsiteX13260" fmla="*/ 1835130 w 12192959"/>
                <a:gd name="connsiteY13260" fmla="*/ 950800 h 1628413"/>
                <a:gd name="connsiteX13261" fmla="*/ 1835130 w 12192959"/>
                <a:gd name="connsiteY13261" fmla="*/ 1228848 h 1628413"/>
                <a:gd name="connsiteX13262" fmla="*/ 1767231 w 12192959"/>
                <a:gd name="connsiteY13262" fmla="*/ 1228848 h 1628413"/>
                <a:gd name="connsiteX13263" fmla="*/ 1767231 w 12192959"/>
                <a:gd name="connsiteY13263" fmla="*/ 950800 h 1628413"/>
                <a:gd name="connsiteX13264" fmla="*/ 1835130 w 12192959"/>
                <a:gd name="connsiteY13264" fmla="*/ 1234765 h 1628413"/>
                <a:gd name="connsiteX13265" fmla="*/ 1835130 w 12192959"/>
                <a:gd name="connsiteY13265" fmla="*/ 1241229 h 1628413"/>
                <a:gd name="connsiteX13266" fmla="*/ 1767231 w 12192959"/>
                <a:gd name="connsiteY13266" fmla="*/ 1241229 h 1628413"/>
                <a:gd name="connsiteX13267" fmla="*/ 1767231 w 12192959"/>
                <a:gd name="connsiteY13267" fmla="*/ 1234765 h 1628413"/>
                <a:gd name="connsiteX13268" fmla="*/ 1835130 w 12192959"/>
                <a:gd name="connsiteY13268" fmla="*/ 1247146 h 1628413"/>
                <a:gd name="connsiteX13269" fmla="*/ 1835130 w 12192959"/>
                <a:gd name="connsiteY13269" fmla="*/ 1265818 h 1628413"/>
                <a:gd name="connsiteX13270" fmla="*/ 1767231 w 12192959"/>
                <a:gd name="connsiteY13270" fmla="*/ 1265818 h 1628413"/>
                <a:gd name="connsiteX13271" fmla="*/ 1767231 w 12192959"/>
                <a:gd name="connsiteY13271" fmla="*/ 1247146 h 1628413"/>
                <a:gd name="connsiteX13272" fmla="*/ 1785702 w 12192959"/>
                <a:gd name="connsiteY13272" fmla="*/ 616850 h 1628413"/>
                <a:gd name="connsiteX13273" fmla="*/ 1786661 w 12192959"/>
                <a:gd name="connsiteY13273" fmla="*/ 616850 h 1628413"/>
                <a:gd name="connsiteX13274" fmla="*/ 1786661 w 12192959"/>
                <a:gd name="connsiteY13274" fmla="*/ 831891 h 1628413"/>
                <a:gd name="connsiteX13275" fmla="*/ 1783889 w 12192959"/>
                <a:gd name="connsiteY13275" fmla="*/ 834768 h 1628413"/>
                <a:gd name="connsiteX13276" fmla="*/ 1783889 w 12192959"/>
                <a:gd name="connsiteY13276" fmla="*/ 616236 h 1628413"/>
                <a:gd name="connsiteX13277" fmla="*/ 1785683 w 12192959"/>
                <a:gd name="connsiteY13277" fmla="*/ 616850 h 1628413"/>
                <a:gd name="connsiteX13278" fmla="*/ 1667666 w 12192959"/>
                <a:gd name="connsiteY13278" fmla="*/ 962768 h 1628413"/>
                <a:gd name="connsiteX13279" fmla="*/ 1683557 w 12192959"/>
                <a:gd name="connsiteY13279" fmla="*/ 946465 h 1628413"/>
                <a:gd name="connsiteX13280" fmla="*/ 1683557 w 12192959"/>
                <a:gd name="connsiteY13280" fmla="*/ 962768 h 1628413"/>
                <a:gd name="connsiteX13281" fmla="*/ 1666563 w 12192959"/>
                <a:gd name="connsiteY13281" fmla="*/ 970210 h 1628413"/>
                <a:gd name="connsiteX13282" fmla="*/ 1666563 w 12192959"/>
                <a:gd name="connsiteY13282" fmla="*/ 968685 h 1628413"/>
                <a:gd name="connsiteX13283" fmla="*/ 1683557 w 12192959"/>
                <a:gd name="connsiteY13283" fmla="*/ 968685 h 1628413"/>
                <a:gd name="connsiteX13284" fmla="*/ 1683557 w 12192959"/>
                <a:gd name="connsiteY13284" fmla="*/ 982112 h 1628413"/>
                <a:gd name="connsiteX13285" fmla="*/ 1689474 w 12192959"/>
                <a:gd name="connsiteY13285" fmla="*/ 931849 h 1628413"/>
                <a:gd name="connsiteX13286" fmla="*/ 1689474 w 12192959"/>
                <a:gd name="connsiteY13286" fmla="*/ 556509 h 1628413"/>
                <a:gd name="connsiteX13287" fmla="*/ 1700215 w 12192959"/>
                <a:gd name="connsiteY13287" fmla="*/ 556509 h 1628413"/>
                <a:gd name="connsiteX13288" fmla="*/ 1700215 w 12192959"/>
                <a:gd name="connsiteY13288" fmla="*/ 920802 h 1628413"/>
                <a:gd name="connsiteX13289" fmla="*/ 1689474 w 12192959"/>
                <a:gd name="connsiteY13289" fmla="*/ 986274 h 1628413"/>
                <a:gd name="connsiteX13290" fmla="*/ 1689474 w 12192959"/>
                <a:gd name="connsiteY13290" fmla="*/ 940337 h 1628413"/>
                <a:gd name="connsiteX13291" fmla="*/ 1700215 w 12192959"/>
                <a:gd name="connsiteY13291" fmla="*/ 929289 h 1628413"/>
                <a:gd name="connsiteX13292" fmla="*/ 1700215 w 12192959"/>
                <a:gd name="connsiteY13292" fmla="*/ 993792 h 1628413"/>
                <a:gd name="connsiteX13293" fmla="*/ 1722081 w 12192959"/>
                <a:gd name="connsiteY13293" fmla="*/ 968685 h 1628413"/>
                <a:gd name="connsiteX13294" fmla="*/ 1722081 w 12192959"/>
                <a:gd name="connsiteY13294" fmla="*/ 992152 h 1628413"/>
                <a:gd name="connsiteX13295" fmla="*/ 1706132 w 12192959"/>
                <a:gd name="connsiteY13295" fmla="*/ 992152 h 1628413"/>
                <a:gd name="connsiteX13296" fmla="*/ 1706132 w 12192959"/>
                <a:gd name="connsiteY13296" fmla="*/ 968685 h 1628413"/>
                <a:gd name="connsiteX13297" fmla="*/ 1706132 w 12192959"/>
                <a:gd name="connsiteY13297" fmla="*/ 962768 h 1628413"/>
                <a:gd name="connsiteX13298" fmla="*/ 1706132 w 12192959"/>
                <a:gd name="connsiteY13298" fmla="*/ 923209 h 1628413"/>
                <a:gd name="connsiteX13299" fmla="*/ 1722081 w 12192959"/>
                <a:gd name="connsiteY13299" fmla="*/ 906800 h 1628413"/>
                <a:gd name="connsiteX13300" fmla="*/ 1722081 w 12192959"/>
                <a:gd name="connsiteY13300" fmla="*/ 962768 h 1628413"/>
                <a:gd name="connsiteX13301" fmla="*/ 1706314 w 12192959"/>
                <a:gd name="connsiteY13301" fmla="*/ 998070 h 1628413"/>
                <a:gd name="connsiteX13302" fmla="*/ 1722081 w 12192959"/>
                <a:gd name="connsiteY13302" fmla="*/ 998070 h 1628413"/>
                <a:gd name="connsiteX13303" fmla="*/ 1722081 w 12192959"/>
                <a:gd name="connsiteY13303" fmla="*/ 1009117 h 1628413"/>
                <a:gd name="connsiteX13304" fmla="*/ 1754937 w 12192959"/>
                <a:gd name="connsiteY13304" fmla="*/ 1039365 h 1628413"/>
                <a:gd name="connsiteX13305" fmla="*/ 1600535 w 12192959"/>
                <a:gd name="connsiteY13305" fmla="*/ 1039365 h 1628413"/>
                <a:gd name="connsiteX13306" fmla="*/ 1600535 w 12192959"/>
                <a:gd name="connsiteY13306" fmla="*/ 1031798 h 1628413"/>
                <a:gd name="connsiteX13307" fmla="*/ 1658728 w 12192959"/>
                <a:gd name="connsiteY13307" fmla="*/ 971956 h 1628413"/>
                <a:gd name="connsiteX13308" fmla="*/ 1727998 w 12192959"/>
                <a:gd name="connsiteY13308" fmla="*/ 1013260 h 1628413"/>
                <a:gd name="connsiteX13309" fmla="*/ 1727998 w 12192959"/>
                <a:gd name="connsiteY13309" fmla="*/ 900710 h 1628413"/>
                <a:gd name="connsiteX13310" fmla="*/ 1738739 w 12192959"/>
                <a:gd name="connsiteY13310" fmla="*/ 889662 h 1628413"/>
                <a:gd name="connsiteX13311" fmla="*/ 1738739 w 12192959"/>
                <a:gd name="connsiteY13311" fmla="*/ 1020789 h 1628413"/>
                <a:gd name="connsiteX13312" fmla="*/ 1727998 w 12192959"/>
                <a:gd name="connsiteY13312" fmla="*/ 892223 h 1628413"/>
                <a:gd name="connsiteX13313" fmla="*/ 1727998 w 12192959"/>
                <a:gd name="connsiteY13313" fmla="*/ 556509 h 1628413"/>
                <a:gd name="connsiteX13314" fmla="*/ 1738739 w 12192959"/>
                <a:gd name="connsiteY13314" fmla="*/ 556509 h 1628413"/>
                <a:gd name="connsiteX13315" fmla="*/ 1738739 w 12192959"/>
                <a:gd name="connsiteY13315" fmla="*/ 881175 h 1628413"/>
                <a:gd name="connsiteX13316" fmla="*/ 1660636 w 12192959"/>
                <a:gd name="connsiteY13316" fmla="*/ 961493 h 1628413"/>
                <a:gd name="connsiteX13317" fmla="*/ 1657989 w 12192959"/>
                <a:gd name="connsiteY13317" fmla="*/ 964216 h 1628413"/>
                <a:gd name="connsiteX13318" fmla="*/ 1657030 w 12192959"/>
                <a:gd name="connsiteY13318" fmla="*/ 963526 h 1628413"/>
                <a:gd name="connsiteX13319" fmla="*/ 1655333 w 12192959"/>
                <a:gd name="connsiteY13319" fmla="*/ 962989 h 1628413"/>
                <a:gd name="connsiteX13320" fmla="*/ 1649905 w 12192959"/>
                <a:gd name="connsiteY13320" fmla="*/ 962989 h 1628413"/>
                <a:gd name="connsiteX13321" fmla="*/ 1649905 w 12192959"/>
                <a:gd name="connsiteY13321" fmla="*/ 556509 h 1628413"/>
                <a:gd name="connsiteX13322" fmla="*/ 1660655 w 12192959"/>
                <a:gd name="connsiteY13322" fmla="*/ 556509 h 1628413"/>
                <a:gd name="connsiteX13323" fmla="*/ 1744665 w 12192959"/>
                <a:gd name="connsiteY13323" fmla="*/ 992181 h 1628413"/>
                <a:gd name="connsiteX13324" fmla="*/ 1744665 w 12192959"/>
                <a:gd name="connsiteY13324" fmla="*/ 968714 h 1628413"/>
                <a:gd name="connsiteX13325" fmla="*/ 1760614 w 12192959"/>
                <a:gd name="connsiteY13325" fmla="*/ 968714 h 1628413"/>
                <a:gd name="connsiteX13326" fmla="*/ 1760614 w 12192959"/>
                <a:gd name="connsiteY13326" fmla="*/ 992181 h 1628413"/>
                <a:gd name="connsiteX13327" fmla="*/ 1761304 w 12192959"/>
                <a:gd name="connsiteY13327" fmla="*/ 998098 h 1628413"/>
                <a:gd name="connsiteX13328" fmla="*/ 1761304 w 12192959"/>
                <a:gd name="connsiteY13328" fmla="*/ 1036632 h 1628413"/>
                <a:gd name="connsiteX13329" fmla="*/ 1744646 w 12192959"/>
                <a:gd name="connsiteY13329" fmla="*/ 1024951 h 1628413"/>
                <a:gd name="connsiteX13330" fmla="*/ 1744646 w 12192959"/>
                <a:gd name="connsiteY13330" fmla="*/ 998098 h 1628413"/>
                <a:gd name="connsiteX13331" fmla="*/ 1761304 w 12192959"/>
                <a:gd name="connsiteY13331" fmla="*/ 866492 h 1628413"/>
                <a:gd name="connsiteX13332" fmla="*/ 1761304 w 12192959"/>
                <a:gd name="connsiteY13332" fmla="*/ 962797 h 1628413"/>
                <a:gd name="connsiteX13333" fmla="*/ 1744656 w 12192959"/>
                <a:gd name="connsiteY13333" fmla="*/ 962797 h 1628413"/>
                <a:gd name="connsiteX13334" fmla="*/ 1744656 w 12192959"/>
                <a:gd name="connsiteY13334" fmla="*/ 883582 h 1628413"/>
                <a:gd name="connsiteX13335" fmla="*/ 1600525 w 12192959"/>
                <a:gd name="connsiteY13335" fmla="*/ 1023330 h 1628413"/>
                <a:gd name="connsiteX13336" fmla="*/ 1600525 w 12192959"/>
                <a:gd name="connsiteY13336" fmla="*/ 968944 h 1628413"/>
                <a:gd name="connsiteX13337" fmla="*/ 1653424 w 12192959"/>
                <a:gd name="connsiteY13337" fmla="*/ 968944 h 1628413"/>
                <a:gd name="connsiteX13338" fmla="*/ 1409019 w 12192959"/>
                <a:gd name="connsiteY13338" fmla="*/ 1056522 h 1628413"/>
                <a:gd name="connsiteX13339" fmla="*/ 1409019 w 12192959"/>
                <a:gd name="connsiteY13339" fmla="*/ 1045282 h 1628413"/>
                <a:gd name="connsiteX13340" fmla="*/ 1579158 w 12192959"/>
                <a:gd name="connsiteY13340" fmla="*/ 1045282 h 1628413"/>
                <a:gd name="connsiteX13341" fmla="*/ 1568254 w 12192959"/>
                <a:gd name="connsiteY13341" fmla="*/ 1056493 h 1628413"/>
                <a:gd name="connsiteX13342" fmla="*/ 1637073 w 12192959"/>
                <a:gd name="connsiteY13342" fmla="*/ 1182431 h 1628413"/>
                <a:gd name="connsiteX13343" fmla="*/ 1636047 w 12192959"/>
                <a:gd name="connsiteY13343" fmla="*/ 1182431 h 1628413"/>
                <a:gd name="connsiteX13344" fmla="*/ 1635711 w 12192959"/>
                <a:gd name="connsiteY13344" fmla="*/ 1182431 h 1628413"/>
                <a:gd name="connsiteX13345" fmla="*/ 1634752 w 12192959"/>
                <a:gd name="connsiteY13345" fmla="*/ 1182489 h 1628413"/>
                <a:gd name="connsiteX13346" fmla="*/ 1633697 w 12192959"/>
                <a:gd name="connsiteY13346" fmla="*/ 1182585 h 1628413"/>
                <a:gd name="connsiteX13347" fmla="*/ 1633074 w 12192959"/>
                <a:gd name="connsiteY13347" fmla="*/ 1182652 h 1628413"/>
                <a:gd name="connsiteX13348" fmla="*/ 1632499 w 12192959"/>
                <a:gd name="connsiteY13348" fmla="*/ 1182719 h 1628413"/>
                <a:gd name="connsiteX13349" fmla="*/ 1632307 w 12192959"/>
                <a:gd name="connsiteY13349" fmla="*/ 1182719 h 1628413"/>
                <a:gd name="connsiteX13350" fmla="*/ 1631463 w 12192959"/>
                <a:gd name="connsiteY13350" fmla="*/ 1182834 h 1628413"/>
                <a:gd name="connsiteX13351" fmla="*/ 1629641 w 12192959"/>
                <a:gd name="connsiteY13351" fmla="*/ 1183151 h 1628413"/>
                <a:gd name="connsiteX13352" fmla="*/ 1629027 w 12192959"/>
                <a:gd name="connsiteY13352" fmla="*/ 1183275 h 1628413"/>
                <a:gd name="connsiteX13353" fmla="*/ 1626524 w 12192959"/>
                <a:gd name="connsiteY13353" fmla="*/ 1183870 h 1628413"/>
                <a:gd name="connsiteX13354" fmla="*/ 1625824 w 12192959"/>
                <a:gd name="connsiteY13354" fmla="*/ 1184071 h 1628413"/>
                <a:gd name="connsiteX13355" fmla="*/ 1624865 w 12192959"/>
                <a:gd name="connsiteY13355" fmla="*/ 1184359 h 1628413"/>
                <a:gd name="connsiteX13356" fmla="*/ 1623532 w 12192959"/>
                <a:gd name="connsiteY13356" fmla="*/ 1184810 h 1628413"/>
                <a:gd name="connsiteX13357" fmla="*/ 1622103 w 12192959"/>
                <a:gd name="connsiteY13357" fmla="*/ 1185328 h 1628413"/>
                <a:gd name="connsiteX13358" fmla="*/ 1620185 w 12192959"/>
                <a:gd name="connsiteY13358" fmla="*/ 1186114 h 1628413"/>
                <a:gd name="connsiteX13359" fmla="*/ 1619226 w 12192959"/>
                <a:gd name="connsiteY13359" fmla="*/ 1186555 h 1628413"/>
                <a:gd name="connsiteX13360" fmla="*/ 1618957 w 12192959"/>
                <a:gd name="connsiteY13360" fmla="*/ 1186680 h 1628413"/>
                <a:gd name="connsiteX13361" fmla="*/ 1617883 w 12192959"/>
                <a:gd name="connsiteY13361" fmla="*/ 1187217 h 1628413"/>
                <a:gd name="connsiteX13362" fmla="*/ 1617471 w 12192959"/>
                <a:gd name="connsiteY13362" fmla="*/ 1187418 h 1628413"/>
                <a:gd name="connsiteX13363" fmla="*/ 1616397 w 12192959"/>
                <a:gd name="connsiteY13363" fmla="*/ 1188003 h 1628413"/>
                <a:gd name="connsiteX13364" fmla="*/ 1615869 w 12192959"/>
                <a:gd name="connsiteY13364" fmla="*/ 1188300 h 1628413"/>
                <a:gd name="connsiteX13365" fmla="*/ 1614862 w 12192959"/>
                <a:gd name="connsiteY13365" fmla="*/ 1188895 h 1628413"/>
                <a:gd name="connsiteX13366" fmla="*/ 1614862 w 12192959"/>
                <a:gd name="connsiteY13366" fmla="*/ 1188895 h 1628413"/>
                <a:gd name="connsiteX13367" fmla="*/ 1613414 w 12192959"/>
                <a:gd name="connsiteY13367" fmla="*/ 1189854 h 1628413"/>
                <a:gd name="connsiteX13368" fmla="*/ 1613280 w 12192959"/>
                <a:gd name="connsiteY13368" fmla="*/ 1189940 h 1628413"/>
                <a:gd name="connsiteX13369" fmla="*/ 1611880 w 12192959"/>
                <a:gd name="connsiteY13369" fmla="*/ 1190899 h 1628413"/>
                <a:gd name="connsiteX13370" fmla="*/ 1611880 w 12192959"/>
                <a:gd name="connsiteY13370" fmla="*/ 1190899 h 1628413"/>
                <a:gd name="connsiteX13371" fmla="*/ 1594330 w 12192959"/>
                <a:gd name="connsiteY13371" fmla="*/ 1217503 h 1628413"/>
                <a:gd name="connsiteX13372" fmla="*/ 1593591 w 12192959"/>
                <a:gd name="connsiteY13372" fmla="*/ 1221770 h 1628413"/>
                <a:gd name="connsiteX13373" fmla="*/ 1593591 w 12192959"/>
                <a:gd name="connsiteY13373" fmla="*/ 1221895 h 1628413"/>
                <a:gd name="connsiteX13374" fmla="*/ 1593380 w 12192959"/>
                <a:gd name="connsiteY13374" fmla="*/ 1224072 h 1628413"/>
                <a:gd name="connsiteX13375" fmla="*/ 1593380 w 12192959"/>
                <a:gd name="connsiteY13375" fmla="*/ 1224187 h 1628413"/>
                <a:gd name="connsiteX13376" fmla="*/ 1593380 w 12192959"/>
                <a:gd name="connsiteY13376" fmla="*/ 1224465 h 1628413"/>
                <a:gd name="connsiteX13377" fmla="*/ 1588230 w 12192959"/>
                <a:gd name="connsiteY13377" fmla="*/ 1224465 h 1628413"/>
                <a:gd name="connsiteX13378" fmla="*/ 1588230 w 12192959"/>
                <a:gd name="connsiteY13378" fmla="*/ 1062391 h 1628413"/>
                <a:gd name="connsiteX13379" fmla="*/ 1761391 w 12192959"/>
                <a:gd name="connsiteY13379" fmla="*/ 1062391 h 1628413"/>
                <a:gd name="connsiteX13380" fmla="*/ 1761391 w 12192959"/>
                <a:gd name="connsiteY13380" fmla="*/ 1182364 h 1628413"/>
                <a:gd name="connsiteX13381" fmla="*/ 1638349 w 12192959"/>
                <a:gd name="connsiteY13381" fmla="*/ 1182364 h 1628413"/>
                <a:gd name="connsiteX13382" fmla="*/ 1451024 w 12192959"/>
                <a:gd name="connsiteY13382" fmla="*/ 1265866 h 1628413"/>
                <a:gd name="connsiteX13383" fmla="*/ 1451024 w 12192959"/>
                <a:gd name="connsiteY13383" fmla="*/ 1265818 h 1628413"/>
                <a:gd name="connsiteX13384" fmla="*/ 1451196 w 12192959"/>
                <a:gd name="connsiteY13384" fmla="*/ 1265597 h 1628413"/>
                <a:gd name="connsiteX13385" fmla="*/ 1451330 w 12192959"/>
                <a:gd name="connsiteY13385" fmla="*/ 1265425 h 1628413"/>
                <a:gd name="connsiteX13386" fmla="*/ 1452040 w 12192959"/>
                <a:gd name="connsiteY13386" fmla="*/ 1264552 h 1628413"/>
                <a:gd name="connsiteX13387" fmla="*/ 1452405 w 12192959"/>
                <a:gd name="connsiteY13387" fmla="*/ 1264149 h 1628413"/>
                <a:gd name="connsiteX13388" fmla="*/ 1453143 w 12192959"/>
                <a:gd name="connsiteY13388" fmla="*/ 1263363 h 1628413"/>
                <a:gd name="connsiteX13389" fmla="*/ 1453546 w 12192959"/>
                <a:gd name="connsiteY13389" fmla="*/ 1262970 h 1628413"/>
                <a:gd name="connsiteX13390" fmla="*/ 1454323 w 12192959"/>
                <a:gd name="connsiteY13390" fmla="*/ 1262250 h 1628413"/>
                <a:gd name="connsiteX13391" fmla="*/ 1454764 w 12192959"/>
                <a:gd name="connsiteY13391" fmla="*/ 1261876 h 1628413"/>
                <a:gd name="connsiteX13392" fmla="*/ 1455579 w 12192959"/>
                <a:gd name="connsiteY13392" fmla="*/ 1261224 h 1628413"/>
                <a:gd name="connsiteX13393" fmla="*/ 1456049 w 12192959"/>
                <a:gd name="connsiteY13393" fmla="*/ 1260879 h 1628413"/>
                <a:gd name="connsiteX13394" fmla="*/ 1456893 w 12192959"/>
                <a:gd name="connsiteY13394" fmla="*/ 1260294 h 1628413"/>
                <a:gd name="connsiteX13395" fmla="*/ 1457392 w 12192959"/>
                <a:gd name="connsiteY13395" fmla="*/ 1259977 h 1628413"/>
                <a:gd name="connsiteX13396" fmla="*/ 1458303 w 12192959"/>
                <a:gd name="connsiteY13396" fmla="*/ 1259431 h 1628413"/>
                <a:gd name="connsiteX13397" fmla="*/ 1458792 w 12192959"/>
                <a:gd name="connsiteY13397" fmla="*/ 1259162 h 1628413"/>
                <a:gd name="connsiteX13398" fmla="*/ 1459751 w 12192959"/>
                <a:gd name="connsiteY13398" fmla="*/ 1258692 h 1628413"/>
                <a:gd name="connsiteX13399" fmla="*/ 1459875 w 12192959"/>
                <a:gd name="connsiteY13399" fmla="*/ 1258635 h 1628413"/>
                <a:gd name="connsiteX13400" fmla="*/ 1460269 w 12192959"/>
                <a:gd name="connsiteY13400" fmla="*/ 1258453 h 1628413"/>
                <a:gd name="connsiteX13401" fmla="*/ 1461228 w 12192959"/>
                <a:gd name="connsiteY13401" fmla="*/ 1258040 h 1628413"/>
                <a:gd name="connsiteX13402" fmla="*/ 1461352 w 12192959"/>
                <a:gd name="connsiteY13402" fmla="*/ 1258040 h 1628413"/>
                <a:gd name="connsiteX13403" fmla="*/ 1461736 w 12192959"/>
                <a:gd name="connsiteY13403" fmla="*/ 1257887 h 1628413"/>
                <a:gd name="connsiteX13404" fmla="*/ 1462772 w 12192959"/>
                <a:gd name="connsiteY13404" fmla="*/ 1257542 h 1628413"/>
                <a:gd name="connsiteX13405" fmla="*/ 1462983 w 12192959"/>
                <a:gd name="connsiteY13405" fmla="*/ 1257474 h 1628413"/>
                <a:gd name="connsiteX13406" fmla="*/ 1463289 w 12192959"/>
                <a:gd name="connsiteY13406" fmla="*/ 1257379 h 1628413"/>
                <a:gd name="connsiteX13407" fmla="*/ 1464392 w 12192959"/>
                <a:gd name="connsiteY13407" fmla="*/ 1257091 h 1628413"/>
                <a:gd name="connsiteX13408" fmla="*/ 1464862 w 12192959"/>
                <a:gd name="connsiteY13408" fmla="*/ 1256976 h 1628413"/>
                <a:gd name="connsiteX13409" fmla="*/ 1466071 w 12192959"/>
                <a:gd name="connsiteY13409" fmla="*/ 1256755 h 1628413"/>
                <a:gd name="connsiteX13410" fmla="*/ 1466473 w 12192959"/>
                <a:gd name="connsiteY13410" fmla="*/ 1256688 h 1628413"/>
                <a:gd name="connsiteX13411" fmla="*/ 1467922 w 12192959"/>
                <a:gd name="connsiteY13411" fmla="*/ 1256525 h 1628413"/>
                <a:gd name="connsiteX13412" fmla="*/ 1468104 w 12192959"/>
                <a:gd name="connsiteY13412" fmla="*/ 1256525 h 1628413"/>
                <a:gd name="connsiteX13413" fmla="*/ 1469792 w 12192959"/>
                <a:gd name="connsiteY13413" fmla="*/ 1256458 h 1628413"/>
                <a:gd name="connsiteX13414" fmla="*/ 1582227 w 12192959"/>
                <a:gd name="connsiteY13414" fmla="*/ 1256458 h 1628413"/>
                <a:gd name="connsiteX13415" fmla="*/ 1582227 w 12192959"/>
                <a:gd name="connsiteY13415" fmla="*/ 1265933 h 1628413"/>
                <a:gd name="connsiteX13416" fmla="*/ 1588163 w 12192959"/>
                <a:gd name="connsiteY13416" fmla="*/ 1265866 h 1628413"/>
                <a:gd name="connsiteX13417" fmla="*/ 1588163 w 12192959"/>
                <a:gd name="connsiteY13417" fmla="*/ 1256391 h 1628413"/>
                <a:gd name="connsiteX13418" fmla="*/ 1593208 w 12192959"/>
                <a:gd name="connsiteY13418" fmla="*/ 1256391 h 1628413"/>
                <a:gd name="connsiteX13419" fmla="*/ 1593208 w 12192959"/>
                <a:gd name="connsiteY13419" fmla="*/ 1265866 h 1628413"/>
                <a:gd name="connsiteX13420" fmla="*/ 1446391 w 12192959"/>
                <a:gd name="connsiteY13420" fmla="*/ 1304159 h 1628413"/>
                <a:gd name="connsiteX13421" fmla="*/ 1446391 w 12192959"/>
                <a:gd name="connsiteY13421" fmla="*/ 1279820 h 1628413"/>
                <a:gd name="connsiteX13422" fmla="*/ 1446391 w 12192959"/>
                <a:gd name="connsiteY13422" fmla="*/ 1278582 h 1628413"/>
                <a:gd name="connsiteX13423" fmla="*/ 1446391 w 12192959"/>
                <a:gd name="connsiteY13423" fmla="*/ 1278132 h 1628413"/>
                <a:gd name="connsiteX13424" fmla="*/ 1446449 w 12192959"/>
                <a:gd name="connsiteY13424" fmla="*/ 1277355 h 1628413"/>
                <a:gd name="connsiteX13425" fmla="*/ 1446516 w 12192959"/>
                <a:gd name="connsiteY13425" fmla="*/ 1276799 h 1628413"/>
                <a:gd name="connsiteX13426" fmla="*/ 1446612 w 12192959"/>
                <a:gd name="connsiteY13426" fmla="*/ 1276147 h 1628413"/>
                <a:gd name="connsiteX13427" fmla="*/ 1446698 w 12192959"/>
                <a:gd name="connsiteY13427" fmla="*/ 1275638 h 1628413"/>
                <a:gd name="connsiteX13428" fmla="*/ 1446833 w 12192959"/>
                <a:gd name="connsiteY13428" fmla="*/ 1274948 h 1628413"/>
                <a:gd name="connsiteX13429" fmla="*/ 1446948 w 12192959"/>
                <a:gd name="connsiteY13429" fmla="*/ 1274430 h 1628413"/>
                <a:gd name="connsiteX13430" fmla="*/ 1447111 w 12192959"/>
                <a:gd name="connsiteY13430" fmla="*/ 1273768 h 1628413"/>
                <a:gd name="connsiteX13431" fmla="*/ 1447264 w 12192959"/>
                <a:gd name="connsiteY13431" fmla="*/ 1273250 h 1628413"/>
                <a:gd name="connsiteX13432" fmla="*/ 1447456 w 12192959"/>
                <a:gd name="connsiteY13432" fmla="*/ 1272608 h 1628413"/>
                <a:gd name="connsiteX13433" fmla="*/ 1447629 w 12192959"/>
                <a:gd name="connsiteY13433" fmla="*/ 1272099 h 1628413"/>
                <a:gd name="connsiteX13434" fmla="*/ 1447744 w 12192959"/>
                <a:gd name="connsiteY13434" fmla="*/ 1271783 h 1628413"/>
                <a:gd name="connsiteX13435" fmla="*/ 1593150 w 12192959"/>
                <a:gd name="connsiteY13435" fmla="*/ 1271783 h 1628413"/>
                <a:gd name="connsiteX13436" fmla="*/ 1593150 w 12192959"/>
                <a:gd name="connsiteY13436" fmla="*/ 1304159 h 1628413"/>
                <a:gd name="connsiteX13437" fmla="*/ 1582246 w 12192959"/>
                <a:gd name="connsiteY13437" fmla="*/ 1062487 h 1628413"/>
                <a:gd name="connsiteX13438" fmla="*/ 1582246 w 12192959"/>
                <a:gd name="connsiteY13438" fmla="*/ 1224561 h 1628413"/>
                <a:gd name="connsiteX13439" fmla="*/ 1466540 w 12192959"/>
                <a:gd name="connsiteY13439" fmla="*/ 1224561 h 1628413"/>
                <a:gd name="connsiteX13440" fmla="*/ 1430098 w 12192959"/>
                <a:gd name="connsiteY13440" fmla="*/ 1239666 h 1628413"/>
                <a:gd name="connsiteX13441" fmla="*/ 1424766 w 12192959"/>
                <a:gd name="connsiteY13441" fmla="*/ 1245909 h 1628413"/>
                <a:gd name="connsiteX13442" fmla="*/ 1424670 w 12192959"/>
                <a:gd name="connsiteY13442" fmla="*/ 1246043 h 1628413"/>
                <a:gd name="connsiteX13443" fmla="*/ 1423605 w 12192959"/>
                <a:gd name="connsiteY13443" fmla="*/ 1247577 h 1628413"/>
                <a:gd name="connsiteX13444" fmla="*/ 1423452 w 12192959"/>
                <a:gd name="connsiteY13444" fmla="*/ 1247827 h 1628413"/>
                <a:gd name="connsiteX13445" fmla="*/ 1422493 w 12192959"/>
                <a:gd name="connsiteY13445" fmla="*/ 1249265 h 1628413"/>
                <a:gd name="connsiteX13446" fmla="*/ 1422282 w 12192959"/>
                <a:gd name="connsiteY13446" fmla="*/ 1249611 h 1628413"/>
                <a:gd name="connsiteX13447" fmla="*/ 1421476 w 12192959"/>
                <a:gd name="connsiteY13447" fmla="*/ 1251001 h 1628413"/>
                <a:gd name="connsiteX13448" fmla="*/ 1421246 w 12192959"/>
                <a:gd name="connsiteY13448" fmla="*/ 1251423 h 1628413"/>
                <a:gd name="connsiteX13449" fmla="*/ 1420536 w 12192959"/>
                <a:gd name="connsiteY13449" fmla="*/ 1252766 h 1628413"/>
                <a:gd name="connsiteX13450" fmla="*/ 1420297 w 12192959"/>
                <a:gd name="connsiteY13450" fmla="*/ 1253245 h 1628413"/>
                <a:gd name="connsiteX13451" fmla="*/ 1419654 w 12192959"/>
                <a:gd name="connsiteY13451" fmla="*/ 1254578 h 1628413"/>
                <a:gd name="connsiteX13452" fmla="*/ 1419424 w 12192959"/>
                <a:gd name="connsiteY13452" fmla="*/ 1255096 h 1628413"/>
                <a:gd name="connsiteX13453" fmla="*/ 1418858 w 12192959"/>
                <a:gd name="connsiteY13453" fmla="*/ 1256410 h 1628413"/>
                <a:gd name="connsiteX13454" fmla="*/ 1418638 w 12192959"/>
                <a:gd name="connsiteY13454" fmla="*/ 1256976 h 1628413"/>
                <a:gd name="connsiteX13455" fmla="*/ 1418129 w 12192959"/>
                <a:gd name="connsiteY13455" fmla="*/ 1258290 h 1628413"/>
                <a:gd name="connsiteX13456" fmla="*/ 1417918 w 12192959"/>
                <a:gd name="connsiteY13456" fmla="*/ 1258884 h 1628413"/>
                <a:gd name="connsiteX13457" fmla="*/ 1417477 w 12192959"/>
                <a:gd name="connsiteY13457" fmla="*/ 1260189 h 1628413"/>
                <a:gd name="connsiteX13458" fmla="*/ 1417276 w 12192959"/>
                <a:gd name="connsiteY13458" fmla="*/ 1260812 h 1628413"/>
                <a:gd name="connsiteX13459" fmla="*/ 1416892 w 12192959"/>
                <a:gd name="connsiteY13459" fmla="*/ 1262126 h 1628413"/>
                <a:gd name="connsiteX13460" fmla="*/ 1416720 w 12192959"/>
                <a:gd name="connsiteY13460" fmla="*/ 1262768 h 1628413"/>
                <a:gd name="connsiteX13461" fmla="*/ 1416384 w 12192959"/>
                <a:gd name="connsiteY13461" fmla="*/ 1264072 h 1628413"/>
                <a:gd name="connsiteX13462" fmla="*/ 1416230 w 12192959"/>
                <a:gd name="connsiteY13462" fmla="*/ 1264744 h 1628413"/>
                <a:gd name="connsiteX13463" fmla="*/ 1415991 w 12192959"/>
                <a:gd name="connsiteY13463" fmla="*/ 1265875 h 1628413"/>
                <a:gd name="connsiteX13464" fmla="*/ 1408990 w 12192959"/>
                <a:gd name="connsiteY13464" fmla="*/ 1265875 h 1628413"/>
                <a:gd name="connsiteX13465" fmla="*/ 1408990 w 12192959"/>
                <a:gd name="connsiteY13465" fmla="*/ 1228781 h 1628413"/>
                <a:gd name="connsiteX13466" fmla="*/ 1570728 w 12192959"/>
                <a:gd name="connsiteY13466" fmla="*/ 1062468 h 1628413"/>
                <a:gd name="connsiteX13467" fmla="*/ 1683701 w 12192959"/>
                <a:gd name="connsiteY13467" fmla="*/ 1310115 h 1628413"/>
                <a:gd name="connsiteX13468" fmla="*/ 1683701 w 12192959"/>
                <a:gd name="connsiteY13468" fmla="*/ 1341427 h 1628413"/>
                <a:gd name="connsiteX13469" fmla="*/ 966844 w 12192959"/>
                <a:gd name="connsiteY13469" fmla="*/ 1341427 h 1628413"/>
                <a:gd name="connsiteX13470" fmla="*/ 966844 w 12192959"/>
                <a:gd name="connsiteY13470" fmla="*/ 1310086 h 1628413"/>
                <a:gd name="connsiteX13471" fmla="*/ 1618670 w 12192959"/>
                <a:gd name="connsiteY13471" fmla="*/ 1304188 h 1628413"/>
                <a:gd name="connsiteX13472" fmla="*/ 1599134 w 12192959"/>
                <a:gd name="connsiteY13472" fmla="*/ 1304188 h 1628413"/>
                <a:gd name="connsiteX13473" fmla="*/ 1599134 w 12192959"/>
                <a:gd name="connsiteY13473" fmla="*/ 1253389 h 1628413"/>
                <a:gd name="connsiteX13474" fmla="*/ 1596171 w 12192959"/>
                <a:gd name="connsiteY13474" fmla="*/ 1250426 h 1628413"/>
                <a:gd name="connsiteX13475" fmla="*/ 1469782 w 12192959"/>
                <a:gd name="connsiteY13475" fmla="*/ 1250426 h 1628413"/>
                <a:gd name="connsiteX13476" fmla="*/ 1443083 w 12192959"/>
                <a:gd name="connsiteY13476" fmla="*/ 1267583 h 1628413"/>
                <a:gd name="connsiteX13477" fmla="*/ 1443006 w 12192959"/>
                <a:gd name="connsiteY13477" fmla="*/ 1267765 h 1628413"/>
                <a:gd name="connsiteX13478" fmla="*/ 1441088 w 12192959"/>
                <a:gd name="connsiteY13478" fmla="*/ 1273519 h 1628413"/>
                <a:gd name="connsiteX13479" fmla="*/ 1440800 w 12192959"/>
                <a:gd name="connsiteY13479" fmla="*/ 1275063 h 1628413"/>
                <a:gd name="connsiteX13480" fmla="*/ 1440465 w 12192959"/>
                <a:gd name="connsiteY13480" fmla="*/ 1278199 h 1628413"/>
                <a:gd name="connsiteX13481" fmla="*/ 1440465 w 12192959"/>
                <a:gd name="connsiteY13481" fmla="*/ 1279791 h 1628413"/>
                <a:gd name="connsiteX13482" fmla="*/ 1440465 w 12192959"/>
                <a:gd name="connsiteY13482" fmla="*/ 1304131 h 1628413"/>
                <a:gd name="connsiteX13483" fmla="*/ 1420920 w 12192959"/>
                <a:gd name="connsiteY13483" fmla="*/ 1304131 h 1628413"/>
                <a:gd name="connsiteX13484" fmla="*/ 1420920 w 12192959"/>
                <a:gd name="connsiteY13484" fmla="*/ 1276089 h 1628413"/>
                <a:gd name="connsiteX13485" fmla="*/ 1420920 w 12192959"/>
                <a:gd name="connsiteY13485" fmla="*/ 1274229 h 1628413"/>
                <a:gd name="connsiteX13486" fmla="*/ 1434250 w 12192959"/>
                <a:gd name="connsiteY13486" fmla="*/ 1243818 h 1628413"/>
                <a:gd name="connsiteX13487" fmla="*/ 1466521 w 12192959"/>
                <a:gd name="connsiteY13487" fmla="*/ 1230449 h 1628413"/>
                <a:gd name="connsiteX13488" fmla="*/ 1596142 w 12192959"/>
                <a:gd name="connsiteY13488" fmla="*/ 1230449 h 1628413"/>
                <a:gd name="connsiteX13489" fmla="*/ 1599106 w 12192959"/>
                <a:gd name="connsiteY13489" fmla="*/ 1227486 h 1628413"/>
                <a:gd name="connsiteX13490" fmla="*/ 1599106 w 12192959"/>
                <a:gd name="connsiteY13490" fmla="*/ 1225568 h 1628413"/>
                <a:gd name="connsiteX13491" fmla="*/ 1599106 w 12192959"/>
                <a:gd name="connsiteY13491" fmla="*/ 1225386 h 1628413"/>
                <a:gd name="connsiteX13492" fmla="*/ 1599240 w 12192959"/>
                <a:gd name="connsiteY13492" fmla="*/ 1223525 h 1628413"/>
                <a:gd name="connsiteX13493" fmla="*/ 1597322 w 12192959"/>
                <a:gd name="connsiteY13493" fmla="*/ 1223324 h 1628413"/>
                <a:gd name="connsiteX13494" fmla="*/ 1597322 w 12192959"/>
                <a:gd name="connsiteY13494" fmla="*/ 1223324 h 1628413"/>
                <a:gd name="connsiteX13495" fmla="*/ 1599240 w 12192959"/>
                <a:gd name="connsiteY13495" fmla="*/ 1223381 h 1628413"/>
                <a:gd name="connsiteX13496" fmla="*/ 1599806 w 12192959"/>
                <a:gd name="connsiteY13496" fmla="*/ 1219660 h 1628413"/>
                <a:gd name="connsiteX13497" fmla="*/ 1597888 w 12192959"/>
                <a:gd name="connsiteY13497" fmla="*/ 1219277 h 1628413"/>
                <a:gd name="connsiteX13498" fmla="*/ 1597888 w 12192959"/>
                <a:gd name="connsiteY13498" fmla="*/ 1219277 h 1628413"/>
                <a:gd name="connsiteX13499" fmla="*/ 1599806 w 12192959"/>
                <a:gd name="connsiteY13499" fmla="*/ 1219526 h 1628413"/>
                <a:gd name="connsiteX13500" fmla="*/ 1638166 w 12192959"/>
                <a:gd name="connsiteY13500" fmla="*/ 1188310 h 1628413"/>
                <a:gd name="connsiteX13501" fmla="*/ 1761199 w 12192959"/>
                <a:gd name="connsiteY13501" fmla="*/ 1188310 h 1628413"/>
                <a:gd name="connsiteX13502" fmla="*/ 1761199 w 12192959"/>
                <a:gd name="connsiteY13502" fmla="*/ 1209687 h 1628413"/>
                <a:gd name="connsiteX13503" fmla="*/ 1644477 w 12192959"/>
                <a:gd name="connsiteY13503" fmla="*/ 1209687 h 1628413"/>
                <a:gd name="connsiteX13504" fmla="*/ 1618583 w 12192959"/>
                <a:gd name="connsiteY13504" fmla="*/ 1235580 h 1628413"/>
                <a:gd name="connsiteX13505" fmla="*/ 1576530 w 12192959"/>
                <a:gd name="connsiteY13505" fmla="*/ 1056570 h 1628413"/>
                <a:gd name="connsiteX13506" fmla="*/ 1587434 w 12192959"/>
                <a:gd name="connsiteY13506" fmla="*/ 1045359 h 1628413"/>
                <a:gd name="connsiteX13507" fmla="*/ 1761324 w 12192959"/>
                <a:gd name="connsiteY13507" fmla="*/ 1045359 h 1628413"/>
                <a:gd name="connsiteX13508" fmla="*/ 1761324 w 12192959"/>
                <a:gd name="connsiteY13508" fmla="*/ 1056570 h 1628413"/>
                <a:gd name="connsiteX13509" fmla="*/ 1594627 w 12192959"/>
                <a:gd name="connsiteY13509" fmla="*/ 1037955 h 1628413"/>
                <a:gd name="connsiteX13510" fmla="*/ 1594627 w 12192959"/>
                <a:gd name="connsiteY13510" fmla="*/ 1039336 h 1628413"/>
                <a:gd name="connsiteX13511" fmla="*/ 1593188 w 12192959"/>
                <a:gd name="connsiteY13511" fmla="*/ 1039336 h 1628413"/>
                <a:gd name="connsiteX13512" fmla="*/ 1594627 w 12192959"/>
                <a:gd name="connsiteY13512" fmla="*/ 968992 h 1628413"/>
                <a:gd name="connsiteX13513" fmla="*/ 1594627 w 12192959"/>
                <a:gd name="connsiteY13513" fmla="*/ 1029468 h 1628413"/>
                <a:gd name="connsiteX13514" fmla="*/ 1584931 w 12192959"/>
                <a:gd name="connsiteY13514" fmla="*/ 1039442 h 1628413"/>
                <a:gd name="connsiteX13515" fmla="*/ 1414466 w 12192959"/>
                <a:gd name="connsiteY13515" fmla="*/ 1039442 h 1628413"/>
                <a:gd name="connsiteX13516" fmla="*/ 1502206 w 12192959"/>
                <a:gd name="connsiteY13516" fmla="*/ 968992 h 1628413"/>
                <a:gd name="connsiteX13517" fmla="*/ 1409038 w 12192959"/>
                <a:gd name="connsiteY13517" fmla="*/ 1220312 h 1628413"/>
                <a:gd name="connsiteX13518" fmla="*/ 1409038 w 12192959"/>
                <a:gd name="connsiteY13518" fmla="*/ 1062410 h 1628413"/>
                <a:gd name="connsiteX13519" fmla="*/ 1562481 w 12192959"/>
                <a:gd name="connsiteY13519" fmla="*/ 1062410 h 1628413"/>
                <a:gd name="connsiteX13520" fmla="*/ 1624587 w 12192959"/>
                <a:gd name="connsiteY13520" fmla="*/ 1304188 h 1628413"/>
                <a:gd name="connsiteX13521" fmla="*/ 1624587 w 12192959"/>
                <a:gd name="connsiteY13521" fmla="*/ 1271812 h 1628413"/>
                <a:gd name="connsiteX13522" fmla="*/ 1683701 w 12192959"/>
                <a:gd name="connsiteY13522" fmla="*/ 1271812 h 1628413"/>
                <a:gd name="connsiteX13523" fmla="*/ 1683701 w 12192959"/>
                <a:gd name="connsiteY13523" fmla="*/ 1304188 h 1628413"/>
                <a:gd name="connsiteX13524" fmla="*/ 1624587 w 12192959"/>
                <a:gd name="connsiteY13524" fmla="*/ 1235647 h 1628413"/>
                <a:gd name="connsiteX13525" fmla="*/ 1644534 w 12192959"/>
                <a:gd name="connsiteY13525" fmla="*/ 1215690 h 1628413"/>
                <a:gd name="connsiteX13526" fmla="*/ 1761324 w 12192959"/>
                <a:gd name="connsiteY13526" fmla="*/ 1215690 h 1628413"/>
                <a:gd name="connsiteX13527" fmla="*/ 1761324 w 12192959"/>
                <a:gd name="connsiteY13527" fmla="*/ 1265895 h 1628413"/>
                <a:gd name="connsiteX13528" fmla="*/ 1624558 w 12192959"/>
                <a:gd name="connsiteY13528" fmla="*/ 1265895 h 1628413"/>
                <a:gd name="connsiteX13529" fmla="*/ 1867218 w 12192959"/>
                <a:gd name="connsiteY13529" fmla="*/ 1271812 h 1628413"/>
                <a:gd name="connsiteX13530" fmla="*/ 1867218 w 12192959"/>
                <a:gd name="connsiteY13530" fmla="*/ 1304188 h 1628413"/>
                <a:gd name="connsiteX13531" fmla="*/ 1689551 w 12192959"/>
                <a:gd name="connsiteY13531" fmla="*/ 1304188 h 1628413"/>
                <a:gd name="connsiteX13532" fmla="*/ 1689551 w 12192959"/>
                <a:gd name="connsiteY13532" fmla="*/ 1271812 h 1628413"/>
                <a:gd name="connsiteX13533" fmla="*/ 1862423 w 12192959"/>
                <a:gd name="connsiteY13533" fmla="*/ 1265895 h 1628413"/>
                <a:gd name="connsiteX13534" fmla="*/ 1862423 w 12192959"/>
                <a:gd name="connsiteY13534" fmla="*/ 998098 h 1628413"/>
                <a:gd name="connsiteX13535" fmla="*/ 1878727 w 12192959"/>
                <a:gd name="connsiteY13535" fmla="*/ 998098 h 1628413"/>
                <a:gd name="connsiteX13536" fmla="*/ 1878727 w 12192959"/>
                <a:gd name="connsiteY13536" fmla="*/ 1622592 h 1628413"/>
                <a:gd name="connsiteX13537" fmla="*/ 1873193 w 12192959"/>
                <a:gd name="connsiteY13537" fmla="*/ 1622592 h 1628413"/>
                <a:gd name="connsiteX13538" fmla="*/ 1873193 w 12192959"/>
                <a:gd name="connsiteY13538" fmla="*/ 1268810 h 1628413"/>
                <a:gd name="connsiteX13539" fmla="*/ 1870230 w 12192959"/>
                <a:gd name="connsiteY13539" fmla="*/ 1265847 h 1628413"/>
                <a:gd name="connsiteX13540" fmla="*/ 1878727 w 12192959"/>
                <a:gd name="connsiteY13540" fmla="*/ 968762 h 1628413"/>
                <a:gd name="connsiteX13541" fmla="*/ 1878727 w 12192959"/>
                <a:gd name="connsiteY13541" fmla="*/ 992229 h 1628413"/>
                <a:gd name="connsiteX13542" fmla="*/ 1862423 w 12192959"/>
                <a:gd name="connsiteY13542" fmla="*/ 992229 h 1628413"/>
                <a:gd name="connsiteX13543" fmla="*/ 1862423 w 12192959"/>
                <a:gd name="connsiteY13543" fmla="*/ 968762 h 1628413"/>
                <a:gd name="connsiteX13544" fmla="*/ 2195519 w 12192959"/>
                <a:gd name="connsiteY13544" fmla="*/ 1505179 h 1628413"/>
                <a:gd name="connsiteX13545" fmla="*/ 2195519 w 12192959"/>
                <a:gd name="connsiteY13545" fmla="*/ 1506551 h 1628413"/>
                <a:gd name="connsiteX13546" fmla="*/ 2033905 w 12192959"/>
                <a:gd name="connsiteY13546" fmla="*/ 1506551 h 1628413"/>
                <a:gd name="connsiteX13547" fmla="*/ 2033905 w 12192959"/>
                <a:gd name="connsiteY13547" fmla="*/ 1505179 h 1628413"/>
                <a:gd name="connsiteX13548" fmla="*/ 2195519 w 12192959"/>
                <a:gd name="connsiteY13548" fmla="*/ 1473599 h 1628413"/>
                <a:gd name="connsiteX13549" fmla="*/ 2195519 w 12192959"/>
                <a:gd name="connsiteY13549" fmla="*/ 1499262 h 1628413"/>
                <a:gd name="connsiteX13550" fmla="*/ 2033905 w 12192959"/>
                <a:gd name="connsiteY13550" fmla="*/ 1499262 h 1628413"/>
                <a:gd name="connsiteX13551" fmla="*/ 2033905 w 12192959"/>
                <a:gd name="connsiteY13551" fmla="*/ 1473599 h 1628413"/>
                <a:gd name="connsiteX13552" fmla="*/ 2195519 w 12192959"/>
                <a:gd name="connsiteY13552" fmla="*/ 1441951 h 1628413"/>
                <a:gd name="connsiteX13553" fmla="*/ 2195519 w 12192959"/>
                <a:gd name="connsiteY13553" fmla="*/ 1443323 h 1628413"/>
                <a:gd name="connsiteX13554" fmla="*/ 2033905 w 12192959"/>
                <a:gd name="connsiteY13554" fmla="*/ 1443323 h 1628413"/>
                <a:gd name="connsiteX13555" fmla="*/ 2033905 w 12192959"/>
                <a:gd name="connsiteY13555" fmla="*/ 1441951 h 1628413"/>
                <a:gd name="connsiteX13556" fmla="*/ 2195519 w 12192959"/>
                <a:gd name="connsiteY13556" fmla="*/ 1410361 h 1628413"/>
                <a:gd name="connsiteX13557" fmla="*/ 2195519 w 12192959"/>
                <a:gd name="connsiteY13557" fmla="*/ 1436034 h 1628413"/>
                <a:gd name="connsiteX13558" fmla="*/ 2033905 w 12192959"/>
                <a:gd name="connsiteY13558" fmla="*/ 1436034 h 1628413"/>
                <a:gd name="connsiteX13559" fmla="*/ 2033905 w 12192959"/>
                <a:gd name="connsiteY13559" fmla="*/ 1410361 h 1628413"/>
                <a:gd name="connsiteX13560" fmla="*/ 2195519 w 12192959"/>
                <a:gd name="connsiteY13560" fmla="*/ 1378781 h 1628413"/>
                <a:gd name="connsiteX13561" fmla="*/ 2195519 w 12192959"/>
                <a:gd name="connsiteY13561" fmla="*/ 1380142 h 1628413"/>
                <a:gd name="connsiteX13562" fmla="*/ 2033905 w 12192959"/>
                <a:gd name="connsiteY13562" fmla="*/ 1380142 h 1628413"/>
                <a:gd name="connsiteX13563" fmla="*/ 2033905 w 12192959"/>
                <a:gd name="connsiteY13563" fmla="*/ 1378781 h 1628413"/>
                <a:gd name="connsiteX13564" fmla="*/ 2195519 w 12192959"/>
                <a:gd name="connsiteY13564" fmla="*/ 1347133 h 1628413"/>
                <a:gd name="connsiteX13565" fmla="*/ 2195519 w 12192959"/>
                <a:gd name="connsiteY13565" fmla="*/ 1372806 h 1628413"/>
                <a:gd name="connsiteX13566" fmla="*/ 2033905 w 12192959"/>
                <a:gd name="connsiteY13566" fmla="*/ 1372806 h 1628413"/>
                <a:gd name="connsiteX13567" fmla="*/ 2033905 w 12192959"/>
                <a:gd name="connsiteY13567" fmla="*/ 1347181 h 1628413"/>
                <a:gd name="connsiteX13568" fmla="*/ 2195519 w 12192959"/>
                <a:gd name="connsiteY13568" fmla="*/ 1314526 h 1628413"/>
                <a:gd name="connsiteX13569" fmla="*/ 2195519 w 12192959"/>
                <a:gd name="connsiteY13569" fmla="*/ 1315898 h 1628413"/>
                <a:gd name="connsiteX13570" fmla="*/ 2033905 w 12192959"/>
                <a:gd name="connsiteY13570" fmla="*/ 1315898 h 1628413"/>
                <a:gd name="connsiteX13571" fmla="*/ 2033905 w 12192959"/>
                <a:gd name="connsiteY13571" fmla="*/ 1314574 h 1628413"/>
                <a:gd name="connsiteX13572" fmla="*/ 2195519 w 12192959"/>
                <a:gd name="connsiteY13572" fmla="*/ 1231370 h 1628413"/>
                <a:gd name="connsiteX13573" fmla="*/ 2195519 w 12192959"/>
                <a:gd name="connsiteY13573" fmla="*/ 1232741 h 1628413"/>
                <a:gd name="connsiteX13574" fmla="*/ 2033905 w 12192959"/>
                <a:gd name="connsiteY13574" fmla="*/ 1232741 h 1628413"/>
                <a:gd name="connsiteX13575" fmla="*/ 2033905 w 12192959"/>
                <a:gd name="connsiteY13575" fmla="*/ 1231370 h 1628413"/>
                <a:gd name="connsiteX13576" fmla="*/ 2195519 w 12192959"/>
                <a:gd name="connsiteY13576" fmla="*/ 1199780 h 1628413"/>
                <a:gd name="connsiteX13577" fmla="*/ 2195519 w 12192959"/>
                <a:gd name="connsiteY13577" fmla="*/ 1225453 h 1628413"/>
                <a:gd name="connsiteX13578" fmla="*/ 2033905 w 12192959"/>
                <a:gd name="connsiteY13578" fmla="*/ 1225453 h 1628413"/>
                <a:gd name="connsiteX13579" fmla="*/ 2033905 w 12192959"/>
                <a:gd name="connsiteY13579" fmla="*/ 1199780 h 1628413"/>
                <a:gd name="connsiteX13580" fmla="*/ 2195519 w 12192959"/>
                <a:gd name="connsiteY13580" fmla="*/ 1168190 h 1628413"/>
                <a:gd name="connsiteX13581" fmla="*/ 2195519 w 12192959"/>
                <a:gd name="connsiteY13581" fmla="*/ 1169561 h 1628413"/>
                <a:gd name="connsiteX13582" fmla="*/ 2033905 w 12192959"/>
                <a:gd name="connsiteY13582" fmla="*/ 1169561 h 1628413"/>
                <a:gd name="connsiteX13583" fmla="*/ 2033905 w 12192959"/>
                <a:gd name="connsiteY13583" fmla="*/ 1168190 h 1628413"/>
                <a:gd name="connsiteX13584" fmla="*/ 2195519 w 12192959"/>
                <a:gd name="connsiteY13584" fmla="*/ 1136600 h 1628413"/>
                <a:gd name="connsiteX13585" fmla="*/ 2195519 w 12192959"/>
                <a:gd name="connsiteY13585" fmla="*/ 1162273 h 1628413"/>
                <a:gd name="connsiteX13586" fmla="*/ 2033905 w 12192959"/>
                <a:gd name="connsiteY13586" fmla="*/ 1162273 h 1628413"/>
                <a:gd name="connsiteX13587" fmla="*/ 2033905 w 12192959"/>
                <a:gd name="connsiteY13587" fmla="*/ 1136600 h 1628413"/>
                <a:gd name="connsiteX13588" fmla="*/ 2195519 w 12192959"/>
                <a:gd name="connsiteY13588" fmla="*/ 1105010 h 1628413"/>
                <a:gd name="connsiteX13589" fmla="*/ 2195519 w 12192959"/>
                <a:gd name="connsiteY13589" fmla="*/ 1106381 h 1628413"/>
                <a:gd name="connsiteX13590" fmla="*/ 2033905 w 12192959"/>
                <a:gd name="connsiteY13590" fmla="*/ 1106381 h 1628413"/>
                <a:gd name="connsiteX13591" fmla="*/ 2033905 w 12192959"/>
                <a:gd name="connsiteY13591" fmla="*/ 1105010 h 1628413"/>
                <a:gd name="connsiteX13592" fmla="*/ 2195519 w 12192959"/>
                <a:gd name="connsiteY13592" fmla="*/ 1073420 h 1628413"/>
                <a:gd name="connsiteX13593" fmla="*/ 2195519 w 12192959"/>
                <a:gd name="connsiteY13593" fmla="*/ 1099093 h 1628413"/>
                <a:gd name="connsiteX13594" fmla="*/ 2033905 w 12192959"/>
                <a:gd name="connsiteY13594" fmla="*/ 1099093 h 1628413"/>
                <a:gd name="connsiteX13595" fmla="*/ 2033905 w 12192959"/>
                <a:gd name="connsiteY13595" fmla="*/ 1073420 h 1628413"/>
                <a:gd name="connsiteX13596" fmla="*/ 2195519 w 12192959"/>
                <a:gd name="connsiteY13596" fmla="*/ 1040813 h 1628413"/>
                <a:gd name="connsiteX13597" fmla="*/ 2195519 w 12192959"/>
                <a:gd name="connsiteY13597" fmla="*/ 1042213 h 1628413"/>
                <a:gd name="connsiteX13598" fmla="*/ 2033905 w 12192959"/>
                <a:gd name="connsiteY13598" fmla="*/ 1042213 h 1628413"/>
                <a:gd name="connsiteX13599" fmla="*/ 2033905 w 12192959"/>
                <a:gd name="connsiteY13599" fmla="*/ 1040842 h 1628413"/>
                <a:gd name="connsiteX13600" fmla="*/ 2195519 w 12192959"/>
                <a:gd name="connsiteY13600" fmla="*/ 958692 h 1628413"/>
                <a:gd name="connsiteX13601" fmla="*/ 2195519 w 12192959"/>
                <a:gd name="connsiteY13601" fmla="*/ 960064 h 1628413"/>
                <a:gd name="connsiteX13602" fmla="*/ 2033905 w 12192959"/>
                <a:gd name="connsiteY13602" fmla="*/ 960064 h 1628413"/>
                <a:gd name="connsiteX13603" fmla="*/ 2033905 w 12192959"/>
                <a:gd name="connsiteY13603" fmla="*/ 958692 h 1628413"/>
                <a:gd name="connsiteX13604" fmla="*/ 2195519 w 12192959"/>
                <a:gd name="connsiteY13604" fmla="*/ 927102 h 1628413"/>
                <a:gd name="connsiteX13605" fmla="*/ 2195519 w 12192959"/>
                <a:gd name="connsiteY13605" fmla="*/ 952775 h 1628413"/>
                <a:gd name="connsiteX13606" fmla="*/ 2033905 w 12192959"/>
                <a:gd name="connsiteY13606" fmla="*/ 952775 h 1628413"/>
                <a:gd name="connsiteX13607" fmla="*/ 2033905 w 12192959"/>
                <a:gd name="connsiteY13607" fmla="*/ 927131 h 1628413"/>
                <a:gd name="connsiteX13608" fmla="*/ 2195519 w 12192959"/>
                <a:gd name="connsiteY13608" fmla="*/ 895512 h 1628413"/>
                <a:gd name="connsiteX13609" fmla="*/ 2195519 w 12192959"/>
                <a:gd name="connsiteY13609" fmla="*/ 896884 h 1628413"/>
                <a:gd name="connsiteX13610" fmla="*/ 2033905 w 12192959"/>
                <a:gd name="connsiteY13610" fmla="*/ 896884 h 1628413"/>
                <a:gd name="connsiteX13611" fmla="*/ 2033905 w 12192959"/>
                <a:gd name="connsiteY13611" fmla="*/ 895483 h 1628413"/>
                <a:gd name="connsiteX13612" fmla="*/ 2195519 w 12192959"/>
                <a:gd name="connsiteY13612" fmla="*/ 863932 h 1628413"/>
                <a:gd name="connsiteX13613" fmla="*/ 2195519 w 12192959"/>
                <a:gd name="connsiteY13613" fmla="*/ 889595 h 1628413"/>
                <a:gd name="connsiteX13614" fmla="*/ 2033905 w 12192959"/>
                <a:gd name="connsiteY13614" fmla="*/ 889595 h 1628413"/>
                <a:gd name="connsiteX13615" fmla="*/ 2033905 w 12192959"/>
                <a:gd name="connsiteY13615" fmla="*/ 863913 h 1628413"/>
                <a:gd name="connsiteX13616" fmla="*/ 2195519 w 12192959"/>
                <a:gd name="connsiteY13616" fmla="*/ 832284 h 1628413"/>
                <a:gd name="connsiteX13617" fmla="*/ 2195519 w 12192959"/>
                <a:gd name="connsiteY13617" fmla="*/ 833656 h 1628413"/>
                <a:gd name="connsiteX13618" fmla="*/ 2033905 w 12192959"/>
                <a:gd name="connsiteY13618" fmla="*/ 833656 h 1628413"/>
                <a:gd name="connsiteX13619" fmla="*/ 2033905 w 12192959"/>
                <a:gd name="connsiteY13619" fmla="*/ 832284 h 1628413"/>
                <a:gd name="connsiteX13620" fmla="*/ 2195519 w 12192959"/>
                <a:gd name="connsiteY13620" fmla="*/ 800704 h 1628413"/>
                <a:gd name="connsiteX13621" fmla="*/ 2195519 w 12192959"/>
                <a:gd name="connsiteY13621" fmla="*/ 826434 h 1628413"/>
                <a:gd name="connsiteX13622" fmla="*/ 2033905 w 12192959"/>
                <a:gd name="connsiteY13622" fmla="*/ 826434 h 1628413"/>
                <a:gd name="connsiteX13623" fmla="*/ 2033905 w 12192959"/>
                <a:gd name="connsiteY13623" fmla="*/ 800732 h 1628413"/>
                <a:gd name="connsiteX13624" fmla="*/ 2195519 w 12192959"/>
                <a:gd name="connsiteY13624" fmla="*/ 768097 h 1628413"/>
                <a:gd name="connsiteX13625" fmla="*/ 2195519 w 12192959"/>
                <a:gd name="connsiteY13625" fmla="*/ 769468 h 1628413"/>
                <a:gd name="connsiteX13626" fmla="*/ 2033905 w 12192959"/>
                <a:gd name="connsiteY13626" fmla="*/ 769468 h 1628413"/>
                <a:gd name="connsiteX13627" fmla="*/ 2033905 w 12192959"/>
                <a:gd name="connsiteY13627" fmla="*/ 768097 h 1628413"/>
                <a:gd name="connsiteX13628" fmla="*/ 2181565 w 12192959"/>
                <a:gd name="connsiteY13628" fmla="*/ 669711 h 1628413"/>
                <a:gd name="connsiteX13629" fmla="*/ 2179897 w 12192959"/>
                <a:gd name="connsiteY13629" fmla="*/ 667947 h 1628413"/>
                <a:gd name="connsiteX13630" fmla="*/ 2179398 w 12192959"/>
                <a:gd name="connsiteY13630" fmla="*/ 667438 h 1628413"/>
                <a:gd name="connsiteX13631" fmla="*/ 2177365 w 12192959"/>
                <a:gd name="connsiteY13631" fmla="*/ 665405 h 1628413"/>
                <a:gd name="connsiteX13632" fmla="*/ 2177240 w 12192959"/>
                <a:gd name="connsiteY13632" fmla="*/ 665281 h 1628413"/>
                <a:gd name="connsiteX13633" fmla="*/ 2175524 w 12192959"/>
                <a:gd name="connsiteY13633" fmla="*/ 663650 h 1628413"/>
                <a:gd name="connsiteX13634" fmla="*/ 2175524 w 12192959"/>
                <a:gd name="connsiteY13634" fmla="*/ 616217 h 1628413"/>
                <a:gd name="connsiteX13635" fmla="*/ 2224107 w 12192959"/>
                <a:gd name="connsiteY13635" fmla="*/ 616217 h 1628413"/>
                <a:gd name="connsiteX13636" fmla="*/ 2224107 w 12192959"/>
                <a:gd name="connsiteY13636" fmla="*/ 671390 h 1628413"/>
                <a:gd name="connsiteX13637" fmla="*/ 2183090 w 12192959"/>
                <a:gd name="connsiteY13637" fmla="*/ 671390 h 1628413"/>
                <a:gd name="connsiteX13638" fmla="*/ 2182045 w 12192959"/>
                <a:gd name="connsiteY13638" fmla="*/ 670229 h 1628413"/>
                <a:gd name="connsiteX13639" fmla="*/ 2188010 w 12192959"/>
                <a:gd name="connsiteY13639" fmla="*/ 677316 h 1628413"/>
                <a:gd name="connsiteX13640" fmla="*/ 2224107 w 12192959"/>
                <a:gd name="connsiteY13640" fmla="*/ 677316 h 1628413"/>
                <a:gd name="connsiteX13641" fmla="*/ 2224107 w 12192959"/>
                <a:gd name="connsiteY13641" fmla="*/ 682332 h 1628413"/>
                <a:gd name="connsiteX13642" fmla="*/ 2191693 w 12192959"/>
                <a:gd name="connsiteY13642" fmla="*/ 682332 h 1628413"/>
                <a:gd name="connsiteX13643" fmla="*/ 2188451 w 12192959"/>
                <a:gd name="connsiteY13643" fmla="*/ 677892 h 1628413"/>
                <a:gd name="connsiteX13644" fmla="*/ 2201436 w 12192959"/>
                <a:gd name="connsiteY13644" fmla="*/ 741053 h 1628413"/>
                <a:gd name="connsiteX13645" fmla="*/ 2212762 w 12192959"/>
                <a:gd name="connsiteY13645" fmla="*/ 741053 h 1628413"/>
                <a:gd name="connsiteX13646" fmla="*/ 2212762 w 12192959"/>
                <a:gd name="connsiteY13646" fmla="*/ 1622563 h 1628413"/>
                <a:gd name="connsiteX13647" fmla="*/ 2201436 w 12192959"/>
                <a:gd name="connsiteY13647" fmla="*/ 1622563 h 1628413"/>
                <a:gd name="connsiteX13648" fmla="*/ 2204246 w 12192959"/>
                <a:gd name="connsiteY13648" fmla="*/ 727540 h 1628413"/>
                <a:gd name="connsiteX13649" fmla="*/ 2204467 w 12192959"/>
                <a:gd name="connsiteY13649" fmla="*/ 728720 h 1628413"/>
                <a:gd name="connsiteX13650" fmla="*/ 2204822 w 12192959"/>
                <a:gd name="connsiteY13650" fmla="*/ 730887 h 1628413"/>
                <a:gd name="connsiteX13651" fmla="*/ 2204956 w 12192959"/>
                <a:gd name="connsiteY13651" fmla="*/ 731731 h 1628413"/>
                <a:gd name="connsiteX13652" fmla="*/ 2205359 w 12192959"/>
                <a:gd name="connsiteY13652" fmla="*/ 734829 h 1628413"/>
                <a:gd name="connsiteX13653" fmla="*/ 2205359 w 12192959"/>
                <a:gd name="connsiteY13653" fmla="*/ 735126 h 1628413"/>
                <a:gd name="connsiteX13654" fmla="*/ 1989205 w 12192959"/>
                <a:gd name="connsiteY13654" fmla="*/ 735126 h 1628413"/>
                <a:gd name="connsiteX13655" fmla="*/ 1989205 w 12192959"/>
                <a:gd name="connsiteY13655" fmla="*/ 735011 h 1628413"/>
                <a:gd name="connsiteX13656" fmla="*/ 1989282 w 12192959"/>
                <a:gd name="connsiteY13656" fmla="*/ 734388 h 1628413"/>
                <a:gd name="connsiteX13657" fmla="*/ 1989560 w 12192959"/>
                <a:gd name="connsiteY13657" fmla="*/ 732249 h 1628413"/>
                <a:gd name="connsiteX13658" fmla="*/ 1989560 w 12192959"/>
                <a:gd name="connsiteY13658" fmla="*/ 732000 h 1628413"/>
                <a:gd name="connsiteX13659" fmla="*/ 1990299 w 12192959"/>
                <a:gd name="connsiteY13659" fmla="*/ 727588 h 1628413"/>
                <a:gd name="connsiteX13660" fmla="*/ 1990462 w 12192959"/>
                <a:gd name="connsiteY13660" fmla="*/ 726706 h 1628413"/>
                <a:gd name="connsiteX13661" fmla="*/ 2118014 w 12192959"/>
                <a:gd name="connsiteY13661" fmla="*/ 640771 h 1628413"/>
                <a:gd name="connsiteX13662" fmla="*/ 2203757 w 12192959"/>
                <a:gd name="connsiteY13662" fmla="*/ 725747 h 1628413"/>
                <a:gd name="connsiteX13663" fmla="*/ 2204150 w 12192959"/>
                <a:gd name="connsiteY13663" fmla="*/ 727540 h 1628413"/>
                <a:gd name="connsiteX13664" fmla="*/ 2195529 w 12192959"/>
                <a:gd name="connsiteY13664" fmla="*/ 688220 h 1628413"/>
                <a:gd name="connsiteX13665" fmla="*/ 2224107 w 12192959"/>
                <a:gd name="connsiteY13665" fmla="*/ 688220 h 1628413"/>
                <a:gd name="connsiteX13666" fmla="*/ 2224107 w 12192959"/>
                <a:gd name="connsiteY13666" fmla="*/ 735097 h 1628413"/>
                <a:gd name="connsiteX13667" fmla="*/ 2211257 w 12192959"/>
                <a:gd name="connsiteY13667" fmla="*/ 735097 h 1628413"/>
                <a:gd name="connsiteX13668" fmla="*/ 2211103 w 12192959"/>
                <a:gd name="connsiteY13668" fmla="*/ 733707 h 1628413"/>
                <a:gd name="connsiteX13669" fmla="*/ 2211026 w 12192959"/>
                <a:gd name="connsiteY13669" fmla="*/ 733074 h 1628413"/>
                <a:gd name="connsiteX13670" fmla="*/ 2209952 w 12192959"/>
                <a:gd name="connsiteY13670" fmla="*/ 726217 h 1628413"/>
                <a:gd name="connsiteX13671" fmla="*/ 2195433 w 12192959"/>
                <a:gd name="connsiteY13671" fmla="*/ 688249 h 1628413"/>
                <a:gd name="connsiteX13672" fmla="*/ 2224107 w 12192959"/>
                <a:gd name="connsiteY13672" fmla="*/ 605256 h 1628413"/>
                <a:gd name="connsiteX13673" fmla="*/ 2224107 w 12192959"/>
                <a:gd name="connsiteY13673" fmla="*/ 610271 h 1628413"/>
                <a:gd name="connsiteX13674" fmla="*/ 2175524 w 12192959"/>
                <a:gd name="connsiteY13674" fmla="*/ 610271 h 1628413"/>
                <a:gd name="connsiteX13675" fmla="*/ 2175524 w 12192959"/>
                <a:gd name="connsiteY13675" fmla="*/ 605284 h 1628413"/>
                <a:gd name="connsiteX13676" fmla="*/ 2224107 w 12192959"/>
                <a:gd name="connsiteY13676" fmla="*/ 544157 h 1628413"/>
                <a:gd name="connsiteX13677" fmla="*/ 2224107 w 12192959"/>
                <a:gd name="connsiteY13677" fmla="*/ 599339 h 1628413"/>
                <a:gd name="connsiteX13678" fmla="*/ 2175524 w 12192959"/>
                <a:gd name="connsiteY13678" fmla="*/ 599339 h 1628413"/>
                <a:gd name="connsiteX13679" fmla="*/ 2175524 w 12192959"/>
                <a:gd name="connsiteY13679" fmla="*/ 544185 h 1628413"/>
                <a:gd name="connsiteX13680" fmla="*/ 2224107 w 12192959"/>
                <a:gd name="connsiteY13680" fmla="*/ 533224 h 1628413"/>
                <a:gd name="connsiteX13681" fmla="*/ 2224107 w 12192959"/>
                <a:gd name="connsiteY13681" fmla="*/ 538239 h 1628413"/>
                <a:gd name="connsiteX13682" fmla="*/ 2175524 w 12192959"/>
                <a:gd name="connsiteY13682" fmla="*/ 538239 h 1628413"/>
                <a:gd name="connsiteX13683" fmla="*/ 2175524 w 12192959"/>
                <a:gd name="connsiteY13683" fmla="*/ 533224 h 1628413"/>
                <a:gd name="connsiteX13684" fmla="*/ 2224107 w 12192959"/>
                <a:gd name="connsiteY13684" fmla="*/ 472125 h 1628413"/>
                <a:gd name="connsiteX13685" fmla="*/ 2224107 w 12192959"/>
                <a:gd name="connsiteY13685" fmla="*/ 527307 h 1628413"/>
                <a:gd name="connsiteX13686" fmla="*/ 2175524 w 12192959"/>
                <a:gd name="connsiteY13686" fmla="*/ 527307 h 1628413"/>
                <a:gd name="connsiteX13687" fmla="*/ 2175524 w 12192959"/>
                <a:gd name="connsiteY13687" fmla="*/ 472154 h 1628413"/>
                <a:gd name="connsiteX13688" fmla="*/ 2224107 w 12192959"/>
                <a:gd name="connsiteY13688" fmla="*/ 461192 h 1628413"/>
                <a:gd name="connsiteX13689" fmla="*/ 2224107 w 12192959"/>
                <a:gd name="connsiteY13689" fmla="*/ 466208 h 1628413"/>
                <a:gd name="connsiteX13690" fmla="*/ 2175524 w 12192959"/>
                <a:gd name="connsiteY13690" fmla="*/ 466208 h 1628413"/>
                <a:gd name="connsiteX13691" fmla="*/ 2175524 w 12192959"/>
                <a:gd name="connsiteY13691" fmla="*/ 461192 h 1628413"/>
                <a:gd name="connsiteX13692" fmla="*/ 2224107 w 12192959"/>
                <a:gd name="connsiteY13692" fmla="*/ 400093 h 1628413"/>
                <a:gd name="connsiteX13693" fmla="*/ 2224107 w 12192959"/>
                <a:gd name="connsiteY13693" fmla="*/ 455294 h 1628413"/>
                <a:gd name="connsiteX13694" fmla="*/ 2175524 w 12192959"/>
                <a:gd name="connsiteY13694" fmla="*/ 455294 h 1628413"/>
                <a:gd name="connsiteX13695" fmla="*/ 2175524 w 12192959"/>
                <a:gd name="connsiteY13695" fmla="*/ 400122 h 1628413"/>
                <a:gd name="connsiteX13696" fmla="*/ 2224107 w 12192959"/>
                <a:gd name="connsiteY13696" fmla="*/ 389160 h 1628413"/>
                <a:gd name="connsiteX13697" fmla="*/ 2224107 w 12192959"/>
                <a:gd name="connsiteY13697" fmla="*/ 394176 h 1628413"/>
                <a:gd name="connsiteX13698" fmla="*/ 2175524 w 12192959"/>
                <a:gd name="connsiteY13698" fmla="*/ 394176 h 1628413"/>
                <a:gd name="connsiteX13699" fmla="*/ 2175524 w 12192959"/>
                <a:gd name="connsiteY13699" fmla="*/ 389160 h 1628413"/>
                <a:gd name="connsiteX13700" fmla="*/ 2224107 w 12192959"/>
                <a:gd name="connsiteY13700" fmla="*/ 328061 h 1628413"/>
                <a:gd name="connsiteX13701" fmla="*/ 2224107 w 12192959"/>
                <a:gd name="connsiteY13701" fmla="*/ 383272 h 1628413"/>
                <a:gd name="connsiteX13702" fmla="*/ 2175524 w 12192959"/>
                <a:gd name="connsiteY13702" fmla="*/ 383272 h 1628413"/>
                <a:gd name="connsiteX13703" fmla="*/ 2175524 w 12192959"/>
                <a:gd name="connsiteY13703" fmla="*/ 328090 h 1628413"/>
                <a:gd name="connsiteX13704" fmla="*/ 2175524 w 12192959"/>
                <a:gd name="connsiteY13704" fmla="*/ 278115 h 1628413"/>
                <a:gd name="connsiteX13705" fmla="*/ 2175524 w 12192959"/>
                <a:gd name="connsiteY13705" fmla="*/ 222790 h 1628413"/>
                <a:gd name="connsiteX13706" fmla="*/ 2461551 w 12192959"/>
                <a:gd name="connsiteY13706" fmla="*/ 222790 h 1628413"/>
                <a:gd name="connsiteX13707" fmla="*/ 2461551 w 12192959"/>
                <a:gd name="connsiteY13707" fmla="*/ 278144 h 1628413"/>
                <a:gd name="connsiteX13708" fmla="*/ 2175524 w 12192959"/>
                <a:gd name="connsiteY13708" fmla="*/ 289048 h 1628413"/>
                <a:gd name="connsiteX13709" fmla="*/ 2175524 w 12192959"/>
                <a:gd name="connsiteY13709" fmla="*/ 284033 h 1628413"/>
                <a:gd name="connsiteX13710" fmla="*/ 2461551 w 12192959"/>
                <a:gd name="connsiteY13710" fmla="*/ 284033 h 1628413"/>
                <a:gd name="connsiteX13711" fmla="*/ 2461551 w 12192959"/>
                <a:gd name="connsiteY13711" fmla="*/ 289048 h 1628413"/>
                <a:gd name="connsiteX13712" fmla="*/ 2175524 w 12192959"/>
                <a:gd name="connsiteY13712" fmla="*/ 311211 h 1628413"/>
                <a:gd name="connsiteX13713" fmla="*/ 2175524 w 12192959"/>
                <a:gd name="connsiteY13713" fmla="*/ 294994 h 1628413"/>
                <a:gd name="connsiteX13714" fmla="*/ 2461551 w 12192959"/>
                <a:gd name="connsiteY13714" fmla="*/ 294994 h 1628413"/>
                <a:gd name="connsiteX13715" fmla="*/ 2461551 w 12192959"/>
                <a:gd name="connsiteY13715" fmla="*/ 311240 h 1628413"/>
                <a:gd name="connsiteX13716" fmla="*/ 2394180 w 12192959"/>
                <a:gd name="connsiteY13716" fmla="*/ 1542878 h 1628413"/>
                <a:gd name="connsiteX13717" fmla="*/ 2394180 w 12192959"/>
                <a:gd name="connsiteY13717" fmla="*/ 1550330 h 1628413"/>
                <a:gd name="connsiteX13718" fmla="*/ 2343793 w 12192959"/>
                <a:gd name="connsiteY13718" fmla="*/ 1550330 h 1628413"/>
                <a:gd name="connsiteX13719" fmla="*/ 2343793 w 12192959"/>
                <a:gd name="connsiteY13719" fmla="*/ 1542878 h 1628413"/>
                <a:gd name="connsiteX13720" fmla="*/ 2394180 w 12192959"/>
                <a:gd name="connsiteY13720" fmla="*/ 1531946 h 1628413"/>
                <a:gd name="connsiteX13721" fmla="*/ 2394180 w 12192959"/>
                <a:gd name="connsiteY13721" fmla="*/ 1536961 h 1628413"/>
                <a:gd name="connsiteX13722" fmla="*/ 2343793 w 12192959"/>
                <a:gd name="connsiteY13722" fmla="*/ 1536961 h 1628413"/>
                <a:gd name="connsiteX13723" fmla="*/ 2343793 w 12192959"/>
                <a:gd name="connsiteY13723" fmla="*/ 1531946 h 1628413"/>
                <a:gd name="connsiteX13724" fmla="*/ 2394180 w 12192959"/>
                <a:gd name="connsiteY13724" fmla="*/ 1470846 h 1628413"/>
                <a:gd name="connsiteX13725" fmla="*/ 2394180 w 12192959"/>
                <a:gd name="connsiteY13725" fmla="*/ 1526028 h 1628413"/>
                <a:gd name="connsiteX13726" fmla="*/ 2343793 w 12192959"/>
                <a:gd name="connsiteY13726" fmla="*/ 1526028 h 1628413"/>
                <a:gd name="connsiteX13727" fmla="*/ 2343793 w 12192959"/>
                <a:gd name="connsiteY13727" fmla="*/ 1470894 h 1628413"/>
                <a:gd name="connsiteX13728" fmla="*/ 2394180 w 12192959"/>
                <a:gd name="connsiteY13728" fmla="*/ 1459914 h 1628413"/>
                <a:gd name="connsiteX13729" fmla="*/ 2394180 w 12192959"/>
                <a:gd name="connsiteY13729" fmla="*/ 1464929 h 1628413"/>
                <a:gd name="connsiteX13730" fmla="*/ 2343793 w 12192959"/>
                <a:gd name="connsiteY13730" fmla="*/ 1464929 h 1628413"/>
                <a:gd name="connsiteX13731" fmla="*/ 2343793 w 12192959"/>
                <a:gd name="connsiteY13731" fmla="*/ 1459914 h 1628413"/>
                <a:gd name="connsiteX13732" fmla="*/ 2394180 w 12192959"/>
                <a:gd name="connsiteY13732" fmla="*/ 1398815 h 1628413"/>
                <a:gd name="connsiteX13733" fmla="*/ 2394180 w 12192959"/>
                <a:gd name="connsiteY13733" fmla="*/ 1453996 h 1628413"/>
                <a:gd name="connsiteX13734" fmla="*/ 2343793 w 12192959"/>
                <a:gd name="connsiteY13734" fmla="*/ 1453996 h 1628413"/>
                <a:gd name="connsiteX13735" fmla="*/ 2343793 w 12192959"/>
                <a:gd name="connsiteY13735" fmla="*/ 1398815 h 1628413"/>
                <a:gd name="connsiteX13736" fmla="*/ 2394180 w 12192959"/>
                <a:gd name="connsiteY13736" fmla="*/ 1387882 h 1628413"/>
                <a:gd name="connsiteX13737" fmla="*/ 2394180 w 12192959"/>
                <a:gd name="connsiteY13737" fmla="*/ 1392897 h 1628413"/>
                <a:gd name="connsiteX13738" fmla="*/ 2343793 w 12192959"/>
                <a:gd name="connsiteY13738" fmla="*/ 1392897 h 1628413"/>
                <a:gd name="connsiteX13739" fmla="*/ 2343793 w 12192959"/>
                <a:gd name="connsiteY13739" fmla="*/ 1387882 h 1628413"/>
                <a:gd name="connsiteX13740" fmla="*/ 2394180 w 12192959"/>
                <a:gd name="connsiteY13740" fmla="*/ 1337725 h 1628413"/>
                <a:gd name="connsiteX13741" fmla="*/ 2394180 w 12192959"/>
                <a:gd name="connsiteY13741" fmla="*/ 1381965 h 1628413"/>
                <a:gd name="connsiteX13742" fmla="*/ 2343793 w 12192959"/>
                <a:gd name="connsiteY13742" fmla="*/ 1381965 h 1628413"/>
                <a:gd name="connsiteX13743" fmla="*/ 2343793 w 12192959"/>
                <a:gd name="connsiteY13743" fmla="*/ 1337725 h 1628413"/>
                <a:gd name="connsiteX13744" fmla="*/ 2394180 w 12192959"/>
                <a:gd name="connsiteY13744" fmla="*/ 1326783 h 1628413"/>
                <a:gd name="connsiteX13745" fmla="*/ 2394180 w 12192959"/>
                <a:gd name="connsiteY13745" fmla="*/ 1331837 h 1628413"/>
                <a:gd name="connsiteX13746" fmla="*/ 2343793 w 12192959"/>
                <a:gd name="connsiteY13746" fmla="*/ 1331837 h 1628413"/>
                <a:gd name="connsiteX13747" fmla="*/ 2343793 w 12192959"/>
                <a:gd name="connsiteY13747" fmla="*/ 1326821 h 1628413"/>
                <a:gd name="connsiteX13748" fmla="*/ 2394180 w 12192959"/>
                <a:gd name="connsiteY13748" fmla="*/ 1265684 h 1628413"/>
                <a:gd name="connsiteX13749" fmla="*/ 2394180 w 12192959"/>
                <a:gd name="connsiteY13749" fmla="*/ 1320866 h 1628413"/>
                <a:gd name="connsiteX13750" fmla="*/ 2343793 w 12192959"/>
                <a:gd name="connsiteY13750" fmla="*/ 1320866 h 1628413"/>
                <a:gd name="connsiteX13751" fmla="*/ 2343793 w 12192959"/>
                <a:gd name="connsiteY13751" fmla="*/ 1265684 h 1628413"/>
                <a:gd name="connsiteX13752" fmla="*/ 2394180 w 12192959"/>
                <a:gd name="connsiteY13752" fmla="*/ 1254751 h 1628413"/>
                <a:gd name="connsiteX13753" fmla="*/ 2394180 w 12192959"/>
                <a:gd name="connsiteY13753" fmla="*/ 1259766 h 1628413"/>
                <a:gd name="connsiteX13754" fmla="*/ 2343793 w 12192959"/>
                <a:gd name="connsiteY13754" fmla="*/ 1259766 h 1628413"/>
                <a:gd name="connsiteX13755" fmla="*/ 2343793 w 12192959"/>
                <a:gd name="connsiteY13755" fmla="*/ 1254751 h 1628413"/>
                <a:gd name="connsiteX13756" fmla="*/ 2394180 w 12192959"/>
                <a:gd name="connsiteY13756" fmla="*/ 1193661 h 1628413"/>
                <a:gd name="connsiteX13757" fmla="*/ 2394180 w 12192959"/>
                <a:gd name="connsiteY13757" fmla="*/ 1248834 h 1628413"/>
                <a:gd name="connsiteX13758" fmla="*/ 2343793 w 12192959"/>
                <a:gd name="connsiteY13758" fmla="*/ 1248834 h 1628413"/>
                <a:gd name="connsiteX13759" fmla="*/ 2343793 w 12192959"/>
                <a:gd name="connsiteY13759" fmla="*/ 1193738 h 1628413"/>
                <a:gd name="connsiteX13760" fmla="*/ 2394180 w 12192959"/>
                <a:gd name="connsiteY13760" fmla="*/ 1182719 h 1628413"/>
                <a:gd name="connsiteX13761" fmla="*/ 2394180 w 12192959"/>
                <a:gd name="connsiteY13761" fmla="*/ 1187735 h 1628413"/>
                <a:gd name="connsiteX13762" fmla="*/ 2343793 w 12192959"/>
                <a:gd name="connsiteY13762" fmla="*/ 1187735 h 1628413"/>
                <a:gd name="connsiteX13763" fmla="*/ 2343793 w 12192959"/>
                <a:gd name="connsiteY13763" fmla="*/ 1182719 h 1628413"/>
                <a:gd name="connsiteX13764" fmla="*/ 2394180 w 12192959"/>
                <a:gd name="connsiteY13764" fmla="*/ 1121620 h 1628413"/>
                <a:gd name="connsiteX13765" fmla="*/ 2394180 w 12192959"/>
                <a:gd name="connsiteY13765" fmla="*/ 1176802 h 1628413"/>
                <a:gd name="connsiteX13766" fmla="*/ 2343793 w 12192959"/>
                <a:gd name="connsiteY13766" fmla="*/ 1176802 h 1628413"/>
                <a:gd name="connsiteX13767" fmla="*/ 2343793 w 12192959"/>
                <a:gd name="connsiteY13767" fmla="*/ 1121620 h 1628413"/>
                <a:gd name="connsiteX13768" fmla="*/ 2394180 w 12192959"/>
                <a:gd name="connsiteY13768" fmla="*/ 1110687 h 1628413"/>
                <a:gd name="connsiteX13769" fmla="*/ 2394180 w 12192959"/>
                <a:gd name="connsiteY13769" fmla="*/ 1115703 h 1628413"/>
                <a:gd name="connsiteX13770" fmla="*/ 2343793 w 12192959"/>
                <a:gd name="connsiteY13770" fmla="*/ 1115703 h 1628413"/>
                <a:gd name="connsiteX13771" fmla="*/ 2343793 w 12192959"/>
                <a:gd name="connsiteY13771" fmla="*/ 1110687 h 1628413"/>
                <a:gd name="connsiteX13772" fmla="*/ 2394180 w 12192959"/>
                <a:gd name="connsiteY13772" fmla="*/ 1049598 h 1628413"/>
                <a:gd name="connsiteX13773" fmla="*/ 2394180 w 12192959"/>
                <a:gd name="connsiteY13773" fmla="*/ 1104770 h 1628413"/>
                <a:gd name="connsiteX13774" fmla="*/ 2343793 w 12192959"/>
                <a:gd name="connsiteY13774" fmla="*/ 1104770 h 1628413"/>
                <a:gd name="connsiteX13775" fmla="*/ 2343793 w 12192959"/>
                <a:gd name="connsiteY13775" fmla="*/ 1049598 h 1628413"/>
                <a:gd name="connsiteX13776" fmla="*/ 2394180 w 12192959"/>
                <a:gd name="connsiteY13776" fmla="*/ 1038655 h 1628413"/>
                <a:gd name="connsiteX13777" fmla="*/ 2394180 w 12192959"/>
                <a:gd name="connsiteY13777" fmla="*/ 1043671 h 1628413"/>
                <a:gd name="connsiteX13778" fmla="*/ 2343793 w 12192959"/>
                <a:gd name="connsiteY13778" fmla="*/ 1043671 h 1628413"/>
                <a:gd name="connsiteX13779" fmla="*/ 2343793 w 12192959"/>
                <a:gd name="connsiteY13779" fmla="*/ 1038655 h 1628413"/>
                <a:gd name="connsiteX13780" fmla="*/ 2394180 w 12192959"/>
                <a:gd name="connsiteY13780" fmla="*/ 977566 h 1628413"/>
                <a:gd name="connsiteX13781" fmla="*/ 2394180 w 12192959"/>
                <a:gd name="connsiteY13781" fmla="*/ 1032738 h 1628413"/>
                <a:gd name="connsiteX13782" fmla="*/ 2343793 w 12192959"/>
                <a:gd name="connsiteY13782" fmla="*/ 1032738 h 1628413"/>
                <a:gd name="connsiteX13783" fmla="*/ 2343793 w 12192959"/>
                <a:gd name="connsiteY13783" fmla="*/ 977566 h 1628413"/>
                <a:gd name="connsiteX13784" fmla="*/ 2394180 w 12192959"/>
                <a:gd name="connsiteY13784" fmla="*/ 966623 h 1628413"/>
                <a:gd name="connsiteX13785" fmla="*/ 2394180 w 12192959"/>
                <a:gd name="connsiteY13785" fmla="*/ 971639 h 1628413"/>
                <a:gd name="connsiteX13786" fmla="*/ 2343793 w 12192959"/>
                <a:gd name="connsiteY13786" fmla="*/ 971639 h 1628413"/>
                <a:gd name="connsiteX13787" fmla="*/ 2343793 w 12192959"/>
                <a:gd name="connsiteY13787" fmla="*/ 966623 h 1628413"/>
                <a:gd name="connsiteX13788" fmla="*/ 2394180 w 12192959"/>
                <a:gd name="connsiteY13788" fmla="*/ 905524 h 1628413"/>
                <a:gd name="connsiteX13789" fmla="*/ 2394180 w 12192959"/>
                <a:gd name="connsiteY13789" fmla="*/ 960697 h 1628413"/>
                <a:gd name="connsiteX13790" fmla="*/ 2343793 w 12192959"/>
                <a:gd name="connsiteY13790" fmla="*/ 960697 h 1628413"/>
                <a:gd name="connsiteX13791" fmla="*/ 2343793 w 12192959"/>
                <a:gd name="connsiteY13791" fmla="*/ 905553 h 1628413"/>
                <a:gd name="connsiteX13792" fmla="*/ 2394180 w 12192959"/>
                <a:gd name="connsiteY13792" fmla="*/ 894592 h 1628413"/>
                <a:gd name="connsiteX13793" fmla="*/ 2394180 w 12192959"/>
                <a:gd name="connsiteY13793" fmla="*/ 899607 h 1628413"/>
                <a:gd name="connsiteX13794" fmla="*/ 2343793 w 12192959"/>
                <a:gd name="connsiteY13794" fmla="*/ 899607 h 1628413"/>
                <a:gd name="connsiteX13795" fmla="*/ 2343793 w 12192959"/>
                <a:gd name="connsiteY13795" fmla="*/ 894620 h 1628413"/>
                <a:gd name="connsiteX13796" fmla="*/ 2394180 w 12192959"/>
                <a:gd name="connsiteY13796" fmla="*/ 832255 h 1628413"/>
                <a:gd name="connsiteX13797" fmla="*/ 2394180 w 12192959"/>
                <a:gd name="connsiteY13797" fmla="*/ 888646 h 1628413"/>
                <a:gd name="connsiteX13798" fmla="*/ 2343793 w 12192959"/>
                <a:gd name="connsiteY13798" fmla="*/ 888646 h 1628413"/>
                <a:gd name="connsiteX13799" fmla="*/ 2343793 w 12192959"/>
                <a:gd name="connsiteY13799" fmla="*/ 832255 h 1628413"/>
                <a:gd name="connsiteX13800" fmla="*/ 2394180 w 12192959"/>
                <a:gd name="connsiteY13800" fmla="*/ 821323 h 1628413"/>
                <a:gd name="connsiteX13801" fmla="*/ 2394180 w 12192959"/>
                <a:gd name="connsiteY13801" fmla="*/ 826434 h 1628413"/>
                <a:gd name="connsiteX13802" fmla="*/ 2343793 w 12192959"/>
                <a:gd name="connsiteY13802" fmla="*/ 826434 h 1628413"/>
                <a:gd name="connsiteX13803" fmla="*/ 2343793 w 12192959"/>
                <a:gd name="connsiteY13803" fmla="*/ 821418 h 1628413"/>
                <a:gd name="connsiteX13804" fmla="*/ 2394180 w 12192959"/>
                <a:gd name="connsiteY13804" fmla="*/ 760223 h 1628413"/>
                <a:gd name="connsiteX13805" fmla="*/ 2394180 w 12192959"/>
                <a:gd name="connsiteY13805" fmla="*/ 815396 h 1628413"/>
                <a:gd name="connsiteX13806" fmla="*/ 2343793 w 12192959"/>
                <a:gd name="connsiteY13806" fmla="*/ 815396 h 1628413"/>
                <a:gd name="connsiteX13807" fmla="*/ 2343793 w 12192959"/>
                <a:gd name="connsiteY13807" fmla="*/ 760262 h 1628413"/>
                <a:gd name="connsiteX13808" fmla="*/ 2394180 w 12192959"/>
                <a:gd name="connsiteY13808" fmla="*/ 749291 h 1628413"/>
                <a:gd name="connsiteX13809" fmla="*/ 2394180 w 12192959"/>
                <a:gd name="connsiteY13809" fmla="*/ 754306 h 1628413"/>
                <a:gd name="connsiteX13810" fmla="*/ 2343793 w 12192959"/>
                <a:gd name="connsiteY13810" fmla="*/ 754306 h 1628413"/>
                <a:gd name="connsiteX13811" fmla="*/ 2343793 w 12192959"/>
                <a:gd name="connsiteY13811" fmla="*/ 749291 h 1628413"/>
                <a:gd name="connsiteX13812" fmla="*/ 2394180 w 12192959"/>
                <a:gd name="connsiteY13812" fmla="*/ 688192 h 1628413"/>
                <a:gd name="connsiteX13813" fmla="*/ 2394180 w 12192959"/>
                <a:gd name="connsiteY13813" fmla="*/ 743364 h 1628413"/>
                <a:gd name="connsiteX13814" fmla="*/ 2343793 w 12192959"/>
                <a:gd name="connsiteY13814" fmla="*/ 743364 h 1628413"/>
                <a:gd name="connsiteX13815" fmla="*/ 2343793 w 12192959"/>
                <a:gd name="connsiteY13815" fmla="*/ 688249 h 1628413"/>
                <a:gd name="connsiteX13816" fmla="*/ 2394180 w 12192959"/>
                <a:gd name="connsiteY13816" fmla="*/ 677259 h 1628413"/>
                <a:gd name="connsiteX13817" fmla="*/ 2394180 w 12192959"/>
                <a:gd name="connsiteY13817" fmla="*/ 682274 h 1628413"/>
                <a:gd name="connsiteX13818" fmla="*/ 2343793 w 12192959"/>
                <a:gd name="connsiteY13818" fmla="*/ 682274 h 1628413"/>
                <a:gd name="connsiteX13819" fmla="*/ 2343793 w 12192959"/>
                <a:gd name="connsiteY13819" fmla="*/ 677259 h 1628413"/>
                <a:gd name="connsiteX13820" fmla="*/ 2394180 w 12192959"/>
                <a:gd name="connsiteY13820" fmla="*/ 616160 h 1628413"/>
                <a:gd name="connsiteX13821" fmla="*/ 2394180 w 12192959"/>
                <a:gd name="connsiteY13821" fmla="*/ 671332 h 1628413"/>
                <a:gd name="connsiteX13822" fmla="*/ 2343793 w 12192959"/>
                <a:gd name="connsiteY13822" fmla="*/ 671332 h 1628413"/>
                <a:gd name="connsiteX13823" fmla="*/ 2343793 w 12192959"/>
                <a:gd name="connsiteY13823" fmla="*/ 616217 h 1628413"/>
                <a:gd name="connsiteX13824" fmla="*/ 2394180 w 12192959"/>
                <a:gd name="connsiteY13824" fmla="*/ 605227 h 1628413"/>
                <a:gd name="connsiteX13825" fmla="*/ 2394180 w 12192959"/>
                <a:gd name="connsiteY13825" fmla="*/ 610243 h 1628413"/>
                <a:gd name="connsiteX13826" fmla="*/ 2343793 w 12192959"/>
                <a:gd name="connsiteY13826" fmla="*/ 610243 h 1628413"/>
                <a:gd name="connsiteX13827" fmla="*/ 2343793 w 12192959"/>
                <a:gd name="connsiteY13827" fmla="*/ 605284 h 1628413"/>
                <a:gd name="connsiteX13828" fmla="*/ 2394180 w 12192959"/>
                <a:gd name="connsiteY13828" fmla="*/ 544128 h 1628413"/>
                <a:gd name="connsiteX13829" fmla="*/ 2394180 w 12192959"/>
                <a:gd name="connsiteY13829" fmla="*/ 599310 h 1628413"/>
                <a:gd name="connsiteX13830" fmla="*/ 2343793 w 12192959"/>
                <a:gd name="connsiteY13830" fmla="*/ 599310 h 1628413"/>
                <a:gd name="connsiteX13831" fmla="*/ 2343793 w 12192959"/>
                <a:gd name="connsiteY13831" fmla="*/ 544185 h 1628413"/>
                <a:gd name="connsiteX13832" fmla="*/ 2394180 w 12192959"/>
                <a:gd name="connsiteY13832" fmla="*/ 533195 h 1628413"/>
                <a:gd name="connsiteX13833" fmla="*/ 2394180 w 12192959"/>
                <a:gd name="connsiteY13833" fmla="*/ 538211 h 1628413"/>
                <a:gd name="connsiteX13834" fmla="*/ 2343793 w 12192959"/>
                <a:gd name="connsiteY13834" fmla="*/ 538211 h 1628413"/>
                <a:gd name="connsiteX13835" fmla="*/ 2343793 w 12192959"/>
                <a:gd name="connsiteY13835" fmla="*/ 533195 h 1628413"/>
                <a:gd name="connsiteX13836" fmla="*/ 2394180 w 12192959"/>
                <a:gd name="connsiteY13836" fmla="*/ 472096 h 1628413"/>
                <a:gd name="connsiteX13837" fmla="*/ 2394180 w 12192959"/>
                <a:gd name="connsiteY13837" fmla="*/ 527278 h 1628413"/>
                <a:gd name="connsiteX13838" fmla="*/ 2343793 w 12192959"/>
                <a:gd name="connsiteY13838" fmla="*/ 527278 h 1628413"/>
                <a:gd name="connsiteX13839" fmla="*/ 2343793 w 12192959"/>
                <a:gd name="connsiteY13839" fmla="*/ 472154 h 1628413"/>
                <a:gd name="connsiteX13840" fmla="*/ 2394180 w 12192959"/>
                <a:gd name="connsiteY13840" fmla="*/ 461163 h 1628413"/>
                <a:gd name="connsiteX13841" fmla="*/ 2394180 w 12192959"/>
                <a:gd name="connsiteY13841" fmla="*/ 466179 h 1628413"/>
                <a:gd name="connsiteX13842" fmla="*/ 2343793 w 12192959"/>
                <a:gd name="connsiteY13842" fmla="*/ 466179 h 1628413"/>
                <a:gd name="connsiteX13843" fmla="*/ 2343793 w 12192959"/>
                <a:gd name="connsiteY13843" fmla="*/ 461163 h 1628413"/>
                <a:gd name="connsiteX13844" fmla="*/ 2394180 w 12192959"/>
                <a:gd name="connsiteY13844" fmla="*/ 400064 h 1628413"/>
                <a:gd name="connsiteX13845" fmla="*/ 2394180 w 12192959"/>
                <a:gd name="connsiteY13845" fmla="*/ 455294 h 1628413"/>
                <a:gd name="connsiteX13846" fmla="*/ 2343793 w 12192959"/>
                <a:gd name="connsiteY13846" fmla="*/ 455294 h 1628413"/>
                <a:gd name="connsiteX13847" fmla="*/ 2343793 w 12192959"/>
                <a:gd name="connsiteY13847" fmla="*/ 400122 h 1628413"/>
                <a:gd name="connsiteX13848" fmla="*/ 2394180 w 12192959"/>
                <a:gd name="connsiteY13848" fmla="*/ 389131 h 1628413"/>
                <a:gd name="connsiteX13849" fmla="*/ 2394180 w 12192959"/>
                <a:gd name="connsiteY13849" fmla="*/ 394147 h 1628413"/>
                <a:gd name="connsiteX13850" fmla="*/ 2343793 w 12192959"/>
                <a:gd name="connsiteY13850" fmla="*/ 394147 h 1628413"/>
                <a:gd name="connsiteX13851" fmla="*/ 2343793 w 12192959"/>
                <a:gd name="connsiteY13851" fmla="*/ 389131 h 1628413"/>
                <a:gd name="connsiteX13852" fmla="*/ 2394180 w 12192959"/>
                <a:gd name="connsiteY13852" fmla="*/ 328032 h 1628413"/>
                <a:gd name="connsiteX13853" fmla="*/ 2394180 w 12192959"/>
                <a:gd name="connsiteY13853" fmla="*/ 383272 h 1628413"/>
                <a:gd name="connsiteX13854" fmla="*/ 2343793 w 12192959"/>
                <a:gd name="connsiteY13854" fmla="*/ 383272 h 1628413"/>
                <a:gd name="connsiteX13855" fmla="*/ 2343793 w 12192959"/>
                <a:gd name="connsiteY13855" fmla="*/ 328090 h 1628413"/>
                <a:gd name="connsiteX13856" fmla="*/ 2175524 w 12192959"/>
                <a:gd name="connsiteY13856" fmla="*/ 322115 h 1628413"/>
                <a:gd name="connsiteX13857" fmla="*/ 2175524 w 12192959"/>
                <a:gd name="connsiteY13857" fmla="*/ 317195 h 1628413"/>
                <a:gd name="connsiteX13858" fmla="*/ 2461551 w 12192959"/>
                <a:gd name="connsiteY13858" fmla="*/ 317195 h 1628413"/>
                <a:gd name="connsiteX13859" fmla="*/ 2461551 w 12192959"/>
                <a:gd name="connsiteY13859" fmla="*/ 322211 h 1628413"/>
                <a:gd name="connsiteX13860" fmla="*/ 2175428 w 12192959"/>
                <a:gd name="connsiteY13860" fmla="*/ 322211 h 1628413"/>
                <a:gd name="connsiteX13861" fmla="*/ 2228394 w 12192959"/>
                <a:gd name="connsiteY13861" fmla="*/ 1622544 h 1628413"/>
                <a:gd name="connsiteX13862" fmla="*/ 2228394 w 12192959"/>
                <a:gd name="connsiteY13862" fmla="*/ 741081 h 1628413"/>
                <a:gd name="connsiteX13863" fmla="*/ 2245273 w 12192959"/>
                <a:gd name="connsiteY13863" fmla="*/ 741081 h 1628413"/>
                <a:gd name="connsiteX13864" fmla="*/ 2245273 w 12192959"/>
                <a:gd name="connsiteY13864" fmla="*/ 1622592 h 1628413"/>
                <a:gd name="connsiteX13865" fmla="*/ 2281044 w 12192959"/>
                <a:gd name="connsiteY13865" fmla="*/ 677297 h 1628413"/>
                <a:gd name="connsiteX13866" fmla="*/ 2281044 w 12192959"/>
                <a:gd name="connsiteY13866" fmla="*/ 682313 h 1628413"/>
                <a:gd name="connsiteX13867" fmla="*/ 2230025 w 12192959"/>
                <a:gd name="connsiteY13867" fmla="*/ 682313 h 1628413"/>
                <a:gd name="connsiteX13868" fmla="*/ 2230025 w 12192959"/>
                <a:gd name="connsiteY13868" fmla="*/ 677297 h 1628413"/>
                <a:gd name="connsiteX13869" fmla="*/ 2281044 w 12192959"/>
                <a:gd name="connsiteY13869" fmla="*/ 616198 h 1628413"/>
                <a:gd name="connsiteX13870" fmla="*/ 2281044 w 12192959"/>
                <a:gd name="connsiteY13870" fmla="*/ 671370 h 1628413"/>
                <a:gd name="connsiteX13871" fmla="*/ 2230025 w 12192959"/>
                <a:gd name="connsiteY13871" fmla="*/ 671370 h 1628413"/>
                <a:gd name="connsiteX13872" fmla="*/ 2230025 w 12192959"/>
                <a:gd name="connsiteY13872" fmla="*/ 616217 h 1628413"/>
                <a:gd name="connsiteX13873" fmla="*/ 2281044 w 12192959"/>
                <a:gd name="connsiteY13873" fmla="*/ 605265 h 1628413"/>
                <a:gd name="connsiteX13874" fmla="*/ 2281044 w 12192959"/>
                <a:gd name="connsiteY13874" fmla="*/ 610281 h 1628413"/>
                <a:gd name="connsiteX13875" fmla="*/ 2230025 w 12192959"/>
                <a:gd name="connsiteY13875" fmla="*/ 610281 h 1628413"/>
                <a:gd name="connsiteX13876" fmla="*/ 2230025 w 12192959"/>
                <a:gd name="connsiteY13876" fmla="*/ 605284 h 1628413"/>
                <a:gd name="connsiteX13877" fmla="*/ 2281044 w 12192959"/>
                <a:gd name="connsiteY13877" fmla="*/ 544166 h 1628413"/>
                <a:gd name="connsiteX13878" fmla="*/ 2281044 w 12192959"/>
                <a:gd name="connsiteY13878" fmla="*/ 599348 h 1628413"/>
                <a:gd name="connsiteX13879" fmla="*/ 2230025 w 12192959"/>
                <a:gd name="connsiteY13879" fmla="*/ 599348 h 1628413"/>
                <a:gd name="connsiteX13880" fmla="*/ 2230025 w 12192959"/>
                <a:gd name="connsiteY13880" fmla="*/ 544185 h 1628413"/>
                <a:gd name="connsiteX13881" fmla="*/ 2281044 w 12192959"/>
                <a:gd name="connsiteY13881" fmla="*/ 533233 h 1628413"/>
                <a:gd name="connsiteX13882" fmla="*/ 2281044 w 12192959"/>
                <a:gd name="connsiteY13882" fmla="*/ 538249 h 1628413"/>
                <a:gd name="connsiteX13883" fmla="*/ 2230025 w 12192959"/>
                <a:gd name="connsiteY13883" fmla="*/ 538249 h 1628413"/>
                <a:gd name="connsiteX13884" fmla="*/ 2230025 w 12192959"/>
                <a:gd name="connsiteY13884" fmla="*/ 533233 h 1628413"/>
                <a:gd name="connsiteX13885" fmla="*/ 2281044 w 12192959"/>
                <a:gd name="connsiteY13885" fmla="*/ 472134 h 1628413"/>
                <a:gd name="connsiteX13886" fmla="*/ 2281044 w 12192959"/>
                <a:gd name="connsiteY13886" fmla="*/ 527316 h 1628413"/>
                <a:gd name="connsiteX13887" fmla="*/ 2230025 w 12192959"/>
                <a:gd name="connsiteY13887" fmla="*/ 527316 h 1628413"/>
                <a:gd name="connsiteX13888" fmla="*/ 2230025 w 12192959"/>
                <a:gd name="connsiteY13888" fmla="*/ 472154 h 1628413"/>
                <a:gd name="connsiteX13889" fmla="*/ 2281044 w 12192959"/>
                <a:gd name="connsiteY13889" fmla="*/ 461202 h 1628413"/>
                <a:gd name="connsiteX13890" fmla="*/ 2281044 w 12192959"/>
                <a:gd name="connsiteY13890" fmla="*/ 466217 h 1628413"/>
                <a:gd name="connsiteX13891" fmla="*/ 2230025 w 12192959"/>
                <a:gd name="connsiteY13891" fmla="*/ 466217 h 1628413"/>
                <a:gd name="connsiteX13892" fmla="*/ 2230025 w 12192959"/>
                <a:gd name="connsiteY13892" fmla="*/ 461202 h 1628413"/>
                <a:gd name="connsiteX13893" fmla="*/ 2281044 w 12192959"/>
                <a:gd name="connsiteY13893" fmla="*/ 400103 h 1628413"/>
                <a:gd name="connsiteX13894" fmla="*/ 2281044 w 12192959"/>
                <a:gd name="connsiteY13894" fmla="*/ 455294 h 1628413"/>
                <a:gd name="connsiteX13895" fmla="*/ 2230025 w 12192959"/>
                <a:gd name="connsiteY13895" fmla="*/ 455294 h 1628413"/>
                <a:gd name="connsiteX13896" fmla="*/ 2230025 w 12192959"/>
                <a:gd name="connsiteY13896" fmla="*/ 400122 h 1628413"/>
                <a:gd name="connsiteX13897" fmla="*/ 2281044 w 12192959"/>
                <a:gd name="connsiteY13897" fmla="*/ 389170 h 1628413"/>
                <a:gd name="connsiteX13898" fmla="*/ 2281044 w 12192959"/>
                <a:gd name="connsiteY13898" fmla="*/ 394185 h 1628413"/>
                <a:gd name="connsiteX13899" fmla="*/ 2230025 w 12192959"/>
                <a:gd name="connsiteY13899" fmla="*/ 394185 h 1628413"/>
                <a:gd name="connsiteX13900" fmla="*/ 2230025 w 12192959"/>
                <a:gd name="connsiteY13900" fmla="*/ 389170 h 1628413"/>
                <a:gd name="connsiteX13901" fmla="*/ 2281044 w 12192959"/>
                <a:gd name="connsiteY13901" fmla="*/ 328071 h 1628413"/>
                <a:gd name="connsiteX13902" fmla="*/ 2281044 w 12192959"/>
                <a:gd name="connsiteY13902" fmla="*/ 383272 h 1628413"/>
                <a:gd name="connsiteX13903" fmla="*/ 2230025 w 12192959"/>
                <a:gd name="connsiteY13903" fmla="*/ 383272 h 1628413"/>
                <a:gd name="connsiteX13904" fmla="*/ 2230025 w 12192959"/>
                <a:gd name="connsiteY13904" fmla="*/ 328090 h 1628413"/>
                <a:gd name="connsiteX13905" fmla="*/ 2284056 w 12192959"/>
                <a:gd name="connsiteY13905" fmla="*/ 1622544 h 1628413"/>
                <a:gd name="connsiteX13906" fmla="*/ 2284056 w 12192959"/>
                <a:gd name="connsiteY13906" fmla="*/ 741081 h 1628413"/>
                <a:gd name="connsiteX13907" fmla="*/ 2287892 w 12192959"/>
                <a:gd name="connsiteY13907" fmla="*/ 741081 h 1628413"/>
                <a:gd name="connsiteX13908" fmla="*/ 2287892 w 12192959"/>
                <a:gd name="connsiteY13908" fmla="*/ 1622592 h 1628413"/>
                <a:gd name="connsiteX13909" fmla="*/ 2337847 w 12192959"/>
                <a:gd name="connsiteY13909" fmla="*/ 677316 h 1628413"/>
                <a:gd name="connsiteX13910" fmla="*/ 2337847 w 12192959"/>
                <a:gd name="connsiteY13910" fmla="*/ 682332 h 1628413"/>
                <a:gd name="connsiteX13911" fmla="*/ 2286837 w 12192959"/>
                <a:gd name="connsiteY13911" fmla="*/ 682332 h 1628413"/>
                <a:gd name="connsiteX13912" fmla="*/ 2286837 w 12192959"/>
                <a:gd name="connsiteY13912" fmla="*/ 677316 h 1628413"/>
                <a:gd name="connsiteX13913" fmla="*/ 2337847 w 12192959"/>
                <a:gd name="connsiteY13913" fmla="*/ 616217 h 1628413"/>
                <a:gd name="connsiteX13914" fmla="*/ 2337847 w 12192959"/>
                <a:gd name="connsiteY13914" fmla="*/ 671390 h 1628413"/>
                <a:gd name="connsiteX13915" fmla="*/ 2286837 w 12192959"/>
                <a:gd name="connsiteY13915" fmla="*/ 671390 h 1628413"/>
                <a:gd name="connsiteX13916" fmla="*/ 2286837 w 12192959"/>
                <a:gd name="connsiteY13916" fmla="*/ 616217 h 1628413"/>
                <a:gd name="connsiteX13917" fmla="*/ 2337847 w 12192959"/>
                <a:gd name="connsiteY13917" fmla="*/ 605284 h 1628413"/>
                <a:gd name="connsiteX13918" fmla="*/ 2337847 w 12192959"/>
                <a:gd name="connsiteY13918" fmla="*/ 610300 h 1628413"/>
                <a:gd name="connsiteX13919" fmla="*/ 2286837 w 12192959"/>
                <a:gd name="connsiteY13919" fmla="*/ 610300 h 1628413"/>
                <a:gd name="connsiteX13920" fmla="*/ 2286837 w 12192959"/>
                <a:gd name="connsiteY13920" fmla="*/ 605284 h 1628413"/>
                <a:gd name="connsiteX13921" fmla="*/ 2337847 w 12192959"/>
                <a:gd name="connsiteY13921" fmla="*/ 544185 h 1628413"/>
                <a:gd name="connsiteX13922" fmla="*/ 2337847 w 12192959"/>
                <a:gd name="connsiteY13922" fmla="*/ 599367 h 1628413"/>
                <a:gd name="connsiteX13923" fmla="*/ 2286837 w 12192959"/>
                <a:gd name="connsiteY13923" fmla="*/ 599367 h 1628413"/>
                <a:gd name="connsiteX13924" fmla="*/ 2286837 w 12192959"/>
                <a:gd name="connsiteY13924" fmla="*/ 544185 h 1628413"/>
                <a:gd name="connsiteX13925" fmla="*/ 2337847 w 12192959"/>
                <a:gd name="connsiteY13925" fmla="*/ 533253 h 1628413"/>
                <a:gd name="connsiteX13926" fmla="*/ 2337847 w 12192959"/>
                <a:gd name="connsiteY13926" fmla="*/ 538268 h 1628413"/>
                <a:gd name="connsiteX13927" fmla="*/ 2286837 w 12192959"/>
                <a:gd name="connsiteY13927" fmla="*/ 538268 h 1628413"/>
                <a:gd name="connsiteX13928" fmla="*/ 2286837 w 12192959"/>
                <a:gd name="connsiteY13928" fmla="*/ 533253 h 1628413"/>
                <a:gd name="connsiteX13929" fmla="*/ 2337847 w 12192959"/>
                <a:gd name="connsiteY13929" fmla="*/ 472154 h 1628413"/>
                <a:gd name="connsiteX13930" fmla="*/ 2337847 w 12192959"/>
                <a:gd name="connsiteY13930" fmla="*/ 527335 h 1628413"/>
                <a:gd name="connsiteX13931" fmla="*/ 2286837 w 12192959"/>
                <a:gd name="connsiteY13931" fmla="*/ 527335 h 1628413"/>
                <a:gd name="connsiteX13932" fmla="*/ 2286837 w 12192959"/>
                <a:gd name="connsiteY13932" fmla="*/ 472154 h 1628413"/>
                <a:gd name="connsiteX13933" fmla="*/ 2337847 w 12192959"/>
                <a:gd name="connsiteY13933" fmla="*/ 461221 h 1628413"/>
                <a:gd name="connsiteX13934" fmla="*/ 2337847 w 12192959"/>
                <a:gd name="connsiteY13934" fmla="*/ 466236 h 1628413"/>
                <a:gd name="connsiteX13935" fmla="*/ 2286837 w 12192959"/>
                <a:gd name="connsiteY13935" fmla="*/ 466236 h 1628413"/>
                <a:gd name="connsiteX13936" fmla="*/ 2286837 w 12192959"/>
                <a:gd name="connsiteY13936" fmla="*/ 461221 h 1628413"/>
                <a:gd name="connsiteX13937" fmla="*/ 2337847 w 12192959"/>
                <a:gd name="connsiteY13937" fmla="*/ 400122 h 1628413"/>
                <a:gd name="connsiteX13938" fmla="*/ 2337847 w 12192959"/>
                <a:gd name="connsiteY13938" fmla="*/ 455294 h 1628413"/>
                <a:gd name="connsiteX13939" fmla="*/ 2286837 w 12192959"/>
                <a:gd name="connsiteY13939" fmla="*/ 455294 h 1628413"/>
                <a:gd name="connsiteX13940" fmla="*/ 2286837 w 12192959"/>
                <a:gd name="connsiteY13940" fmla="*/ 400122 h 1628413"/>
                <a:gd name="connsiteX13941" fmla="*/ 2337847 w 12192959"/>
                <a:gd name="connsiteY13941" fmla="*/ 389189 h 1628413"/>
                <a:gd name="connsiteX13942" fmla="*/ 2337847 w 12192959"/>
                <a:gd name="connsiteY13942" fmla="*/ 394205 h 1628413"/>
                <a:gd name="connsiteX13943" fmla="*/ 2286837 w 12192959"/>
                <a:gd name="connsiteY13943" fmla="*/ 394205 h 1628413"/>
                <a:gd name="connsiteX13944" fmla="*/ 2286837 w 12192959"/>
                <a:gd name="connsiteY13944" fmla="*/ 389189 h 1628413"/>
                <a:gd name="connsiteX13945" fmla="*/ 2337847 w 12192959"/>
                <a:gd name="connsiteY13945" fmla="*/ 328090 h 1628413"/>
                <a:gd name="connsiteX13946" fmla="*/ 2337847 w 12192959"/>
                <a:gd name="connsiteY13946" fmla="*/ 383272 h 1628413"/>
                <a:gd name="connsiteX13947" fmla="*/ 2286837 w 12192959"/>
                <a:gd name="connsiteY13947" fmla="*/ 383272 h 1628413"/>
                <a:gd name="connsiteX13948" fmla="*/ 2286837 w 12192959"/>
                <a:gd name="connsiteY13948" fmla="*/ 328090 h 1628413"/>
                <a:gd name="connsiteX13949" fmla="*/ 2337847 w 12192959"/>
                <a:gd name="connsiteY13949" fmla="*/ 1542907 h 1628413"/>
                <a:gd name="connsiteX13950" fmla="*/ 2337847 w 12192959"/>
                <a:gd name="connsiteY13950" fmla="*/ 1550359 h 1628413"/>
                <a:gd name="connsiteX13951" fmla="*/ 2315866 w 12192959"/>
                <a:gd name="connsiteY13951" fmla="*/ 1550359 h 1628413"/>
                <a:gd name="connsiteX13952" fmla="*/ 2315866 w 12192959"/>
                <a:gd name="connsiteY13952" fmla="*/ 1542907 h 1628413"/>
                <a:gd name="connsiteX13953" fmla="*/ 2337847 w 12192959"/>
                <a:gd name="connsiteY13953" fmla="*/ 1531974 h 1628413"/>
                <a:gd name="connsiteX13954" fmla="*/ 2337847 w 12192959"/>
                <a:gd name="connsiteY13954" fmla="*/ 1536990 h 1628413"/>
                <a:gd name="connsiteX13955" fmla="*/ 2315866 w 12192959"/>
                <a:gd name="connsiteY13955" fmla="*/ 1536990 h 1628413"/>
                <a:gd name="connsiteX13956" fmla="*/ 2315866 w 12192959"/>
                <a:gd name="connsiteY13956" fmla="*/ 1531974 h 1628413"/>
                <a:gd name="connsiteX13957" fmla="*/ 2337847 w 12192959"/>
                <a:gd name="connsiteY13957" fmla="*/ 1470875 h 1628413"/>
                <a:gd name="connsiteX13958" fmla="*/ 2337847 w 12192959"/>
                <a:gd name="connsiteY13958" fmla="*/ 1526057 h 1628413"/>
                <a:gd name="connsiteX13959" fmla="*/ 2315866 w 12192959"/>
                <a:gd name="connsiteY13959" fmla="*/ 1526057 h 1628413"/>
                <a:gd name="connsiteX13960" fmla="*/ 2315866 w 12192959"/>
                <a:gd name="connsiteY13960" fmla="*/ 1470894 h 1628413"/>
                <a:gd name="connsiteX13961" fmla="*/ 2337847 w 12192959"/>
                <a:gd name="connsiteY13961" fmla="*/ 1459942 h 1628413"/>
                <a:gd name="connsiteX13962" fmla="*/ 2337847 w 12192959"/>
                <a:gd name="connsiteY13962" fmla="*/ 1464958 h 1628413"/>
                <a:gd name="connsiteX13963" fmla="*/ 2315866 w 12192959"/>
                <a:gd name="connsiteY13963" fmla="*/ 1464958 h 1628413"/>
                <a:gd name="connsiteX13964" fmla="*/ 2315866 w 12192959"/>
                <a:gd name="connsiteY13964" fmla="*/ 1459942 h 1628413"/>
                <a:gd name="connsiteX13965" fmla="*/ 2337847 w 12192959"/>
                <a:gd name="connsiteY13965" fmla="*/ 1398843 h 1628413"/>
                <a:gd name="connsiteX13966" fmla="*/ 2337847 w 12192959"/>
                <a:gd name="connsiteY13966" fmla="*/ 1454025 h 1628413"/>
                <a:gd name="connsiteX13967" fmla="*/ 2315866 w 12192959"/>
                <a:gd name="connsiteY13967" fmla="*/ 1454025 h 1628413"/>
                <a:gd name="connsiteX13968" fmla="*/ 2315866 w 12192959"/>
                <a:gd name="connsiteY13968" fmla="*/ 1398843 h 1628413"/>
                <a:gd name="connsiteX13969" fmla="*/ 2337847 w 12192959"/>
                <a:gd name="connsiteY13969" fmla="*/ 1387911 h 1628413"/>
                <a:gd name="connsiteX13970" fmla="*/ 2337847 w 12192959"/>
                <a:gd name="connsiteY13970" fmla="*/ 1392926 h 1628413"/>
                <a:gd name="connsiteX13971" fmla="*/ 2315866 w 12192959"/>
                <a:gd name="connsiteY13971" fmla="*/ 1392926 h 1628413"/>
                <a:gd name="connsiteX13972" fmla="*/ 2315866 w 12192959"/>
                <a:gd name="connsiteY13972" fmla="*/ 1387911 h 1628413"/>
                <a:gd name="connsiteX13973" fmla="*/ 2337847 w 12192959"/>
                <a:gd name="connsiteY13973" fmla="*/ 1337754 h 1628413"/>
                <a:gd name="connsiteX13974" fmla="*/ 2337847 w 12192959"/>
                <a:gd name="connsiteY13974" fmla="*/ 1381993 h 1628413"/>
                <a:gd name="connsiteX13975" fmla="*/ 2315866 w 12192959"/>
                <a:gd name="connsiteY13975" fmla="*/ 1381993 h 1628413"/>
                <a:gd name="connsiteX13976" fmla="*/ 2315866 w 12192959"/>
                <a:gd name="connsiteY13976" fmla="*/ 1337754 h 1628413"/>
                <a:gd name="connsiteX13977" fmla="*/ 2337847 w 12192959"/>
                <a:gd name="connsiteY13977" fmla="*/ 1326811 h 1628413"/>
                <a:gd name="connsiteX13978" fmla="*/ 2337847 w 12192959"/>
                <a:gd name="connsiteY13978" fmla="*/ 1331837 h 1628413"/>
                <a:gd name="connsiteX13979" fmla="*/ 2315866 w 12192959"/>
                <a:gd name="connsiteY13979" fmla="*/ 1331837 h 1628413"/>
                <a:gd name="connsiteX13980" fmla="*/ 2315866 w 12192959"/>
                <a:gd name="connsiteY13980" fmla="*/ 1326821 h 1628413"/>
                <a:gd name="connsiteX13981" fmla="*/ 2337847 w 12192959"/>
                <a:gd name="connsiteY13981" fmla="*/ 1265712 h 1628413"/>
                <a:gd name="connsiteX13982" fmla="*/ 2337847 w 12192959"/>
                <a:gd name="connsiteY13982" fmla="*/ 1320894 h 1628413"/>
                <a:gd name="connsiteX13983" fmla="*/ 2315866 w 12192959"/>
                <a:gd name="connsiteY13983" fmla="*/ 1320894 h 1628413"/>
                <a:gd name="connsiteX13984" fmla="*/ 2315866 w 12192959"/>
                <a:gd name="connsiteY13984" fmla="*/ 1265712 h 1628413"/>
                <a:gd name="connsiteX13985" fmla="*/ 2337847 w 12192959"/>
                <a:gd name="connsiteY13985" fmla="*/ 1254780 h 1628413"/>
                <a:gd name="connsiteX13986" fmla="*/ 2337847 w 12192959"/>
                <a:gd name="connsiteY13986" fmla="*/ 1259795 h 1628413"/>
                <a:gd name="connsiteX13987" fmla="*/ 2315866 w 12192959"/>
                <a:gd name="connsiteY13987" fmla="*/ 1259795 h 1628413"/>
                <a:gd name="connsiteX13988" fmla="*/ 2315866 w 12192959"/>
                <a:gd name="connsiteY13988" fmla="*/ 1254780 h 1628413"/>
                <a:gd name="connsiteX13989" fmla="*/ 2337847 w 12192959"/>
                <a:gd name="connsiteY13989" fmla="*/ 1193690 h 1628413"/>
                <a:gd name="connsiteX13990" fmla="*/ 2337847 w 12192959"/>
                <a:gd name="connsiteY13990" fmla="*/ 1248862 h 1628413"/>
                <a:gd name="connsiteX13991" fmla="*/ 2315866 w 12192959"/>
                <a:gd name="connsiteY13991" fmla="*/ 1248862 h 1628413"/>
                <a:gd name="connsiteX13992" fmla="*/ 2315866 w 12192959"/>
                <a:gd name="connsiteY13992" fmla="*/ 1193738 h 1628413"/>
                <a:gd name="connsiteX13993" fmla="*/ 2337847 w 12192959"/>
                <a:gd name="connsiteY13993" fmla="*/ 1182748 h 1628413"/>
                <a:gd name="connsiteX13994" fmla="*/ 2337847 w 12192959"/>
                <a:gd name="connsiteY13994" fmla="*/ 1187763 h 1628413"/>
                <a:gd name="connsiteX13995" fmla="*/ 2315866 w 12192959"/>
                <a:gd name="connsiteY13995" fmla="*/ 1187763 h 1628413"/>
                <a:gd name="connsiteX13996" fmla="*/ 2315866 w 12192959"/>
                <a:gd name="connsiteY13996" fmla="*/ 1182748 h 1628413"/>
                <a:gd name="connsiteX13997" fmla="*/ 2337847 w 12192959"/>
                <a:gd name="connsiteY13997" fmla="*/ 1121649 h 1628413"/>
                <a:gd name="connsiteX13998" fmla="*/ 2337847 w 12192959"/>
                <a:gd name="connsiteY13998" fmla="*/ 1176831 h 1628413"/>
                <a:gd name="connsiteX13999" fmla="*/ 2315866 w 12192959"/>
                <a:gd name="connsiteY13999" fmla="*/ 1176831 h 1628413"/>
                <a:gd name="connsiteX14000" fmla="*/ 2315866 w 12192959"/>
                <a:gd name="connsiteY14000" fmla="*/ 1121649 h 1628413"/>
                <a:gd name="connsiteX14001" fmla="*/ 2337847 w 12192959"/>
                <a:gd name="connsiteY14001" fmla="*/ 1110716 h 1628413"/>
                <a:gd name="connsiteX14002" fmla="*/ 2337847 w 12192959"/>
                <a:gd name="connsiteY14002" fmla="*/ 1115732 h 1628413"/>
                <a:gd name="connsiteX14003" fmla="*/ 2315866 w 12192959"/>
                <a:gd name="connsiteY14003" fmla="*/ 1115732 h 1628413"/>
                <a:gd name="connsiteX14004" fmla="*/ 2315866 w 12192959"/>
                <a:gd name="connsiteY14004" fmla="*/ 1110716 h 1628413"/>
                <a:gd name="connsiteX14005" fmla="*/ 2337847 w 12192959"/>
                <a:gd name="connsiteY14005" fmla="*/ 1049626 h 1628413"/>
                <a:gd name="connsiteX14006" fmla="*/ 2337847 w 12192959"/>
                <a:gd name="connsiteY14006" fmla="*/ 1104799 h 1628413"/>
                <a:gd name="connsiteX14007" fmla="*/ 2315866 w 12192959"/>
                <a:gd name="connsiteY14007" fmla="*/ 1104799 h 1628413"/>
                <a:gd name="connsiteX14008" fmla="*/ 2315866 w 12192959"/>
                <a:gd name="connsiteY14008" fmla="*/ 1049626 h 1628413"/>
                <a:gd name="connsiteX14009" fmla="*/ 2337847 w 12192959"/>
                <a:gd name="connsiteY14009" fmla="*/ 1038684 h 1628413"/>
                <a:gd name="connsiteX14010" fmla="*/ 2337847 w 12192959"/>
                <a:gd name="connsiteY14010" fmla="*/ 1043700 h 1628413"/>
                <a:gd name="connsiteX14011" fmla="*/ 2315866 w 12192959"/>
                <a:gd name="connsiteY14011" fmla="*/ 1043700 h 1628413"/>
                <a:gd name="connsiteX14012" fmla="*/ 2315866 w 12192959"/>
                <a:gd name="connsiteY14012" fmla="*/ 1038684 h 1628413"/>
                <a:gd name="connsiteX14013" fmla="*/ 2337847 w 12192959"/>
                <a:gd name="connsiteY14013" fmla="*/ 977595 h 1628413"/>
                <a:gd name="connsiteX14014" fmla="*/ 2337847 w 12192959"/>
                <a:gd name="connsiteY14014" fmla="*/ 1032767 h 1628413"/>
                <a:gd name="connsiteX14015" fmla="*/ 2315866 w 12192959"/>
                <a:gd name="connsiteY14015" fmla="*/ 1032767 h 1628413"/>
                <a:gd name="connsiteX14016" fmla="*/ 2315866 w 12192959"/>
                <a:gd name="connsiteY14016" fmla="*/ 977595 h 1628413"/>
                <a:gd name="connsiteX14017" fmla="*/ 2337847 w 12192959"/>
                <a:gd name="connsiteY14017" fmla="*/ 966652 h 1628413"/>
                <a:gd name="connsiteX14018" fmla="*/ 2337847 w 12192959"/>
                <a:gd name="connsiteY14018" fmla="*/ 971668 h 1628413"/>
                <a:gd name="connsiteX14019" fmla="*/ 2315866 w 12192959"/>
                <a:gd name="connsiteY14019" fmla="*/ 971668 h 1628413"/>
                <a:gd name="connsiteX14020" fmla="*/ 2315866 w 12192959"/>
                <a:gd name="connsiteY14020" fmla="*/ 966652 h 1628413"/>
                <a:gd name="connsiteX14021" fmla="*/ 2337847 w 12192959"/>
                <a:gd name="connsiteY14021" fmla="*/ 905553 h 1628413"/>
                <a:gd name="connsiteX14022" fmla="*/ 2337847 w 12192959"/>
                <a:gd name="connsiteY14022" fmla="*/ 960697 h 1628413"/>
                <a:gd name="connsiteX14023" fmla="*/ 2315866 w 12192959"/>
                <a:gd name="connsiteY14023" fmla="*/ 960697 h 1628413"/>
                <a:gd name="connsiteX14024" fmla="*/ 2315866 w 12192959"/>
                <a:gd name="connsiteY14024" fmla="*/ 905553 h 1628413"/>
                <a:gd name="connsiteX14025" fmla="*/ 2337847 w 12192959"/>
                <a:gd name="connsiteY14025" fmla="*/ 894620 h 1628413"/>
                <a:gd name="connsiteX14026" fmla="*/ 2337847 w 12192959"/>
                <a:gd name="connsiteY14026" fmla="*/ 899636 h 1628413"/>
                <a:gd name="connsiteX14027" fmla="*/ 2315866 w 12192959"/>
                <a:gd name="connsiteY14027" fmla="*/ 899636 h 1628413"/>
                <a:gd name="connsiteX14028" fmla="*/ 2315866 w 12192959"/>
                <a:gd name="connsiteY14028" fmla="*/ 894620 h 1628413"/>
                <a:gd name="connsiteX14029" fmla="*/ 2337847 w 12192959"/>
                <a:gd name="connsiteY14029" fmla="*/ 832284 h 1628413"/>
                <a:gd name="connsiteX14030" fmla="*/ 2337847 w 12192959"/>
                <a:gd name="connsiteY14030" fmla="*/ 888674 h 1628413"/>
                <a:gd name="connsiteX14031" fmla="*/ 2315866 w 12192959"/>
                <a:gd name="connsiteY14031" fmla="*/ 888674 h 1628413"/>
                <a:gd name="connsiteX14032" fmla="*/ 2315866 w 12192959"/>
                <a:gd name="connsiteY14032" fmla="*/ 832284 h 1628413"/>
                <a:gd name="connsiteX14033" fmla="*/ 2337847 w 12192959"/>
                <a:gd name="connsiteY14033" fmla="*/ 821351 h 1628413"/>
                <a:gd name="connsiteX14034" fmla="*/ 2337847 w 12192959"/>
                <a:gd name="connsiteY14034" fmla="*/ 826434 h 1628413"/>
                <a:gd name="connsiteX14035" fmla="*/ 2315866 w 12192959"/>
                <a:gd name="connsiteY14035" fmla="*/ 826434 h 1628413"/>
                <a:gd name="connsiteX14036" fmla="*/ 2315866 w 12192959"/>
                <a:gd name="connsiteY14036" fmla="*/ 821418 h 1628413"/>
                <a:gd name="connsiteX14037" fmla="*/ 2337847 w 12192959"/>
                <a:gd name="connsiteY14037" fmla="*/ 760252 h 1628413"/>
                <a:gd name="connsiteX14038" fmla="*/ 2337847 w 12192959"/>
                <a:gd name="connsiteY14038" fmla="*/ 815425 h 1628413"/>
                <a:gd name="connsiteX14039" fmla="*/ 2315866 w 12192959"/>
                <a:gd name="connsiteY14039" fmla="*/ 815425 h 1628413"/>
                <a:gd name="connsiteX14040" fmla="*/ 2315866 w 12192959"/>
                <a:gd name="connsiteY14040" fmla="*/ 760262 h 1628413"/>
                <a:gd name="connsiteX14041" fmla="*/ 2337847 w 12192959"/>
                <a:gd name="connsiteY14041" fmla="*/ 749319 h 1628413"/>
                <a:gd name="connsiteX14042" fmla="*/ 2337847 w 12192959"/>
                <a:gd name="connsiteY14042" fmla="*/ 754335 h 1628413"/>
                <a:gd name="connsiteX14043" fmla="*/ 2315866 w 12192959"/>
                <a:gd name="connsiteY14043" fmla="*/ 754335 h 1628413"/>
                <a:gd name="connsiteX14044" fmla="*/ 2315866 w 12192959"/>
                <a:gd name="connsiteY14044" fmla="*/ 749319 h 1628413"/>
                <a:gd name="connsiteX14045" fmla="*/ 2286837 w 12192959"/>
                <a:gd name="connsiteY14045" fmla="*/ 688220 h 1628413"/>
                <a:gd name="connsiteX14046" fmla="*/ 2337847 w 12192959"/>
                <a:gd name="connsiteY14046" fmla="*/ 688220 h 1628413"/>
                <a:gd name="connsiteX14047" fmla="*/ 2337847 w 12192959"/>
                <a:gd name="connsiteY14047" fmla="*/ 743393 h 1628413"/>
                <a:gd name="connsiteX14048" fmla="*/ 2315866 w 12192959"/>
                <a:gd name="connsiteY14048" fmla="*/ 743393 h 1628413"/>
                <a:gd name="connsiteX14049" fmla="*/ 2315866 w 12192959"/>
                <a:gd name="connsiteY14049" fmla="*/ 738061 h 1628413"/>
                <a:gd name="connsiteX14050" fmla="*/ 2312913 w 12192959"/>
                <a:gd name="connsiteY14050" fmla="*/ 735097 h 1628413"/>
                <a:gd name="connsiteX14051" fmla="*/ 2286837 w 12192959"/>
                <a:gd name="connsiteY14051" fmla="*/ 735097 h 1628413"/>
                <a:gd name="connsiteX14052" fmla="*/ 2461378 w 12192959"/>
                <a:gd name="connsiteY14052" fmla="*/ 1182719 h 1628413"/>
                <a:gd name="connsiteX14053" fmla="*/ 2461378 w 12192959"/>
                <a:gd name="connsiteY14053" fmla="*/ 1187735 h 1628413"/>
                <a:gd name="connsiteX14054" fmla="*/ 2400001 w 12192959"/>
                <a:gd name="connsiteY14054" fmla="*/ 1187735 h 1628413"/>
                <a:gd name="connsiteX14055" fmla="*/ 2400001 w 12192959"/>
                <a:gd name="connsiteY14055" fmla="*/ 1182719 h 1628413"/>
                <a:gd name="connsiteX14056" fmla="*/ 2461378 w 12192959"/>
                <a:gd name="connsiteY14056" fmla="*/ 1121620 h 1628413"/>
                <a:gd name="connsiteX14057" fmla="*/ 2461378 w 12192959"/>
                <a:gd name="connsiteY14057" fmla="*/ 1176802 h 1628413"/>
                <a:gd name="connsiteX14058" fmla="*/ 2400001 w 12192959"/>
                <a:gd name="connsiteY14058" fmla="*/ 1176802 h 1628413"/>
                <a:gd name="connsiteX14059" fmla="*/ 2400001 w 12192959"/>
                <a:gd name="connsiteY14059" fmla="*/ 1121620 h 1628413"/>
                <a:gd name="connsiteX14060" fmla="*/ 2461378 w 12192959"/>
                <a:gd name="connsiteY14060" fmla="*/ 1110687 h 1628413"/>
                <a:gd name="connsiteX14061" fmla="*/ 2461378 w 12192959"/>
                <a:gd name="connsiteY14061" fmla="*/ 1115703 h 1628413"/>
                <a:gd name="connsiteX14062" fmla="*/ 2400001 w 12192959"/>
                <a:gd name="connsiteY14062" fmla="*/ 1115703 h 1628413"/>
                <a:gd name="connsiteX14063" fmla="*/ 2400001 w 12192959"/>
                <a:gd name="connsiteY14063" fmla="*/ 1110687 h 1628413"/>
                <a:gd name="connsiteX14064" fmla="*/ 2461378 w 12192959"/>
                <a:gd name="connsiteY14064" fmla="*/ 1049598 h 1628413"/>
                <a:gd name="connsiteX14065" fmla="*/ 2461378 w 12192959"/>
                <a:gd name="connsiteY14065" fmla="*/ 1104770 h 1628413"/>
                <a:gd name="connsiteX14066" fmla="*/ 2400001 w 12192959"/>
                <a:gd name="connsiteY14066" fmla="*/ 1104770 h 1628413"/>
                <a:gd name="connsiteX14067" fmla="*/ 2400001 w 12192959"/>
                <a:gd name="connsiteY14067" fmla="*/ 1049598 h 1628413"/>
                <a:gd name="connsiteX14068" fmla="*/ 2461378 w 12192959"/>
                <a:gd name="connsiteY14068" fmla="*/ 1038655 h 1628413"/>
                <a:gd name="connsiteX14069" fmla="*/ 2461378 w 12192959"/>
                <a:gd name="connsiteY14069" fmla="*/ 1043671 h 1628413"/>
                <a:gd name="connsiteX14070" fmla="*/ 2400001 w 12192959"/>
                <a:gd name="connsiteY14070" fmla="*/ 1043671 h 1628413"/>
                <a:gd name="connsiteX14071" fmla="*/ 2400001 w 12192959"/>
                <a:gd name="connsiteY14071" fmla="*/ 1038655 h 1628413"/>
                <a:gd name="connsiteX14072" fmla="*/ 2461378 w 12192959"/>
                <a:gd name="connsiteY14072" fmla="*/ 977566 h 1628413"/>
                <a:gd name="connsiteX14073" fmla="*/ 2461378 w 12192959"/>
                <a:gd name="connsiteY14073" fmla="*/ 1032738 h 1628413"/>
                <a:gd name="connsiteX14074" fmla="*/ 2400001 w 12192959"/>
                <a:gd name="connsiteY14074" fmla="*/ 1032738 h 1628413"/>
                <a:gd name="connsiteX14075" fmla="*/ 2400001 w 12192959"/>
                <a:gd name="connsiteY14075" fmla="*/ 977566 h 1628413"/>
                <a:gd name="connsiteX14076" fmla="*/ 2461378 w 12192959"/>
                <a:gd name="connsiteY14076" fmla="*/ 966623 h 1628413"/>
                <a:gd name="connsiteX14077" fmla="*/ 2461378 w 12192959"/>
                <a:gd name="connsiteY14077" fmla="*/ 971639 h 1628413"/>
                <a:gd name="connsiteX14078" fmla="*/ 2400001 w 12192959"/>
                <a:gd name="connsiteY14078" fmla="*/ 971639 h 1628413"/>
                <a:gd name="connsiteX14079" fmla="*/ 2400001 w 12192959"/>
                <a:gd name="connsiteY14079" fmla="*/ 966623 h 1628413"/>
                <a:gd name="connsiteX14080" fmla="*/ 2461378 w 12192959"/>
                <a:gd name="connsiteY14080" fmla="*/ 905524 h 1628413"/>
                <a:gd name="connsiteX14081" fmla="*/ 2461378 w 12192959"/>
                <a:gd name="connsiteY14081" fmla="*/ 960697 h 1628413"/>
                <a:gd name="connsiteX14082" fmla="*/ 2400001 w 12192959"/>
                <a:gd name="connsiteY14082" fmla="*/ 960697 h 1628413"/>
                <a:gd name="connsiteX14083" fmla="*/ 2400001 w 12192959"/>
                <a:gd name="connsiteY14083" fmla="*/ 905553 h 1628413"/>
                <a:gd name="connsiteX14084" fmla="*/ 2461378 w 12192959"/>
                <a:gd name="connsiteY14084" fmla="*/ 894592 h 1628413"/>
                <a:gd name="connsiteX14085" fmla="*/ 2461378 w 12192959"/>
                <a:gd name="connsiteY14085" fmla="*/ 899607 h 1628413"/>
                <a:gd name="connsiteX14086" fmla="*/ 2400001 w 12192959"/>
                <a:gd name="connsiteY14086" fmla="*/ 899607 h 1628413"/>
                <a:gd name="connsiteX14087" fmla="*/ 2400001 w 12192959"/>
                <a:gd name="connsiteY14087" fmla="*/ 894620 h 1628413"/>
                <a:gd name="connsiteX14088" fmla="*/ 2461378 w 12192959"/>
                <a:gd name="connsiteY14088" fmla="*/ 832255 h 1628413"/>
                <a:gd name="connsiteX14089" fmla="*/ 2461378 w 12192959"/>
                <a:gd name="connsiteY14089" fmla="*/ 888646 h 1628413"/>
                <a:gd name="connsiteX14090" fmla="*/ 2400001 w 12192959"/>
                <a:gd name="connsiteY14090" fmla="*/ 888646 h 1628413"/>
                <a:gd name="connsiteX14091" fmla="*/ 2400001 w 12192959"/>
                <a:gd name="connsiteY14091" fmla="*/ 832255 h 1628413"/>
                <a:gd name="connsiteX14092" fmla="*/ 2461378 w 12192959"/>
                <a:gd name="connsiteY14092" fmla="*/ 821323 h 1628413"/>
                <a:gd name="connsiteX14093" fmla="*/ 2461378 w 12192959"/>
                <a:gd name="connsiteY14093" fmla="*/ 826434 h 1628413"/>
                <a:gd name="connsiteX14094" fmla="*/ 2400001 w 12192959"/>
                <a:gd name="connsiteY14094" fmla="*/ 826434 h 1628413"/>
                <a:gd name="connsiteX14095" fmla="*/ 2400001 w 12192959"/>
                <a:gd name="connsiteY14095" fmla="*/ 821418 h 1628413"/>
                <a:gd name="connsiteX14096" fmla="*/ 2461378 w 12192959"/>
                <a:gd name="connsiteY14096" fmla="*/ 760223 h 1628413"/>
                <a:gd name="connsiteX14097" fmla="*/ 2461378 w 12192959"/>
                <a:gd name="connsiteY14097" fmla="*/ 815396 h 1628413"/>
                <a:gd name="connsiteX14098" fmla="*/ 2400001 w 12192959"/>
                <a:gd name="connsiteY14098" fmla="*/ 815396 h 1628413"/>
                <a:gd name="connsiteX14099" fmla="*/ 2400001 w 12192959"/>
                <a:gd name="connsiteY14099" fmla="*/ 760262 h 1628413"/>
                <a:gd name="connsiteX14100" fmla="*/ 2461378 w 12192959"/>
                <a:gd name="connsiteY14100" fmla="*/ 749291 h 1628413"/>
                <a:gd name="connsiteX14101" fmla="*/ 2461378 w 12192959"/>
                <a:gd name="connsiteY14101" fmla="*/ 754306 h 1628413"/>
                <a:gd name="connsiteX14102" fmla="*/ 2400001 w 12192959"/>
                <a:gd name="connsiteY14102" fmla="*/ 754306 h 1628413"/>
                <a:gd name="connsiteX14103" fmla="*/ 2400001 w 12192959"/>
                <a:gd name="connsiteY14103" fmla="*/ 749291 h 1628413"/>
                <a:gd name="connsiteX14104" fmla="*/ 2461378 w 12192959"/>
                <a:gd name="connsiteY14104" fmla="*/ 688192 h 1628413"/>
                <a:gd name="connsiteX14105" fmla="*/ 2461378 w 12192959"/>
                <a:gd name="connsiteY14105" fmla="*/ 743364 h 1628413"/>
                <a:gd name="connsiteX14106" fmla="*/ 2400001 w 12192959"/>
                <a:gd name="connsiteY14106" fmla="*/ 743364 h 1628413"/>
                <a:gd name="connsiteX14107" fmla="*/ 2400001 w 12192959"/>
                <a:gd name="connsiteY14107" fmla="*/ 688249 h 1628413"/>
                <a:gd name="connsiteX14108" fmla="*/ 2461378 w 12192959"/>
                <a:gd name="connsiteY14108" fmla="*/ 677259 h 1628413"/>
                <a:gd name="connsiteX14109" fmla="*/ 2461378 w 12192959"/>
                <a:gd name="connsiteY14109" fmla="*/ 682274 h 1628413"/>
                <a:gd name="connsiteX14110" fmla="*/ 2400001 w 12192959"/>
                <a:gd name="connsiteY14110" fmla="*/ 682274 h 1628413"/>
                <a:gd name="connsiteX14111" fmla="*/ 2400001 w 12192959"/>
                <a:gd name="connsiteY14111" fmla="*/ 677259 h 1628413"/>
                <a:gd name="connsiteX14112" fmla="*/ 2461378 w 12192959"/>
                <a:gd name="connsiteY14112" fmla="*/ 616160 h 1628413"/>
                <a:gd name="connsiteX14113" fmla="*/ 2461378 w 12192959"/>
                <a:gd name="connsiteY14113" fmla="*/ 671332 h 1628413"/>
                <a:gd name="connsiteX14114" fmla="*/ 2400001 w 12192959"/>
                <a:gd name="connsiteY14114" fmla="*/ 671332 h 1628413"/>
                <a:gd name="connsiteX14115" fmla="*/ 2400001 w 12192959"/>
                <a:gd name="connsiteY14115" fmla="*/ 616217 h 1628413"/>
                <a:gd name="connsiteX14116" fmla="*/ 2461378 w 12192959"/>
                <a:gd name="connsiteY14116" fmla="*/ 605227 h 1628413"/>
                <a:gd name="connsiteX14117" fmla="*/ 2461378 w 12192959"/>
                <a:gd name="connsiteY14117" fmla="*/ 610243 h 1628413"/>
                <a:gd name="connsiteX14118" fmla="*/ 2400001 w 12192959"/>
                <a:gd name="connsiteY14118" fmla="*/ 610243 h 1628413"/>
                <a:gd name="connsiteX14119" fmla="*/ 2400001 w 12192959"/>
                <a:gd name="connsiteY14119" fmla="*/ 605284 h 1628413"/>
                <a:gd name="connsiteX14120" fmla="*/ 2461378 w 12192959"/>
                <a:gd name="connsiteY14120" fmla="*/ 544128 h 1628413"/>
                <a:gd name="connsiteX14121" fmla="*/ 2461378 w 12192959"/>
                <a:gd name="connsiteY14121" fmla="*/ 599310 h 1628413"/>
                <a:gd name="connsiteX14122" fmla="*/ 2400001 w 12192959"/>
                <a:gd name="connsiteY14122" fmla="*/ 599310 h 1628413"/>
                <a:gd name="connsiteX14123" fmla="*/ 2400001 w 12192959"/>
                <a:gd name="connsiteY14123" fmla="*/ 544185 h 1628413"/>
                <a:gd name="connsiteX14124" fmla="*/ 2461378 w 12192959"/>
                <a:gd name="connsiteY14124" fmla="*/ 533195 h 1628413"/>
                <a:gd name="connsiteX14125" fmla="*/ 2461378 w 12192959"/>
                <a:gd name="connsiteY14125" fmla="*/ 538211 h 1628413"/>
                <a:gd name="connsiteX14126" fmla="*/ 2400001 w 12192959"/>
                <a:gd name="connsiteY14126" fmla="*/ 538211 h 1628413"/>
                <a:gd name="connsiteX14127" fmla="*/ 2400001 w 12192959"/>
                <a:gd name="connsiteY14127" fmla="*/ 533195 h 1628413"/>
                <a:gd name="connsiteX14128" fmla="*/ 2461378 w 12192959"/>
                <a:gd name="connsiteY14128" fmla="*/ 472096 h 1628413"/>
                <a:gd name="connsiteX14129" fmla="*/ 2461378 w 12192959"/>
                <a:gd name="connsiteY14129" fmla="*/ 527278 h 1628413"/>
                <a:gd name="connsiteX14130" fmla="*/ 2400001 w 12192959"/>
                <a:gd name="connsiteY14130" fmla="*/ 527278 h 1628413"/>
                <a:gd name="connsiteX14131" fmla="*/ 2400001 w 12192959"/>
                <a:gd name="connsiteY14131" fmla="*/ 472154 h 1628413"/>
                <a:gd name="connsiteX14132" fmla="*/ 2461378 w 12192959"/>
                <a:gd name="connsiteY14132" fmla="*/ 461163 h 1628413"/>
                <a:gd name="connsiteX14133" fmla="*/ 2461378 w 12192959"/>
                <a:gd name="connsiteY14133" fmla="*/ 466179 h 1628413"/>
                <a:gd name="connsiteX14134" fmla="*/ 2400001 w 12192959"/>
                <a:gd name="connsiteY14134" fmla="*/ 466179 h 1628413"/>
                <a:gd name="connsiteX14135" fmla="*/ 2400001 w 12192959"/>
                <a:gd name="connsiteY14135" fmla="*/ 461163 h 1628413"/>
                <a:gd name="connsiteX14136" fmla="*/ 2461378 w 12192959"/>
                <a:gd name="connsiteY14136" fmla="*/ 400064 h 1628413"/>
                <a:gd name="connsiteX14137" fmla="*/ 2461378 w 12192959"/>
                <a:gd name="connsiteY14137" fmla="*/ 455294 h 1628413"/>
                <a:gd name="connsiteX14138" fmla="*/ 2400001 w 12192959"/>
                <a:gd name="connsiteY14138" fmla="*/ 455294 h 1628413"/>
                <a:gd name="connsiteX14139" fmla="*/ 2400001 w 12192959"/>
                <a:gd name="connsiteY14139" fmla="*/ 400122 h 1628413"/>
                <a:gd name="connsiteX14140" fmla="*/ 2461378 w 12192959"/>
                <a:gd name="connsiteY14140" fmla="*/ 389131 h 1628413"/>
                <a:gd name="connsiteX14141" fmla="*/ 2461378 w 12192959"/>
                <a:gd name="connsiteY14141" fmla="*/ 394147 h 1628413"/>
                <a:gd name="connsiteX14142" fmla="*/ 2400001 w 12192959"/>
                <a:gd name="connsiteY14142" fmla="*/ 394147 h 1628413"/>
                <a:gd name="connsiteX14143" fmla="*/ 2400001 w 12192959"/>
                <a:gd name="connsiteY14143" fmla="*/ 389131 h 1628413"/>
                <a:gd name="connsiteX14144" fmla="*/ 2461378 w 12192959"/>
                <a:gd name="connsiteY14144" fmla="*/ 328032 h 1628413"/>
                <a:gd name="connsiteX14145" fmla="*/ 2461378 w 12192959"/>
                <a:gd name="connsiteY14145" fmla="*/ 383272 h 1628413"/>
                <a:gd name="connsiteX14146" fmla="*/ 2400001 w 12192959"/>
                <a:gd name="connsiteY14146" fmla="*/ 383272 h 1628413"/>
                <a:gd name="connsiteX14147" fmla="*/ 2400001 w 12192959"/>
                <a:gd name="connsiteY14147" fmla="*/ 328090 h 1628413"/>
                <a:gd name="connsiteX14148" fmla="*/ 2443847 w 12192959"/>
                <a:gd name="connsiteY14148" fmla="*/ 1254722 h 1628413"/>
                <a:gd name="connsiteX14149" fmla="*/ 2443847 w 12192959"/>
                <a:gd name="connsiteY14149" fmla="*/ 1259738 h 1628413"/>
                <a:gd name="connsiteX14150" fmla="*/ 2399953 w 12192959"/>
                <a:gd name="connsiteY14150" fmla="*/ 1259738 h 1628413"/>
                <a:gd name="connsiteX14151" fmla="*/ 2399953 w 12192959"/>
                <a:gd name="connsiteY14151" fmla="*/ 1254722 h 1628413"/>
                <a:gd name="connsiteX14152" fmla="*/ 2443847 w 12192959"/>
                <a:gd name="connsiteY14152" fmla="*/ 1265655 h 1628413"/>
                <a:gd name="connsiteX14153" fmla="*/ 2443847 w 12192959"/>
                <a:gd name="connsiteY14153" fmla="*/ 1320837 h 1628413"/>
                <a:gd name="connsiteX14154" fmla="*/ 2399953 w 12192959"/>
                <a:gd name="connsiteY14154" fmla="*/ 1320837 h 1628413"/>
                <a:gd name="connsiteX14155" fmla="*/ 2399953 w 12192959"/>
                <a:gd name="connsiteY14155" fmla="*/ 1265655 h 1628413"/>
                <a:gd name="connsiteX14156" fmla="*/ 2443847 w 12192959"/>
                <a:gd name="connsiteY14156" fmla="*/ 1326754 h 1628413"/>
                <a:gd name="connsiteX14157" fmla="*/ 2443847 w 12192959"/>
                <a:gd name="connsiteY14157" fmla="*/ 1331837 h 1628413"/>
                <a:gd name="connsiteX14158" fmla="*/ 2399953 w 12192959"/>
                <a:gd name="connsiteY14158" fmla="*/ 1331837 h 1628413"/>
                <a:gd name="connsiteX14159" fmla="*/ 2399953 w 12192959"/>
                <a:gd name="connsiteY14159" fmla="*/ 1326821 h 1628413"/>
                <a:gd name="connsiteX14160" fmla="*/ 2443847 w 12192959"/>
                <a:gd name="connsiteY14160" fmla="*/ 1337696 h 1628413"/>
                <a:gd name="connsiteX14161" fmla="*/ 2443847 w 12192959"/>
                <a:gd name="connsiteY14161" fmla="*/ 1381936 h 1628413"/>
                <a:gd name="connsiteX14162" fmla="*/ 2399953 w 12192959"/>
                <a:gd name="connsiteY14162" fmla="*/ 1381936 h 1628413"/>
                <a:gd name="connsiteX14163" fmla="*/ 2399953 w 12192959"/>
                <a:gd name="connsiteY14163" fmla="*/ 1337696 h 1628413"/>
                <a:gd name="connsiteX14164" fmla="*/ 2443847 w 12192959"/>
                <a:gd name="connsiteY14164" fmla="*/ 1387853 h 1628413"/>
                <a:gd name="connsiteX14165" fmla="*/ 2443847 w 12192959"/>
                <a:gd name="connsiteY14165" fmla="*/ 1392869 h 1628413"/>
                <a:gd name="connsiteX14166" fmla="*/ 2399953 w 12192959"/>
                <a:gd name="connsiteY14166" fmla="*/ 1392869 h 1628413"/>
                <a:gd name="connsiteX14167" fmla="*/ 2399953 w 12192959"/>
                <a:gd name="connsiteY14167" fmla="*/ 1387853 h 1628413"/>
                <a:gd name="connsiteX14168" fmla="*/ 2443847 w 12192959"/>
                <a:gd name="connsiteY14168" fmla="*/ 1398786 h 1628413"/>
                <a:gd name="connsiteX14169" fmla="*/ 2443847 w 12192959"/>
                <a:gd name="connsiteY14169" fmla="*/ 1453968 h 1628413"/>
                <a:gd name="connsiteX14170" fmla="*/ 2399953 w 12192959"/>
                <a:gd name="connsiteY14170" fmla="*/ 1453968 h 1628413"/>
                <a:gd name="connsiteX14171" fmla="*/ 2399953 w 12192959"/>
                <a:gd name="connsiteY14171" fmla="*/ 1398786 h 1628413"/>
                <a:gd name="connsiteX14172" fmla="*/ 2443847 w 12192959"/>
                <a:gd name="connsiteY14172" fmla="*/ 1459885 h 1628413"/>
                <a:gd name="connsiteX14173" fmla="*/ 2443847 w 12192959"/>
                <a:gd name="connsiteY14173" fmla="*/ 1464901 h 1628413"/>
                <a:gd name="connsiteX14174" fmla="*/ 2399953 w 12192959"/>
                <a:gd name="connsiteY14174" fmla="*/ 1464901 h 1628413"/>
                <a:gd name="connsiteX14175" fmla="*/ 2399953 w 12192959"/>
                <a:gd name="connsiteY14175" fmla="*/ 1459885 h 1628413"/>
                <a:gd name="connsiteX14176" fmla="*/ 2443847 w 12192959"/>
                <a:gd name="connsiteY14176" fmla="*/ 1471863 h 1628413"/>
                <a:gd name="connsiteX14177" fmla="*/ 2443847 w 12192959"/>
                <a:gd name="connsiteY14177" fmla="*/ 1526000 h 1628413"/>
                <a:gd name="connsiteX14178" fmla="*/ 2399953 w 12192959"/>
                <a:gd name="connsiteY14178" fmla="*/ 1526000 h 1628413"/>
                <a:gd name="connsiteX14179" fmla="*/ 2399953 w 12192959"/>
                <a:gd name="connsiteY14179" fmla="*/ 1470894 h 1628413"/>
                <a:gd name="connsiteX14180" fmla="*/ 2441431 w 12192959"/>
                <a:gd name="connsiteY14180" fmla="*/ 1470894 h 1628413"/>
                <a:gd name="connsiteX14181" fmla="*/ 2443684 w 12192959"/>
                <a:gd name="connsiteY14181" fmla="*/ 1471930 h 1628413"/>
                <a:gd name="connsiteX14182" fmla="*/ 2443847 w 12192959"/>
                <a:gd name="connsiteY14182" fmla="*/ 1531917 h 1628413"/>
                <a:gd name="connsiteX14183" fmla="*/ 2443847 w 12192959"/>
                <a:gd name="connsiteY14183" fmla="*/ 1536932 h 1628413"/>
                <a:gd name="connsiteX14184" fmla="*/ 2399953 w 12192959"/>
                <a:gd name="connsiteY14184" fmla="*/ 1536932 h 1628413"/>
                <a:gd name="connsiteX14185" fmla="*/ 2399953 w 12192959"/>
                <a:gd name="connsiteY14185" fmla="*/ 1531917 h 1628413"/>
                <a:gd name="connsiteX14186" fmla="*/ 2399953 w 12192959"/>
                <a:gd name="connsiteY14186" fmla="*/ 1542850 h 1628413"/>
                <a:gd name="connsiteX14187" fmla="*/ 2443847 w 12192959"/>
                <a:gd name="connsiteY14187" fmla="*/ 1542850 h 1628413"/>
                <a:gd name="connsiteX14188" fmla="*/ 2443847 w 12192959"/>
                <a:gd name="connsiteY14188" fmla="*/ 1622506 h 1628413"/>
                <a:gd name="connsiteX14189" fmla="*/ 2441929 w 12192959"/>
                <a:gd name="connsiteY14189" fmla="*/ 1622506 h 1628413"/>
                <a:gd name="connsiteX14190" fmla="*/ 2441929 w 12192959"/>
                <a:gd name="connsiteY14190" fmla="*/ 1553255 h 1628413"/>
                <a:gd name="connsiteX14191" fmla="*/ 2438976 w 12192959"/>
                <a:gd name="connsiteY14191" fmla="*/ 1550301 h 1628413"/>
                <a:gd name="connsiteX14192" fmla="*/ 2399924 w 12192959"/>
                <a:gd name="connsiteY14192" fmla="*/ 1550301 h 1628413"/>
                <a:gd name="connsiteX14193" fmla="*/ 2443847 w 12192959"/>
                <a:gd name="connsiteY14193" fmla="*/ 1242217 h 1628413"/>
                <a:gd name="connsiteX14194" fmla="*/ 2443847 w 12192959"/>
                <a:gd name="connsiteY14194" fmla="*/ 1248805 h 1628413"/>
                <a:gd name="connsiteX14195" fmla="*/ 2399953 w 12192959"/>
                <a:gd name="connsiteY14195" fmla="*/ 1248805 h 1628413"/>
                <a:gd name="connsiteX14196" fmla="*/ 2399953 w 12192959"/>
                <a:gd name="connsiteY14196" fmla="*/ 1193738 h 1628413"/>
                <a:gd name="connsiteX14197" fmla="*/ 2461330 w 12192959"/>
                <a:gd name="connsiteY14197" fmla="*/ 1193738 h 1628413"/>
                <a:gd name="connsiteX14198" fmla="*/ 2461330 w 12192959"/>
                <a:gd name="connsiteY14198" fmla="*/ 1239368 h 1628413"/>
                <a:gd name="connsiteX14199" fmla="*/ 2446887 w 12192959"/>
                <a:gd name="connsiteY14199" fmla="*/ 1239368 h 1628413"/>
                <a:gd name="connsiteX14200" fmla="*/ 2443924 w 12192959"/>
                <a:gd name="connsiteY14200" fmla="*/ 1242274 h 1628413"/>
                <a:gd name="connsiteX14201" fmla="*/ 2564904 w 12192959"/>
                <a:gd name="connsiteY14201" fmla="*/ 165862 h 1628413"/>
                <a:gd name="connsiteX14202" fmla="*/ 2564904 w 12192959"/>
                <a:gd name="connsiteY14202" fmla="*/ 216872 h 1628413"/>
                <a:gd name="connsiteX14203" fmla="*/ 2439609 w 12192959"/>
                <a:gd name="connsiteY14203" fmla="*/ 216872 h 1628413"/>
                <a:gd name="connsiteX14204" fmla="*/ 2439609 w 12192959"/>
                <a:gd name="connsiteY14204" fmla="*/ 165862 h 1628413"/>
                <a:gd name="connsiteX14205" fmla="*/ 2467382 w 12192959"/>
                <a:gd name="connsiteY14205" fmla="*/ 278144 h 1628413"/>
                <a:gd name="connsiteX14206" fmla="*/ 2467382 w 12192959"/>
                <a:gd name="connsiteY14206" fmla="*/ 222790 h 1628413"/>
                <a:gd name="connsiteX14207" fmla="*/ 2593013 w 12192959"/>
                <a:gd name="connsiteY14207" fmla="*/ 222790 h 1628413"/>
                <a:gd name="connsiteX14208" fmla="*/ 2593013 w 12192959"/>
                <a:gd name="connsiteY14208" fmla="*/ 278144 h 1628413"/>
                <a:gd name="connsiteX14209" fmla="*/ 2494608 w 12192959"/>
                <a:gd name="connsiteY14209" fmla="*/ 1193738 h 1628413"/>
                <a:gd name="connsiteX14210" fmla="*/ 2494608 w 12192959"/>
                <a:gd name="connsiteY14210" fmla="*/ 1239368 h 1628413"/>
                <a:gd name="connsiteX14211" fmla="*/ 2467382 w 12192959"/>
                <a:gd name="connsiteY14211" fmla="*/ 1239368 h 1628413"/>
                <a:gd name="connsiteX14212" fmla="*/ 2467382 w 12192959"/>
                <a:gd name="connsiteY14212" fmla="*/ 1193738 h 1628413"/>
                <a:gd name="connsiteX14213" fmla="*/ 2593023 w 12192959"/>
                <a:gd name="connsiteY14213" fmla="*/ 1182796 h 1628413"/>
                <a:gd name="connsiteX14214" fmla="*/ 2593023 w 12192959"/>
                <a:gd name="connsiteY14214" fmla="*/ 1187811 h 1628413"/>
                <a:gd name="connsiteX14215" fmla="*/ 2467391 w 12192959"/>
                <a:gd name="connsiteY14215" fmla="*/ 1187811 h 1628413"/>
                <a:gd name="connsiteX14216" fmla="*/ 2467391 w 12192959"/>
                <a:gd name="connsiteY14216" fmla="*/ 1182796 h 1628413"/>
                <a:gd name="connsiteX14217" fmla="*/ 2593023 w 12192959"/>
                <a:gd name="connsiteY14217" fmla="*/ 1121697 h 1628413"/>
                <a:gd name="connsiteX14218" fmla="*/ 2593023 w 12192959"/>
                <a:gd name="connsiteY14218" fmla="*/ 1176879 h 1628413"/>
                <a:gd name="connsiteX14219" fmla="*/ 2467391 w 12192959"/>
                <a:gd name="connsiteY14219" fmla="*/ 1176879 h 1628413"/>
                <a:gd name="connsiteX14220" fmla="*/ 2467391 w 12192959"/>
                <a:gd name="connsiteY14220" fmla="*/ 1121697 h 1628413"/>
                <a:gd name="connsiteX14221" fmla="*/ 2593023 w 12192959"/>
                <a:gd name="connsiteY14221" fmla="*/ 1110764 h 1628413"/>
                <a:gd name="connsiteX14222" fmla="*/ 2593023 w 12192959"/>
                <a:gd name="connsiteY14222" fmla="*/ 1115779 h 1628413"/>
                <a:gd name="connsiteX14223" fmla="*/ 2467391 w 12192959"/>
                <a:gd name="connsiteY14223" fmla="*/ 1115779 h 1628413"/>
                <a:gd name="connsiteX14224" fmla="*/ 2467391 w 12192959"/>
                <a:gd name="connsiteY14224" fmla="*/ 1110764 h 1628413"/>
                <a:gd name="connsiteX14225" fmla="*/ 2593023 w 12192959"/>
                <a:gd name="connsiteY14225" fmla="*/ 1049674 h 1628413"/>
                <a:gd name="connsiteX14226" fmla="*/ 2593023 w 12192959"/>
                <a:gd name="connsiteY14226" fmla="*/ 1104847 h 1628413"/>
                <a:gd name="connsiteX14227" fmla="*/ 2467391 w 12192959"/>
                <a:gd name="connsiteY14227" fmla="*/ 1104847 h 1628413"/>
                <a:gd name="connsiteX14228" fmla="*/ 2467391 w 12192959"/>
                <a:gd name="connsiteY14228" fmla="*/ 1049674 h 1628413"/>
                <a:gd name="connsiteX14229" fmla="*/ 2593023 w 12192959"/>
                <a:gd name="connsiteY14229" fmla="*/ 1038732 h 1628413"/>
                <a:gd name="connsiteX14230" fmla="*/ 2593023 w 12192959"/>
                <a:gd name="connsiteY14230" fmla="*/ 1043748 h 1628413"/>
                <a:gd name="connsiteX14231" fmla="*/ 2467391 w 12192959"/>
                <a:gd name="connsiteY14231" fmla="*/ 1043748 h 1628413"/>
                <a:gd name="connsiteX14232" fmla="*/ 2467391 w 12192959"/>
                <a:gd name="connsiteY14232" fmla="*/ 1038732 h 1628413"/>
                <a:gd name="connsiteX14233" fmla="*/ 2593023 w 12192959"/>
                <a:gd name="connsiteY14233" fmla="*/ 977642 h 1628413"/>
                <a:gd name="connsiteX14234" fmla="*/ 2593023 w 12192959"/>
                <a:gd name="connsiteY14234" fmla="*/ 1032815 h 1628413"/>
                <a:gd name="connsiteX14235" fmla="*/ 2467391 w 12192959"/>
                <a:gd name="connsiteY14235" fmla="*/ 1032815 h 1628413"/>
                <a:gd name="connsiteX14236" fmla="*/ 2467391 w 12192959"/>
                <a:gd name="connsiteY14236" fmla="*/ 977642 h 1628413"/>
                <a:gd name="connsiteX14237" fmla="*/ 2593023 w 12192959"/>
                <a:gd name="connsiteY14237" fmla="*/ 966700 h 1628413"/>
                <a:gd name="connsiteX14238" fmla="*/ 2593023 w 12192959"/>
                <a:gd name="connsiteY14238" fmla="*/ 971716 h 1628413"/>
                <a:gd name="connsiteX14239" fmla="*/ 2467391 w 12192959"/>
                <a:gd name="connsiteY14239" fmla="*/ 971716 h 1628413"/>
                <a:gd name="connsiteX14240" fmla="*/ 2467391 w 12192959"/>
                <a:gd name="connsiteY14240" fmla="*/ 966700 h 1628413"/>
                <a:gd name="connsiteX14241" fmla="*/ 2593023 w 12192959"/>
                <a:gd name="connsiteY14241" fmla="*/ 905601 h 1628413"/>
                <a:gd name="connsiteX14242" fmla="*/ 2593023 w 12192959"/>
                <a:gd name="connsiteY14242" fmla="*/ 960697 h 1628413"/>
                <a:gd name="connsiteX14243" fmla="*/ 2467391 w 12192959"/>
                <a:gd name="connsiteY14243" fmla="*/ 960697 h 1628413"/>
                <a:gd name="connsiteX14244" fmla="*/ 2467391 w 12192959"/>
                <a:gd name="connsiteY14244" fmla="*/ 905553 h 1628413"/>
                <a:gd name="connsiteX14245" fmla="*/ 2593023 w 12192959"/>
                <a:gd name="connsiteY14245" fmla="*/ 894668 h 1628413"/>
                <a:gd name="connsiteX14246" fmla="*/ 2593023 w 12192959"/>
                <a:gd name="connsiteY14246" fmla="*/ 899684 h 1628413"/>
                <a:gd name="connsiteX14247" fmla="*/ 2467391 w 12192959"/>
                <a:gd name="connsiteY14247" fmla="*/ 899684 h 1628413"/>
                <a:gd name="connsiteX14248" fmla="*/ 2467391 w 12192959"/>
                <a:gd name="connsiteY14248" fmla="*/ 894620 h 1628413"/>
                <a:gd name="connsiteX14249" fmla="*/ 2593023 w 12192959"/>
                <a:gd name="connsiteY14249" fmla="*/ 832332 h 1628413"/>
                <a:gd name="connsiteX14250" fmla="*/ 2593023 w 12192959"/>
                <a:gd name="connsiteY14250" fmla="*/ 888722 h 1628413"/>
                <a:gd name="connsiteX14251" fmla="*/ 2467391 w 12192959"/>
                <a:gd name="connsiteY14251" fmla="*/ 888722 h 1628413"/>
                <a:gd name="connsiteX14252" fmla="*/ 2467391 w 12192959"/>
                <a:gd name="connsiteY14252" fmla="*/ 832332 h 1628413"/>
                <a:gd name="connsiteX14253" fmla="*/ 2593023 w 12192959"/>
                <a:gd name="connsiteY14253" fmla="*/ 821399 h 1628413"/>
                <a:gd name="connsiteX14254" fmla="*/ 2593023 w 12192959"/>
                <a:gd name="connsiteY14254" fmla="*/ 826434 h 1628413"/>
                <a:gd name="connsiteX14255" fmla="*/ 2467391 w 12192959"/>
                <a:gd name="connsiteY14255" fmla="*/ 826434 h 1628413"/>
                <a:gd name="connsiteX14256" fmla="*/ 2467391 w 12192959"/>
                <a:gd name="connsiteY14256" fmla="*/ 821418 h 1628413"/>
                <a:gd name="connsiteX14257" fmla="*/ 2593023 w 12192959"/>
                <a:gd name="connsiteY14257" fmla="*/ 760300 h 1628413"/>
                <a:gd name="connsiteX14258" fmla="*/ 2593023 w 12192959"/>
                <a:gd name="connsiteY14258" fmla="*/ 815473 h 1628413"/>
                <a:gd name="connsiteX14259" fmla="*/ 2467391 w 12192959"/>
                <a:gd name="connsiteY14259" fmla="*/ 815473 h 1628413"/>
                <a:gd name="connsiteX14260" fmla="*/ 2467391 w 12192959"/>
                <a:gd name="connsiteY14260" fmla="*/ 760262 h 1628413"/>
                <a:gd name="connsiteX14261" fmla="*/ 2593023 w 12192959"/>
                <a:gd name="connsiteY14261" fmla="*/ 749367 h 1628413"/>
                <a:gd name="connsiteX14262" fmla="*/ 2593023 w 12192959"/>
                <a:gd name="connsiteY14262" fmla="*/ 754383 h 1628413"/>
                <a:gd name="connsiteX14263" fmla="*/ 2467391 w 12192959"/>
                <a:gd name="connsiteY14263" fmla="*/ 754383 h 1628413"/>
                <a:gd name="connsiteX14264" fmla="*/ 2467391 w 12192959"/>
                <a:gd name="connsiteY14264" fmla="*/ 749367 h 1628413"/>
                <a:gd name="connsiteX14265" fmla="*/ 2593023 w 12192959"/>
                <a:gd name="connsiteY14265" fmla="*/ 688268 h 1628413"/>
                <a:gd name="connsiteX14266" fmla="*/ 2593023 w 12192959"/>
                <a:gd name="connsiteY14266" fmla="*/ 743441 h 1628413"/>
                <a:gd name="connsiteX14267" fmla="*/ 2467391 w 12192959"/>
                <a:gd name="connsiteY14267" fmla="*/ 743441 h 1628413"/>
                <a:gd name="connsiteX14268" fmla="*/ 2467391 w 12192959"/>
                <a:gd name="connsiteY14268" fmla="*/ 688249 h 1628413"/>
                <a:gd name="connsiteX14269" fmla="*/ 2593023 w 12192959"/>
                <a:gd name="connsiteY14269" fmla="*/ 677336 h 1628413"/>
                <a:gd name="connsiteX14270" fmla="*/ 2593023 w 12192959"/>
                <a:gd name="connsiteY14270" fmla="*/ 682351 h 1628413"/>
                <a:gd name="connsiteX14271" fmla="*/ 2467391 w 12192959"/>
                <a:gd name="connsiteY14271" fmla="*/ 682351 h 1628413"/>
                <a:gd name="connsiteX14272" fmla="*/ 2467391 w 12192959"/>
                <a:gd name="connsiteY14272" fmla="*/ 677336 h 1628413"/>
                <a:gd name="connsiteX14273" fmla="*/ 2593023 w 12192959"/>
                <a:gd name="connsiteY14273" fmla="*/ 616236 h 1628413"/>
                <a:gd name="connsiteX14274" fmla="*/ 2593023 w 12192959"/>
                <a:gd name="connsiteY14274" fmla="*/ 671409 h 1628413"/>
                <a:gd name="connsiteX14275" fmla="*/ 2467391 w 12192959"/>
                <a:gd name="connsiteY14275" fmla="*/ 671409 h 1628413"/>
                <a:gd name="connsiteX14276" fmla="*/ 2467391 w 12192959"/>
                <a:gd name="connsiteY14276" fmla="*/ 616217 h 1628413"/>
                <a:gd name="connsiteX14277" fmla="*/ 2593023 w 12192959"/>
                <a:gd name="connsiteY14277" fmla="*/ 605304 h 1628413"/>
                <a:gd name="connsiteX14278" fmla="*/ 2593023 w 12192959"/>
                <a:gd name="connsiteY14278" fmla="*/ 610319 h 1628413"/>
                <a:gd name="connsiteX14279" fmla="*/ 2467391 w 12192959"/>
                <a:gd name="connsiteY14279" fmla="*/ 610319 h 1628413"/>
                <a:gd name="connsiteX14280" fmla="*/ 2467391 w 12192959"/>
                <a:gd name="connsiteY14280" fmla="*/ 605284 h 1628413"/>
                <a:gd name="connsiteX14281" fmla="*/ 2593023 w 12192959"/>
                <a:gd name="connsiteY14281" fmla="*/ 544205 h 1628413"/>
                <a:gd name="connsiteX14282" fmla="*/ 2593023 w 12192959"/>
                <a:gd name="connsiteY14282" fmla="*/ 599387 h 1628413"/>
                <a:gd name="connsiteX14283" fmla="*/ 2467391 w 12192959"/>
                <a:gd name="connsiteY14283" fmla="*/ 599387 h 1628413"/>
                <a:gd name="connsiteX14284" fmla="*/ 2467391 w 12192959"/>
                <a:gd name="connsiteY14284" fmla="*/ 544185 h 1628413"/>
                <a:gd name="connsiteX14285" fmla="*/ 2593023 w 12192959"/>
                <a:gd name="connsiteY14285" fmla="*/ 533272 h 1628413"/>
                <a:gd name="connsiteX14286" fmla="*/ 2593023 w 12192959"/>
                <a:gd name="connsiteY14286" fmla="*/ 538287 h 1628413"/>
                <a:gd name="connsiteX14287" fmla="*/ 2467391 w 12192959"/>
                <a:gd name="connsiteY14287" fmla="*/ 538287 h 1628413"/>
                <a:gd name="connsiteX14288" fmla="*/ 2467391 w 12192959"/>
                <a:gd name="connsiteY14288" fmla="*/ 533272 h 1628413"/>
                <a:gd name="connsiteX14289" fmla="*/ 2593023 w 12192959"/>
                <a:gd name="connsiteY14289" fmla="*/ 472173 h 1628413"/>
                <a:gd name="connsiteX14290" fmla="*/ 2593023 w 12192959"/>
                <a:gd name="connsiteY14290" fmla="*/ 527355 h 1628413"/>
                <a:gd name="connsiteX14291" fmla="*/ 2467391 w 12192959"/>
                <a:gd name="connsiteY14291" fmla="*/ 527355 h 1628413"/>
                <a:gd name="connsiteX14292" fmla="*/ 2467391 w 12192959"/>
                <a:gd name="connsiteY14292" fmla="*/ 472154 h 1628413"/>
                <a:gd name="connsiteX14293" fmla="*/ 2593023 w 12192959"/>
                <a:gd name="connsiteY14293" fmla="*/ 461240 h 1628413"/>
                <a:gd name="connsiteX14294" fmla="*/ 2593023 w 12192959"/>
                <a:gd name="connsiteY14294" fmla="*/ 466256 h 1628413"/>
                <a:gd name="connsiteX14295" fmla="*/ 2467391 w 12192959"/>
                <a:gd name="connsiteY14295" fmla="*/ 466256 h 1628413"/>
                <a:gd name="connsiteX14296" fmla="*/ 2467391 w 12192959"/>
                <a:gd name="connsiteY14296" fmla="*/ 461240 h 1628413"/>
                <a:gd name="connsiteX14297" fmla="*/ 2593023 w 12192959"/>
                <a:gd name="connsiteY14297" fmla="*/ 400141 h 1628413"/>
                <a:gd name="connsiteX14298" fmla="*/ 2593023 w 12192959"/>
                <a:gd name="connsiteY14298" fmla="*/ 455294 h 1628413"/>
                <a:gd name="connsiteX14299" fmla="*/ 2467391 w 12192959"/>
                <a:gd name="connsiteY14299" fmla="*/ 455294 h 1628413"/>
                <a:gd name="connsiteX14300" fmla="*/ 2467391 w 12192959"/>
                <a:gd name="connsiteY14300" fmla="*/ 400122 h 1628413"/>
                <a:gd name="connsiteX14301" fmla="*/ 2593023 w 12192959"/>
                <a:gd name="connsiteY14301" fmla="*/ 389208 h 1628413"/>
                <a:gd name="connsiteX14302" fmla="*/ 2593023 w 12192959"/>
                <a:gd name="connsiteY14302" fmla="*/ 394224 h 1628413"/>
                <a:gd name="connsiteX14303" fmla="*/ 2467391 w 12192959"/>
                <a:gd name="connsiteY14303" fmla="*/ 394224 h 1628413"/>
                <a:gd name="connsiteX14304" fmla="*/ 2467391 w 12192959"/>
                <a:gd name="connsiteY14304" fmla="*/ 389208 h 1628413"/>
                <a:gd name="connsiteX14305" fmla="*/ 2593023 w 12192959"/>
                <a:gd name="connsiteY14305" fmla="*/ 328109 h 1628413"/>
                <a:gd name="connsiteX14306" fmla="*/ 2593023 w 12192959"/>
                <a:gd name="connsiteY14306" fmla="*/ 383272 h 1628413"/>
                <a:gd name="connsiteX14307" fmla="*/ 2467391 w 12192959"/>
                <a:gd name="connsiteY14307" fmla="*/ 383272 h 1628413"/>
                <a:gd name="connsiteX14308" fmla="*/ 2467391 w 12192959"/>
                <a:gd name="connsiteY14308" fmla="*/ 328090 h 1628413"/>
                <a:gd name="connsiteX14309" fmla="*/ 2593023 w 12192959"/>
                <a:gd name="connsiteY14309" fmla="*/ 317176 h 1628413"/>
                <a:gd name="connsiteX14310" fmla="*/ 2593023 w 12192959"/>
                <a:gd name="connsiteY14310" fmla="*/ 322192 h 1628413"/>
                <a:gd name="connsiteX14311" fmla="*/ 2467391 w 12192959"/>
                <a:gd name="connsiteY14311" fmla="*/ 322192 h 1628413"/>
                <a:gd name="connsiteX14312" fmla="*/ 2467391 w 12192959"/>
                <a:gd name="connsiteY14312" fmla="*/ 317195 h 1628413"/>
                <a:gd name="connsiteX14313" fmla="*/ 2593023 w 12192959"/>
                <a:gd name="connsiteY14313" fmla="*/ 295013 h 1628413"/>
                <a:gd name="connsiteX14314" fmla="*/ 2593023 w 12192959"/>
                <a:gd name="connsiteY14314" fmla="*/ 311259 h 1628413"/>
                <a:gd name="connsiteX14315" fmla="*/ 2467391 w 12192959"/>
                <a:gd name="connsiteY14315" fmla="*/ 311259 h 1628413"/>
                <a:gd name="connsiteX14316" fmla="*/ 2467391 w 12192959"/>
                <a:gd name="connsiteY14316" fmla="*/ 294994 h 1628413"/>
                <a:gd name="connsiteX14317" fmla="*/ 2593023 w 12192959"/>
                <a:gd name="connsiteY14317" fmla="*/ 284080 h 1628413"/>
                <a:gd name="connsiteX14318" fmla="*/ 2593023 w 12192959"/>
                <a:gd name="connsiteY14318" fmla="*/ 289096 h 1628413"/>
                <a:gd name="connsiteX14319" fmla="*/ 2467391 w 12192959"/>
                <a:gd name="connsiteY14319" fmla="*/ 289096 h 1628413"/>
                <a:gd name="connsiteX14320" fmla="*/ 2467391 w 12192959"/>
                <a:gd name="connsiteY14320" fmla="*/ 284080 h 1628413"/>
                <a:gd name="connsiteX14321" fmla="*/ 3052124 w 12192959"/>
                <a:gd name="connsiteY14321" fmla="*/ 1245237 h 1628413"/>
                <a:gd name="connsiteX14322" fmla="*/ 3052124 w 12192959"/>
                <a:gd name="connsiteY14322" fmla="*/ 1403169 h 1628413"/>
                <a:gd name="connsiteX14323" fmla="*/ 2449860 w 12192959"/>
                <a:gd name="connsiteY14323" fmla="*/ 1403169 h 1628413"/>
                <a:gd name="connsiteX14324" fmla="*/ 2449860 w 12192959"/>
                <a:gd name="connsiteY14324" fmla="*/ 1245237 h 1628413"/>
                <a:gd name="connsiteX14325" fmla="*/ 2500535 w 12192959"/>
                <a:gd name="connsiteY14325" fmla="*/ 1239320 h 1628413"/>
                <a:gd name="connsiteX14326" fmla="*/ 2500535 w 12192959"/>
                <a:gd name="connsiteY14326" fmla="*/ 1193738 h 1628413"/>
                <a:gd name="connsiteX14327" fmla="*/ 3052124 w 12192959"/>
                <a:gd name="connsiteY14327" fmla="*/ 1193738 h 1628413"/>
                <a:gd name="connsiteX14328" fmla="*/ 3052124 w 12192959"/>
                <a:gd name="connsiteY14328" fmla="*/ 1239368 h 1628413"/>
                <a:gd name="connsiteX14329" fmla="*/ 2202856 w 12192959"/>
                <a:gd name="connsiteY14329" fmla="*/ 216872 h 1628413"/>
                <a:gd name="connsiteX14330" fmla="*/ 2202856 w 12192959"/>
                <a:gd name="connsiteY14330" fmla="*/ 165862 h 1628413"/>
                <a:gd name="connsiteX14331" fmla="*/ 2433682 w 12192959"/>
                <a:gd name="connsiteY14331" fmla="*/ 165862 h 1628413"/>
                <a:gd name="connsiteX14332" fmla="*/ 2433682 w 12192959"/>
                <a:gd name="connsiteY14332" fmla="*/ 216872 h 1628413"/>
                <a:gd name="connsiteX14333" fmla="*/ 2316423 w 12192959"/>
                <a:gd name="connsiteY14333" fmla="*/ 1622563 h 1628413"/>
                <a:gd name="connsiteX14334" fmla="*/ 2316423 w 12192959"/>
                <a:gd name="connsiteY14334" fmla="*/ 1566691 h 1628413"/>
                <a:gd name="connsiteX14335" fmla="*/ 2363414 w 12192959"/>
                <a:gd name="connsiteY14335" fmla="*/ 1566691 h 1628413"/>
                <a:gd name="connsiteX14336" fmla="*/ 2363414 w 12192959"/>
                <a:gd name="connsiteY14336" fmla="*/ 1622563 h 1628413"/>
                <a:gd name="connsiteX14337" fmla="*/ 18442 w 12192959"/>
                <a:gd name="connsiteY14337" fmla="*/ 1582639 h 1628413"/>
                <a:gd name="connsiteX14338" fmla="*/ 18442 w 12192959"/>
                <a:gd name="connsiteY14338" fmla="*/ 1574008 h 1628413"/>
                <a:gd name="connsiteX14339" fmla="*/ 127454 w 12192959"/>
                <a:gd name="connsiteY14339" fmla="*/ 1574008 h 1628413"/>
                <a:gd name="connsiteX14340" fmla="*/ 127454 w 12192959"/>
                <a:gd name="connsiteY14340" fmla="*/ 1582639 h 1628413"/>
                <a:gd name="connsiteX14341" fmla="*/ 694722 w 12192959"/>
                <a:gd name="connsiteY14341" fmla="*/ 1565645 h 1628413"/>
                <a:gd name="connsiteX14342" fmla="*/ 715188 w 12192959"/>
                <a:gd name="connsiteY14342" fmla="*/ 1565645 h 1628413"/>
                <a:gd name="connsiteX14343" fmla="*/ 715188 w 12192959"/>
                <a:gd name="connsiteY14343" fmla="*/ 1568062 h 1628413"/>
                <a:gd name="connsiteX14344" fmla="*/ 563308 w 12192959"/>
                <a:gd name="connsiteY14344" fmla="*/ 1568062 h 1628413"/>
                <a:gd name="connsiteX14345" fmla="*/ 563308 w 12192959"/>
                <a:gd name="connsiteY14345" fmla="*/ 1565645 h 1628413"/>
                <a:gd name="connsiteX14346" fmla="*/ 583802 w 12192959"/>
                <a:gd name="connsiteY14346" fmla="*/ 1565645 h 1628413"/>
                <a:gd name="connsiteX14347" fmla="*/ 586756 w 12192959"/>
                <a:gd name="connsiteY14347" fmla="*/ 1562692 h 1628413"/>
                <a:gd name="connsiteX14348" fmla="*/ 586756 w 12192959"/>
                <a:gd name="connsiteY14348" fmla="*/ 1439247 h 1628413"/>
                <a:gd name="connsiteX14349" fmla="*/ 603587 w 12192959"/>
                <a:gd name="connsiteY14349" fmla="*/ 1439247 h 1628413"/>
                <a:gd name="connsiteX14350" fmla="*/ 606550 w 12192959"/>
                <a:gd name="connsiteY14350" fmla="*/ 1436293 h 1628413"/>
                <a:gd name="connsiteX14351" fmla="*/ 606550 w 12192959"/>
                <a:gd name="connsiteY14351" fmla="*/ 1403236 h 1628413"/>
                <a:gd name="connsiteX14352" fmla="*/ 666240 w 12192959"/>
                <a:gd name="connsiteY14352" fmla="*/ 1403236 h 1628413"/>
                <a:gd name="connsiteX14353" fmla="*/ 666240 w 12192959"/>
                <a:gd name="connsiteY14353" fmla="*/ 1436370 h 1628413"/>
                <a:gd name="connsiteX14354" fmla="*/ 669155 w 12192959"/>
                <a:gd name="connsiteY14354" fmla="*/ 1439247 h 1628413"/>
                <a:gd name="connsiteX14355" fmla="*/ 691769 w 12192959"/>
                <a:gd name="connsiteY14355" fmla="*/ 1439247 h 1628413"/>
                <a:gd name="connsiteX14356" fmla="*/ 691769 w 12192959"/>
                <a:gd name="connsiteY14356" fmla="*/ 1562653 h 1628413"/>
                <a:gd name="connsiteX14357" fmla="*/ 694684 w 12192959"/>
                <a:gd name="connsiteY14357" fmla="*/ 1565645 h 1628413"/>
                <a:gd name="connsiteX14358" fmla="*/ 694723 w 12192959"/>
                <a:gd name="connsiteY14358" fmla="*/ 1565645 h 1628413"/>
                <a:gd name="connsiteX14359" fmla="*/ 672109 w 12192959"/>
                <a:gd name="connsiteY14359" fmla="*/ 1433368 h 1628413"/>
                <a:gd name="connsiteX14360" fmla="*/ 672109 w 12192959"/>
                <a:gd name="connsiteY14360" fmla="*/ 1417765 h 1628413"/>
                <a:gd name="connsiteX14361" fmla="*/ 691759 w 12192959"/>
                <a:gd name="connsiteY14361" fmla="*/ 1417765 h 1628413"/>
                <a:gd name="connsiteX14362" fmla="*/ 691759 w 12192959"/>
                <a:gd name="connsiteY14362" fmla="*/ 1433368 h 1628413"/>
                <a:gd name="connsiteX14363" fmla="*/ 306205 w 12192959"/>
                <a:gd name="connsiteY14363" fmla="*/ 1417765 h 1628413"/>
                <a:gd name="connsiteX14364" fmla="*/ 306205 w 12192959"/>
                <a:gd name="connsiteY14364" fmla="*/ 1433368 h 1628413"/>
                <a:gd name="connsiteX14365" fmla="*/ 292338 w 12192959"/>
                <a:gd name="connsiteY14365" fmla="*/ 1433368 h 1628413"/>
                <a:gd name="connsiteX14366" fmla="*/ 292338 w 12192959"/>
                <a:gd name="connsiteY14366" fmla="*/ 1417765 h 1628413"/>
                <a:gd name="connsiteX14367" fmla="*/ 375811 w 12192959"/>
                <a:gd name="connsiteY14367" fmla="*/ 1439247 h 1628413"/>
                <a:gd name="connsiteX14368" fmla="*/ 398424 w 12192959"/>
                <a:gd name="connsiteY14368" fmla="*/ 1439247 h 1628413"/>
                <a:gd name="connsiteX14369" fmla="*/ 398424 w 12192959"/>
                <a:gd name="connsiteY14369" fmla="*/ 1562653 h 1628413"/>
                <a:gd name="connsiteX14370" fmla="*/ 401388 w 12192959"/>
                <a:gd name="connsiteY14370" fmla="*/ 1565607 h 1628413"/>
                <a:gd name="connsiteX14371" fmla="*/ 421834 w 12192959"/>
                <a:gd name="connsiteY14371" fmla="*/ 1565607 h 1628413"/>
                <a:gd name="connsiteX14372" fmla="*/ 421834 w 12192959"/>
                <a:gd name="connsiteY14372" fmla="*/ 1568024 h 1628413"/>
                <a:gd name="connsiteX14373" fmla="*/ 268928 w 12192959"/>
                <a:gd name="connsiteY14373" fmla="*/ 1568024 h 1628413"/>
                <a:gd name="connsiteX14374" fmla="*/ 268928 w 12192959"/>
                <a:gd name="connsiteY14374" fmla="*/ 1565607 h 1628413"/>
                <a:gd name="connsiteX14375" fmla="*/ 289384 w 12192959"/>
                <a:gd name="connsiteY14375" fmla="*/ 1565607 h 1628413"/>
                <a:gd name="connsiteX14376" fmla="*/ 292347 w 12192959"/>
                <a:gd name="connsiteY14376" fmla="*/ 1562653 h 1628413"/>
                <a:gd name="connsiteX14377" fmla="*/ 292347 w 12192959"/>
                <a:gd name="connsiteY14377" fmla="*/ 1439247 h 1628413"/>
                <a:gd name="connsiteX14378" fmla="*/ 309168 w 12192959"/>
                <a:gd name="connsiteY14378" fmla="*/ 1439247 h 1628413"/>
                <a:gd name="connsiteX14379" fmla="*/ 312132 w 12192959"/>
                <a:gd name="connsiteY14379" fmla="*/ 1436303 h 1628413"/>
                <a:gd name="connsiteX14380" fmla="*/ 312132 w 12192959"/>
                <a:gd name="connsiteY14380" fmla="*/ 1436293 h 1628413"/>
                <a:gd name="connsiteX14381" fmla="*/ 312132 w 12192959"/>
                <a:gd name="connsiteY14381" fmla="*/ 1403236 h 1628413"/>
                <a:gd name="connsiteX14382" fmla="*/ 372818 w 12192959"/>
                <a:gd name="connsiteY14382" fmla="*/ 1403236 h 1628413"/>
                <a:gd name="connsiteX14383" fmla="*/ 372818 w 12192959"/>
                <a:gd name="connsiteY14383" fmla="*/ 1436370 h 1628413"/>
                <a:gd name="connsiteX14384" fmla="*/ 375811 w 12192959"/>
                <a:gd name="connsiteY14384" fmla="*/ 1439247 h 1628413"/>
                <a:gd name="connsiteX14385" fmla="*/ 378774 w 12192959"/>
                <a:gd name="connsiteY14385" fmla="*/ 1433330 h 1628413"/>
                <a:gd name="connsiteX14386" fmla="*/ 378774 w 12192959"/>
                <a:gd name="connsiteY14386" fmla="*/ 1417765 h 1628413"/>
                <a:gd name="connsiteX14387" fmla="*/ 398424 w 12192959"/>
                <a:gd name="connsiteY14387" fmla="*/ 1417765 h 1628413"/>
                <a:gd name="connsiteX14388" fmla="*/ 398424 w 12192959"/>
                <a:gd name="connsiteY14388" fmla="*/ 1433368 h 1628413"/>
                <a:gd name="connsiteX14389" fmla="*/ 600576 w 12192959"/>
                <a:gd name="connsiteY14389" fmla="*/ 1417726 h 1628413"/>
                <a:gd name="connsiteX14390" fmla="*/ 600576 w 12192959"/>
                <a:gd name="connsiteY14390" fmla="*/ 1433330 h 1628413"/>
                <a:gd name="connsiteX14391" fmla="*/ 586680 w 12192959"/>
                <a:gd name="connsiteY14391" fmla="*/ 1433330 h 1628413"/>
                <a:gd name="connsiteX14392" fmla="*/ 586680 w 12192959"/>
                <a:gd name="connsiteY14392" fmla="*/ 1417765 h 1628413"/>
                <a:gd name="connsiteX14393" fmla="*/ 580791 w 12192959"/>
                <a:gd name="connsiteY14393" fmla="*/ 1475354 h 1628413"/>
                <a:gd name="connsiteX14394" fmla="*/ 580791 w 12192959"/>
                <a:gd name="connsiteY14394" fmla="*/ 1559690 h 1628413"/>
                <a:gd name="connsiteX14395" fmla="*/ 555857 w 12192959"/>
                <a:gd name="connsiteY14395" fmla="*/ 1559690 h 1628413"/>
                <a:gd name="connsiteX14396" fmla="*/ 555857 w 12192959"/>
                <a:gd name="connsiteY14396" fmla="*/ 1475354 h 1628413"/>
                <a:gd name="connsiteX14397" fmla="*/ 580791 w 12192959"/>
                <a:gd name="connsiteY14397" fmla="*/ 1459156 h 1628413"/>
                <a:gd name="connsiteX14398" fmla="*/ 580791 w 12192959"/>
                <a:gd name="connsiteY14398" fmla="*/ 1469437 h 1628413"/>
                <a:gd name="connsiteX14399" fmla="*/ 555857 w 12192959"/>
                <a:gd name="connsiteY14399" fmla="*/ 1469437 h 1628413"/>
                <a:gd name="connsiteX14400" fmla="*/ 555857 w 12192959"/>
                <a:gd name="connsiteY14400" fmla="*/ 1459194 h 1628413"/>
                <a:gd name="connsiteX14401" fmla="*/ 429400 w 12192959"/>
                <a:gd name="connsiteY14401" fmla="*/ 1475392 h 1628413"/>
                <a:gd name="connsiteX14402" fmla="*/ 429400 w 12192959"/>
                <a:gd name="connsiteY14402" fmla="*/ 1559728 h 1628413"/>
                <a:gd name="connsiteX14403" fmla="*/ 404351 w 12192959"/>
                <a:gd name="connsiteY14403" fmla="*/ 1559728 h 1628413"/>
                <a:gd name="connsiteX14404" fmla="*/ 404351 w 12192959"/>
                <a:gd name="connsiteY14404" fmla="*/ 1475392 h 1628413"/>
                <a:gd name="connsiteX14405" fmla="*/ 539563 w 12192959"/>
                <a:gd name="connsiteY14405" fmla="*/ 1477118 h 1628413"/>
                <a:gd name="connsiteX14406" fmla="*/ 536274 w 12192959"/>
                <a:gd name="connsiteY14406" fmla="*/ 1480408 h 1628413"/>
                <a:gd name="connsiteX14407" fmla="*/ 510275 w 12192959"/>
                <a:gd name="connsiteY14407" fmla="*/ 1480408 h 1628413"/>
                <a:gd name="connsiteX14408" fmla="*/ 506985 w 12192959"/>
                <a:gd name="connsiteY14408" fmla="*/ 1477118 h 1628413"/>
                <a:gd name="connsiteX14409" fmla="*/ 510275 w 12192959"/>
                <a:gd name="connsiteY14409" fmla="*/ 1473829 h 1628413"/>
                <a:gd name="connsiteX14410" fmla="*/ 536312 w 12192959"/>
                <a:gd name="connsiteY14410" fmla="*/ 1473829 h 1628413"/>
                <a:gd name="connsiteX14411" fmla="*/ 539601 w 12192959"/>
                <a:gd name="connsiteY14411" fmla="*/ 1477119 h 1628413"/>
                <a:gd name="connsiteX14412" fmla="*/ 476268 w 12192959"/>
                <a:gd name="connsiteY14412" fmla="*/ 1477118 h 1628413"/>
                <a:gd name="connsiteX14413" fmla="*/ 472978 w 12192959"/>
                <a:gd name="connsiteY14413" fmla="*/ 1480408 h 1628413"/>
                <a:gd name="connsiteX14414" fmla="*/ 446979 w 12192959"/>
                <a:gd name="connsiteY14414" fmla="*/ 1480408 h 1628413"/>
                <a:gd name="connsiteX14415" fmla="*/ 443690 w 12192959"/>
                <a:gd name="connsiteY14415" fmla="*/ 1477118 h 1628413"/>
                <a:gd name="connsiteX14416" fmla="*/ 446979 w 12192959"/>
                <a:gd name="connsiteY14416" fmla="*/ 1473829 h 1628413"/>
                <a:gd name="connsiteX14417" fmla="*/ 473017 w 12192959"/>
                <a:gd name="connsiteY14417" fmla="*/ 1473829 h 1628413"/>
                <a:gd name="connsiteX14418" fmla="*/ 476306 w 12192959"/>
                <a:gd name="connsiteY14418" fmla="*/ 1477119 h 1628413"/>
                <a:gd name="connsiteX14419" fmla="*/ 536274 w 12192959"/>
                <a:gd name="connsiteY14419" fmla="*/ 1467912 h 1628413"/>
                <a:gd name="connsiteX14420" fmla="*/ 510275 w 12192959"/>
                <a:gd name="connsiteY14420" fmla="*/ 1467912 h 1628413"/>
                <a:gd name="connsiteX14421" fmla="*/ 501567 w 12192959"/>
                <a:gd name="connsiteY14421" fmla="*/ 1474165 h 1628413"/>
                <a:gd name="connsiteX14422" fmla="*/ 481725 w 12192959"/>
                <a:gd name="connsiteY14422" fmla="*/ 1474165 h 1628413"/>
                <a:gd name="connsiteX14423" fmla="*/ 473017 w 12192959"/>
                <a:gd name="connsiteY14423" fmla="*/ 1467912 h 1628413"/>
                <a:gd name="connsiteX14424" fmla="*/ 446979 w 12192959"/>
                <a:gd name="connsiteY14424" fmla="*/ 1467912 h 1628413"/>
                <a:gd name="connsiteX14425" fmla="*/ 438271 w 12192959"/>
                <a:gd name="connsiteY14425" fmla="*/ 1474165 h 1628413"/>
                <a:gd name="connsiteX14426" fmla="*/ 435394 w 12192959"/>
                <a:gd name="connsiteY14426" fmla="*/ 1474165 h 1628413"/>
                <a:gd name="connsiteX14427" fmla="*/ 435394 w 12192959"/>
                <a:gd name="connsiteY14427" fmla="*/ 1459194 h 1628413"/>
                <a:gd name="connsiteX14428" fmla="*/ 549901 w 12192959"/>
                <a:gd name="connsiteY14428" fmla="*/ 1459194 h 1628413"/>
                <a:gd name="connsiteX14429" fmla="*/ 549901 w 12192959"/>
                <a:gd name="connsiteY14429" fmla="*/ 1474165 h 1628413"/>
                <a:gd name="connsiteX14430" fmla="*/ 545020 w 12192959"/>
                <a:gd name="connsiteY14430" fmla="*/ 1474165 h 1628413"/>
                <a:gd name="connsiteX14431" fmla="*/ 536312 w 12192959"/>
                <a:gd name="connsiteY14431" fmla="*/ 1467912 h 1628413"/>
                <a:gd name="connsiteX14432" fmla="*/ 446941 w 12192959"/>
                <a:gd name="connsiteY14432" fmla="*/ 1486325 h 1628413"/>
                <a:gd name="connsiteX14433" fmla="*/ 472978 w 12192959"/>
                <a:gd name="connsiteY14433" fmla="*/ 1486325 h 1628413"/>
                <a:gd name="connsiteX14434" fmla="*/ 481686 w 12192959"/>
                <a:gd name="connsiteY14434" fmla="*/ 1480082 h 1628413"/>
                <a:gd name="connsiteX14435" fmla="*/ 501528 w 12192959"/>
                <a:gd name="connsiteY14435" fmla="*/ 1480082 h 1628413"/>
                <a:gd name="connsiteX14436" fmla="*/ 510236 w 12192959"/>
                <a:gd name="connsiteY14436" fmla="*/ 1486325 h 1628413"/>
                <a:gd name="connsiteX14437" fmla="*/ 536274 w 12192959"/>
                <a:gd name="connsiteY14437" fmla="*/ 1486325 h 1628413"/>
                <a:gd name="connsiteX14438" fmla="*/ 544981 w 12192959"/>
                <a:gd name="connsiteY14438" fmla="*/ 1480082 h 1628413"/>
                <a:gd name="connsiteX14439" fmla="*/ 549863 w 12192959"/>
                <a:gd name="connsiteY14439" fmla="*/ 1480082 h 1628413"/>
                <a:gd name="connsiteX14440" fmla="*/ 549863 w 12192959"/>
                <a:gd name="connsiteY14440" fmla="*/ 1559728 h 1628413"/>
                <a:gd name="connsiteX14441" fmla="*/ 435356 w 12192959"/>
                <a:gd name="connsiteY14441" fmla="*/ 1559728 h 1628413"/>
                <a:gd name="connsiteX14442" fmla="*/ 435356 w 12192959"/>
                <a:gd name="connsiteY14442" fmla="*/ 1480082 h 1628413"/>
                <a:gd name="connsiteX14443" fmla="*/ 438233 w 12192959"/>
                <a:gd name="connsiteY14443" fmla="*/ 1480082 h 1628413"/>
                <a:gd name="connsiteX14444" fmla="*/ 446979 w 12192959"/>
                <a:gd name="connsiteY14444" fmla="*/ 1486325 h 1628413"/>
                <a:gd name="connsiteX14445" fmla="*/ 404313 w 12192959"/>
                <a:gd name="connsiteY14445" fmla="*/ 1453277 h 1628413"/>
                <a:gd name="connsiteX14446" fmla="*/ 404313 w 12192959"/>
                <a:gd name="connsiteY14446" fmla="*/ 1449240 h 1628413"/>
                <a:gd name="connsiteX14447" fmla="*/ 580772 w 12192959"/>
                <a:gd name="connsiteY14447" fmla="*/ 1449240 h 1628413"/>
                <a:gd name="connsiteX14448" fmla="*/ 580772 w 12192959"/>
                <a:gd name="connsiteY14448" fmla="*/ 1453277 h 1628413"/>
                <a:gd name="connsiteX14449" fmla="*/ 404313 w 12192959"/>
                <a:gd name="connsiteY14449" fmla="*/ 1469475 h 1628413"/>
                <a:gd name="connsiteX14450" fmla="*/ 404313 w 12192959"/>
                <a:gd name="connsiteY14450" fmla="*/ 1459194 h 1628413"/>
                <a:gd name="connsiteX14451" fmla="*/ 429400 w 12192959"/>
                <a:gd name="connsiteY14451" fmla="*/ 1459194 h 1628413"/>
                <a:gd name="connsiteX14452" fmla="*/ 429400 w 12192959"/>
                <a:gd name="connsiteY14452" fmla="*/ 1469475 h 1628413"/>
                <a:gd name="connsiteX14453" fmla="*/ 427713 w 12192959"/>
                <a:gd name="connsiteY14453" fmla="*/ 1565645 h 1628413"/>
                <a:gd name="connsiteX14454" fmla="*/ 557391 w 12192959"/>
                <a:gd name="connsiteY14454" fmla="*/ 1565645 h 1628413"/>
                <a:gd name="connsiteX14455" fmla="*/ 557391 w 12192959"/>
                <a:gd name="connsiteY14455" fmla="*/ 1568062 h 1628413"/>
                <a:gd name="connsiteX14456" fmla="*/ 427751 w 12192959"/>
                <a:gd name="connsiteY14456" fmla="*/ 1568062 h 1628413"/>
                <a:gd name="connsiteX14457" fmla="*/ 580791 w 12192959"/>
                <a:gd name="connsiteY14457" fmla="*/ 1439247 h 1628413"/>
                <a:gd name="connsiteX14458" fmla="*/ 580791 w 12192959"/>
                <a:gd name="connsiteY14458" fmla="*/ 1443284 h 1628413"/>
                <a:gd name="connsiteX14459" fmla="*/ 404332 w 12192959"/>
                <a:gd name="connsiteY14459" fmla="*/ 1443284 h 1628413"/>
                <a:gd name="connsiteX14460" fmla="*/ 404332 w 12192959"/>
                <a:gd name="connsiteY14460" fmla="*/ 1439247 h 1628413"/>
                <a:gd name="connsiteX14461" fmla="*/ 580791 w 12192959"/>
                <a:gd name="connsiteY14461" fmla="*/ 1432534 h 1628413"/>
                <a:gd name="connsiteX14462" fmla="*/ 580791 w 12192959"/>
                <a:gd name="connsiteY14462" fmla="*/ 1433320 h 1628413"/>
                <a:gd name="connsiteX14463" fmla="*/ 404332 w 12192959"/>
                <a:gd name="connsiteY14463" fmla="*/ 1433320 h 1628413"/>
                <a:gd name="connsiteX14464" fmla="*/ 404332 w 12192959"/>
                <a:gd name="connsiteY14464" fmla="*/ 1432534 h 1628413"/>
                <a:gd name="connsiteX14465" fmla="*/ 580791 w 12192959"/>
                <a:gd name="connsiteY14465" fmla="*/ 1425130 h 1628413"/>
                <a:gd name="connsiteX14466" fmla="*/ 580791 w 12192959"/>
                <a:gd name="connsiteY14466" fmla="*/ 1426616 h 1628413"/>
                <a:gd name="connsiteX14467" fmla="*/ 404332 w 12192959"/>
                <a:gd name="connsiteY14467" fmla="*/ 1426616 h 1628413"/>
                <a:gd name="connsiteX14468" fmla="*/ 404332 w 12192959"/>
                <a:gd name="connsiteY14468" fmla="*/ 1425130 h 1628413"/>
                <a:gd name="connsiteX14469" fmla="*/ 580791 w 12192959"/>
                <a:gd name="connsiteY14469" fmla="*/ 1417717 h 1628413"/>
                <a:gd name="connsiteX14470" fmla="*/ 580791 w 12192959"/>
                <a:gd name="connsiteY14470" fmla="*/ 1419203 h 1628413"/>
                <a:gd name="connsiteX14471" fmla="*/ 404332 w 12192959"/>
                <a:gd name="connsiteY14471" fmla="*/ 1419203 h 1628413"/>
                <a:gd name="connsiteX14472" fmla="*/ 404332 w 12192959"/>
                <a:gd name="connsiteY14472" fmla="*/ 1417717 h 1628413"/>
                <a:gd name="connsiteX14473" fmla="*/ 600576 w 12192959"/>
                <a:gd name="connsiteY14473" fmla="*/ 1411800 h 1628413"/>
                <a:gd name="connsiteX14474" fmla="*/ 378774 w 12192959"/>
                <a:gd name="connsiteY14474" fmla="*/ 1411800 h 1628413"/>
                <a:gd name="connsiteX14475" fmla="*/ 378774 w 12192959"/>
                <a:gd name="connsiteY14475" fmla="*/ 1403226 h 1628413"/>
                <a:gd name="connsiteX14476" fmla="*/ 600576 w 12192959"/>
                <a:gd name="connsiteY14476" fmla="*/ 1403226 h 1628413"/>
                <a:gd name="connsiteX14477" fmla="*/ 286420 w 12192959"/>
                <a:gd name="connsiteY14477" fmla="*/ 1475344 h 1628413"/>
                <a:gd name="connsiteX14478" fmla="*/ 286420 w 12192959"/>
                <a:gd name="connsiteY14478" fmla="*/ 1559680 h 1628413"/>
                <a:gd name="connsiteX14479" fmla="*/ 261438 w 12192959"/>
                <a:gd name="connsiteY14479" fmla="*/ 1559680 h 1628413"/>
                <a:gd name="connsiteX14480" fmla="*/ 261438 w 12192959"/>
                <a:gd name="connsiteY14480" fmla="*/ 1475344 h 1628413"/>
                <a:gd name="connsiteX14481" fmla="*/ 109961 w 12192959"/>
                <a:gd name="connsiteY14481" fmla="*/ 1419203 h 1628413"/>
                <a:gd name="connsiteX14482" fmla="*/ 109961 w 12192959"/>
                <a:gd name="connsiteY14482" fmla="*/ 1417717 h 1628413"/>
                <a:gd name="connsiteX14483" fmla="*/ 286420 w 12192959"/>
                <a:gd name="connsiteY14483" fmla="*/ 1417717 h 1628413"/>
                <a:gd name="connsiteX14484" fmla="*/ 286420 w 12192959"/>
                <a:gd name="connsiteY14484" fmla="*/ 1419203 h 1628413"/>
                <a:gd name="connsiteX14485" fmla="*/ 109961 w 12192959"/>
                <a:gd name="connsiteY14485" fmla="*/ 1426616 h 1628413"/>
                <a:gd name="connsiteX14486" fmla="*/ 109961 w 12192959"/>
                <a:gd name="connsiteY14486" fmla="*/ 1425130 h 1628413"/>
                <a:gd name="connsiteX14487" fmla="*/ 286420 w 12192959"/>
                <a:gd name="connsiteY14487" fmla="*/ 1425130 h 1628413"/>
                <a:gd name="connsiteX14488" fmla="*/ 286420 w 12192959"/>
                <a:gd name="connsiteY14488" fmla="*/ 1426616 h 1628413"/>
                <a:gd name="connsiteX14489" fmla="*/ 109961 w 12192959"/>
                <a:gd name="connsiteY14489" fmla="*/ 1433330 h 1628413"/>
                <a:gd name="connsiteX14490" fmla="*/ 109961 w 12192959"/>
                <a:gd name="connsiteY14490" fmla="*/ 1432543 h 1628413"/>
                <a:gd name="connsiteX14491" fmla="*/ 286420 w 12192959"/>
                <a:gd name="connsiteY14491" fmla="*/ 1432543 h 1628413"/>
                <a:gd name="connsiteX14492" fmla="*/ 286420 w 12192959"/>
                <a:gd name="connsiteY14492" fmla="*/ 1433330 h 1628413"/>
                <a:gd name="connsiteX14493" fmla="*/ 109961 w 12192959"/>
                <a:gd name="connsiteY14493" fmla="*/ 1443284 h 1628413"/>
                <a:gd name="connsiteX14494" fmla="*/ 109961 w 12192959"/>
                <a:gd name="connsiteY14494" fmla="*/ 1439247 h 1628413"/>
                <a:gd name="connsiteX14495" fmla="*/ 286420 w 12192959"/>
                <a:gd name="connsiteY14495" fmla="*/ 1439247 h 1628413"/>
                <a:gd name="connsiteX14496" fmla="*/ 286420 w 12192959"/>
                <a:gd name="connsiteY14496" fmla="*/ 1443284 h 1628413"/>
                <a:gd name="connsiteX14497" fmla="*/ 245183 w 12192959"/>
                <a:gd name="connsiteY14497" fmla="*/ 1477080 h 1628413"/>
                <a:gd name="connsiteX14498" fmla="*/ 241893 w 12192959"/>
                <a:gd name="connsiteY14498" fmla="*/ 1480369 h 1628413"/>
                <a:gd name="connsiteX14499" fmla="*/ 215894 w 12192959"/>
                <a:gd name="connsiteY14499" fmla="*/ 1480369 h 1628413"/>
                <a:gd name="connsiteX14500" fmla="*/ 212605 w 12192959"/>
                <a:gd name="connsiteY14500" fmla="*/ 1477080 h 1628413"/>
                <a:gd name="connsiteX14501" fmla="*/ 215894 w 12192959"/>
                <a:gd name="connsiteY14501" fmla="*/ 1473791 h 1628413"/>
                <a:gd name="connsiteX14502" fmla="*/ 241932 w 12192959"/>
                <a:gd name="connsiteY14502" fmla="*/ 1473791 h 1628413"/>
                <a:gd name="connsiteX14503" fmla="*/ 245269 w 12192959"/>
                <a:gd name="connsiteY14503" fmla="*/ 1477051 h 1628413"/>
                <a:gd name="connsiteX14504" fmla="*/ 245269 w 12192959"/>
                <a:gd name="connsiteY14504" fmla="*/ 1477118 h 1628413"/>
                <a:gd name="connsiteX14505" fmla="*/ 181887 w 12192959"/>
                <a:gd name="connsiteY14505" fmla="*/ 1477080 h 1628413"/>
                <a:gd name="connsiteX14506" fmla="*/ 178598 w 12192959"/>
                <a:gd name="connsiteY14506" fmla="*/ 1480369 h 1628413"/>
                <a:gd name="connsiteX14507" fmla="*/ 152599 w 12192959"/>
                <a:gd name="connsiteY14507" fmla="*/ 1480369 h 1628413"/>
                <a:gd name="connsiteX14508" fmla="*/ 149310 w 12192959"/>
                <a:gd name="connsiteY14508" fmla="*/ 1477080 h 1628413"/>
                <a:gd name="connsiteX14509" fmla="*/ 152599 w 12192959"/>
                <a:gd name="connsiteY14509" fmla="*/ 1473791 h 1628413"/>
                <a:gd name="connsiteX14510" fmla="*/ 178636 w 12192959"/>
                <a:gd name="connsiteY14510" fmla="*/ 1473791 h 1628413"/>
                <a:gd name="connsiteX14511" fmla="*/ 181974 w 12192959"/>
                <a:gd name="connsiteY14511" fmla="*/ 1477051 h 1628413"/>
                <a:gd name="connsiteX14512" fmla="*/ 181974 w 12192959"/>
                <a:gd name="connsiteY14512" fmla="*/ 1477118 h 1628413"/>
                <a:gd name="connsiteX14513" fmla="*/ 241893 w 12192959"/>
                <a:gd name="connsiteY14513" fmla="*/ 1467873 h 1628413"/>
                <a:gd name="connsiteX14514" fmla="*/ 215894 w 12192959"/>
                <a:gd name="connsiteY14514" fmla="*/ 1467873 h 1628413"/>
                <a:gd name="connsiteX14515" fmla="*/ 207186 w 12192959"/>
                <a:gd name="connsiteY14515" fmla="*/ 1474126 h 1628413"/>
                <a:gd name="connsiteX14516" fmla="*/ 187344 w 12192959"/>
                <a:gd name="connsiteY14516" fmla="*/ 1474126 h 1628413"/>
                <a:gd name="connsiteX14517" fmla="*/ 178636 w 12192959"/>
                <a:gd name="connsiteY14517" fmla="*/ 1467873 h 1628413"/>
                <a:gd name="connsiteX14518" fmla="*/ 152599 w 12192959"/>
                <a:gd name="connsiteY14518" fmla="*/ 1467873 h 1628413"/>
                <a:gd name="connsiteX14519" fmla="*/ 143891 w 12192959"/>
                <a:gd name="connsiteY14519" fmla="*/ 1474126 h 1628413"/>
                <a:gd name="connsiteX14520" fmla="*/ 141014 w 12192959"/>
                <a:gd name="connsiteY14520" fmla="*/ 1474126 h 1628413"/>
                <a:gd name="connsiteX14521" fmla="*/ 141014 w 12192959"/>
                <a:gd name="connsiteY14521" fmla="*/ 1459194 h 1628413"/>
                <a:gd name="connsiteX14522" fmla="*/ 255521 w 12192959"/>
                <a:gd name="connsiteY14522" fmla="*/ 1459194 h 1628413"/>
                <a:gd name="connsiteX14523" fmla="*/ 255521 w 12192959"/>
                <a:gd name="connsiteY14523" fmla="*/ 1474165 h 1628413"/>
                <a:gd name="connsiteX14524" fmla="*/ 250639 w 12192959"/>
                <a:gd name="connsiteY14524" fmla="*/ 1474165 h 1628413"/>
                <a:gd name="connsiteX14525" fmla="*/ 241932 w 12192959"/>
                <a:gd name="connsiteY14525" fmla="*/ 1467912 h 1628413"/>
                <a:gd name="connsiteX14526" fmla="*/ 152561 w 12192959"/>
                <a:gd name="connsiteY14526" fmla="*/ 1486287 h 1628413"/>
                <a:gd name="connsiteX14527" fmla="*/ 178598 w 12192959"/>
                <a:gd name="connsiteY14527" fmla="*/ 1486287 h 1628413"/>
                <a:gd name="connsiteX14528" fmla="*/ 187306 w 12192959"/>
                <a:gd name="connsiteY14528" fmla="*/ 1480043 h 1628413"/>
                <a:gd name="connsiteX14529" fmla="*/ 207148 w 12192959"/>
                <a:gd name="connsiteY14529" fmla="*/ 1480043 h 1628413"/>
                <a:gd name="connsiteX14530" fmla="*/ 215856 w 12192959"/>
                <a:gd name="connsiteY14530" fmla="*/ 1486287 h 1628413"/>
                <a:gd name="connsiteX14531" fmla="*/ 241893 w 12192959"/>
                <a:gd name="connsiteY14531" fmla="*/ 1486287 h 1628413"/>
                <a:gd name="connsiteX14532" fmla="*/ 250601 w 12192959"/>
                <a:gd name="connsiteY14532" fmla="*/ 1480043 h 1628413"/>
                <a:gd name="connsiteX14533" fmla="*/ 255483 w 12192959"/>
                <a:gd name="connsiteY14533" fmla="*/ 1480043 h 1628413"/>
                <a:gd name="connsiteX14534" fmla="*/ 255483 w 12192959"/>
                <a:gd name="connsiteY14534" fmla="*/ 1559690 h 1628413"/>
                <a:gd name="connsiteX14535" fmla="*/ 140985 w 12192959"/>
                <a:gd name="connsiteY14535" fmla="*/ 1559690 h 1628413"/>
                <a:gd name="connsiteX14536" fmla="*/ 140985 w 12192959"/>
                <a:gd name="connsiteY14536" fmla="*/ 1480043 h 1628413"/>
                <a:gd name="connsiteX14537" fmla="*/ 143862 w 12192959"/>
                <a:gd name="connsiteY14537" fmla="*/ 1480043 h 1628413"/>
                <a:gd name="connsiteX14538" fmla="*/ 152599 w 12192959"/>
                <a:gd name="connsiteY14538" fmla="*/ 1486325 h 1628413"/>
                <a:gd name="connsiteX14539" fmla="*/ 109932 w 12192959"/>
                <a:gd name="connsiteY14539" fmla="*/ 1453239 h 1628413"/>
                <a:gd name="connsiteX14540" fmla="*/ 109932 w 12192959"/>
                <a:gd name="connsiteY14540" fmla="*/ 1449201 h 1628413"/>
                <a:gd name="connsiteX14541" fmla="*/ 286392 w 12192959"/>
                <a:gd name="connsiteY14541" fmla="*/ 1449201 h 1628413"/>
                <a:gd name="connsiteX14542" fmla="*/ 286392 w 12192959"/>
                <a:gd name="connsiteY14542" fmla="*/ 1453239 h 1628413"/>
                <a:gd name="connsiteX14543" fmla="*/ 135020 w 12192959"/>
                <a:gd name="connsiteY14543" fmla="*/ 1459156 h 1628413"/>
                <a:gd name="connsiteX14544" fmla="*/ 135020 w 12192959"/>
                <a:gd name="connsiteY14544" fmla="*/ 1469437 h 1628413"/>
                <a:gd name="connsiteX14545" fmla="*/ 109971 w 12192959"/>
                <a:gd name="connsiteY14545" fmla="*/ 1469437 h 1628413"/>
                <a:gd name="connsiteX14546" fmla="*/ 109971 w 12192959"/>
                <a:gd name="connsiteY14546" fmla="*/ 1459194 h 1628413"/>
                <a:gd name="connsiteX14547" fmla="*/ 133332 w 12192959"/>
                <a:gd name="connsiteY14547" fmla="*/ 1565607 h 1628413"/>
                <a:gd name="connsiteX14548" fmla="*/ 263011 w 12192959"/>
                <a:gd name="connsiteY14548" fmla="*/ 1565607 h 1628413"/>
                <a:gd name="connsiteX14549" fmla="*/ 263011 w 12192959"/>
                <a:gd name="connsiteY14549" fmla="*/ 1568024 h 1628413"/>
                <a:gd name="connsiteX14550" fmla="*/ 133371 w 12192959"/>
                <a:gd name="connsiteY14550" fmla="*/ 1568024 h 1628413"/>
                <a:gd name="connsiteX14551" fmla="*/ 286382 w 12192959"/>
                <a:gd name="connsiteY14551" fmla="*/ 1459156 h 1628413"/>
                <a:gd name="connsiteX14552" fmla="*/ 286382 w 12192959"/>
                <a:gd name="connsiteY14552" fmla="*/ 1469437 h 1628413"/>
                <a:gd name="connsiteX14553" fmla="*/ 261438 w 12192959"/>
                <a:gd name="connsiteY14553" fmla="*/ 1469437 h 1628413"/>
                <a:gd name="connsiteX14554" fmla="*/ 261438 w 12192959"/>
                <a:gd name="connsiteY14554" fmla="*/ 1459194 h 1628413"/>
                <a:gd name="connsiteX14555" fmla="*/ 306167 w 12192959"/>
                <a:gd name="connsiteY14555" fmla="*/ 1411809 h 1628413"/>
                <a:gd name="connsiteX14556" fmla="*/ 84394 w 12192959"/>
                <a:gd name="connsiteY14556" fmla="*/ 1411809 h 1628413"/>
                <a:gd name="connsiteX14557" fmla="*/ 84394 w 12192959"/>
                <a:gd name="connsiteY14557" fmla="*/ 1403236 h 1628413"/>
                <a:gd name="connsiteX14558" fmla="*/ 306205 w 12192959"/>
                <a:gd name="connsiteY14558" fmla="*/ 1403236 h 1628413"/>
                <a:gd name="connsiteX14559" fmla="*/ 109932 w 12192959"/>
                <a:gd name="connsiteY14559" fmla="*/ 1475354 h 1628413"/>
                <a:gd name="connsiteX14560" fmla="*/ 135020 w 12192959"/>
                <a:gd name="connsiteY14560" fmla="*/ 1475354 h 1628413"/>
                <a:gd name="connsiteX14561" fmla="*/ 135020 w 12192959"/>
                <a:gd name="connsiteY14561" fmla="*/ 1559690 h 1628413"/>
                <a:gd name="connsiteX14562" fmla="*/ 109971 w 12192959"/>
                <a:gd name="connsiteY14562" fmla="*/ 1559690 h 1628413"/>
                <a:gd name="connsiteX14563" fmla="*/ 262972 w 12192959"/>
                <a:gd name="connsiteY14563" fmla="*/ 1573941 h 1628413"/>
                <a:gd name="connsiteX14564" fmla="*/ 262972 w 12192959"/>
                <a:gd name="connsiteY14564" fmla="*/ 1609856 h 1628413"/>
                <a:gd name="connsiteX14565" fmla="*/ 133371 w 12192959"/>
                <a:gd name="connsiteY14565" fmla="*/ 1609856 h 1628413"/>
                <a:gd name="connsiteX14566" fmla="*/ 133371 w 12192959"/>
                <a:gd name="connsiteY14566" fmla="*/ 1573941 h 1628413"/>
                <a:gd name="connsiteX14567" fmla="*/ 421795 w 12192959"/>
                <a:gd name="connsiteY14567" fmla="*/ 1573941 h 1628413"/>
                <a:gd name="connsiteX14568" fmla="*/ 421795 w 12192959"/>
                <a:gd name="connsiteY14568" fmla="*/ 1582572 h 1628413"/>
                <a:gd name="connsiteX14569" fmla="*/ 268928 w 12192959"/>
                <a:gd name="connsiteY14569" fmla="*/ 1582572 h 1628413"/>
                <a:gd name="connsiteX14570" fmla="*/ 268928 w 12192959"/>
                <a:gd name="connsiteY14570" fmla="*/ 1573941 h 1628413"/>
                <a:gd name="connsiteX14571" fmla="*/ 557353 w 12192959"/>
                <a:gd name="connsiteY14571" fmla="*/ 1573941 h 1628413"/>
                <a:gd name="connsiteX14572" fmla="*/ 557353 w 12192959"/>
                <a:gd name="connsiteY14572" fmla="*/ 1609856 h 1628413"/>
                <a:gd name="connsiteX14573" fmla="*/ 427751 w 12192959"/>
                <a:gd name="connsiteY14573" fmla="*/ 1609856 h 1628413"/>
                <a:gd name="connsiteX14574" fmla="*/ 427751 w 12192959"/>
                <a:gd name="connsiteY14574" fmla="*/ 1573941 h 1628413"/>
                <a:gd name="connsiteX14575" fmla="*/ 715121 w 12192959"/>
                <a:gd name="connsiteY14575" fmla="*/ 1573941 h 1628413"/>
                <a:gd name="connsiteX14576" fmla="*/ 715121 w 12192959"/>
                <a:gd name="connsiteY14576" fmla="*/ 1582572 h 1628413"/>
                <a:gd name="connsiteX14577" fmla="*/ 563308 w 12192959"/>
                <a:gd name="connsiteY14577" fmla="*/ 1582572 h 1628413"/>
                <a:gd name="connsiteX14578" fmla="*/ 563308 w 12192959"/>
                <a:gd name="connsiteY14578" fmla="*/ 1573941 h 1628413"/>
                <a:gd name="connsiteX14579" fmla="*/ 378774 w 12192959"/>
                <a:gd name="connsiteY14579" fmla="*/ 1397357 h 1628413"/>
                <a:gd name="connsiteX14580" fmla="*/ 378774 w 12192959"/>
                <a:gd name="connsiteY14580" fmla="*/ 1386501 h 1628413"/>
                <a:gd name="connsiteX14581" fmla="*/ 600576 w 12192959"/>
                <a:gd name="connsiteY14581" fmla="*/ 1386501 h 1628413"/>
                <a:gd name="connsiteX14582" fmla="*/ 600576 w 12192959"/>
                <a:gd name="connsiteY14582" fmla="*/ 1397328 h 1628413"/>
                <a:gd name="connsiteX14583" fmla="*/ 84355 w 12192959"/>
                <a:gd name="connsiteY14583" fmla="*/ 1397357 h 1628413"/>
                <a:gd name="connsiteX14584" fmla="*/ 84355 w 12192959"/>
                <a:gd name="connsiteY14584" fmla="*/ 1386501 h 1628413"/>
                <a:gd name="connsiteX14585" fmla="*/ 306205 w 12192959"/>
                <a:gd name="connsiteY14585" fmla="*/ 1386501 h 1628413"/>
                <a:gd name="connsiteX14586" fmla="*/ 306205 w 12192959"/>
                <a:gd name="connsiteY14586" fmla="*/ 1397328 h 1628413"/>
                <a:gd name="connsiteX14587" fmla="*/ 84355 w 12192959"/>
                <a:gd name="connsiteY14587" fmla="*/ 1433368 h 1628413"/>
                <a:gd name="connsiteX14588" fmla="*/ 84355 w 12192959"/>
                <a:gd name="connsiteY14588" fmla="*/ 1417765 h 1628413"/>
                <a:gd name="connsiteX14589" fmla="*/ 104015 w 12192959"/>
                <a:gd name="connsiteY14589" fmla="*/ 1417765 h 1628413"/>
                <a:gd name="connsiteX14590" fmla="*/ 104015 w 12192959"/>
                <a:gd name="connsiteY14590" fmla="*/ 1433368 h 1628413"/>
                <a:gd name="connsiteX14591" fmla="*/ 697638 w 12192959"/>
                <a:gd name="connsiteY14591" fmla="*/ 1469475 h 1628413"/>
                <a:gd name="connsiteX14592" fmla="*/ 697638 w 12192959"/>
                <a:gd name="connsiteY14592" fmla="*/ 1459194 h 1628413"/>
                <a:gd name="connsiteX14593" fmla="*/ 722735 w 12192959"/>
                <a:gd name="connsiteY14593" fmla="*/ 1459194 h 1628413"/>
                <a:gd name="connsiteX14594" fmla="*/ 722735 w 12192959"/>
                <a:gd name="connsiteY14594" fmla="*/ 1469475 h 1628413"/>
                <a:gd name="connsiteX14595" fmla="*/ 721048 w 12192959"/>
                <a:gd name="connsiteY14595" fmla="*/ 1565645 h 1628413"/>
                <a:gd name="connsiteX14596" fmla="*/ 765824 w 12192959"/>
                <a:gd name="connsiteY14596" fmla="*/ 1565645 h 1628413"/>
                <a:gd name="connsiteX14597" fmla="*/ 765824 w 12192959"/>
                <a:gd name="connsiteY14597" fmla="*/ 1568062 h 1628413"/>
                <a:gd name="connsiteX14598" fmla="*/ 721086 w 12192959"/>
                <a:gd name="connsiteY14598" fmla="*/ 1568062 h 1628413"/>
                <a:gd name="connsiteX14599" fmla="*/ 765786 w 12192959"/>
                <a:gd name="connsiteY14599" fmla="*/ 1449240 h 1628413"/>
                <a:gd name="connsiteX14600" fmla="*/ 765786 w 12192959"/>
                <a:gd name="connsiteY14600" fmla="*/ 1453277 h 1628413"/>
                <a:gd name="connsiteX14601" fmla="*/ 697676 w 12192959"/>
                <a:gd name="connsiteY14601" fmla="*/ 1453277 h 1628413"/>
                <a:gd name="connsiteX14602" fmla="*/ 697676 w 12192959"/>
                <a:gd name="connsiteY14602" fmla="*/ 1449240 h 1628413"/>
                <a:gd name="connsiteX14603" fmla="*/ 722735 w 12192959"/>
                <a:gd name="connsiteY14603" fmla="*/ 1475392 h 1628413"/>
                <a:gd name="connsiteX14604" fmla="*/ 722735 w 12192959"/>
                <a:gd name="connsiteY14604" fmla="*/ 1559728 h 1628413"/>
                <a:gd name="connsiteX14605" fmla="*/ 697676 w 12192959"/>
                <a:gd name="connsiteY14605" fmla="*/ 1559728 h 1628413"/>
                <a:gd name="connsiteX14606" fmla="*/ 697676 w 12192959"/>
                <a:gd name="connsiteY14606" fmla="*/ 1475392 h 1628413"/>
                <a:gd name="connsiteX14607" fmla="*/ 765786 w 12192959"/>
                <a:gd name="connsiteY14607" fmla="*/ 1573979 h 1628413"/>
                <a:gd name="connsiteX14608" fmla="*/ 765786 w 12192959"/>
                <a:gd name="connsiteY14608" fmla="*/ 1609885 h 1628413"/>
                <a:gd name="connsiteX14609" fmla="*/ 721086 w 12192959"/>
                <a:gd name="connsiteY14609" fmla="*/ 1609885 h 1628413"/>
                <a:gd name="connsiteX14610" fmla="*/ 721086 w 12192959"/>
                <a:gd name="connsiteY14610" fmla="*/ 1573979 h 1628413"/>
                <a:gd name="connsiteX14611" fmla="*/ 740276 w 12192959"/>
                <a:gd name="connsiteY14611" fmla="*/ 1486325 h 1628413"/>
                <a:gd name="connsiteX14612" fmla="*/ 765786 w 12192959"/>
                <a:gd name="connsiteY14612" fmla="*/ 1486325 h 1628413"/>
                <a:gd name="connsiteX14613" fmla="*/ 765786 w 12192959"/>
                <a:gd name="connsiteY14613" fmla="*/ 1559728 h 1628413"/>
                <a:gd name="connsiteX14614" fmla="*/ 728691 w 12192959"/>
                <a:gd name="connsiteY14614" fmla="*/ 1559728 h 1628413"/>
                <a:gd name="connsiteX14615" fmla="*/ 728691 w 12192959"/>
                <a:gd name="connsiteY14615" fmla="*/ 1480082 h 1628413"/>
                <a:gd name="connsiteX14616" fmla="*/ 731568 w 12192959"/>
                <a:gd name="connsiteY14616" fmla="*/ 1480082 h 1628413"/>
                <a:gd name="connsiteX14617" fmla="*/ 740314 w 12192959"/>
                <a:gd name="connsiteY14617" fmla="*/ 1486325 h 1628413"/>
                <a:gd name="connsiteX14618" fmla="*/ 765786 w 12192959"/>
                <a:gd name="connsiteY14618" fmla="*/ 1480408 h 1628413"/>
                <a:gd name="connsiteX14619" fmla="*/ 740314 w 12192959"/>
                <a:gd name="connsiteY14619" fmla="*/ 1480408 h 1628413"/>
                <a:gd name="connsiteX14620" fmla="*/ 737025 w 12192959"/>
                <a:gd name="connsiteY14620" fmla="*/ 1477118 h 1628413"/>
                <a:gd name="connsiteX14621" fmla="*/ 740314 w 12192959"/>
                <a:gd name="connsiteY14621" fmla="*/ 1473829 h 1628413"/>
                <a:gd name="connsiteX14622" fmla="*/ 765824 w 12192959"/>
                <a:gd name="connsiteY14622" fmla="*/ 1473829 h 1628413"/>
                <a:gd name="connsiteX14623" fmla="*/ 765786 w 12192959"/>
                <a:gd name="connsiteY14623" fmla="*/ 1467941 h 1628413"/>
                <a:gd name="connsiteX14624" fmla="*/ 740314 w 12192959"/>
                <a:gd name="connsiteY14624" fmla="*/ 1467941 h 1628413"/>
                <a:gd name="connsiteX14625" fmla="*/ 731597 w 12192959"/>
                <a:gd name="connsiteY14625" fmla="*/ 1474193 h 1628413"/>
                <a:gd name="connsiteX14626" fmla="*/ 728720 w 12192959"/>
                <a:gd name="connsiteY14626" fmla="*/ 1474193 h 1628413"/>
                <a:gd name="connsiteX14627" fmla="*/ 728720 w 12192959"/>
                <a:gd name="connsiteY14627" fmla="*/ 1459194 h 1628413"/>
                <a:gd name="connsiteX14628" fmla="*/ 765824 w 12192959"/>
                <a:gd name="connsiteY14628" fmla="*/ 1459194 h 1628413"/>
                <a:gd name="connsiteX14629" fmla="*/ 765786 w 12192959"/>
                <a:gd name="connsiteY14629" fmla="*/ 1439314 h 1628413"/>
                <a:gd name="connsiteX14630" fmla="*/ 765786 w 12192959"/>
                <a:gd name="connsiteY14630" fmla="*/ 1443351 h 1628413"/>
                <a:gd name="connsiteX14631" fmla="*/ 697676 w 12192959"/>
                <a:gd name="connsiteY14631" fmla="*/ 1443351 h 1628413"/>
                <a:gd name="connsiteX14632" fmla="*/ 697676 w 12192959"/>
                <a:gd name="connsiteY14632" fmla="*/ 1439247 h 1628413"/>
                <a:gd name="connsiteX14633" fmla="*/ 765786 w 12192959"/>
                <a:gd name="connsiteY14633" fmla="*/ 1432601 h 1628413"/>
                <a:gd name="connsiteX14634" fmla="*/ 765786 w 12192959"/>
                <a:gd name="connsiteY14634" fmla="*/ 1433387 h 1628413"/>
                <a:gd name="connsiteX14635" fmla="*/ 697676 w 12192959"/>
                <a:gd name="connsiteY14635" fmla="*/ 1433387 h 1628413"/>
                <a:gd name="connsiteX14636" fmla="*/ 697676 w 12192959"/>
                <a:gd name="connsiteY14636" fmla="*/ 1432601 h 1628413"/>
                <a:gd name="connsiteX14637" fmla="*/ 765786 w 12192959"/>
                <a:gd name="connsiteY14637" fmla="*/ 1425197 h 1628413"/>
                <a:gd name="connsiteX14638" fmla="*/ 765786 w 12192959"/>
                <a:gd name="connsiteY14638" fmla="*/ 1426684 h 1628413"/>
                <a:gd name="connsiteX14639" fmla="*/ 697676 w 12192959"/>
                <a:gd name="connsiteY14639" fmla="*/ 1426684 h 1628413"/>
                <a:gd name="connsiteX14640" fmla="*/ 697676 w 12192959"/>
                <a:gd name="connsiteY14640" fmla="*/ 1425197 h 1628413"/>
                <a:gd name="connsiteX14641" fmla="*/ 765786 w 12192959"/>
                <a:gd name="connsiteY14641" fmla="*/ 1417784 h 1628413"/>
                <a:gd name="connsiteX14642" fmla="*/ 765786 w 12192959"/>
                <a:gd name="connsiteY14642" fmla="*/ 1419270 h 1628413"/>
                <a:gd name="connsiteX14643" fmla="*/ 697676 w 12192959"/>
                <a:gd name="connsiteY14643" fmla="*/ 1419270 h 1628413"/>
                <a:gd name="connsiteX14644" fmla="*/ 697676 w 12192959"/>
                <a:gd name="connsiteY14644" fmla="*/ 1417784 h 1628413"/>
                <a:gd name="connsiteX14645" fmla="*/ 765786 w 12192959"/>
                <a:gd name="connsiteY14645" fmla="*/ 1411867 h 1628413"/>
                <a:gd name="connsiteX14646" fmla="*/ 672109 w 12192959"/>
                <a:gd name="connsiteY14646" fmla="*/ 1411867 h 1628413"/>
                <a:gd name="connsiteX14647" fmla="*/ 672109 w 12192959"/>
                <a:gd name="connsiteY14647" fmla="*/ 1403293 h 1628413"/>
                <a:gd name="connsiteX14648" fmla="*/ 765824 w 12192959"/>
                <a:gd name="connsiteY14648" fmla="*/ 1403293 h 1628413"/>
                <a:gd name="connsiteX14649" fmla="*/ 18404 w 12192959"/>
                <a:gd name="connsiteY14649" fmla="*/ 1403293 h 1628413"/>
                <a:gd name="connsiteX14650" fmla="*/ 78438 w 12192959"/>
                <a:gd name="connsiteY14650" fmla="*/ 1403293 h 1628413"/>
                <a:gd name="connsiteX14651" fmla="*/ 78438 w 12192959"/>
                <a:gd name="connsiteY14651" fmla="*/ 1436370 h 1628413"/>
                <a:gd name="connsiteX14652" fmla="*/ 81401 w 12192959"/>
                <a:gd name="connsiteY14652" fmla="*/ 1439323 h 1628413"/>
                <a:gd name="connsiteX14653" fmla="*/ 104015 w 12192959"/>
                <a:gd name="connsiteY14653" fmla="*/ 1439323 h 1628413"/>
                <a:gd name="connsiteX14654" fmla="*/ 104015 w 12192959"/>
                <a:gd name="connsiteY14654" fmla="*/ 1562730 h 1628413"/>
                <a:gd name="connsiteX14655" fmla="*/ 106969 w 12192959"/>
                <a:gd name="connsiteY14655" fmla="*/ 1565684 h 1628413"/>
                <a:gd name="connsiteX14656" fmla="*/ 127415 w 12192959"/>
                <a:gd name="connsiteY14656" fmla="*/ 1565684 h 1628413"/>
                <a:gd name="connsiteX14657" fmla="*/ 127415 w 12192959"/>
                <a:gd name="connsiteY14657" fmla="*/ 1568100 h 1628413"/>
                <a:gd name="connsiteX14658" fmla="*/ 18442 w 12192959"/>
                <a:gd name="connsiteY14658" fmla="*/ 1568100 h 1628413"/>
                <a:gd name="connsiteX14659" fmla="*/ 18404 w 12192959"/>
                <a:gd name="connsiteY14659" fmla="*/ 1588585 h 1628413"/>
                <a:gd name="connsiteX14660" fmla="*/ 127454 w 12192959"/>
                <a:gd name="connsiteY14660" fmla="*/ 1588585 h 1628413"/>
                <a:gd name="connsiteX14661" fmla="*/ 127454 w 12192959"/>
                <a:gd name="connsiteY14661" fmla="*/ 1612829 h 1628413"/>
                <a:gd name="connsiteX14662" fmla="*/ 130417 w 12192959"/>
                <a:gd name="connsiteY14662" fmla="*/ 1615792 h 1628413"/>
                <a:gd name="connsiteX14663" fmla="*/ 265974 w 12192959"/>
                <a:gd name="connsiteY14663" fmla="*/ 1615792 h 1628413"/>
                <a:gd name="connsiteX14664" fmla="*/ 268928 w 12192959"/>
                <a:gd name="connsiteY14664" fmla="*/ 1612839 h 1628413"/>
                <a:gd name="connsiteX14665" fmla="*/ 268928 w 12192959"/>
                <a:gd name="connsiteY14665" fmla="*/ 1612829 h 1628413"/>
                <a:gd name="connsiteX14666" fmla="*/ 268928 w 12192959"/>
                <a:gd name="connsiteY14666" fmla="*/ 1588566 h 1628413"/>
                <a:gd name="connsiteX14667" fmla="*/ 421834 w 12192959"/>
                <a:gd name="connsiteY14667" fmla="*/ 1588566 h 1628413"/>
                <a:gd name="connsiteX14668" fmla="*/ 421834 w 12192959"/>
                <a:gd name="connsiteY14668" fmla="*/ 1612829 h 1628413"/>
                <a:gd name="connsiteX14669" fmla="*/ 424778 w 12192959"/>
                <a:gd name="connsiteY14669" fmla="*/ 1615792 h 1628413"/>
                <a:gd name="connsiteX14670" fmla="*/ 424788 w 12192959"/>
                <a:gd name="connsiteY14670" fmla="*/ 1615792 h 1628413"/>
                <a:gd name="connsiteX14671" fmla="*/ 560345 w 12192959"/>
                <a:gd name="connsiteY14671" fmla="*/ 1615792 h 1628413"/>
                <a:gd name="connsiteX14672" fmla="*/ 563308 w 12192959"/>
                <a:gd name="connsiteY14672" fmla="*/ 1612829 h 1628413"/>
                <a:gd name="connsiteX14673" fmla="*/ 563308 w 12192959"/>
                <a:gd name="connsiteY14673" fmla="*/ 1588566 h 1628413"/>
                <a:gd name="connsiteX14674" fmla="*/ 715188 w 12192959"/>
                <a:gd name="connsiteY14674" fmla="*/ 1588566 h 1628413"/>
                <a:gd name="connsiteX14675" fmla="*/ 715188 w 12192959"/>
                <a:gd name="connsiteY14675" fmla="*/ 1612829 h 1628413"/>
                <a:gd name="connsiteX14676" fmla="*/ 718151 w 12192959"/>
                <a:gd name="connsiteY14676" fmla="*/ 1615792 h 1628413"/>
                <a:gd name="connsiteX14677" fmla="*/ 765824 w 12192959"/>
                <a:gd name="connsiteY14677" fmla="*/ 1615792 h 1628413"/>
                <a:gd name="connsiteX14678" fmla="*/ 765824 w 12192959"/>
                <a:gd name="connsiteY14678" fmla="*/ 1622506 h 1628413"/>
                <a:gd name="connsiteX14679" fmla="*/ 18442 w 12192959"/>
                <a:gd name="connsiteY14679" fmla="*/ 1622506 h 1628413"/>
                <a:gd name="connsiteX14680" fmla="*/ 672070 w 12192959"/>
                <a:gd name="connsiteY14680" fmla="*/ 1397376 h 1628413"/>
                <a:gd name="connsiteX14681" fmla="*/ 672070 w 12192959"/>
                <a:gd name="connsiteY14681" fmla="*/ 1386501 h 1628413"/>
                <a:gd name="connsiteX14682" fmla="*/ 765824 w 12192959"/>
                <a:gd name="connsiteY14682" fmla="*/ 1386501 h 1628413"/>
                <a:gd name="connsiteX14683" fmla="*/ 765824 w 12192959"/>
                <a:gd name="connsiteY14683" fmla="*/ 1397338 h 1628413"/>
                <a:gd name="connsiteX14684" fmla="*/ 666153 w 12192959"/>
                <a:gd name="connsiteY14684" fmla="*/ 1383585 h 1628413"/>
                <a:gd name="connsiteX14685" fmla="*/ 666153 w 12192959"/>
                <a:gd name="connsiteY14685" fmla="*/ 1397376 h 1628413"/>
                <a:gd name="connsiteX14686" fmla="*/ 606502 w 12192959"/>
                <a:gd name="connsiteY14686" fmla="*/ 1397376 h 1628413"/>
                <a:gd name="connsiteX14687" fmla="*/ 606502 w 12192959"/>
                <a:gd name="connsiteY14687" fmla="*/ 1383585 h 1628413"/>
                <a:gd name="connsiteX14688" fmla="*/ 603539 w 12192959"/>
                <a:gd name="connsiteY14688" fmla="*/ 1380622 h 1628413"/>
                <a:gd name="connsiteX14689" fmla="*/ 375811 w 12192959"/>
                <a:gd name="connsiteY14689" fmla="*/ 1380622 h 1628413"/>
                <a:gd name="connsiteX14690" fmla="*/ 372857 w 12192959"/>
                <a:gd name="connsiteY14690" fmla="*/ 1383585 h 1628413"/>
                <a:gd name="connsiteX14691" fmla="*/ 372857 w 12192959"/>
                <a:gd name="connsiteY14691" fmla="*/ 1397376 h 1628413"/>
                <a:gd name="connsiteX14692" fmla="*/ 312122 w 12192959"/>
                <a:gd name="connsiteY14692" fmla="*/ 1397376 h 1628413"/>
                <a:gd name="connsiteX14693" fmla="*/ 312122 w 12192959"/>
                <a:gd name="connsiteY14693" fmla="*/ 1383585 h 1628413"/>
                <a:gd name="connsiteX14694" fmla="*/ 309159 w 12192959"/>
                <a:gd name="connsiteY14694" fmla="*/ 1380622 h 1628413"/>
                <a:gd name="connsiteX14695" fmla="*/ 81440 w 12192959"/>
                <a:gd name="connsiteY14695" fmla="*/ 1380622 h 1628413"/>
                <a:gd name="connsiteX14696" fmla="*/ 78476 w 12192959"/>
                <a:gd name="connsiteY14696" fmla="*/ 1383585 h 1628413"/>
                <a:gd name="connsiteX14697" fmla="*/ 78476 w 12192959"/>
                <a:gd name="connsiteY14697" fmla="*/ 1397376 h 1628413"/>
                <a:gd name="connsiteX14698" fmla="*/ 18442 w 12192959"/>
                <a:gd name="connsiteY14698" fmla="*/ 1397376 h 1628413"/>
                <a:gd name="connsiteX14699" fmla="*/ 18442 w 12192959"/>
                <a:gd name="connsiteY14699" fmla="*/ 1374034 h 1628413"/>
                <a:gd name="connsiteX14700" fmla="*/ 765824 w 12192959"/>
                <a:gd name="connsiteY14700" fmla="*/ 1374034 h 1628413"/>
                <a:gd name="connsiteX14701" fmla="*/ 765824 w 12192959"/>
                <a:gd name="connsiteY14701" fmla="*/ 1380612 h 1628413"/>
                <a:gd name="connsiteX14702" fmla="*/ 669155 w 12192959"/>
                <a:gd name="connsiteY14702" fmla="*/ 1380612 h 1628413"/>
                <a:gd name="connsiteX14703" fmla="*/ 666192 w 12192959"/>
                <a:gd name="connsiteY14703" fmla="*/ 1383566 h 1628413"/>
                <a:gd name="connsiteX14704" fmla="*/ 6636 w 12192959"/>
                <a:gd name="connsiteY14704" fmla="*/ 1364884 h 1628413"/>
                <a:gd name="connsiteX14705" fmla="*/ 765824 w 12192959"/>
                <a:gd name="connsiteY14705" fmla="*/ 1364884 h 1628413"/>
                <a:gd name="connsiteX14706" fmla="*/ 765824 w 12192959"/>
                <a:gd name="connsiteY14706" fmla="*/ 1368107 h 1628413"/>
                <a:gd name="connsiteX14707" fmla="*/ 6636 w 12192959"/>
                <a:gd name="connsiteY14707" fmla="*/ 1368107 h 1628413"/>
                <a:gd name="connsiteX14708" fmla="*/ 765824 w 12192959"/>
                <a:gd name="connsiteY14708" fmla="*/ 1355745 h 1628413"/>
                <a:gd name="connsiteX14709" fmla="*/ 765824 w 12192959"/>
                <a:gd name="connsiteY14709" fmla="*/ 1358967 h 1628413"/>
                <a:gd name="connsiteX14710" fmla="*/ 6636 w 12192959"/>
                <a:gd name="connsiteY14710" fmla="*/ 1358967 h 1628413"/>
                <a:gd name="connsiteX14711" fmla="*/ 6636 w 12192959"/>
                <a:gd name="connsiteY14711" fmla="*/ 1355745 h 1628413"/>
                <a:gd name="connsiteX14712" fmla="*/ 18097 w 12192959"/>
                <a:gd name="connsiteY14712" fmla="*/ 1259268 h 1628413"/>
                <a:gd name="connsiteX14713" fmla="*/ 18097 w 12192959"/>
                <a:gd name="connsiteY14713" fmla="*/ 1239330 h 1628413"/>
                <a:gd name="connsiteX14714" fmla="*/ 618327 w 12192959"/>
                <a:gd name="connsiteY14714" fmla="*/ 1239330 h 1628413"/>
                <a:gd name="connsiteX14715" fmla="*/ 618327 w 12192959"/>
                <a:gd name="connsiteY14715" fmla="*/ 1259268 h 1628413"/>
                <a:gd name="connsiteX14716" fmla="*/ 18097 w 12192959"/>
                <a:gd name="connsiteY14716" fmla="*/ 1324251 h 1628413"/>
                <a:gd name="connsiteX14717" fmla="*/ 18097 w 12192959"/>
                <a:gd name="connsiteY14717" fmla="*/ 1265185 h 1628413"/>
                <a:gd name="connsiteX14718" fmla="*/ 618327 w 12192959"/>
                <a:gd name="connsiteY14718" fmla="*/ 1265185 h 1628413"/>
                <a:gd name="connsiteX14719" fmla="*/ 618327 w 12192959"/>
                <a:gd name="connsiteY14719" fmla="*/ 1324251 h 1628413"/>
                <a:gd name="connsiteX14720" fmla="*/ 18097 w 12192959"/>
                <a:gd name="connsiteY14720" fmla="*/ 1340688 h 1628413"/>
                <a:gd name="connsiteX14721" fmla="*/ 18097 w 12192959"/>
                <a:gd name="connsiteY14721" fmla="*/ 1330139 h 1628413"/>
                <a:gd name="connsiteX14722" fmla="*/ 618327 w 12192959"/>
                <a:gd name="connsiteY14722" fmla="*/ 1330139 h 1628413"/>
                <a:gd name="connsiteX14723" fmla="*/ 618327 w 12192959"/>
                <a:gd name="connsiteY14723" fmla="*/ 1340688 h 1628413"/>
                <a:gd name="connsiteX14724" fmla="*/ 624196 w 12192959"/>
                <a:gd name="connsiteY14724" fmla="*/ 1246264 h 1628413"/>
                <a:gd name="connsiteX14725" fmla="*/ 624196 w 12192959"/>
                <a:gd name="connsiteY14725" fmla="*/ 1239330 h 1628413"/>
                <a:gd name="connsiteX14726" fmla="*/ 666182 w 12192959"/>
                <a:gd name="connsiteY14726" fmla="*/ 1239330 h 1628413"/>
                <a:gd name="connsiteX14727" fmla="*/ 666182 w 12192959"/>
                <a:gd name="connsiteY14727" fmla="*/ 1246264 h 1628413"/>
                <a:gd name="connsiteX14728" fmla="*/ 624196 w 12192959"/>
                <a:gd name="connsiteY14728" fmla="*/ 1259268 h 1628413"/>
                <a:gd name="connsiteX14729" fmla="*/ 624196 w 12192959"/>
                <a:gd name="connsiteY14729" fmla="*/ 1252181 h 1628413"/>
                <a:gd name="connsiteX14730" fmla="*/ 666182 w 12192959"/>
                <a:gd name="connsiteY14730" fmla="*/ 1252181 h 1628413"/>
                <a:gd name="connsiteX14731" fmla="*/ 666182 w 12192959"/>
                <a:gd name="connsiteY14731" fmla="*/ 1259268 h 1628413"/>
                <a:gd name="connsiteX14732" fmla="*/ 624196 w 12192959"/>
                <a:gd name="connsiteY14732" fmla="*/ 1272263 h 1628413"/>
                <a:gd name="connsiteX14733" fmla="*/ 624196 w 12192959"/>
                <a:gd name="connsiteY14733" fmla="*/ 1265185 h 1628413"/>
                <a:gd name="connsiteX14734" fmla="*/ 666182 w 12192959"/>
                <a:gd name="connsiteY14734" fmla="*/ 1265185 h 1628413"/>
                <a:gd name="connsiteX14735" fmla="*/ 666182 w 12192959"/>
                <a:gd name="connsiteY14735" fmla="*/ 1272263 h 1628413"/>
                <a:gd name="connsiteX14736" fmla="*/ 624196 w 12192959"/>
                <a:gd name="connsiteY14736" fmla="*/ 1285257 h 1628413"/>
                <a:gd name="connsiteX14737" fmla="*/ 624196 w 12192959"/>
                <a:gd name="connsiteY14737" fmla="*/ 1278180 h 1628413"/>
                <a:gd name="connsiteX14738" fmla="*/ 666182 w 12192959"/>
                <a:gd name="connsiteY14738" fmla="*/ 1278180 h 1628413"/>
                <a:gd name="connsiteX14739" fmla="*/ 666182 w 12192959"/>
                <a:gd name="connsiteY14739" fmla="*/ 1285257 h 1628413"/>
                <a:gd name="connsiteX14740" fmla="*/ 624196 w 12192959"/>
                <a:gd name="connsiteY14740" fmla="*/ 1298252 h 1628413"/>
                <a:gd name="connsiteX14741" fmla="*/ 624196 w 12192959"/>
                <a:gd name="connsiteY14741" fmla="*/ 1291174 h 1628413"/>
                <a:gd name="connsiteX14742" fmla="*/ 666182 w 12192959"/>
                <a:gd name="connsiteY14742" fmla="*/ 1291174 h 1628413"/>
                <a:gd name="connsiteX14743" fmla="*/ 666182 w 12192959"/>
                <a:gd name="connsiteY14743" fmla="*/ 1298271 h 1628413"/>
                <a:gd name="connsiteX14744" fmla="*/ 624196 w 12192959"/>
                <a:gd name="connsiteY14744" fmla="*/ 1311256 h 1628413"/>
                <a:gd name="connsiteX14745" fmla="*/ 624196 w 12192959"/>
                <a:gd name="connsiteY14745" fmla="*/ 1304179 h 1628413"/>
                <a:gd name="connsiteX14746" fmla="*/ 666182 w 12192959"/>
                <a:gd name="connsiteY14746" fmla="*/ 1304179 h 1628413"/>
                <a:gd name="connsiteX14747" fmla="*/ 666182 w 12192959"/>
                <a:gd name="connsiteY14747" fmla="*/ 1311256 h 1628413"/>
                <a:gd name="connsiteX14748" fmla="*/ 624196 w 12192959"/>
                <a:gd name="connsiteY14748" fmla="*/ 1324251 h 1628413"/>
                <a:gd name="connsiteX14749" fmla="*/ 624196 w 12192959"/>
                <a:gd name="connsiteY14749" fmla="*/ 1317173 h 1628413"/>
                <a:gd name="connsiteX14750" fmla="*/ 666182 w 12192959"/>
                <a:gd name="connsiteY14750" fmla="*/ 1317173 h 1628413"/>
                <a:gd name="connsiteX14751" fmla="*/ 666182 w 12192959"/>
                <a:gd name="connsiteY14751" fmla="*/ 1324251 h 1628413"/>
                <a:gd name="connsiteX14752" fmla="*/ 624196 w 12192959"/>
                <a:gd name="connsiteY14752" fmla="*/ 1340688 h 1628413"/>
                <a:gd name="connsiteX14753" fmla="*/ 624196 w 12192959"/>
                <a:gd name="connsiteY14753" fmla="*/ 1330139 h 1628413"/>
                <a:gd name="connsiteX14754" fmla="*/ 666182 w 12192959"/>
                <a:gd name="connsiteY14754" fmla="*/ 1330139 h 1628413"/>
                <a:gd name="connsiteX14755" fmla="*/ 666182 w 12192959"/>
                <a:gd name="connsiteY14755" fmla="*/ 1340688 h 1628413"/>
                <a:gd name="connsiteX14756" fmla="*/ 6588 w 12192959"/>
                <a:gd name="connsiteY14756" fmla="*/ 1349828 h 1628413"/>
                <a:gd name="connsiteX14757" fmla="*/ 6588 w 12192959"/>
                <a:gd name="connsiteY14757" fmla="*/ 1346596 h 1628413"/>
                <a:gd name="connsiteX14758" fmla="*/ 765824 w 12192959"/>
                <a:gd name="connsiteY14758" fmla="*/ 1346596 h 1628413"/>
                <a:gd name="connsiteX14759" fmla="*/ 765824 w 12192959"/>
                <a:gd name="connsiteY14759" fmla="*/ 1349818 h 1628413"/>
                <a:gd name="connsiteX14760" fmla="*/ 765776 w 12192959"/>
                <a:gd name="connsiteY14760" fmla="*/ 1330168 h 1628413"/>
                <a:gd name="connsiteX14761" fmla="*/ 765776 w 12192959"/>
                <a:gd name="connsiteY14761" fmla="*/ 1340717 h 1628413"/>
                <a:gd name="connsiteX14762" fmla="*/ 672109 w 12192959"/>
                <a:gd name="connsiteY14762" fmla="*/ 1340717 h 1628413"/>
                <a:gd name="connsiteX14763" fmla="*/ 672109 w 12192959"/>
                <a:gd name="connsiteY14763" fmla="*/ 1330168 h 1628413"/>
                <a:gd name="connsiteX14764" fmla="*/ 918366 w 12192959"/>
                <a:gd name="connsiteY14764" fmla="*/ 931216 h 1628413"/>
                <a:gd name="connsiteX14765" fmla="*/ 918366 w 12192959"/>
                <a:gd name="connsiteY14765" fmla="*/ 925213 h 1628413"/>
                <a:gd name="connsiteX14766" fmla="*/ 933969 w 12192959"/>
                <a:gd name="connsiteY14766" fmla="*/ 925213 h 1628413"/>
                <a:gd name="connsiteX14767" fmla="*/ 933969 w 12192959"/>
                <a:gd name="connsiteY14767" fmla="*/ 931274 h 1628413"/>
                <a:gd name="connsiteX14768" fmla="*/ 936932 w 12192959"/>
                <a:gd name="connsiteY14768" fmla="*/ 934237 h 1628413"/>
                <a:gd name="connsiteX14769" fmla="*/ 937680 w 12192959"/>
                <a:gd name="connsiteY14769" fmla="*/ 934237 h 1628413"/>
                <a:gd name="connsiteX14770" fmla="*/ 937680 w 12192959"/>
                <a:gd name="connsiteY14770" fmla="*/ 939771 h 1628413"/>
                <a:gd name="connsiteX14771" fmla="*/ 936999 w 12192959"/>
                <a:gd name="connsiteY14771" fmla="*/ 939771 h 1628413"/>
                <a:gd name="connsiteX14772" fmla="*/ 934036 w 12192959"/>
                <a:gd name="connsiteY14772" fmla="*/ 942734 h 1628413"/>
                <a:gd name="connsiteX14773" fmla="*/ 934036 w 12192959"/>
                <a:gd name="connsiteY14773" fmla="*/ 1254981 h 1628413"/>
                <a:gd name="connsiteX14774" fmla="*/ 918414 w 12192959"/>
                <a:gd name="connsiteY14774" fmla="*/ 1254981 h 1628413"/>
                <a:gd name="connsiteX14775" fmla="*/ 918414 w 12192959"/>
                <a:gd name="connsiteY14775" fmla="*/ 942696 h 1628413"/>
                <a:gd name="connsiteX14776" fmla="*/ 915450 w 12192959"/>
                <a:gd name="connsiteY14776" fmla="*/ 939732 h 1628413"/>
                <a:gd name="connsiteX14777" fmla="*/ 913897 w 12192959"/>
                <a:gd name="connsiteY14777" fmla="*/ 939733 h 1628413"/>
                <a:gd name="connsiteX14778" fmla="*/ 913897 w 12192959"/>
                <a:gd name="connsiteY14778" fmla="*/ 934199 h 1628413"/>
                <a:gd name="connsiteX14779" fmla="*/ 915450 w 12192959"/>
                <a:gd name="connsiteY14779" fmla="*/ 934199 h 1628413"/>
                <a:gd name="connsiteX14780" fmla="*/ 918414 w 12192959"/>
                <a:gd name="connsiteY14780" fmla="*/ 931236 h 1628413"/>
                <a:gd name="connsiteX14781" fmla="*/ 960869 w 12192959"/>
                <a:gd name="connsiteY14781" fmla="*/ 1271668 h 1628413"/>
                <a:gd name="connsiteX14782" fmla="*/ 960869 w 12192959"/>
                <a:gd name="connsiteY14782" fmla="*/ 1584548 h 1628413"/>
                <a:gd name="connsiteX14783" fmla="*/ 892319 w 12192959"/>
                <a:gd name="connsiteY14783" fmla="*/ 1584548 h 1628413"/>
                <a:gd name="connsiteX14784" fmla="*/ 892319 w 12192959"/>
                <a:gd name="connsiteY14784" fmla="*/ 1271735 h 1628413"/>
                <a:gd name="connsiteX14785" fmla="*/ 960514 w 12192959"/>
                <a:gd name="connsiteY14785" fmla="*/ 1265118 h 1628413"/>
                <a:gd name="connsiteX14786" fmla="*/ 960514 w 12192959"/>
                <a:gd name="connsiteY14786" fmla="*/ 1265751 h 1628413"/>
                <a:gd name="connsiteX14787" fmla="*/ 943578 w 12192959"/>
                <a:gd name="connsiteY14787" fmla="*/ 1265751 h 1628413"/>
                <a:gd name="connsiteX14788" fmla="*/ 943578 w 12192959"/>
                <a:gd name="connsiteY14788" fmla="*/ 1265118 h 1628413"/>
                <a:gd name="connsiteX14789" fmla="*/ 960514 w 12192959"/>
                <a:gd name="connsiteY14789" fmla="*/ 1259201 h 1628413"/>
                <a:gd name="connsiteX14790" fmla="*/ 943578 w 12192959"/>
                <a:gd name="connsiteY14790" fmla="*/ 1259201 h 1628413"/>
                <a:gd name="connsiteX14791" fmla="*/ 943578 w 12192959"/>
                <a:gd name="connsiteY14791" fmla="*/ 1257829 h 1628413"/>
                <a:gd name="connsiteX14792" fmla="*/ 940624 w 12192959"/>
                <a:gd name="connsiteY14792" fmla="*/ 1254876 h 1628413"/>
                <a:gd name="connsiteX14793" fmla="*/ 939934 w 12192959"/>
                <a:gd name="connsiteY14793" fmla="*/ 1254876 h 1628413"/>
                <a:gd name="connsiteX14794" fmla="*/ 939934 w 12192959"/>
                <a:gd name="connsiteY14794" fmla="*/ 1239263 h 1628413"/>
                <a:gd name="connsiteX14795" fmla="*/ 960562 w 12192959"/>
                <a:gd name="connsiteY14795" fmla="*/ 1239263 h 1628413"/>
                <a:gd name="connsiteX14796" fmla="*/ 937680 w 12192959"/>
                <a:gd name="connsiteY14796" fmla="*/ 1260869 h 1628413"/>
                <a:gd name="connsiteX14797" fmla="*/ 937680 w 12192959"/>
                <a:gd name="connsiteY14797" fmla="*/ 1265828 h 1628413"/>
                <a:gd name="connsiteX14798" fmla="*/ 914884 w 12192959"/>
                <a:gd name="connsiteY14798" fmla="*/ 1265828 h 1628413"/>
                <a:gd name="connsiteX14799" fmla="*/ 914884 w 12192959"/>
                <a:gd name="connsiteY14799" fmla="*/ 1260869 h 1628413"/>
                <a:gd name="connsiteX14800" fmla="*/ 912516 w 12192959"/>
                <a:gd name="connsiteY14800" fmla="*/ 1254952 h 1628413"/>
                <a:gd name="connsiteX14801" fmla="*/ 911940 w 12192959"/>
                <a:gd name="connsiteY14801" fmla="*/ 1254952 h 1628413"/>
                <a:gd name="connsiteX14802" fmla="*/ 908986 w 12192959"/>
                <a:gd name="connsiteY14802" fmla="*/ 1257906 h 1628413"/>
                <a:gd name="connsiteX14803" fmla="*/ 908986 w 12192959"/>
                <a:gd name="connsiteY14803" fmla="*/ 1259277 h 1628413"/>
                <a:gd name="connsiteX14804" fmla="*/ 672109 w 12192959"/>
                <a:gd name="connsiteY14804" fmla="*/ 1259277 h 1628413"/>
                <a:gd name="connsiteX14805" fmla="*/ 672109 w 12192959"/>
                <a:gd name="connsiteY14805" fmla="*/ 1239339 h 1628413"/>
                <a:gd name="connsiteX14806" fmla="*/ 912496 w 12192959"/>
                <a:gd name="connsiteY14806" fmla="*/ 1239339 h 1628413"/>
                <a:gd name="connsiteX14807" fmla="*/ 765824 w 12192959"/>
                <a:gd name="connsiteY14807" fmla="*/ 1268781 h 1628413"/>
                <a:gd name="connsiteX14808" fmla="*/ 765824 w 12192959"/>
                <a:gd name="connsiteY14808" fmla="*/ 1324251 h 1628413"/>
                <a:gd name="connsiteX14809" fmla="*/ 672109 w 12192959"/>
                <a:gd name="connsiteY14809" fmla="*/ 1324251 h 1628413"/>
                <a:gd name="connsiteX14810" fmla="*/ 672109 w 12192959"/>
                <a:gd name="connsiteY14810" fmla="*/ 1265185 h 1628413"/>
                <a:gd name="connsiteX14811" fmla="*/ 908986 w 12192959"/>
                <a:gd name="connsiteY14811" fmla="*/ 1265185 h 1628413"/>
                <a:gd name="connsiteX14812" fmla="*/ 908986 w 12192959"/>
                <a:gd name="connsiteY14812" fmla="*/ 1265818 h 1628413"/>
                <a:gd name="connsiteX14813" fmla="*/ 768788 w 12192959"/>
                <a:gd name="connsiteY14813" fmla="*/ 1265818 h 1628413"/>
                <a:gd name="connsiteX14814" fmla="*/ 768193 w 12192959"/>
                <a:gd name="connsiteY14814" fmla="*/ 1265876 h 1628413"/>
                <a:gd name="connsiteX14815" fmla="*/ 765824 w 12192959"/>
                <a:gd name="connsiteY14815" fmla="*/ 1268781 h 1628413"/>
                <a:gd name="connsiteX14816" fmla="*/ 960917 w 12192959"/>
                <a:gd name="connsiteY14816" fmla="*/ 1590532 h 1628413"/>
                <a:gd name="connsiteX14817" fmla="*/ 960917 w 12192959"/>
                <a:gd name="connsiteY14817" fmla="*/ 1601733 h 1628413"/>
                <a:gd name="connsiteX14818" fmla="*/ 892319 w 12192959"/>
                <a:gd name="connsiteY14818" fmla="*/ 1601733 h 1628413"/>
                <a:gd name="connsiteX14819" fmla="*/ 892319 w 12192959"/>
                <a:gd name="connsiteY14819" fmla="*/ 1590532 h 1628413"/>
                <a:gd name="connsiteX14820" fmla="*/ 960917 w 12192959"/>
                <a:gd name="connsiteY14820" fmla="*/ 1607650 h 1628413"/>
                <a:gd name="connsiteX14821" fmla="*/ 960917 w 12192959"/>
                <a:gd name="connsiteY14821" fmla="*/ 1622563 h 1628413"/>
                <a:gd name="connsiteX14822" fmla="*/ 892319 w 12192959"/>
                <a:gd name="connsiteY14822" fmla="*/ 1622563 h 1628413"/>
                <a:gd name="connsiteX14823" fmla="*/ 892319 w 12192959"/>
                <a:gd name="connsiteY14823" fmla="*/ 1607650 h 1628413"/>
                <a:gd name="connsiteX14824" fmla="*/ 886402 w 12192959"/>
                <a:gd name="connsiteY14824" fmla="*/ 1358411 h 1628413"/>
                <a:gd name="connsiteX14825" fmla="*/ 886402 w 12192959"/>
                <a:gd name="connsiteY14825" fmla="*/ 1622563 h 1628413"/>
                <a:gd name="connsiteX14826" fmla="*/ 869638 w 12192959"/>
                <a:gd name="connsiteY14826" fmla="*/ 1622563 h 1628413"/>
                <a:gd name="connsiteX14827" fmla="*/ 869638 w 12192959"/>
                <a:gd name="connsiteY14827" fmla="*/ 1358411 h 1628413"/>
                <a:gd name="connsiteX14828" fmla="*/ 863721 w 12192959"/>
                <a:gd name="connsiteY14828" fmla="*/ 1607650 h 1628413"/>
                <a:gd name="connsiteX14829" fmla="*/ 863721 w 12192959"/>
                <a:gd name="connsiteY14829" fmla="*/ 1622563 h 1628413"/>
                <a:gd name="connsiteX14830" fmla="*/ 808894 w 12192959"/>
                <a:gd name="connsiteY14830" fmla="*/ 1622563 h 1628413"/>
                <a:gd name="connsiteX14831" fmla="*/ 808894 w 12192959"/>
                <a:gd name="connsiteY14831" fmla="*/ 1607650 h 1628413"/>
                <a:gd name="connsiteX14832" fmla="*/ 863721 w 12192959"/>
                <a:gd name="connsiteY14832" fmla="*/ 1582658 h 1628413"/>
                <a:gd name="connsiteX14833" fmla="*/ 863721 w 12192959"/>
                <a:gd name="connsiteY14833" fmla="*/ 1601733 h 1628413"/>
                <a:gd name="connsiteX14834" fmla="*/ 808894 w 12192959"/>
                <a:gd name="connsiteY14834" fmla="*/ 1601733 h 1628413"/>
                <a:gd name="connsiteX14835" fmla="*/ 808894 w 12192959"/>
                <a:gd name="connsiteY14835" fmla="*/ 1582658 h 1628413"/>
                <a:gd name="connsiteX14836" fmla="*/ 863721 w 12192959"/>
                <a:gd name="connsiteY14836" fmla="*/ 1557666 h 1628413"/>
                <a:gd name="connsiteX14837" fmla="*/ 863721 w 12192959"/>
                <a:gd name="connsiteY14837" fmla="*/ 1576741 h 1628413"/>
                <a:gd name="connsiteX14838" fmla="*/ 808894 w 12192959"/>
                <a:gd name="connsiteY14838" fmla="*/ 1576741 h 1628413"/>
                <a:gd name="connsiteX14839" fmla="*/ 808894 w 12192959"/>
                <a:gd name="connsiteY14839" fmla="*/ 1557666 h 1628413"/>
                <a:gd name="connsiteX14840" fmla="*/ 863721 w 12192959"/>
                <a:gd name="connsiteY14840" fmla="*/ 1532674 h 1628413"/>
                <a:gd name="connsiteX14841" fmla="*/ 863721 w 12192959"/>
                <a:gd name="connsiteY14841" fmla="*/ 1551749 h 1628413"/>
                <a:gd name="connsiteX14842" fmla="*/ 808894 w 12192959"/>
                <a:gd name="connsiteY14842" fmla="*/ 1551749 h 1628413"/>
                <a:gd name="connsiteX14843" fmla="*/ 808894 w 12192959"/>
                <a:gd name="connsiteY14843" fmla="*/ 1532674 h 1628413"/>
                <a:gd name="connsiteX14844" fmla="*/ 863721 w 12192959"/>
                <a:gd name="connsiteY14844" fmla="*/ 1507673 h 1628413"/>
                <a:gd name="connsiteX14845" fmla="*/ 863721 w 12192959"/>
                <a:gd name="connsiteY14845" fmla="*/ 1526757 h 1628413"/>
                <a:gd name="connsiteX14846" fmla="*/ 808894 w 12192959"/>
                <a:gd name="connsiteY14846" fmla="*/ 1526757 h 1628413"/>
                <a:gd name="connsiteX14847" fmla="*/ 808894 w 12192959"/>
                <a:gd name="connsiteY14847" fmla="*/ 1507673 h 1628413"/>
                <a:gd name="connsiteX14848" fmla="*/ 863721 w 12192959"/>
                <a:gd name="connsiteY14848" fmla="*/ 1482681 h 1628413"/>
                <a:gd name="connsiteX14849" fmla="*/ 863721 w 12192959"/>
                <a:gd name="connsiteY14849" fmla="*/ 1501756 h 1628413"/>
                <a:gd name="connsiteX14850" fmla="*/ 808894 w 12192959"/>
                <a:gd name="connsiteY14850" fmla="*/ 1501756 h 1628413"/>
                <a:gd name="connsiteX14851" fmla="*/ 808894 w 12192959"/>
                <a:gd name="connsiteY14851" fmla="*/ 1482681 h 1628413"/>
                <a:gd name="connsiteX14852" fmla="*/ 863721 w 12192959"/>
                <a:gd name="connsiteY14852" fmla="*/ 1457689 h 1628413"/>
                <a:gd name="connsiteX14853" fmla="*/ 863721 w 12192959"/>
                <a:gd name="connsiteY14853" fmla="*/ 1476764 h 1628413"/>
                <a:gd name="connsiteX14854" fmla="*/ 808894 w 12192959"/>
                <a:gd name="connsiteY14854" fmla="*/ 1476764 h 1628413"/>
                <a:gd name="connsiteX14855" fmla="*/ 808894 w 12192959"/>
                <a:gd name="connsiteY14855" fmla="*/ 1457689 h 1628413"/>
                <a:gd name="connsiteX14856" fmla="*/ 863721 w 12192959"/>
                <a:gd name="connsiteY14856" fmla="*/ 1432697 h 1628413"/>
                <a:gd name="connsiteX14857" fmla="*/ 863721 w 12192959"/>
                <a:gd name="connsiteY14857" fmla="*/ 1451772 h 1628413"/>
                <a:gd name="connsiteX14858" fmla="*/ 808894 w 12192959"/>
                <a:gd name="connsiteY14858" fmla="*/ 1451772 h 1628413"/>
                <a:gd name="connsiteX14859" fmla="*/ 808894 w 12192959"/>
                <a:gd name="connsiteY14859" fmla="*/ 1432697 h 1628413"/>
                <a:gd name="connsiteX14860" fmla="*/ 863721 w 12192959"/>
                <a:gd name="connsiteY14860" fmla="*/ 1407705 h 1628413"/>
                <a:gd name="connsiteX14861" fmla="*/ 863721 w 12192959"/>
                <a:gd name="connsiteY14861" fmla="*/ 1426780 h 1628413"/>
                <a:gd name="connsiteX14862" fmla="*/ 808894 w 12192959"/>
                <a:gd name="connsiteY14862" fmla="*/ 1426780 h 1628413"/>
                <a:gd name="connsiteX14863" fmla="*/ 808894 w 12192959"/>
                <a:gd name="connsiteY14863" fmla="*/ 1407705 h 1628413"/>
                <a:gd name="connsiteX14864" fmla="*/ 863721 w 12192959"/>
                <a:gd name="connsiteY14864" fmla="*/ 1382703 h 1628413"/>
                <a:gd name="connsiteX14865" fmla="*/ 863721 w 12192959"/>
                <a:gd name="connsiteY14865" fmla="*/ 1401778 h 1628413"/>
                <a:gd name="connsiteX14866" fmla="*/ 808894 w 12192959"/>
                <a:gd name="connsiteY14866" fmla="*/ 1401778 h 1628413"/>
                <a:gd name="connsiteX14867" fmla="*/ 808894 w 12192959"/>
                <a:gd name="connsiteY14867" fmla="*/ 1382665 h 1628413"/>
                <a:gd name="connsiteX14868" fmla="*/ 863721 w 12192959"/>
                <a:gd name="connsiteY14868" fmla="*/ 1358411 h 1628413"/>
                <a:gd name="connsiteX14869" fmla="*/ 863721 w 12192959"/>
                <a:gd name="connsiteY14869" fmla="*/ 1376786 h 1628413"/>
                <a:gd name="connsiteX14870" fmla="*/ 808894 w 12192959"/>
                <a:gd name="connsiteY14870" fmla="*/ 1376786 h 1628413"/>
                <a:gd name="connsiteX14871" fmla="*/ 808894 w 12192959"/>
                <a:gd name="connsiteY14871" fmla="*/ 1358411 h 1628413"/>
                <a:gd name="connsiteX14872" fmla="*/ 802976 w 12192959"/>
                <a:gd name="connsiteY14872" fmla="*/ 1358411 h 1628413"/>
                <a:gd name="connsiteX14873" fmla="*/ 802976 w 12192959"/>
                <a:gd name="connsiteY14873" fmla="*/ 1622563 h 1628413"/>
                <a:gd name="connsiteX14874" fmla="*/ 771770 w 12192959"/>
                <a:gd name="connsiteY14874" fmla="*/ 1622563 h 1628413"/>
                <a:gd name="connsiteX14875" fmla="*/ 771770 w 12192959"/>
                <a:gd name="connsiteY14875" fmla="*/ 1358411 h 1628413"/>
                <a:gd name="connsiteX14876" fmla="*/ 886411 w 12192959"/>
                <a:gd name="connsiteY14876" fmla="*/ 1347296 h 1628413"/>
                <a:gd name="connsiteX14877" fmla="*/ 886411 w 12192959"/>
                <a:gd name="connsiteY14877" fmla="*/ 1352484 h 1628413"/>
                <a:gd name="connsiteX14878" fmla="*/ 771770 w 12192959"/>
                <a:gd name="connsiteY14878" fmla="*/ 1352484 h 1628413"/>
                <a:gd name="connsiteX14879" fmla="*/ 771770 w 12192959"/>
                <a:gd name="connsiteY14879" fmla="*/ 1347296 h 1628413"/>
                <a:gd name="connsiteX14880" fmla="*/ 886411 w 12192959"/>
                <a:gd name="connsiteY14880" fmla="*/ 1310038 h 1628413"/>
                <a:gd name="connsiteX14881" fmla="*/ 886411 w 12192959"/>
                <a:gd name="connsiteY14881" fmla="*/ 1341427 h 1628413"/>
                <a:gd name="connsiteX14882" fmla="*/ 771770 w 12192959"/>
                <a:gd name="connsiteY14882" fmla="*/ 1341427 h 1628413"/>
                <a:gd name="connsiteX14883" fmla="*/ 771770 w 12192959"/>
                <a:gd name="connsiteY14883" fmla="*/ 1310086 h 1628413"/>
                <a:gd name="connsiteX14884" fmla="*/ 886411 w 12192959"/>
                <a:gd name="connsiteY14884" fmla="*/ 1271735 h 1628413"/>
                <a:gd name="connsiteX14885" fmla="*/ 886411 w 12192959"/>
                <a:gd name="connsiteY14885" fmla="*/ 1304111 h 1628413"/>
                <a:gd name="connsiteX14886" fmla="*/ 771770 w 12192959"/>
                <a:gd name="connsiteY14886" fmla="*/ 1304111 h 1628413"/>
                <a:gd name="connsiteX14887" fmla="*/ 771770 w 12192959"/>
                <a:gd name="connsiteY14887" fmla="*/ 1271735 h 162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  <a:cxn ang="0">
                  <a:pos x="connsiteX7878" y="connsiteY7878"/>
                </a:cxn>
                <a:cxn ang="0">
                  <a:pos x="connsiteX7879" y="connsiteY7879"/>
                </a:cxn>
                <a:cxn ang="0">
                  <a:pos x="connsiteX7880" y="connsiteY7880"/>
                </a:cxn>
                <a:cxn ang="0">
                  <a:pos x="connsiteX7881" y="connsiteY7881"/>
                </a:cxn>
                <a:cxn ang="0">
                  <a:pos x="connsiteX7882" y="connsiteY7882"/>
                </a:cxn>
                <a:cxn ang="0">
                  <a:pos x="connsiteX7883" y="connsiteY7883"/>
                </a:cxn>
                <a:cxn ang="0">
                  <a:pos x="connsiteX7884" y="connsiteY7884"/>
                </a:cxn>
                <a:cxn ang="0">
                  <a:pos x="connsiteX7885" y="connsiteY7885"/>
                </a:cxn>
                <a:cxn ang="0">
                  <a:pos x="connsiteX7886" y="connsiteY7886"/>
                </a:cxn>
                <a:cxn ang="0">
                  <a:pos x="connsiteX7887" y="connsiteY7887"/>
                </a:cxn>
                <a:cxn ang="0">
                  <a:pos x="connsiteX7888" y="connsiteY7888"/>
                </a:cxn>
                <a:cxn ang="0">
                  <a:pos x="connsiteX7889" y="connsiteY7889"/>
                </a:cxn>
                <a:cxn ang="0">
                  <a:pos x="connsiteX7890" y="connsiteY7890"/>
                </a:cxn>
                <a:cxn ang="0">
                  <a:pos x="connsiteX7891" y="connsiteY7891"/>
                </a:cxn>
                <a:cxn ang="0">
                  <a:pos x="connsiteX7892" y="connsiteY7892"/>
                </a:cxn>
                <a:cxn ang="0">
                  <a:pos x="connsiteX7893" y="connsiteY7893"/>
                </a:cxn>
                <a:cxn ang="0">
                  <a:pos x="connsiteX7894" y="connsiteY7894"/>
                </a:cxn>
                <a:cxn ang="0">
                  <a:pos x="connsiteX7895" y="connsiteY7895"/>
                </a:cxn>
                <a:cxn ang="0">
                  <a:pos x="connsiteX7896" y="connsiteY7896"/>
                </a:cxn>
                <a:cxn ang="0">
                  <a:pos x="connsiteX7897" y="connsiteY7897"/>
                </a:cxn>
                <a:cxn ang="0">
                  <a:pos x="connsiteX7898" y="connsiteY7898"/>
                </a:cxn>
                <a:cxn ang="0">
                  <a:pos x="connsiteX7899" y="connsiteY7899"/>
                </a:cxn>
                <a:cxn ang="0">
                  <a:pos x="connsiteX7900" y="connsiteY7900"/>
                </a:cxn>
                <a:cxn ang="0">
                  <a:pos x="connsiteX7901" y="connsiteY7901"/>
                </a:cxn>
                <a:cxn ang="0">
                  <a:pos x="connsiteX7902" y="connsiteY7902"/>
                </a:cxn>
                <a:cxn ang="0">
                  <a:pos x="connsiteX7903" y="connsiteY7903"/>
                </a:cxn>
                <a:cxn ang="0">
                  <a:pos x="connsiteX7904" y="connsiteY7904"/>
                </a:cxn>
                <a:cxn ang="0">
                  <a:pos x="connsiteX7905" y="connsiteY7905"/>
                </a:cxn>
                <a:cxn ang="0">
                  <a:pos x="connsiteX7906" y="connsiteY7906"/>
                </a:cxn>
                <a:cxn ang="0">
                  <a:pos x="connsiteX7907" y="connsiteY7907"/>
                </a:cxn>
                <a:cxn ang="0">
                  <a:pos x="connsiteX7908" y="connsiteY7908"/>
                </a:cxn>
                <a:cxn ang="0">
                  <a:pos x="connsiteX7909" y="connsiteY7909"/>
                </a:cxn>
                <a:cxn ang="0">
                  <a:pos x="connsiteX7910" y="connsiteY7910"/>
                </a:cxn>
                <a:cxn ang="0">
                  <a:pos x="connsiteX7911" y="connsiteY7911"/>
                </a:cxn>
                <a:cxn ang="0">
                  <a:pos x="connsiteX7912" y="connsiteY7912"/>
                </a:cxn>
                <a:cxn ang="0">
                  <a:pos x="connsiteX7913" y="connsiteY7913"/>
                </a:cxn>
                <a:cxn ang="0">
                  <a:pos x="connsiteX7914" y="connsiteY7914"/>
                </a:cxn>
                <a:cxn ang="0">
                  <a:pos x="connsiteX7915" y="connsiteY7915"/>
                </a:cxn>
                <a:cxn ang="0">
                  <a:pos x="connsiteX7916" y="connsiteY7916"/>
                </a:cxn>
                <a:cxn ang="0">
                  <a:pos x="connsiteX7917" y="connsiteY7917"/>
                </a:cxn>
                <a:cxn ang="0">
                  <a:pos x="connsiteX7918" y="connsiteY7918"/>
                </a:cxn>
                <a:cxn ang="0">
                  <a:pos x="connsiteX7919" y="connsiteY7919"/>
                </a:cxn>
                <a:cxn ang="0">
                  <a:pos x="connsiteX7920" y="connsiteY7920"/>
                </a:cxn>
                <a:cxn ang="0">
                  <a:pos x="connsiteX7921" y="connsiteY7921"/>
                </a:cxn>
                <a:cxn ang="0">
                  <a:pos x="connsiteX7922" y="connsiteY7922"/>
                </a:cxn>
                <a:cxn ang="0">
                  <a:pos x="connsiteX7923" y="connsiteY7923"/>
                </a:cxn>
                <a:cxn ang="0">
                  <a:pos x="connsiteX7924" y="connsiteY7924"/>
                </a:cxn>
                <a:cxn ang="0">
                  <a:pos x="connsiteX7925" y="connsiteY7925"/>
                </a:cxn>
                <a:cxn ang="0">
                  <a:pos x="connsiteX7926" y="connsiteY7926"/>
                </a:cxn>
                <a:cxn ang="0">
                  <a:pos x="connsiteX7927" y="connsiteY7927"/>
                </a:cxn>
                <a:cxn ang="0">
                  <a:pos x="connsiteX7928" y="connsiteY7928"/>
                </a:cxn>
                <a:cxn ang="0">
                  <a:pos x="connsiteX7929" y="connsiteY7929"/>
                </a:cxn>
                <a:cxn ang="0">
                  <a:pos x="connsiteX7930" y="connsiteY7930"/>
                </a:cxn>
                <a:cxn ang="0">
                  <a:pos x="connsiteX7931" y="connsiteY7931"/>
                </a:cxn>
                <a:cxn ang="0">
                  <a:pos x="connsiteX7932" y="connsiteY7932"/>
                </a:cxn>
                <a:cxn ang="0">
                  <a:pos x="connsiteX7933" y="connsiteY7933"/>
                </a:cxn>
                <a:cxn ang="0">
                  <a:pos x="connsiteX7934" y="connsiteY7934"/>
                </a:cxn>
                <a:cxn ang="0">
                  <a:pos x="connsiteX7935" y="connsiteY7935"/>
                </a:cxn>
                <a:cxn ang="0">
                  <a:pos x="connsiteX7936" y="connsiteY7936"/>
                </a:cxn>
                <a:cxn ang="0">
                  <a:pos x="connsiteX7937" y="connsiteY7937"/>
                </a:cxn>
                <a:cxn ang="0">
                  <a:pos x="connsiteX7938" y="connsiteY7938"/>
                </a:cxn>
                <a:cxn ang="0">
                  <a:pos x="connsiteX7939" y="connsiteY7939"/>
                </a:cxn>
                <a:cxn ang="0">
                  <a:pos x="connsiteX7940" y="connsiteY7940"/>
                </a:cxn>
                <a:cxn ang="0">
                  <a:pos x="connsiteX7941" y="connsiteY7941"/>
                </a:cxn>
                <a:cxn ang="0">
                  <a:pos x="connsiteX7942" y="connsiteY7942"/>
                </a:cxn>
                <a:cxn ang="0">
                  <a:pos x="connsiteX7943" y="connsiteY7943"/>
                </a:cxn>
                <a:cxn ang="0">
                  <a:pos x="connsiteX7944" y="connsiteY7944"/>
                </a:cxn>
                <a:cxn ang="0">
                  <a:pos x="connsiteX7945" y="connsiteY7945"/>
                </a:cxn>
                <a:cxn ang="0">
                  <a:pos x="connsiteX7946" y="connsiteY7946"/>
                </a:cxn>
                <a:cxn ang="0">
                  <a:pos x="connsiteX7947" y="connsiteY7947"/>
                </a:cxn>
                <a:cxn ang="0">
                  <a:pos x="connsiteX7948" y="connsiteY7948"/>
                </a:cxn>
                <a:cxn ang="0">
                  <a:pos x="connsiteX7949" y="connsiteY7949"/>
                </a:cxn>
                <a:cxn ang="0">
                  <a:pos x="connsiteX7950" y="connsiteY7950"/>
                </a:cxn>
                <a:cxn ang="0">
                  <a:pos x="connsiteX7951" y="connsiteY7951"/>
                </a:cxn>
                <a:cxn ang="0">
                  <a:pos x="connsiteX7952" y="connsiteY7952"/>
                </a:cxn>
                <a:cxn ang="0">
                  <a:pos x="connsiteX7953" y="connsiteY7953"/>
                </a:cxn>
                <a:cxn ang="0">
                  <a:pos x="connsiteX7954" y="connsiteY7954"/>
                </a:cxn>
                <a:cxn ang="0">
                  <a:pos x="connsiteX7955" y="connsiteY7955"/>
                </a:cxn>
                <a:cxn ang="0">
                  <a:pos x="connsiteX7956" y="connsiteY7956"/>
                </a:cxn>
                <a:cxn ang="0">
                  <a:pos x="connsiteX7957" y="connsiteY7957"/>
                </a:cxn>
                <a:cxn ang="0">
                  <a:pos x="connsiteX7958" y="connsiteY7958"/>
                </a:cxn>
                <a:cxn ang="0">
                  <a:pos x="connsiteX7959" y="connsiteY7959"/>
                </a:cxn>
                <a:cxn ang="0">
                  <a:pos x="connsiteX7960" y="connsiteY7960"/>
                </a:cxn>
                <a:cxn ang="0">
                  <a:pos x="connsiteX7961" y="connsiteY7961"/>
                </a:cxn>
                <a:cxn ang="0">
                  <a:pos x="connsiteX7962" y="connsiteY7962"/>
                </a:cxn>
                <a:cxn ang="0">
                  <a:pos x="connsiteX7963" y="connsiteY7963"/>
                </a:cxn>
                <a:cxn ang="0">
                  <a:pos x="connsiteX7964" y="connsiteY7964"/>
                </a:cxn>
                <a:cxn ang="0">
                  <a:pos x="connsiteX7965" y="connsiteY7965"/>
                </a:cxn>
                <a:cxn ang="0">
                  <a:pos x="connsiteX7966" y="connsiteY7966"/>
                </a:cxn>
                <a:cxn ang="0">
                  <a:pos x="connsiteX7967" y="connsiteY7967"/>
                </a:cxn>
                <a:cxn ang="0">
                  <a:pos x="connsiteX7968" y="connsiteY7968"/>
                </a:cxn>
                <a:cxn ang="0">
                  <a:pos x="connsiteX7969" y="connsiteY7969"/>
                </a:cxn>
                <a:cxn ang="0">
                  <a:pos x="connsiteX7970" y="connsiteY7970"/>
                </a:cxn>
                <a:cxn ang="0">
                  <a:pos x="connsiteX7971" y="connsiteY7971"/>
                </a:cxn>
                <a:cxn ang="0">
                  <a:pos x="connsiteX7972" y="connsiteY7972"/>
                </a:cxn>
                <a:cxn ang="0">
                  <a:pos x="connsiteX7973" y="connsiteY7973"/>
                </a:cxn>
                <a:cxn ang="0">
                  <a:pos x="connsiteX7974" y="connsiteY7974"/>
                </a:cxn>
                <a:cxn ang="0">
                  <a:pos x="connsiteX7975" y="connsiteY7975"/>
                </a:cxn>
                <a:cxn ang="0">
                  <a:pos x="connsiteX7976" y="connsiteY7976"/>
                </a:cxn>
                <a:cxn ang="0">
                  <a:pos x="connsiteX7977" y="connsiteY7977"/>
                </a:cxn>
                <a:cxn ang="0">
                  <a:pos x="connsiteX7978" y="connsiteY7978"/>
                </a:cxn>
                <a:cxn ang="0">
                  <a:pos x="connsiteX7979" y="connsiteY7979"/>
                </a:cxn>
                <a:cxn ang="0">
                  <a:pos x="connsiteX7980" y="connsiteY7980"/>
                </a:cxn>
                <a:cxn ang="0">
                  <a:pos x="connsiteX7981" y="connsiteY7981"/>
                </a:cxn>
                <a:cxn ang="0">
                  <a:pos x="connsiteX7982" y="connsiteY7982"/>
                </a:cxn>
                <a:cxn ang="0">
                  <a:pos x="connsiteX7983" y="connsiteY7983"/>
                </a:cxn>
                <a:cxn ang="0">
                  <a:pos x="connsiteX7984" y="connsiteY7984"/>
                </a:cxn>
                <a:cxn ang="0">
                  <a:pos x="connsiteX7985" y="connsiteY7985"/>
                </a:cxn>
                <a:cxn ang="0">
                  <a:pos x="connsiteX7986" y="connsiteY7986"/>
                </a:cxn>
                <a:cxn ang="0">
                  <a:pos x="connsiteX7987" y="connsiteY7987"/>
                </a:cxn>
                <a:cxn ang="0">
                  <a:pos x="connsiteX7988" y="connsiteY7988"/>
                </a:cxn>
                <a:cxn ang="0">
                  <a:pos x="connsiteX7989" y="connsiteY7989"/>
                </a:cxn>
                <a:cxn ang="0">
                  <a:pos x="connsiteX7990" y="connsiteY7990"/>
                </a:cxn>
                <a:cxn ang="0">
                  <a:pos x="connsiteX7991" y="connsiteY7991"/>
                </a:cxn>
                <a:cxn ang="0">
                  <a:pos x="connsiteX7992" y="connsiteY7992"/>
                </a:cxn>
                <a:cxn ang="0">
                  <a:pos x="connsiteX7993" y="connsiteY7993"/>
                </a:cxn>
                <a:cxn ang="0">
                  <a:pos x="connsiteX7994" y="connsiteY7994"/>
                </a:cxn>
                <a:cxn ang="0">
                  <a:pos x="connsiteX7995" y="connsiteY7995"/>
                </a:cxn>
                <a:cxn ang="0">
                  <a:pos x="connsiteX7996" y="connsiteY7996"/>
                </a:cxn>
                <a:cxn ang="0">
                  <a:pos x="connsiteX7997" y="connsiteY7997"/>
                </a:cxn>
                <a:cxn ang="0">
                  <a:pos x="connsiteX7998" y="connsiteY7998"/>
                </a:cxn>
                <a:cxn ang="0">
                  <a:pos x="connsiteX7999" y="connsiteY7999"/>
                </a:cxn>
                <a:cxn ang="0">
                  <a:pos x="connsiteX8000" y="connsiteY8000"/>
                </a:cxn>
                <a:cxn ang="0">
                  <a:pos x="connsiteX8001" y="connsiteY8001"/>
                </a:cxn>
                <a:cxn ang="0">
                  <a:pos x="connsiteX8002" y="connsiteY8002"/>
                </a:cxn>
                <a:cxn ang="0">
                  <a:pos x="connsiteX8003" y="connsiteY8003"/>
                </a:cxn>
                <a:cxn ang="0">
                  <a:pos x="connsiteX8004" y="connsiteY8004"/>
                </a:cxn>
                <a:cxn ang="0">
                  <a:pos x="connsiteX8005" y="connsiteY8005"/>
                </a:cxn>
                <a:cxn ang="0">
                  <a:pos x="connsiteX8006" y="connsiteY8006"/>
                </a:cxn>
                <a:cxn ang="0">
                  <a:pos x="connsiteX8007" y="connsiteY8007"/>
                </a:cxn>
                <a:cxn ang="0">
                  <a:pos x="connsiteX8008" y="connsiteY8008"/>
                </a:cxn>
                <a:cxn ang="0">
                  <a:pos x="connsiteX8009" y="connsiteY8009"/>
                </a:cxn>
                <a:cxn ang="0">
                  <a:pos x="connsiteX8010" y="connsiteY8010"/>
                </a:cxn>
                <a:cxn ang="0">
                  <a:pos x="connsiteX8011" y="connsiteY8011"/>
                </a:cxn>
                <a:cxn ang="0">
                  <a:pos x="connsiteX8012" y="connsiteY8012"/>
                </a:cxn>
                <a:cxn ang="0">
                  <a:pos x="connsiteX8013" y="connsiteY8013"/>
                </a:cxn>
                <a:cxn ang="0">
                  <a:pos x="connsiteX8014" y="connsiteY8014"/>
                </a:cxn>
                <a:cxn ang="0">
                  <a:pos x="connsiteX8015" y="connsiteY8015"/>
                </a:cxn>
                <a:cxn ang="0">
                  <a:pos x="connsiteX8016" y="connsiteY8016"/>
                </a:cxn>
                <a:cxn ang="0">
                  <a:pos x="connsiteX8017" y="connsiteY8017"/>
                </a:cxn>
                <a:cxn ang="0">
                  <a:pos x="connsiteX8018" y="connsiteY8018"/>
                </a:cxn>
                <a:cxn ang="0">
                  <a:pos x="connsiteX8019" y="connsiteY8019"/>
                </a:cxn>
                <a:cxn ang="0">
                  <a:pos x="connsiteX8020" y="connsiteY8020"/>
                </a:cxn>
                <a:cxn ang="0">
                  <a:pos x="connsiteX8021" y="connsiteY8021"/>
                </a:cxn>
                <a:cxn ang="0">
                  <a:pos x="connsiteX8022" y="connsiteY8022"/>
                </a:cxn>
                <a:cxn ang="0">
                  <a:pos x="connsiteX8023" y="connsiteY8023"/>
                </a:cxn>
                <a:cxn ang="0">
                  <a:pos x="connsiteX8024" y="connsiteY8024"/>
                </a:cxn>
                <a:cxn ang="0">
                  <a:pos x="connsiteX8025" y="connsiteY8025"/>
                </a:cxn>
                <a:cxn ang="0">
                  <a:pos x="connsiteX8026" y="connsiteY8026"/>
                </a:cxn>
                <a:cxn ang="0">
                  <a:pos x="connsiteX8027" y="connsiteY8027"/>
                </a:cxn>
                <a:cxn ang="0">
                  <a:pos x="connsiteX8028" y="connsiteY8028"/>
                </a:cxn>
                <a:cxn ang="0">
                  <a:pos x="connsiteX8029" y="connsiteY8029"/>
                </a:cxn>
                <a:cxn ang="0">
                  <a:pos x="connsiteX8030" y="connsiteY8030"/>
                </a:cxn>
                <a:cxn ang="0">
                  <a:pos x="connsiteX8031" y="connsiteY8031"/>
                </a:cxn>
                <a:cxn ang="0">
                  <a:pos x="connsiteX8032" y="connsiteY8032"/>
                </a:cxn>
                <a:cxn ang="0">
                  <a:pos x="connsiteX8033" y="connsiteY8033"/>
                </a:cxn>
                <a:cxn ang="0">
                  <a:pos x="connsiteX8034" y="connsiteY8034"/>
                </a:cxn>
                <a:cxn ang="0">
                  <a:pos x="connsiteX8035" y="connsiteY8035"/>
                </a:cxn>
                <a:cxn ang="0">
                  <a:pos x="connsiteX8036" y="connsiteY8036"/>
                </a:cxn>
                <a:cxn ang="0">
                  <a:pos x="connsiteX8037" y="connsiteY8037"/>
                </a:cxn>
                <a:cxn ang="0">
                  <a:pos x="connsiteX8038" y="connsiteY8038"/>
                </a:cxn>
                <a:cxn ang="0">
                  <a:pos x="connsiteX8039" y="connsiteY8039"/>
                </a:cxn>
                <a:cxn ang="0">
                  <a:pos x="connsiteX8040" y="connsiteY8040"/>
                </a:cxn>
                <a:cxn ang="0">
                  <a:pos x="connsiteX8041" y="connsiteY8041"/>
                </a:cxn>
                <a:cxn ang="0">
                  <a:pos x="connsiteX8042" y="connsiteY8042"/>
                </a:cxn>
                <a:cxn ang="0">
                  <a:pos x="connsiteX8043" y="connsiteY8043"/>
                </a:cxn>
                <a:cxn ang="0">
                  <a:pos x="connsiteX8044" y="connsiteY8044"/>
                </a:cxn>
                <a:cxn ang="0">
                  <a:pos x="connsiteX8045" y="connsiteY8045"/>
                </a:cxn>
                <a:cxn ang="0">
                  <a:pos x="connsiteX8046" y="connsiteY8046"/>
                </a:cxn>
                <a:cxn ang="0">
                  <a:pos x="connsiteX8047" y="connsiteY8047"/>
                </a:cxn>
                <a:cxn ang="0">
                  <a:pos x="connsiteX8048" y="connsiteY8048"/>
                </a:cxn>
                <a:cxn ang="0">
                  <a:pos x="connsiteX8049" y="connsiteY8049"/>
                </a:cxn>
                <a:cxn ang="0">
                  <a:pos x="connsiteX8050" y="connsiteY8050"/>
                </a:cxn>
                <a:cxn ang="0">
                  <a:pos x="connsiteX8051" y="connsiteY8051"/>
                </a:cxn>
                <a:cxn ang="0">
                  <a:pos x="connsiteX8052" y="connsiteY8052"/>
                </a:cxn>
                <a:cxn ang="0">
                  <a:pos x="connsiteX8053" y="connsiteY8053"/>
                </a:cxn>
                <a:cxn ang="0">
                  <a:pos x="connsiteX8054" y="connsiteY8054"/>
                </a:cxn>
                <a:cxn ang="0">
                  <a:pos x="connsiteX8055" y="connsiteY8055"/>
                </a:cxn>
                <a:cxn ang="0">
                  <a:pos x="connsiteX8056" y="connsiteY8056"/>
                </a:cxn>
                <a:cxn ang="0">
                  <a:pos x="connsiteX8057" y="connsiteY8057"/>
                </a:cxn>
                <a:cxn ang="0">
                  <a:pos x="connsiteX8058" y="connsiteY8058"/>
                </a:cxn>
                <a:cxn ang="0">
                  <a:pos x="connsiteX8059" y="connsiteY8059"/>
                </a:cxn>
                <a:cxn ang="0">
                  <a:pos x="connsiteX8060" y="connsiteY8060"/>
                </a:cxn>
                <a:cxn ang="0">
                  <a:pos x="connsiteX8061" y="connsiteY8061"/>
                </a:cxn>
                <a:cxn ang="0">
                  <a:pos x="connsiteX8062" y="connsiteY8062"/>
                </a:cxn>
                <a:cxn ang="0">
                  <a:pos x="connsiteX8063" y="connsiteY8063"/>
                </a:cxn>
                <a:cxn ang="0">
                  <a:pos x="connsiteX8064" y="connsiteY8064"/>
                </a:cxn>
                <a:cxn ang="0">
                  <a:pos x="connsiteX8065" y="connsiteY8065"/>
                </a:cxn>
                <a:cxn ang="0">
                  <a:pos x="connsiteX8066" y="connsiteY8066"/>
                </a:cxn>
                <a:cxn ang="0">
                  <a:pos x="connsiteX8067" y="connsiteY8067"/>
                </a:cxn>
                <a:cxn ang="0">
                  <a:pos x="connsiteX8068" y="connsiteY8068"/>
                </a:cxn>
                <a:cxn ang="0">
                  <a:pos x="connsiteX8069" y="connsiteY8069"/>
                </a:cxn>
                <a:cxn ang="0">
                  <a:pos x="connsiteX8070" y="connsiteY8070"/>
                </a:cxn>
                <a:cxn ang="0">
                  <a:pos x="connsiteX8071" y="connsiteY8071"/>
                </a:cxn>
                <a:cxn ang="0">
                  <a:pos x="connsiteX8072" y="connsiteY8072"/>
                </a:cxn>
                <a:cxn ang="0">
                  <a:pos x="connsiteX8073" y="connsiteY8073"/>
                </a:cxn>
                <a:cxn ang="0">
                  <a:pos x="connsiteX8074" y="connsiteY8074"/>
                </a:cxn>
                <a:cxn ang="0">
                  <a:pos x="connsiteX8075" y="connsiteY8075"/>
                </a:cxn>
                <a:cxn ang="0">
                  <a:pos x="connsiteX8076" y="connsiteY8076"/>
                </a:cxn>
                <a:cxn ang="0">
                  <a:pos x="connsiteX8077" y="connsiteY8077"/>
                </a:cxn>
                <a:cxn ang="0">
                  <a:pos x="connsiteX8078" y="connsiteY8078"/>
                </a:cxn>
                <a:cxn ang="0">
                  <a:pos x="connsiteX8079" y="connsiteY8079"/>
                </a:cxn>
                <a:cxn ang="0">
                  <a:pos x="connsiteX8080" y="connsiteY8080"/>
                </a:cxn>
                <a:cxn ang="0">
                  <a:pos x="connsiteX8081" y="connsiteY8081"/>
                </a:cxn>
                <a:cxn ang="0">
                  <a:pos x="connsiteX8082" y="connsiteY8082"/>
                </a:cxn>
                <a:cxn ang="0">
                  <a:pos x="connsiteX8083" y="connsiteY8083"/>
                </a:cxn>
                <a:cxn ang="0">
                  <a:pos x="connsiteX8084" y="connsiteY8084"/>
                </a:cxn>
                <a:cxn ang="0">
                  <a:pos x="connsiteX8085" y="connsiteY8085"/>
                </a:cxn>
                <a:cxn ang="0">
                  <a:pos x="connsiteX8086" y="connsiteY8086"/>
                </a:cxn>
                <a:cxn ang="0">
                  <a:pos x="connsiteX8087" y="connsiteY8087"/>
                </a:cxn>
                <a:cxn ang="0">
                  <a:pos x="connsiteX8088" y="connsiteY8088"/>
                </a:cxn>
                <a:cxn ang="0">
                  <a:pos x="connsiteX8089" y="connsiteY8089"/>
                </a:cxn>
                <a:cxn ang="0">
                  <a:pos x="connsiteX8090" y="connsiteY8090"/>
                </a:cxn>
                <a:cxn ang="0">
                  <a:pos x="connsiteX8091" y="connsiteY8091"/>
                </a:cxn>
                <a:cxn ang="0">
                  <a:pos x="connsiteX8092" y="connsiteY8092"/>
                </a:cxn>
                <a:cxn ang="0">
                  <a:pos x="connsiteX8093" y="connsiteY8093"/>
                </a:cxn>
                <a:cxn ang="0">
                  <a:pos x="connsiteX8094" y="connsiteY8094"/>
                </a:cxn>
                <a:cxn ang="0">
                  <a:pos x="connsiteX8095" y="connsiteY8095"/>
                </a:cxn>
                <a:cxn ang="0">
                  <a:pos x="connsiteX8096" y="connsiteY8096"/>
                </a:cxn>
                <a:cxn ang="0">
                  <a:pos x="connsiteX8097" y="connsiteY8097"/>
                </a:cxn>
                <a:cxn ang="0">
                  <a:pos x="connsiteX8098" y="connsiteY8098"/>
                </a:cxn>
                <a:cxn ang="0">
                  <a:pos x="connsiteX8099" y="connsiteY8099"/>
                </a:cxn>
                <a:cxn ang="0">
                  <a:pos x="connsiteX8100" y="connsiteY8100"/>
                </a:cxn>
                <a:cxn ang="0">
                  <a:pos x="connsiteX8101" y="connsiteY8101"/>
                </a:cxn>
                <a:cxn ang="0">
                  <a:pos x="connsiteX8102" y="connsiteY8102"/>
                </a:cxn>
                <a:cxn ang="0">
                  <a:pos x="connsiteX8103" y="connsiteY8103"/>
                </a:cxn>
                <a:cxn ang="0">
                  <a:pos x="connsiteX8104" y="connsiteY8104"/>
                </a:cxn>
                <a:cxn ang="0">
                  <a:pos x="connsiteX8105" y="connsiteY8105"/>
                </a:cxn>
                <a:cxn ang="0">
                  <a:pos x="connsiteX8106" y="connsiteY8106"/>
                </a:cxn>
                <a:cxn ang="0">
                  <a:pos x="connsiteX8107" y="connsiteY8107"/>
                </a:cxn>
                <a:cxn ang="0">
                  <a:pos x="connsiteX8108" y="connsiteY8108"/>
                </a:cxn>
                <a:cxn ang="0">
                  <a:pos x="connsiteX8109" y="connsiteY8109"/>
                </a:cxn>
                <a:cxn ang="0">
                  <a:pos x="connsiteX8110" y="connsiteY8110"/>
                </a:cxn>
                <a:cxn ang="0">
                  <a:pos x="connsiteX8111" y="connsiteY8111"/>
                </a:cxn>
                <a:cxn ang="0">
                  <a:pos x="connsiteX8112" y="connsiteY8112"/>
                </a:cxn>
                <a:cxn ang="0">
                  <a:pos x="connsiteX8113" y="connsiteY8113"/>
                </a:cxn>
                <a:cxn ang="0">
                  <a:pos x="connsiteX8114" y="connsiteY8114"/>
                </a:cxn>
                <a:cxn ang="0">
                  <a:pos x="connsiteX8115" y="connsiteY8115"/>
                </a:cxn>
                <a:cxn ang="0">
                  <a:pos x="connsiteX8116" y="connsiteY8116"/>
                </a:cxn>
                <a:cxn ang="0">
                  <a:pos x="connsiteX8117" y="connsiteY8117"/>
                </a:cxn>
                <a:cxn ang="0">
                  <a:pos x="connsiteX8118" y="connsiteY8118"/>
                </a:cxn>
                <a:cxn ang="0">
                  <a:pos x="connsiteX8119" y="connsiteY8119"/>
                </a:cxn>
                <a:cxn ang="0">
                  <a:pos x="connsiteX8120" y="connsiteY8120"/>
                </a:cxn>
                <a:cxn ang="0">
                  <a:pos x="connsiteX8121" y="connsiteY8121"/>
                </a:cxn>
                <a:cxn ang="0">
                  <a:pos x="connsiteX8122" y="connsiteY8122"/>
                </a:cxn>
                <a:cxn ang="0">
                  <a:pos x="connsiteX8123" y="connsiteY8123"/>
                </a:cxn>
                <a:cxn ang="0">
                  <a:pos x="connsiteX8124" y="connsiteY8124"/>
                </a:cxn>
                <a:cxn ang="0">
                  <a:pos x="connsiteX8125" y="connsiteY8125"/>
                </a:cxn>
                <a:cxn ang="0">
                  <a:pos x="connsiteX8126" y="connsiteY8126"/>
                </a:cxn>
                <a:cxn ang="0">
                  <a:pos x="connsiteX8127" y="connsiteY8127"/>
                </a:cxn>
                <a:cxn ang="0">
                  <a:pos x="connsiteX8128" y="connsiteY8128"/>
                </a:cxn>
                <a:cxn ang="0">
                  <a:pos x="connsiteX8129" y="connsiteY8129"/>
                </a:cxn>
                <a:cxn ang="0">
                  <a:pos x="connsiteX8130" y="connsiteY8130"/>
                </a:cxn>
                <a:cxn ang="0">
                  <a:pos x="connsiteX8131" y="connsiteY8131"/>
                </a:cxn>
                <a:cxn ang="0">
                  <a:pos x="connsiteX8132" y="connsiteY8132"/>
                </a:cxn>
                <a:cxn ang="0">
                  <a:pos x="connsiteX8133" y="connsiteY8133"/>
                </a:cxn>
                <a:cxn ang="0">
                  <a:pos x="connsiteX8134" y="connsiteY8134"/>
                </a:cxn>
                <a:cxn ang="0">
                  <a:pos x="connsiteX8135" y="connsiteY8135"/>
                </a:cxn>
                <a:cxn ang="0">
                  <a:pos x="connsiteX8136" y="connsiteY8136"/>
                </a:cxn>
                <a:cxn ang="0">
                  <a:pos x="connsiteX8137" y="connsiteY8137"/>
                </a:cxn>
                <a:cxn ang="0">
                  <a:pos x="connsiteX8138" y="connsiteY8138"/>
                </a:cxn>
                <a:cxn ang="0">
                  <a:pos x="connsiteX8139" y="connsiteY8139"/>
                </a:cxn>
                <a:cxn ang="0">
                  <a:pos x="connsiteX8140" y="connsiteY8140"/>
                </a:cxn>
                <a:cxn ang="0">
                  <a:pos x="connsiteX8141" y="connsiteY8141"/>
                </a:cxn>
                <a:cxn ang="0">
                  <a:pos x="connsiteX8142" y="connsiteY8142"/>
                </a:cxn>
                <a:cxn ang="0">
                  <a:pos x="connsiteX8143" y="connsiteY8143"/>
                </a:cxn>
                <a:cxn ang="0">
                  <a:pos x="connsiteX8144" y="connsiteY8144"/>
                </a:cxn>
                <a:cxn ang="0">
                  <a:pos x="connsiteX8145" y="connsiteY8145"/>
                </a:cxn>
                <a:cxn ang="0">
                  <a:pos x="connsiteX8146" y="connsiteY8146"/>
                </a:cxn>
                <a:cxn ang="0">
                  <a:pos x="connsiteX8147" y="connsiteY8147"/>
                </a:cxn>
                <a:cxn ang="0">
                  <a:pos x="connsiteX8148" y="connsiteY8148"/>
                </a:cxn>
                <a:cxn ang="0">
                  <a:pos x="connsiteX8149" y="connsiteY8149"/>
                </a:cxn>
                <a:cxn ang="0">
                  <a:pos x="connsiteX8150" y="connsiteY8150"/>
                </a:cxn>
                <a:cxn ang="0">
                  <a:pos x="connsiteX8151" y="connsiteY8151"/>
                </a:cxn>
                <a:cxn ang="0">
                  <a:pos x="connsiteX8152" y="connsiteY8152"/>
                </a:cxn>
                <a:cxn ang="0">
                  <a:pos x="connsiteX8153" y="connsiteY8153"/>
                </a:cxn>
                <a:cxn ang="0">
                  <a:pos x="connsiteX8154" y="connsiteY8154"/>
                </a:cxn>
                <a:cxn ang="0">
                  <a:pos x="connsiteX8155" y="connsiteY8155"/>
                </a:cxn>
                <a:cxn ang="0">
                  <a:pos x="connsiteX8156" y="connsiteY8156"/>
                </a:cxn>
                <a:cxn ang="0">
                  <a:pos x="connsiteX8157" y="connsiteY8157"/>
                </a:cxn>
                <a:cxn ang="0">
                  <a:pos x="connsiteX8158" y="connsiteY8158"/>
                </a:cxn>
                <a:cxn ang="0">
                  <a:pos x="connsiteX8159" y="connsiteY8159"/>
                </a:cxn>
                <a:cxn ang="0">
                  <a:pos x="connsiteX8160" y="connsiteY8160"/>
                </a:cxn>
                <a:cxn ang="0">
                  <a:pos x="connsiteX8161" y="connsiteY8161"/>
                </a:cxn>
                <a:cxn ang="0">
                  <a:pos x="connsiteX8162" y="connsiteY8162"/>
                </a:cxn>
                <a:cxn ang="0">
                  <a:pos x="connsiteX8163" y="connsiteY8163"/>
                </a:cxn>
                <a:cxn ang="0">
                  <a:pos x="connsiteX8164" y="connsiteY8164"/>
                </a:cxn>
                <a:cxn ang="0">
                  <a:pos x="connsiteX8165" y="connsiteY8165"/>
                </a:cxn>
                <a:cxn ang="0">
                  <a:pos x="connsiteX8166" y="connsiteY8166"/>
                </a:cxn>
                <a:cxn ang="0">
                  <a:pos x="connsiteX8167" y="connsiteY8167"/>
                </a:cxn>
                <a:cxn ang="0">
                  <a:pos x="connsiteX8168" y="connsiteY8168"/>
                </a:cxn>
                <a:cxn ang="0">
                  <a:pos x="connsiteX8169" y="connsiteY8169"/>
                </a:cxn>
                <a:cxn ang="0">
                  <a:pos x="connsiteX8170" y="connsiteY8170"/>
                </a:cxn>
                <a:cxn ang="0">
                  <a:pos x="connsiteX8171" y="connsiteY8171"/>
                </a:cxn>
                <a:cxn ang="0">
                  <a:pos x="connsiteX8172" y="connsiteY8172"/>
                </a:cxn>
                <a:cxn ang="0">
                  <a:pos x="connsiteX8173" y="connsiteY8173"/>
                </a:cxn>
                <a:cxn ang="0">
                  <a:pos x="connsiteX8174" y="connsiteY8174"/>
                </a:cxn>
                <a:cxn ang="0">
                  <a:pos x="connsiteX8175" y="connsiteY8175"/>
                </a:cxn>
                <a:cxn ang="0">
                  <a:pos x="connsiteX8176" y="connsiteY8176"/>
                </a:cxn>
                <a:cxn ang="0">
                  <a:pos x="connsiteX8177" y="connsiteY8177"/>
                </a:cxn>
                <a:cxn ang="0">
                  <a:pos x="connsiteX8178" y="connsiteY8178"/>
                </a:cxn>
                <a:cxn ang="0">
                  <a:pos x="connsiteX8179" y="connsiteY8179"/>
                </a:cxn>
                <a:cxn ang="0">
                  <a:pos x="connsiteX8180" y="connsiteY8180"/>
                </a:cxn>
                <a:cxn ang="0">
                  <a:pos x="connsiteX8181" y="connsiteY8181"/>
                </a:cxn>
                <a:cxn ang="0">
                  <a:pos x="connsiteX8182" y="connsiteY8182"/>
                </a:cxn>
                <a:cxn ang="0">
                  <a:pos x="connsiteX8183" y="connsiteY8183"/>
                </a:cxn>
                <a:cxn ang="0">
                  <a:pos x="connsiteX8184" y="connsiteY8184"/>
                </a:cxn>
                <a:cxn ang="0">
                  <a:pos x="connsiteX8185" y="connsiteY8185"/>
                </a:cxn>
                <a:cxn ang="0">
                  <a:pos x="connsiteX8186" y="connsiteY8186"/>
                </a:cxn>
                <a:cxn ang="0">
                  <a:pos x="connsiteX8187" y="connsiteY8187"/>
                </a:cxn>
                <a:cxn ang="0">
                  <a:pos x="connsiteX8188" y="connsiteY8188"/>
                </a:cxn>
                <a:cxn ang="0">
                  <a:pos x="connsiteX8189" y="connsiteY8189"/>
                </a:cxn>
                <a:cxn ang="0">
                  <a:pos x="connsiteX8190" y="connsiteY8190"/>
                </a:cxn>
                <a:cxn ang="0">
                  <a:pos x="connsiteX8191" y="connsiteY8191"/>
                </a:cxn>
                <a:cxn ang="0">
                  <a:pos x="connsiteX8192" y="connsiteY8192"/>
                </a:cxn>
                <a:cxn ang="0">
                  <a:pos x="connsiteX8193" y="connsiteY8193"/>
                </a:cxn>
                <a:cxn ang="0">
                  <a:pos x="connsiteX8194" y="connsiteY8194"/>
                </a:cxn>
                <a:cxn ang="0">
                  <a:pos x="connsiteX8195" y="connsiteY8195"/>
                </a:cxn>
                <a:cxn ang="0">
                  <a:pos x="connsiteX8196" y="connsiteY8196"/>
                </a:cxn>
                <a:cxn ang="0">
                  <a:pos x="connsiteX8197" y="connsiteY8197"/>
                </a:cxn>
                <a:cxn ang="0">
                  <a:pos x="connsiteX8198" y="connsiteY8198"/>
                </a:cxn>
                <a:cxn ang="0">
                  <a:pos x="connsiteX8199" y="connsiteY8199"/>
                </a:cxn>
                <a:cxn ang="0">
                  <a:pos x="connsiteX8200" y="connsiteY8200"/>
                </a:cxn>
                <a:cxn ang="0">
                  <a:pos x="connsiteX8201" y="connsiteY8201"/>
                </a:cxn>
                <a:cxn ang="0">
                  <a:pos x="connsiteX8202" y="connsiteY8202"/>
                </a:cxn>
                <a:cxn ang="0">
                  <a:pos x="connsiteX8203" y="connsiteY8203"/>
                </a:cxn>
                <a:cxn ang="0">
                  <a:pos x="connsiteX8204" y="connsiteY8204"/>
                </a:cxn>
                <a:cxn ang="0">
                  <a:pos x="connsiteX8205" y="connsiteY8205"/>
                </a:cxn>
                <a:cxn ang="0">
                  <a:pos x="connsiteX8206" y="connsiteY8206"/>
                </a:cxn>
                <a:cxn ang="0">
                  <a:pos x="connsiteX8207" y="connsiteY8207"/>
                </a:cxn>
                <a:cxn ang="0">
                  <a:pos x="connsiteX8208" y="connsiteY8208"/>
                </a:cxn>
                <a:cxn ang="0">
                  <a:pos x="connsiteX8209" y="connsiteY8209"/>
                </a:cxn>
                <a:cxn ang="0">
                  <a:pos x="connsiteX8210" y="connsiteY8210"/>
                </a:cxn>
                <a:cxn ang="0">
                  <a:pos x="connsiteX8211" y="connsiteY8211"/>
                </a:cxn>
                <a:cxn ang="0">
                  <a:pos x="connsiteX8212" y="connsiteY8212"/>
                </a:cxn>
                <a:cxn ang="0">
                  <a:pos x="connsiteX8213" y="connsiteY8213"/>
                </a:cxn>
                <a:cxn ang="0">
                  <a:pos x="connsiteX8214" y="connsiteY8214"/>
                </a:cxn>
                <a:cxn ang="0">
                  <a:pos x="connsiteX8215" y="connsiteY8215"/>
                </a:cxn>
                <a:cxn ang="0">
                  <a:pos x="connsiteX8216" y="connsiteY8216"/>
                </a:cxn>
                <a:cxn ang="0">
                  <a:pos x="connsiteX8217" y="connsiteY8217"/>
                </a:cxn>
                <a:cxn ang="0">
                  <a:pos x="connsiteX8218" y="connsiteY8218"/>
                </a:cxn>
                <a:cxn ang="0">
                  <a:pos x="connsiteX8219" y="connsiteY8219"/>
                </a:cxn>
                <a:cxn ang="0">
                  <a:pos x="connsiteX8220" y="connsiteY8220"/>
                </a:cxn>
                <a:cxn ang="0">
                  <a:pos x="connsiteX8221" y="connsiteY8221"/>
                </a:cxn>
                <a:cxn ang="0">
                  <a:pos x="connsiteX8222" y="connsiteY8222"/>
                </a:cxn>
                <a:cxn ang="0">
                  <a:pos x="connsiteX8223" y="connsiteY8223"/>
                </a:cxn>
                <a:cxn ang="0">
                  <a:pos x="connsiteX8224" y="connsiteY8224"/>
                </a:cxn>
                <a:cxn ang="0">
                  <a:pos x="connsiteX8225" y="connsiteY8225"/>
                </a:cxn>
                <a:cxn ang="0">
                  <a:pos x="connsiteX8226" y="connsiteY8226"/>
                </a:cxn>
                <a:cxn ang="0">
                  <a:pos x="connsiteX8227" y="connsiteY8227"/>
                </a:cxn>
                <a:cxn ang="0">
                  <a:pos x="connsiteX8228" y="connsiteY8228"/>
                </a:cxn>
                <a:cxn ang="0">
                  <a:pos x="connsiteX8229" y="connsiteY8229"/>
                </a:cxn>
                <a:cxn ang="0">
                  <a:pos x="connsiteX8230" y="connsiteY8230"/>
                </a:cxn>
                <a:cxn ang="0">
                  <a:pos x="connsiteX8231" y="connsiteY8231"/>
                </a:cxn>
                <a:cxn ang="0">
                  <a:pos x="connsiteX8232" y="connsiteY8232"/>
                </a:cxn>
                <a:cxn ang="0">
                  <a:pos x="connsiteX8233" y="connsiteY8233"/>
                </a:cxn>
                <a:cxn ang="0">
                  <a:pos x="connsiteX8234" y="connsiteY8234"/>
                </a:cxn>
                <a:cxn ang="0">
                  <a:pos x="connsiteX8235" y="connsiteY8235"/>
                </a:cxn>
                <a:cxn ang="0">
                  <a:pos x="connsiteX8236" y="connsiteY8236"/>
                </a:cxn>
                <a:cxn ang="0">
                  <a:pos x="connsiteX8237" y="connsiteY8237"/>
                </a:cxn>
                <a:cxn ang="0">
                  <a:pos x="connsiteX8238" y="connsiteY8238"/>
                </a:cxn>
                <a:cxn ang="0">
                  <a:pos x="connsiteX8239" y="connsiteY8239"/>
                </a:cxn>
                <a:cxn ang="0">
                  <a:pos x="connsiteX8240" y="connsiteY8240"/>
                </a:cxn>
                <a:cxn ang="0">
                  <a:pos x="connsiteX8241" y="connsiteY8241"/>
                </a:cxn>
                <a:cxn ang="0">
                  <a:pos x="connsiteX8242" y="connsiteY8242"/>
                </a:cxn>
                <a:cxn ang="0">
                  <a:pos x="connsiteX8243" y="connsiteY8243"/>
                </a:cxn>
                <a:cxn ang="0">
                  <a:pos x="connsiteX8244" y="connsiteY8244"/>
                </a:cxn>
                <a:cxn ang="0">
                  <a:pos x="connsiteX8245" y="connsiteY8245"/>
                </a:cxn>
                <a:cxn ang="0">
                  <a:pos x="connsiteX8246" y="connsiteY8246"/>
                </a:cxn>
                <a:cxn ang="0">
                  <a:pos x="connsiteX8247" y="connsiteY8247"/>
                </a:cxn>
                <a:cxn ang="0">
                  <a:pos x="connsiteX8248" y="connsiteY8248"/>
                </a:cxn>
                <a:cxn ang="0">
                  <a:pos x="connsiteX8249" y="connsiteY8249"/>
                </a:cxn>
                <a:cxn ang="0">
                  <a:pos x="connsiteX8250" y="connsiteY8250"/>
                </a:cxn>
                <a:cxn ang="0">
                  <a:pos x="connsiteX8251" y="connsiteY8251"/>
                </a:cxn>
                <a:cxn ang="0">
                  <a:pos x="connsiteX8252" y="connsiteY8252"/>
                </a:cxn>
                <a:cxn ang="0">
                  <a:pos x="connsiteX8253" y="connsiteY8253"/>
                </a:cxn>
                <a:cxn ang="0">
                  <a:pos x="connsiteX8254" y="connsiteY8254"/>
                </a:cxn>
                <a:cxn ang="0">
                  <a:pos x="connsiteX8255" y="connsiteY8255"/>
                </a:cxn>
                <a:cxn ang="0">
                  <a:pos x="connsiteX8256" y="connsiteY8256"/>
                </a:cxn>
                <a:cxn ang="0">
                  <a:pos x="connsiteX8257" y="connsiteY8257"/>
                </a:cxn>
                <a:cxn ang="0">
                  <a:pos x="connsiteX8258" y="connsiteY8258"/>
                </a:cxn>
                <a:cxn ang="0">
                  <a:pos x="connsiteX8259" y="connsiteY8259"/>
                </a:cxn>
                <a:cxn ang="0">
                  <a:pos x="connsiteX8260" y="connsiteY8260"/>
                </a:cxn>
                <a:cxn ang="0">
                  <a:pos x="connsiteX8261" y="connsiteY8261"/>
                </a:cxn>
                <a:cxn ang="0">
                  <a:pos x="connsiteX8262" y="connsiteY8262"/>
                </a:cxn>
                <a:cxn ang="0">
                  <a:pos x="connsiteX8263" y="connsiteY8263"/>
                </a:cxn>
                <a:cxn ang="0">
                  <a:pos x="connsiteX8264" y="connsiteY8264"/>
                </a:cxn>
                <a:cxn ang="0">
                  <a:pos x="connsiteX8265" y="connsiteY8265"/>
                </a:cxn>
                <a:cxn ang="0">
                  <a:pos x="connsiteX8266" y="connsiteY8266"/>
                </a:cxn>
                <a:cxn ang="0">
                  <a:pos x="connsiteX8267" y="connsiteY8267"/>
                </a:cxn>
                <a:cxn ang="0">
                  <a:pos x="connsiteX8268" y="connsiteY8268"/>
                </a:cxn>
                <a:cxn ang="0">
                  <a:pos x="connsiteX8269" y="connsiteY8269"/>
                </a:cxn>
                <a:cxn ang="0">
                  <a:pos x="connsiteX8270" y="connsiteY8270"/>
                </a:cxn>
                <a:cxn ang="0">
                  <a:pos x="connsiteX8271" y="connsiteY8271"/>
                </a:cxn>
                <a:cxn ang="0">
                  <a:pos x="connsiteX8272" y="connsiteY8272"/>
                </a:cxn>
                <a:cxn ang="0">
                  <a:pos x="connsiteX8273" y="connsiteY8273"/>
                </a:cxn>
                <a:cxn ang="0">
                  <a:pos x="connsiteX8274" y="connsiteY8274"/>
                </a:cxn>
                <a:cxn ang="0">
                  <a:pos x="connsiteX8275" y="connsiteY8275"/>
                </a:cxn>
                <a:cxn ang="0">
                  <a:pos x="connsiteX8276" y="connsiteY8276"/>
                </a:cxn>
                <a:cxn ang="0">
                  <a:pos x="connsiteX8277" y="connsiteY8277"/>
                </a:cxn>
                <a:cxn ang="0">
                  <a:pos x="connsiteX8278" y="connsiteY8278"/>
                </a:cxn>
                <a:cxn ang="0">
                  <a:pos x="connsiteX8279" y="connsiteY8279"/>
                </a:cxn>
                <a:cxn ang="0">
                  <a:pos x="connsiteX8280" y="connsiteY8280"/>
                </a:cxn>
                <a:cxn ang="0">
                  <a:pos x="connsiteX8281" y="connsiteY8281"/>
                </a:cxn>
                <a:cxn ang="0">
                  <a:pos x="connsiteX8282" y="connsiteY8282"/>
                </a:cxn>
                <a:cxn ang="0">
                  <a:pos x="connsiteX8283" y="connsiteY8283"/>
                </a:cxn>
                <a:cxn ang="0">
                  <a:pos x="connsiteX8284" y="connsiteY8284"/>
                </a:cxn>
                <a:cxn ang="0">
                  <a:pos x="connsiteX8285" y="connsiteY8285"/>
                </a:cxn>
                <a:cxn ang="0">
                  <a:pos x="connsiteX8286" y="connsiteY8286"/>
                </a:cxn>
                <a:cxn ang="0">
                  <a:pos x="connsiteX8287" y="connsiteY8287"/>
                </a:cxn>
                <a:cxn ang="0">
                  <a:pos x="connsiteX8288" y="connsiteY8288"/>
                </a:cxn>
                <a:cxn ang="0">
                  <a:pos x="connsiteX8289" y="connsiteY8289"/>
                </a:cxn>
                <a:cxn ang="0">
                  <a:pos x="connsiteX8290" y="connsiteY8290"/>
                </a:cxn>
                <a:cxn ang="0">
                  <a:pos x="connsiteX8291" y="connsiteY8291"/>
                </a:cxn>
                <a:cxn ang="0">
                  <a:pos x="connsiteX8292" y="connsiteY8292"/>
                </a:cxn>
                <a:cxn ang="0">
                  <a:pos x="connsiteX8293" y="connsiteY8293"/>
                </a:cxn>
                <a:cxn ang="0">
                  <a:pos x="connsiteX8294" y="connsiteY8294"/>
                </a:cxn>
                <a:cxn ang="0">
                  <a:pos x="connsiteX8295" y="connsiteY8295"/>
                </a:cxn>
                <a:cxn ang="0">
                  <a:pos x="connsiteX8296" y="connsiteY8296"/>
                </a:cxn>
                <a:cxn ang="0">
                  <a:pos x="connsiteX8297" y="connsiteY8297"/>
                </a:cxn>
                <a:cxn ang="0">
                  <a:pos x="connsiteX8298" y="connsiteY8298"/>
                </a:cxn>
                <a:cxn ang="0">
                  <a:pos x="connsiteX8299" y="connsiteY8299"/>
                </a:cxn>
                <a:cxn ang="0">
                  <a:pos x="connsiteX8300" y="connsiteY8300"/>
                </a:cxn>
                <a:cxn ang="0">
                  <a:pos x="connsiteX8301" y="connsiteY8301"/>
                </a:cxn>
                <a:cxn ang="0">
                  <a:pos x="connsiteX8302" y="connsiteY8302"/>
                </a:cxn>
                <a:cxn ang="0">
                  <a:pos x="connsiteX8303" y="connsiteY8303"/>
                </a:cxn>
                <a:cxn ang="0">
                  <a:pos x="connsiteX8304" y="connsiteY8304"/>
                </a:cxn>
                <a:cxn ang="0">
                  <a:pos x="connsiteX8305" y="connsiteY8305"/>
                </a:cxn>
                <a:cxn ang="0">
                  <a:pos x="connsiteX8306" y="connsiteY8306"/>
                </a:cxn>
                <a:cxn ang="0">
                  <a:pos x="connsiteX8307" y="connsiteY8307"/>
                </a:cxn>
                <a:cxn ang="0">
                  <a:pos x="connsiteX8308" y="connsiteY8308"/>
                </a:cxn>
                <a:cxn ang="0">
                  <a:pos x="connsiteX8309" y="connsiteY8309"/>
                </a:cxn>
                <a:cxn ang="0">
                  <a:pos x="connsiteX8310" y="connsiteY8310"/>
                </a:cxn>
                <a:cxn ang="0">
                  <a:pos x="connsiteX8311" y="connsiteY8311"/>
                </a:cxn>
                <a:cxn ang="0">
                  <a:pos x="connsiteX8312" y="connsiteY8312"/>
                </a:cxn>
                <a:cxn ang="0">
                  <a:pos x="connsiteX8313" y="connsiteY8313"/>
                </a:cxn>
                <a:cxn ang="0">
                  <a:pos x="connsiteX8314" y="connsiteY8314"/>
                </a:cxn>
                <a:cxn ang="0">
                  <a:pos x="connsiteX8315" y="connsiteY8315"/>
                </a:cxn>
                <a:cxn ang="0">
                  <a:pos x="connsiteX8316" y="connsiteY8316"/>
                </a:cxn>
                <a:cxn ang="0">
                  <a:pos x="connsiteX8317" y="connsiteY8317"/>
                </a:cxn>
                <a:cxn ang="0">
                  <a:pos x="connsiteX8318" y="connsiteY8318"/>
                </a:cxn>
                <a:cxn ang="0">
                  <a:pos x="connsiteX8319" y="connsiteY8319"/>
                </a:cxn>
                <a:cxn ang="0">
                  <a:pos x="connsiteX8320" y="connsiteY8320"/>
                </a:cxn>
                <a:cxn ang="0">
                  <a:pos x="connsiteX8321" y="connsiteY8321"/>
                </a:cxn>
                <a:cxn ang="0">
                  <a:pos x="connsiteX8322" y="connsiteY8322"/>
                </a:cxn>
                <a:cxn ang="0">
                  <a:pos x="connsiteX8323" y="connsiteY8323"/>
                </a:cxn>
                <a:cxn ang="0">
                  <a:pos x="connsiteX8324" y="connsiteY8324"/>
                </a:cxn>
                <a:cxn ang="0">
                  <a:pos x="connsiteX8325" y="connsiteY8325"/>
                </a:cxn>
                <a:cxn ang="0">
                  <a:pos x="connsiteX8326" y="connsiteY8326"/>
                </a:cxn>
                <a:cxn ang="0">
                  <a:pos x="connsiteX8327" y="connsiteY8327"/>
                </a:cxn>
                <a:cxn ang="0">
                  <a:pos x="connsiteX8328" y="connsiteY8328"/>
                </a:cxn>
                <a:cxn ang="0">
                  <a:pos x="connsiteX8329" y="connsiteY8329"/>
                </a:cxn>
                <a:cxn ang="0">
                  <a:pos x="connsiteX8330" y="connsiteY8330"/>
                </a:cxn>
                <a:cxn ang="0">
                  <a:pos x="connsiteX8331" y="connsiteY8331"/>
                </a:cxn>
                <a:cxn ang="0">
                  <a:pos x="connsiteX8332" y="connsiteY8332"/>
                </a:cxn>
                <a:cxn ang="0">
                  <a:pos x="connsiteX8333" y="connsiteY8333"/>
                </a:cxn>
                <a:cxn ang="0">
                  <a:pos x="connsiteX8334" y="connsiteY8334"/>
                </a:cxn>
                <a:cxn ang="0">
                  <a:pos x="connsiteX8335" y="connsiteY8335"/>
                </a:cxn>
                <a:cxn ang="0">
                  <a:pos x="connsiteX8336" y="connsiteY8336"/>
                </a:cxn>
                <a:cxn ang="0">
                  <a:pos x="connsiteX8337" y="connsiteY8337"/>
                </a:cxn>
                <a:cxn ang="0">
                  <a:pos x="connsiteX8338" y="connsiteY8338"/>
                </a:cxn>
                <a:cxn ang="0">
                  <a:pos x="connsiteX8339" y="connsiteY8339"/>
                </a:cxn>
                <a:cxn ang="0">
                  <a:pos x="connsiteX8340" y="connsiteY8340"/>
                </a:cxn>
                <a:cxn ang="0">
                  <a:pos x="connsiteX8341" y="connsiteY8341"/>
                </a:cxn>
                <a:cxn ang="0">
                  <a:pos x="connsiteX8342" y="connsiteY8342"/>
                </a:cxn>
                <a:cxn ang="0">
                  <a:pos x="connsiteX8343" y="connsiteY8343"/>
                </a:cxn>
                <a:cxn ang="0">
                  <a:pos x="connsiteX8344" y="connsiteY8344"/>
                </a:cxn>
                <a:cxn ang="0">
                  <a:pos x="connsiteX8345" y="connsiteY8345"/>
                </a:cxn>
                <a:cxn ang="0">
                  <a:pos x="connsiteX8346" y="connsiteY8346"/>
                </a:cxn>
                <a:cxn ang="0">
                  <a:pos x="connsiteX8347" y="connsiteY8347"/>
                </a:cxn>
                <a:cxn ang="0">
                  <a:pos x="connsiteX8348" y="connsiteY8348"/>
                </a:cxn>
                <a:cxn ang="0">
                  <a:pos x="connsiteX8349" y="connsiteY8349"/>
                </a:cxn>
                <a:cxn ang="0">
                  <a:pos x="connsiteX8350" y="connsiteY8350"/>
                </a:cxn>
                <a:cxn ang="0">
                  <a:pos x="connsiteX8351" y="connsiteY8351"/>
                </a:cxn>
                <a:cxn ang="0">
                  <a:pos x="connsiteX8352" y="connsiteY8352"/>
                </a:cxn>
                <a:cxn ang="0">
                  <a:pos x="connsiteX8353" y="connsiteY8353"/>
                </a:cxn>
                <a:cxn ang="0">
                  <a:pos x="connsiteX8354" y="connsiteY8354"/>
                </a:cxn>
                <a:cxn ang="0">
                  <a:pos x="connsiteX8355" y="connsiteY8355"/>
                </a:cxn>
                <a:cxn ang="0">
                  <a:pos x="connsiteX8356" y="connsiteY8356"/>
                </a:cxn>
                <a:cxn ang="0">
                  <a:pos x="connsiteX8357" y="connsiteY8357"/>
                </a:cxn>
                <a:cxn ang="0">
                  <a:pos x="connsiteX8358" y="connsiteY8358"/>
                </a:cxn>
                <a:cxn ang="0">
                  <a:pos x="connsiteX8359" y="connsiteY8359"/>
                </a:cxn>
                <a:cxn ang="0">
                  <a:pos x="connsiteX8360" y="connsiteY8360"/>
                </a:cxn>
                <a:cxn ang="0">
                  <a:pos x="connsiteX8361" y="connsiteY8361"/>
                </a:cxn>
                <a:cxn ang="0">
                  <a:pos x="connsiteX8362" y="connsiteY8362"/>
                </a:cxn>
                <a:cxn ang="0">
                  <a:pos x="connsiteX8363" y="connsiteY8363"/>
                </a:cxn>
                <a:cxn ang="0">
                  <a:pos x="connsiteX8364" y="connsiteY8364"/>
                </a:cxn>
                <a:cxn ang="0">
                  <a:pos x="connsiteX8365" y="connsiteY8365"/>
                </a:cxn>
                <a:cxn ang="0">
                  <a:pos x="connsiteX8366" y="connsiteY8366"/>
                </a:cxn>
                <a:cxn ang="0">
                  <a:pos x="connsiteX8367" y="connsiteY8367"/>
                </a:cxn>
                <a:cxn ang="0">
                  <a:pos x="connsiteX8368" y="connsiteY8368"/>
                </a:cxn>
                <a:cxn ang="0">
                  <a:pos x="connsiteX8369" y="connsiteY8369"/>
                </a:cxn>
                <a:cxn ang="0">
                  <a:pos x="connsiteX8370" y="connsiteY8370"/>
                </a:cxn>
                <a:cxn ang="0">
                  <a:pos x="connsiteX8371" y="connsiteY8371"/>
                </a:cxn>
                <a:cxn ang="0">
                  <a:pos x="connsiteX8372" y="connsiteY8372"/>
                </a:cxn>
                <a:cxn ang="0">
                  <a:pos x="connsiteX8373" y="connsiteY8373"/>
                </a:cxn>
                <a:cxn ang="0">
                  <a:pos x="connsiteX8374" y="connsiteY8374"/>
                </a:cxn>
                <a:cxn ang="0">
                  <a:pos x="connsiteX8375" y="connsiteY8375"/>
                </a:cxn>
                <a:cxn ang="0">
                  <a:pos x="connsiteX8376" y="connsiteY8376"/>
                </a:cxn>
                <a:cxn ang="0">
                  <a:pos x="connsiteX8377" y="connsiteY8377"/>
                </a:cxn>
                <a:cxn ang="0">
                  <a:pos x="connsiteX8378" y="connsiteY8378"/>
                </a:cxn>
                <a:cxn ang="0">
                  <a:pos x="connsiteX8379" y="connsiteY8379"/>
                </a:cxn>
                <a:cxn ang="0">
                  <a:pos x="connsiteX8380" y="connsiteY8380"/>
                </a:cxn>
                <a:cxn ang="0">
                  <a:pos x="connsiteX8381" y="connsiteY8381"/>
                </a:cxn>
                <a:cxn ang="0">
                  <a:pos x="connsiteX8382" y="connsiteY8382"/>
                </a:cxn>
                <a:cxn ang="0">
                  <a:pos x="connsiteX8383" y="connsiteY8383"/>
                </a:cxn>
                <a:cxn ang="0">
                  <a:pos x="connsiteX8384" y="connsiteY8384"/>
                </a:cxn>
                <a:cxn ang="0">
                  <a:pos x="connsiteX8385" y="connsiteY8385"/>
                </a:cxn>
                <a:cxn ang="0">
                  <a:pos x="connsiteX8386" y="connsiteY8386"/>
                </a:cxn>
                <a:cxn ang="0">
                  <a:pos x="connsiteX8387" y="connsiteY8387"/>
                </a:cxn>
                <a:cxn ang="0">
                  <a:pos x="connsiteX8388" y="connsiteY8388"/>
                </a:cxn>
                <a:cxn ang="0">
                  <a:pos x="connsiteX8389" y="connsiteY8389"/>
                </a:cxn>
                <a:cxn ang="0">
                  <a:pos x="connsiteX8390" y="connsiteY8390"/>
                </a:cxn>
                <a:cxn ang="0">
                  <a:pos x="connsiteX8391" y="connsiteY8391"/>
                </a:cxn>
                <a:cxn ang="0">
                  <a:pos x="connsiteX8392" y="connsiteY8392"/>
                </a:cxn>
                <a:cxn ang="0">
                  <a:pos x="connsiteX8393" y="connsiteY8393"/>
                </a:cxn>
                <a:cxn ang="0">
                  <a:pos x="connsiteX8394" y="connsiteY8394"/>
                </a:cxn>
                <a:cxn ang="0">
                  <a:pos x="connsiteX8395" y="connsiteY8395"/>
                </a:cxn>
                <a:cxn ang="0">
                  <a:pos x="connsiteX8396" y="connsiteY8396"/>
                </a:cxn>
                <a:cxn ang="0">
                  <a:pos x="connsiteX8397" y="connsiteY8397"/>
                </a:cxn>
                <a:cxn ang="0">
                  <a:pos x="connsiteX8398" y="connsiteY8398"/>
                </a:cxn>
                <a:cxn ang="0">
                  <a:pos x="connsiteX8399" y="connsiteY8399"/>
                </a:cxn>
                <a:cxn ang="0">
                  <a:pos x="connsiteX8400" y="connsiteY8400"/>
                </a:cxn>
                <a:cxn ang="0">
                  <a:pos x="connsiteX8401" y="connsiteY8401"/>
                </a:cxn>
                <a:cxn ang="0">
                  <a:pos x="connsiteX8402" y="connsiteY8402"/>
                </a:cxn>
                <a:cxn ang="0">
                  <a:pos x="connsiteX8403" y="connsiteY8403"/>
                </a:cxn>
                <a:cxn ang="0">
                  <a:pos x="connsiteX8404" y="connsiteY8404"/>
                </a:cxn>
                <a:cxn ang="0">
                  <a:pos x="connsiteX8405" y="connsiteY8405"/>
                </a:cxn>
                <a:cxn ang="0">
                  <a:pos x="connsiteX8406" y="connsiteY8406"/>
                </a:cxn>
                <a:cxn ang="0">
                  <a:pos x="connsiteX8407" y="connsiteY8407"/>
                </a:cxn>
                <a:cxn ang="0">
                  <a:pos x="connsiteX8408" y="connsiteY8408"/>
                </a:cxn>
                <a:cxn ang="0">
                  <a:pos x="connsiteX8409" y="connsiteY8409"/>
                </a:cxn>
                <a:cxn ang="0">
                  <a:pos x="connsiteX8410" y="connsiteY8410"/>
                </a:cxn>
                <a:cxn ang="0">
                  <a:pos x="connsiteX8411" y="connsiteY8411"/>
                </a:cxn>
                <a:cxn ang="0">
                  <a:pos x="connsiteX8412" y="connsiteY8412"/>
                </a:cxn>
                <a:cxn ang="0">
                  <a:pos x="connsiteX8413" y="connsiteY8413"/>
                </a:cxn>
                <a:cxn ang="0">
                  <a:pos x="connsiteX8414" y="connsiteY8414"/>
                </a:cxn>
                <a:cxn ang="0">
                  <a:pos x="connsiteX8415" y="connsiteY8415"/>
                </a:cxn>
                <a:cxn ang="0">
                  <a:pos x="connsiteX8416" y="connsiteY8416"/>
                </a:cxn>
                <a:cxn ang="0">
                  <a:pos x="connsiteX8417" y="connsiteY8417"/>
                </a:cxn>
                <a:cxn ang="0">
                  <a:pos x="connsiteX8418" y="connsiteY8418"/>
                </a:cxn>
                <a:cxn ang="0">
                  <a:pos x="connsiteX8419" y="connsiteY8419"/>
                </a:cxn>
                <a:cxn ang="0">
                  <a:pos x="connsiteX8420" y="connsiteY8420"/>
                </a:cxn>
                <a:cxn ang="0">
                  <a:pos x="connsiteX8421" y="connsiteY8421"/>
                </a:cxn>
                <a:cxn ang="0">
                  <a:pos x="connsiteX8422" y="connsiteY8422"/>
                </a:cxn>
                <a:cxn ang="0">
                  <a:pos x="connsiteX8423" y="connsiteY8423"/>
                </a:cxn>
                <a:cxn ang="0">
                  <a:pos x="connsiteX8424" y="connsiteY8424"/>
                </a:cxn>
                <a:cxn ang="0">
                  <a:pos x="connsiteX8425" y="connsiteY8425"/>
                </a:cxn>
                <a:cxn ang="0">
                  <a:pos x="connsiteX8426" y="connsiteY8426"/>
                </a:cxn>
                <a:cxn ang="0">
                  <a:pos x="connsiteX8427" y="connsiteY8427"/>
                </a:cxn>
                <a:cxn ang="0">
                  <a:pos x="connsiteX8428" y="connsiteY8428"/>
                </a:cxn>
                <a:cxn ang="0">
                  <a:pos x="connsiteX8429" y="connsiteY8429"/>
                </a:cxn>
                <a:cxn ang="0">
                  <a:pos x="connsiteX8430" y="connsiteY8430"/>
                </a:cxn>
                <a:cxn ang="0">
                  <a:pos x="connsiteX8431" y="connsiteY8431"/>
                </a:cxn>
                <a:cxn ang="0">
                  <a:pos x="connsiteX8432" y="connsiteY8432"/>
                </a:cxn>
                <a:cxn ang="0">
                  <a:pos x="connsiteX8433" y="connsiteY8433"/>
                </a:cxn>
                <a:cxn ang="0">
                  <a:pos x="connsiteX8434" y="connsiteY8434"/>
                </a:cxn>
                <a:cxn ang="0">
                  <a:pos x="connsiteX8435" y="connsiteY8435"/>
                </a:cxn>
                <a:cxn ang="0">
                  <a:pos x="connsiteX8436" y="connsiteY8436"/>
                </a:cxn>
                <a:cxn ang="0">
                  <a:pos x="connsiteX8437" y="connsiteY8437"/>
                </a:cxn>
                <a:cxn ang="0">
                  <a:pos x="connsiteX8438" y="connsiteY8438"/>
                </a:cxn>
                <a:cxn ang="0">
                  <a:pos x="connsiteX8439" y="connsiteY8439"/>
                </a:cxn>
                <a:cxn ang="0">
                  <a:pos x="connsiteX8440" y="connsiteY8440"/>
                </a:cxn>
                <a:cxn ang="0">
                  <a:pos x="connsiteX8441" y="connsiteY8441"/>
                </a:cxn>
                <a:cxn ang="0">
                  <a:pos x="connsiteX8442" y="connsiteY8442"/>
                </a:cxn>
                <a:cxn ang="0">
                  <a:pos x="connsiteX8443" y="connsiteY8443"/>
                </a:cxn>
                <a:cxn ang="0">
                  <a:pos x="connsiteX8444" y="connsiteY8444"/>
                </a:cxn>
                <a:cxn ang="0">
                  <a:pos x="connsiteX8445" y="connsiteY8445"/>
                </a:cxn>
                <a:cxn ang="0">
                  <a:pos x="connsiteX8446" y="connsiteY8446"/>
                </a:cxn>
                <a:cxn ang="0">
                  <a:pos x="connsiteX8447" y="connsiteY8447"/>
                </a:cxn>
                <a:cxn ang="0">
                  <a:pos x="connsiteX8448" y="connsiteY8448"/>
                </a:cxn>
                <a:cxn ang="0">
                  <a:pos x="connsiteX8449" y="connsiteY8449"/>
                </a:cxn>
                <a:cxn ang="0">
                  <a:pos x="connsiteX8450" y="connsiteY8450"/>
                </a:cxn>
                <a:cxn ang="0">
                  <a:pos x="connsiteX8451" y="connsiteY8451"/>
                </a:cxn>
                <a:cxn ang="0">
                  <a:pos x="connsiteX8452" y="connsiteY8452"/>
                </a:cxn>
                <a:cxn ang="0">
                  <a:pos x="connsiteX8453" y="connsiteY8453"/>
                </a:cxn>
                <a:cxn ang="0">
                  <a:pos x="connsiteX8454" y="connsiteY8454"/>
                </a:cxn>
                <a:cxn ang="0">
                  <a:pos x="connsiteX8455" y="connsiteY8455"/>
                </a:cxn>
                <a:cxn ang="0">
                  <a:pos x="connsiteX8456" y="connsiteY8456"/>
                </a:cxn>
                <a:cxn ang="0">
                  <a:pos x="connsiteX8457" y="connsiteY8457"/>
                </a:cxn>
                <a:cxn ang="0">
                  <a:pos x="connsiteX8458" y="connsiteY8458"/>
                </a:cxn>
                <a:cxn ang="0">
                  <a:pos x="connsiteX8459" y="connsiteY8459"/>
                </a:cxn>
                <a:cxn ang="0">
                  <a:pos x="connsiteX8460" y="connsiteY8460"/>
                </a:cxn>
                <a:cxn ang="0">
                  <a:pos x="connsiteX8461" y="connsiteY8461"/>
                </a:cxn>
                <a:cxn ang="0">
                  <a:pos x="connsiteX8462" y="connsiteY8462"/>
                </a:cxn>
                <a:cxn ang="0">
                  <a:pos x="connsiteX8463" y="connsiteY8463"/>
                </a:cxn>
                <a:cxn ang="0">
                  <a:pos x="connsiteX8464" y="connsiteY8464"/>
                </a:cxn>
                <a:cxn ang="0">
                  <a:pos x="connsiteX8465" y="connsiteY8465"/>
                </a:cxn>
                <a:cxn ang="0">
                  <a:pos x="connsiteX8466" y="connsiteY8466"/>
                </a:cxn>
                <a:cxn ang="0">
                  <a:pos x="connsiteX8467" y="connsiteY8467"/>
                </a:cxn>
                <a:cxn ang="0">
                  <a:pos x="connsiteX8468" y="connsiteY8468"/>
                </a:cxn>
                <a:cxn ang="0">
                  <a:pos x="connsiteX8469" y="connsiteY8469"/>
                </a:cxn>
                <a:cxn ang="0">
                  <a:pos x="connsiteX8470" y="connsiteY8470"/>
                </a:cxn>
                <a:cxn ang="0">
                  <a:pos x="connsiteX8471" y="connsiteY8471"/>
                </a:cxn>
                <a:cxn ang="0">
                  <a:pos x="connsiteX8472" y="connsiteY8472"/>
                </a:cxn>
                <a:cxn ang="0">
                  <a:pos x="connsiteX8473" y="connsiteY8473"/>
                </a:cxn>
                <a:cxn ang="0">
                  <a:pos x="connsiteX8474" y="connsiteY8474"/>
                </a:cxn>
                <a:cxn ang="0">
                  <a:pos x="connsiteX8475" y="connsiteY8475"/>
                </a:cxn>
                <a:cxn ang="0">
                  <a:pos x="connsiteX8476" y="connsiteY8476"/>
                </a:cxn>
                <a:cxn ang="0">
                  <a:pos x="connsiteX8477" y="connsiteY8477"/>
                </a:cxn>
                <a:cxn ang="0">
                  <a:pos x="connsiteX8478" y="connsiteY8478"/>
                </a:cxn>
                <a:cxn ang="0">
                  <a:pos x="connsiteX8479" y="connsiteY8479"/>
                </a:cxn>
                <a:cxn ang="0">
                  <a:pos x="connsiteX8480" y="connsiteY8480"/>
                </a:cxn>
                <a:cxn ang="0">
                  <a:pos x="connsiteX8481" y="connsiteY8481"/>
                </a:cxn>
                <a:cxn ang="0">
                  <a:pos x="connsiteX8482" y="connsiteY8482"/>
                </a:cxn>
                <a:cxn ang="0">
                  <a:pos x="connsiteX8483" y="connsiteY8483"/>
                </a:cxn>
                <a:cxn ang="0">
                  <a:pos x="connsiteX8484" y="connsiteY8484"/>
                </a:cxn>
                <a:cxn ang="0">
                  <a:pos x="connsiteX8485" y="connsiteY8485"/>
                </a:cxn>
                <a:cxn ang="0">
                  <a:pos x="connsiteX8486" y="connsiteY8486"/>
                </a:cxn>
                <a:cxn ang="0">
                  <a:pos x="connsiteX8487" y="connsiteY8487"/>
                </a:cxn>
                <a:cxn ang="0">
                  <a:pos x="connsiteX8488" y="connsiteY8488"/>
                </a:cxn>
                <a:cxn ang="0">
                  <a:pos x="connsiteX8489" y="connsiteY8489"/>
                </a:cxn>
                <a:cxn ang="0">
                  <a:pos x="connsiteX8490" y="connsiteY8490"/>
                </a:cxn>
                <a:cxn ang="0">
                  <a:pos x="connsiteX8491" y="connsiteY8491"/>
                </a:cxn>
                <a:cxn ang="0">
                  <a:pos x="connsiteX8492" y="connsiteY8492"/>
                </a:cxn>
                <a:cxn ang="0">
                  <a:pos x="connsiteX8493" y="connsiteY8493"/>
                </a:cxn>
                <a:cxn ang="0">
                  <a:pos x="connsiteX8494" y="connsiteY8494"/>
                </a:cxn>
                <a:cxn ang="0">
                  <a:pos x="connsiteX8495" y="connsiteY8495"/>
                </a:cxn>
                <a:cxn ang="0">
                  <a:pos x="connsiteX8496" y="connsiteY8496"/>
                </a:cxn>
                <a:cxn ang="0">
                  <a:pos x="connsiteX8497" y="connsiteY8497"/>
                </a:cxn>
                <a:cxn ang="0">
                  <a:pos x="connsiteX8498" y="connsiteY8498"/>
                </a:cxn>
                <a:cxn ang="0">
                  <a:pos x="connsiteX8499" y="connsiteY8499"/>
                </a:cxn>
                <a:cxn ang="0">
                  <a:pos x="connsiteX8500" y="connsiteY8500"/>
                </a:cxn>
                <a:cxn ang="0">
                  <a:pos x="connsiteX8501" y="connsiteY8501"/>
                </a:cxn>
                <a:cxn ang="0">
                  <a:pos x="connsiteX8502" y="connsiteY8502"/>
                </a:cxn>
                <a:cxn ang="0">
                  <a:pos x="connsiteX8503" y="connsiteY8503"/>
                </a:cxn>
                <a:cxn ang="0">
                  <a:pos x="connsiteX8504" y="connsiteY8504"/>
                </a:cxn>
                <a:cxn ang="0">
                  <a:pos x="connsiteX8505" y="connsiteY8505"/>
                </a:cxn>
                <a:cxn ang="0">
                  <a:pos x="connsiteX8506" y="connsiteY8506"/>
                </a:cxn>
                <a:cxn ang="0">
                  <a:pos x="connsiteX8507" y="connsiteY8507"/>
                </a:cxn>
                <a:cxn ang="0">
                  <a:pos x="connsiteX8508" y="connsiteY8508"/>
                </a:cxn>
                <a:cxn ang="0">
                  <a:pos x="connsiteX8509" y="connsiteY8509"/>
                </a:cxn>
                <a:cxn ang="0">
                  <a:pos x="connsiteX8510" y="connsiteY8510"/>
                </a:cxn>
                <a:cxn ang="0">
                  <a:pos x="connsiteX8511" y="connsiteY8511"/>
                </a:cxn>
                <a:cxn ang="0">
                  <a:pos x="connsiteX8512" y="connsiteY8512"/>
                </a:cxn>
                <a:cxn ang="0">
                  <a:pos x="connsiteX8513" y="connsiteY8513"/>
                </a:cxn>
                <a:cxn ang="0">
                  <a:pos x="connsiteX8514" y="connsiteY8514"/>
                </a:cxn>
                <a:cxn ang="0">
                  <a:pos x="connsiteX8515" y="connsiteY8515"/>
                </a:cxn>
                <a:cxn ang="0">
                  <a:pos x="connsiteX8516" y="connsiteY8516"/>
                </a:cxn>
                <a:cxn ang="0">
                  <a:pos x="connsiteX8517" y="connsiteY8517"/>
                </a:cxn>
                <a:cxn ang="0">
                  <a:pos x="connsiteX8518" y="connsiteY8518"/>
                </a:cxn>
                <a:cxn ang="0">
                  <a:pos x="connsiteX8519" y="connsiteY8519"/>
                </a:cxn>
                <a:cxn ang="0">
                  <a:pos x="connsiteX8520" y="connsiteY8520"/>
                </a:cxn>
                <a:cxn ang="0">
                  <a:pos x="connsiteX8521" y="connsiteY8521"/>
                </a:cxn>
                <a:cxn ang="0">
                  <a:pos x="connsiteX8522" y="connsiteY8522"/>
                </a:cxn>
                <a:cxn ang="0">
                  <a:pos x="connsiteX8523" y="connsiteY8523"/>
                </a:cxn>
                <a:cxn ang="0">
                  <a:pos x="connsiteX8524" y="connsiteY8524"/>
                </a:cxn>
                <a:cxn ang="0">
                  <a:pos x="connsiteX8525" y="connsiteY8525"/>
                </a:cxn>
                <a:cxn ang="0">
                  <a:pos x="connsiteX8526" y="connsiteY8526"/>
                </a:cxn>
                <a:cxn ang="0">
                  <a:pos x="connsiteX8527" y="connsiteY8527"/>
                </a:cxn>
                <a:cxn ang="0">
                  <a:pos x="connsiteX8528" y="connsiteY8528"/>
                </a:cxn>
                <a:cxn ang="0">
                  <a:pos x="connsiteX8529" y="connsiteY8529"/>
                </a:cxn>
                <a:cxn ang="0">
                  <a:pos x="connsiteX8530" y="connsiteY8530"/>
                </a:cxn>
                <a:cxn ang="0">
                  <a:pos x="connsiteX8531" y="connsiteY8531"/>
                </a:cxn>
                <a:cxn ang="0">
                  <a:pos x="connsiteX8532" y="connsiteY8532"/>
                </a:cxn>
                <a:cxn ang="0">
                  <a:pos x="connsiteX8533" y="connsiteY8533"/>
                </a:cxn>
                <a:cxn ang="0">
                  <a:pos x="connsiteX8534" y="connsiteY8534"/>
                </a:cxn>
                <a:cxn ang="0">
                  <a:pos x="connsiteX8535" y="connsiteY8535"/>
                </a:cxn>
                <a:cxn ang="0">
                  <a:pos x="connsiteX8536" y="connsiteY8536"/>
                </a:cxn>
                <a:cxn ang="0">
                  <a:pos x="connsiteX8537" y="connsiteY8537"/>
                </a:cxn>
                <a:cxn ang="0">
                  <a:pos x="connsiteX8538" y="connsiteY8538"/>
                </a:cxn>
                <a:cxn ang="0">
                  <a:pos x="connsiteX8539" y="connsiteY8539"/>
                </a:cxn>
                <a:cxn ang="0">
                  <a:pos x="connsiteX8540" y="connsiteY8540"/>
                </a:cxn>
                <a:cxn ang="0">
                  <a:pos x="connsiteX8541" y="connsiteY8541"/>
                </a:cxn>
                <a:cxn ang="0">
                  <a:pos x="connsiteX8542" y="connsiteY8542"/>
                </a:cxn>
                <a:cxn ang="0">
                  <a:pos x="connsiteX8543" y="connsiteY8543"/>
                </a:cxn>
                <a:cxn ang="0">
                  <a:pos x="connsiteX8544" y="connsiteY8544"/>
                </a:cxn>
                <a:cxn ang="0">
                  <a:pos x="connsiteX8545" y="connsiteY8545"/>
                </a:cxn>
                <a:cxn ang="0">
                  <a:pos x="connsiteX8546" y="connsiteY8546"/>
                </a:cxn>
                <a:cxn ang="0">
                  <a:pos x="connsiteX8547" y="connsiteY8547"/>
                </a:cxn>
                <a:cxn ang="0">
                  <a:pos x="connsiteX8548" y="connsiteY8548"/>
                </a:cxn>
                <a:cxn ang="0">
                  <a:pos x="connsiteX8549" y="connsiteY8549"/>
                </a:cxn>
                <a:cxn ang="0">
                  <a:pos x="connsiteX8550" y="connsiteY8550"/>
                </a:cxn>
                <a:cxn ang="0">
                  <a:pos x="connsiteX8551" y="connsiteY8551"/>
                </a:cxn>
                <a:cxn ang="0">
                  <a:pos x="connsiteX8552" y="connsiteY8552"/>
                </a:cxn>
                <a:cxn ang="0">
                  <a:pos x="connsiteX8553" y="connsiteY8553"/>
                </a:cxn>
                <a:cxn ang="0">
                  <a:pos x="connsiteX8554" y="connsiteY8554"/>
                </a:cxn>
                <a:cxn ang="0">
                  <a:pos x="connsiteX8555" y="connsiteY8555"/>
                </a:cxn>
                <a:cxn ang="0">
                  <a:pos x="connsiteX8556" y="connsiteY8556"/>
                </a:cxn>
                <a:cxn ang="0">
                  <a:pos x="connsiteX8557" y="connsiteY8557"/>
                </a:cxn>
                <a:cxn ang="0">
                  <a:pos x="connsiteX8558" y="connsiteY8558"/>
                </a:cxn>
                <a:cxn ang="0">
                  <a:pos x="connsiteX8559" y="connsiteY8559"/>
                </a:cxn>
                <a:cxn ang="0">
                  <a:pos x="connsiteX8560" y="connsiteY8560"/>
                </a:cxn>
                <a:cxn ang="0">
                  <a:pos x="connsiteX8561" y="connsiteY8561"/>
                </a:cxn>
                <a:cxn ang="0">
                  <a:pos x="connsiteX8562" y="connsiteY8562"/>
                </a:cxn>
                <a:cxn ang="0">
                  <a:pos x="connsiteX8563" y="connsiteY8563"/>
                </a:cxn>
                <a:cxn ang="0">
                  <a:pos x="connsiteX8564" y="connsiteY8564"/>
                </a:cxn>
                <a:cxn ang="0">
                  <a:pos x="connsiteX8565" y="connsiteY8565"/>
                </a:cxn>
                <a:cxn ang="0">
                  <a:pos x="connsiteX8566" y="connsiteY8566"/>
                </a:cxn>
                <a:cxn ang="0">
                  <a:pos x="connsiteX8567" y="connsiteY8567"/>
                </a:cxn>
                <a:cxn ang="0">
                  <a:pos x="connsiteX8568" y="connsiteY8568"/>
                </a:cxn>
                <a:cxn ang="0">
                  <a:pos x="connsiteX8569" y="connsiteY8569"/>
                </a:cxn>
                <a:cxn ang="0">
                  <a:pos x="connsiteX8570" y="connsiteY8570"/>
                </a:cxn>
                <a:cxn ang="0">
                  <a:pos x="connsiteX8571" y="connsiteY8571"/>
                </a:cxn>
                <a:cxn ang="0">
                  <a:pos x="connsiteX8572" y="connsiteY8572"/>
                </a:cxn>
                <a:cxn ang="0">
                  <a:pos x="connsiteX8573" y="connsiteY8573"/>
                </a:cxn>
                <a:cxn ang="0">
                  <a:pos x="connsiteX8574" y="connsiteY8574"/>
                </a:cxn>
                <a:cxn ang="0">
                  <a:pos x="connsiteX8575" y="connsiteY8575"/>
                </a:cxn>
                <a:cxn ang="0">
                  <a:pos x="connsiteX8576" y="connsiteY8576"/>
                </a:cxn>
                <a:cxn ang="0">
                  <a:pos x="connsiteX8577" y="connsiteY8577"/>
                </a:cxn>
                <a:cxn ang="0">
                  <a:pos x="connsiteX8578" y="connsiteY8578"/>
                </a:cxn>
                <a:cxn ang="0">
                  <a:pos x="connsiteX8579" y="connsiteY8579"/>
                </a:cxn>
                <a:cxn ang="0">
                  <a:pos x="connsiteX8580" y="connsiteY8580"/>
                </a:cxn>
                <a:cxn ang="0">
                  <a:pos x="connsiteX8581" y="connsiteY8581"/>
                </a:cxn>
                <a:cxn ang="0">
                  <a:pos x="connsiteX8582" y="connsiteY8582"/>
                </a:cxn>
                <a:cxn ang="0">
                  <a:pos x="connsiteX8583" y="connsiteY8583"/>
                </a:cxn>
                <a:cxn ang="0">
                  <a:pos x="connsiteX8584" y="connsiteY8584"/>
                </a:cxn>
                <a:cxn ang="0">
                  <a:pos x="connsiteX8585" y="connsiteY8585"/>
                </a:cxn>
                <a:cxn ang="0">
                  <a:pos x="connsiteX8586" y="connsiteY8586"/>
                </a:cxn>
                <a:cxn ang="0">
                  <a:pos x="connsiteX8587" y="connsiteY8587"/>
                </a:cxn>
                <a:cxn ang="0">
                  <a:pos x="connsiteX8588" y="connsiteY8588"/>
                </a:cxn>
                <a:cxn ang="0">
                  <a:pos x="connsiteX8589" y="connsiteY8589"/>
                </a:cxn>
                <a:cxn ang="0">
                  <a:pos x="connsiteX8590" y="connsiteY8590"/>
                </a:cxn>
                <a:cxn ang="0">
                  <a:pos x="connsiteX8591" y="connsiteY8591"/>
                </a:cxn>
                <a:cxn ang="0">
                  <a:pos x="connsiteX8592" y="connsiteY8592"/>
                </a:cxn>
                <a:cxn ang="0">
                  <a:pos x="connsiteX8593" y="connsiteY8593"/>
                </a:cxn>
                <a:cxn ang="0">
                  <a:pos x="connsiteX8594" y="connsiteY8594"/>
                </a:cxn>
                <a:cxn ang="0">
                  <a:pos x="connsiteX8595" y="connsiteY8595"/>
                </a:cxn>
                <a:cxn ang="0">
                  <a:pos x="connsiteX8596" y="connsiteY8596"/>
                </a:cxn>
                <a:cxn ang="0">
                  <a:pos x="connsiteX8597" y="connsiteY8597"/>
                </a:cxn>
                <a:cxn ang="0">
                  <a:pos x="connsiteX8598" y="connsiteY8598"/>
                </a:cxn>
                <a:cxn ang="0">
                  <a:pos x="connsiteX8599" y="connsiteY8599"/>
                </a:cxn>
                <a:cxn ang="0">
                  <a:pos x="connsiteX8600" y="connsiteY8600"/>
                </a:cxn>
                <a:cxn ang="0">
                  <a:pos x="connsiteX8601" y="connsiteY8601"/>
                </a:cxn>
                <a:cxn ang="0">
                  <a:pos x="connsiteX8602" y="connsiteY8602"/>
                </a:cxn>
                <a:cxn ang="0">
                  <a:pos x="connsiteX8603" y="connsiteY8603"/>
                </a:cxn>
                <a:cxn ang="0">
                  <a:pos x="connsiteX8604" y="connsiteY8604"/>
                </a:cxn>
                <a:cxn ang="0">
                  <a:pos x="connsiteX8605" y="connsiteY8605"/>
                </a:cxn>
                <a:cxn ang="0">
                  <a:pos x="connsiteX8606" y="connsiteY8606"/>
                </a:cxn>
                <a:cxn ang="0">
                  <a:pos x="connsiteX8607" y="connsiteY8607"/>
                </a:cxn>
                <a:cxn ang="0">
                  <a:pos x="connsiteX8608" y="connsiteY8608"/>
                </a:cxn>
                <a:cxn ang="0">
                  <a:pos x="connsiteX8609" y="connsiteY8609"/>
                </a:cxn>
                <a:cxn ang="0">
                  <a:pos x="connsiteX8610" y="connsiteY8610"/>
                </a:cxn>
                <a:cxn ang="0">
                  <a:pos x="connsiteX8611" y="connsiteY8611"/>
                </a:cxn>
                <a:cxn ang="0">
                  <a:pos x="connsiteX8612" y="connsiteY8612"/>
                </a:cxn>
                <a:cxn ang="0">
                  <a:pos x="connsiteX8613" y="connsiteY8613"/>
                </a:cxn>
                <a:cxn ang="0">
                  <a:pos x="connsiteX8614" y="connsiteY8614"/>
                </a:cxn>
                <a:cxn ang="0">
                  <a:pos x="connsiteX8615" y="connsiteY8615"/>
                </a:cxn>
                <a:cxn ang="0">
                  <a:pos x="connsiteX8616" y="connsiteY8616"/>
                </a:cxn>
                <a:cxn ang="0">
                  <a:pos x="connsiteX8617" y="connsiteY8617"/>
                </a:cxn>
                <a:cxn ang="0">
                  <a:pos x="connsiteX8618" y="connsiteY8618"/>
                </a:cxn>
                <a:cxn ang="0">
                  <a:pos x="connsiteX8619" y="connsiteY8619"/>
                </a:cxn>
                <a:cxn ang="0">
                  <a:pos x="connsiteX8620" y="connsiteY8620"/>
                </a:cxn>
                <a:cxn ang="0">
                  <a:pos x="connsiteX8621" y="connsiteY8621"/>
                </a:cxn>
                <a:cxn ang="0">
                  <a:pos x="connsiteX8622" y="connsiteY8622"/>
                </a:cxn>
                <a:cxn ang="0">
                  <a:pos x="connsiteX8623" y="connsiteY8623"/>
                </a:cxn>
                <a:cxn ang="0">
                  <a:pos x="connsiteX8624" y="connsiteY8624"/>
                </a:cxn>
                <a:cxn ang="0">
                  <a:pos x="connsiteX8625" y="connsiteY8625"/>
                </a:cxn>
                <a:cxn ang="0">
                  <a:pos x="connsiteX8626" y="connsiteY8626"/>
                </a:cxn>
                <a:cxn ang="0">
                  <a:pos x="connsiteX8627" y="connsiteY8627"/>
                </a:cxn>
                <a:cxn ang="0">
                  <a:pos x="connsiteX8628" y="connsiteY8628"/>
                </a:cxn>
                <a:cxn ang="0">
                  <a:pos x="connsiteX8629" y="connsiteY8629"/>
                </a:cxn>
                <a:cxn ang="0">
                  <a:pos x="connsiteX8630" y="connsiteY8630"/>
                </a:cxn>
                <a:cxn ang="0">
                  <a:pos x="connsiteX8631" y="connsiteY8631"/>
                </a:cxn>
                <a:cxn ang="0">
                  <a:pos x="connsiteX8632" y="connsiteY8632"/>
                </a:cxn>
                <a:cxn ang="0">
                  <a:pos x="connsiteX8633" y="connsiteY8633"/>
                </a:cxn>
                <a:cxn ang="0">
                  <a:pos x="connsiteX8634" y="connsiteY8634"/>
                </a:cxn>
                <a:cxn ang="0">
                  <a:pos x="connsiteX8635" y="connsiteY8635"/>
                </a:cxn>
                <a:cxn ang="0">
                  <a:pos x="connsiteX8636" y="connsiteY8636"/>
                </a:cxn>
                <a:cxn ang="0">
                  <a:pos x="connsiteX8637" y="connsiteY8637"/>
                </a:cxn>
                <a:cxn ang="0">
                  <a:pos x="connsiteX8638" y="connsiteY8638"/>
                </a:cxn>
                <a:cxn ang="0">
                  <a:pos x="connsiteX8639" y="connsiteY8639"/>
                </a:cxn>
                <a:cxn ang="0">
                  <a:pos x="connsiteX8640" y="connsiteY8640"/>
                </a:cxn>
                <a:cxn ang="0">
                  <a:pos x="connsiteX8641" y="connsiteY8641"/>
                </a:cxn>
                <a:cxn ang="0">
                  <a:pos x="connsiteX8642" y="connsiteY8642"/>
                </a:cxn>
                <a:cxn ang="0">
                  <a:pos x="connsiteX8643" y="connsiteY8643"/>
                </a:cxn>
                <a:cxn ang="0">
                  <a:pos x="connsiteX8644" y="connsiteY8644"/>
                </a:cxn>
                <a:cxn ang="0">
                  <a:pos x="connsiteX8645" y="connsiteY8645"/>
                </a:cxn>
                <a:cxn ang="0">
                  <a:pos x="connsiteX8646" y="connsiteY8646"/>
                </a:cxn>
                <a:cxn ang="0">
                  <a:pos x="connsiteX8647" y="connsiteY8647"/>
                </a:cxn>
                <a:cxn ang="0">
                  <a:pos x="connsiteX8648" y="connsiteY8648"/>
                </a:cxn>
                <a:cxn ang="0">
                  <a:pos x="connsiteX8649" y="connsiteY8649"/>
                </a:cxn>
                <a:cxn ang="0">
                  <a:pos x="connsiteX8650" y="connsiteY8650"/>
                </a:cxn>
                <a:cxn ang="0">
                  <a:pos x="connsiteX8651" y="connsiteY8651"/>
                </a:cxn>
                <a:cxn ang="0">
                  <a:pos x="connsiteX8652" y="connsiteY8652"/>
                </a:cxn>
                <a:cxn ang="0">
                  <a:pos x="connsiteX8653" y="connsiteY8653"/>
                </a:cxn>
                <a:cxn ang="0">
                  <a:pos x="connsiteX8654" y="connsiteY8654"/>
                </a:cxn>
                <a:cxn ang="0">
                  <a:pos x="connsiteX8655" y="connsiteY8655"/>
                </a:cxn>
                <a:cxn ang="0">
                  <a:pos x="connsiteX8656" y="connsiteY8656"/>
                </a:cxn>
                <a:cxn ang="0">
                  <a:pos x="connsiteX8657" y="connsiteY8657"/>
                </a:cxn>
                <a:cxn ang="0">
                  <a:pos x="connsiteX8658" y="connsiteY8658"/>
                </a:cxn>
                <a:cxn ang="0">
                  <a:pos x="connsiteX8659" y="connsiteY8659"/>
                </a:cxn>
                <a:cxn ang="0">
                  <a:pos x="connsiteX8660" y="connsiteY8660"/>
                </a:cxn>
                <a:cxn ang="0">
                  <a:pos x="connsiteX8661" y="connsiteY8661"/>
                </a:cxn>
                <a:cxn ang="0">
                  <a:pos x="connsiteX8662" y="connsiteY8662"/>
                </a:cxn>
                <a:cxn ang="0">
                  <a:pos x="connsiteX8663" y="connsiteY8663"/>
                </a:cxn>
                <a:cxn ang="0">
                  <a:pos x="connsiteX8664" y="connsiteY8664"/>
                </a:cxn>
                <a:cxn ang="0">
                  <a:pos x="connsiteX8665" y="connsiteY8665"/>
                </a:cxn>
                <a:cxn ang="0">
                  <a:pos x="connsiteX8666" y="connsiteY8666"/>
                </a:cxn>
                <a:cxn ang="0">
                  <a:pos x="connsiteX8667" y="connsiteY8667"/>
                </a:cxn>
                <a:cxn ang="0">
                  <a:pos x="connsiteX8668" y="connsiteY8668"/>
                </a:cxn>
                <a:cxn ang="0">
                  <a:pos x="connsiteX8669" y="connsiteY8669"/>
                </a:cxn>
                <a:cxn ang="0">
                  <a:pos x="connsiteX8670" y="connsiteY8670"/>
                </a:cxn>
                <a:cxn ang="0">
                  <a:pos x="connsiteX8671" y="connsiteY8671"/>
                </a:cxn>
                <a:cxn ang="0">
                  <a:pos x="connsiteX8672" y="connsiteY8672"/>
                </a:cxn>
                <a:cxn ang="0">
                  <a:pos x="connsiteX8673" y="connsiteY8673"/>
                </a:cxn>
                <a:cxn ang="0">
                  <a:pos x="connsiteX8674" y="connsiteY8674"/>
                </a:cxn>
                <a:cxn ang="0">
                  <a:pos x="connsiteX8675" y="connsiteY8675"/>
                </a:cxn>
                <a:cxn ang="0">
                  <a:pos x="connsiteX8676" y="connsiteY8676"/>
                </a:cxn>
                <a:cxn ang="0">
                  <a:pos x="connsiteX8677" y="connsiteY8677"/>
                </a:cxn>
                <a:cxn ang="0">
                  <a:pos x="connsiteX8678" y="connsiteY8678"/>
                </a:cxn>
                <a:cxn ang="0">
                  <a:pos x="connsiteX8679" y="connsiteY8679"/>
                </a:cxn>
                <a:cxn ang="0">
                  <a:pos x="connsiteX8680" y="connsiteY8680"/>
                </a:cxn>
                <a:cxn ang="0">
                  <a:pos x="connsiteX8681" y="connsiteY8681"/>
                </a:cxn>
                <a:cxn ang="0">
                  <a:pos x="connsiteX8682" y="connsiteY8682"/>
                </a:cxn>
                <a:cxn ang="0">
                  <a:pos x="connsiteX8683" y="connsiteY8683"/>
                </a:cxn>
                <a:cxn ang="0">
                  <a:pos x="connsiteX8684" y="connsiteY8684"/>
                </a:cxn>
                <a:cxn ang="0">
                  <a:pos x="connsiteX8685" y="connsiteY8685"/>
                </a:cxn>
                <a:cxn ang="0">
                  <a:pos x="connsiteX8686" y="connsiteY8686"/>
                </a:cxn>
                <a:cxn ang="0">
                  <a:pos x="connsiteX8687" y="connsiteY8687"/>
                </a:cxn>
                <a:cxn ang="0">
                  <a:pos x="connsiteX8688" y="connsiteY8688"/>
                </a:cxn>
                <a:cxn ang="0">
                  <a:pos x="connsiteX8689" y="connsiteY8689"/>
                </a:cxn>
                <a:cxn ang="0">
                  <a:pos x="connsiteX8690" y="connsiteY8690"/>
                </a:cxn>
                <a:cxn ang="0">
                  <a:pos x="connsiteX8691" y="connsiteY8691"/>
                </a:cxn>
                <a:cxn ang="0">
                  <a:pos x="connsiteX8692" y="connsiteY8692"/>
                </a:cxn>
                <a:cxn ang="0">
                  <a:pos x="connsiteX8693" y="connsiteY8693"/>
                </a:cxn>
                <a:cxn ang="0">
                  <a:pos x="connsiteX8694" y="connsiteY8694"/>
                </a:cxn>
                <a:cxn ang="0">
                  <a:pos x="connsiteX8695" y="connsiteY8695"/>
                </a:cxn>
                <a:cxn ang="0">
                  <a:pos x="connsiteX8696" y="connsiteY8696"/>
                </a:cxn>
                <a:cxn ang="0">
                  <a:pos x="connsiteX8697" y="connsiteY8697"/>
                </a:cxn>
                <a:cxn ang="0">
                  <a:pos x="connsiteX8698" y="connsiteY8698"/>
                </a:cxn>
                <a:cxn ang="0">
                  <a:pos x="connsiteX8699" y="connsiteY8699"/>
                </a:cxn>
                <a:cxn ang="0">
                  <a:pos x="connsiteX8700" y="connsiteY8700"/>
                </a:cxn>
                <a:cxn ang="0">
                  <a:pos x="connsiteX8701" y="connsiteY8701"/>
                </a:cxn>
                <a:cxn ang="0">
                  <a:pos x="connsiteX8702" y="connsiteY8702"/>
                </a:cxn>
                <a:cxn ang="0">
                  <a:pos x="connsiteX8703" y="connsiteY8703"/>
                </a:cxn>
                <a:cxn ang="0">
                  <a:pos x="connsiteX8704" y="connsiteY8704"/>
                </a:cxn>
                <a:cxn ang="0">
                  <a:pos x="connsiteX8705" y="connsiteY8705"/>
                </a:cxn>
                <a:cxn ang="0">
                  <a:pos x="connsiteX8706" y="connsiteY8706"/>
                </a:cxn>
                <a:cxn ang="0">
                  <a:pos x="connsiteX8707" y="connsiteY8707"/>
                </a:cxn>
                <a:cxn ang="0">
                  <a:pos x="connsiteX8708" y="connsiteY8708"/>
                </a:cxn>
                <a:cxn ang="0">
                  <a:pos x="connsiteX8709" y="connsiteY8709"/>
                </a:cxn>
                <a:cxn ang="0">
                  <a:pos x="connsiteX8710" y="connsiteY8710"/>
                </a:cxn>
                <a:cxn ang="0">
                  <a:pos x="connsiteX8711" y="connsiteY8711"/>
                </a:cxn>
                <a:cxn ang="0">
                  <a:pos x="connsiteX8712" y="connsiteY8712"/>
                </a:cxn>
                <a:cxn ang="0">
                  <a:pos x="connsiteX8713" y="connsiteY8713"/>
                </a:cxn>
                <a:cxn ang="0">
                  <a:pos x="connsiteX8714" y="connsiteY8714"/>
                </a:cxn>
                <a:cxn ang="0">
                  <a:pos x="connsiteX8715" y="connsiteY8715"/>
                </a:cxn>
                <a:cxn ang="0">
                  <a:pos x="connsiteX8716" y="connsiteY8716"/>
                </a:cxn>
                <a:cxn ang="0">
                  <a:pos x="connsiteX8717" y="connsiteY8717"/>
                </a:cxn>
                <a:cxn ang="0">
                  <a:pos x="connsiteX8718" y="connsiteY8718"/>
                </a:cxn>
                <a:cxn ang="0">
                  <a:pos x="connsiteX8719" y="connsiteY8719"/>
                </a:cxn>
                <a:cxn ang="0">
                  <a:pos x="connsiteX8720" y="connsiteY8720"/>
                </a:cxn>
                <a:cxn ang="0">
                  <a:pos x="connsiteX8721" y="connsiteY8721"/>
                </a:cxn>
                <a:cxn ang="0">
                  <a:pos x="connsiteX8722" y="connsiteY8722"/>
                </a:cxn>
                <a:cxn ang="0">
                  <a:pos x="connsiteX8723" y="connsiteY8723"/>
                </a:cxn>
                <a:cxn ang="0">
                  <a:pos x="connsiteX8724" y="connsiteY8724"/>
                </a:cxn>
                <a:cxn ang="0">
                  <a:pos x="connsiteX8725" y="connsiteY8725"/>
                </a:cxn>
                <a:cxn ang="0">
                  <a:pos x="connsiteX8726" y="connsiteY8726"/>
                </a:cxn>
                <a:cxn ang="0">
                  <a:pos x="connsiteX8727" y="connsiteY8727"/>
                </a:cxn>
                <a:cxn ang="0">
                  <a:pos x="connsiteX8728" y="connsiteY8728"/>
                </a:cxn>
                <a:cxn ang="0">
                  <a:pos x="connsiteX8729" y="connsiteY8729"/>
                </a:cxn>
                <a:cxn ang="0">
                  <a:pos x="connsiteX8730" y="connsiteY8730"/>
                </a:cxn>
                <a:cxn ang="0">
                  <a:pos x="connsiteX8731" y="connsiteY8731"/>
                </a:cxn>
                <a:cxn ang="0">
                  <a:pos x="connsiteX8732" y="connsiteY8732"/>
                </a:cxn>
                <a:cxn ang="0">
                  <a:pos x="connsiteX8733" y="connsiteY8733"/>
                </a:cxn>
                <a:cxn ang="0">
                  <a:pos x="connsiteX8734" y="connsiteY8734"/>
                </a:cxn>
                <a:cxn ang="0">
                  <a:pos x="connsiteX8735" y="connsiteY8735"/>
                </a:cxn>
                <a:cxn ang="0">
                  <a:pos x="connsiteX8736" y="connsiteY8736"/>
                </a:cxn>
                <a:cxn ang="0">
                  <a:pos x="connsiteX8737" y="connsiteY8737"/>
                </a:cxn>
                <a:cxn ang="0">
                  <a:pos x="connsiteX8738" y="connsiteY8738"/>
                </a:cxn>
                <a:cxn ang="0">
                  <a:pos x="connsiteX8739" y="connsiteY8739"/>
                </a:cxn>
                <a:cxn ang="0">
                  <a:pos x="connsiteX8740" y="connsiteY8740"/>
                </a:cxn>
                <a:cxn ang="0">
                  <a:pos x="connsiteX8741" y="connsiteY8741"/>
                </a:cxn>
                <a:cxn ang="0">
                  <a:pos x="connsiteX8742" y="connsiteY8742"/>
                </a:cxn>
                <a:cxn ang="0">
                  <a:pos x="connsiteX8743" y="connsiteY8743"/>
                </a:cxn>
                <a:cxn ang="0">
                  <a:pos x="connsiteX8744" y="connsiteY8744"/>
                </a:cxn>
                <a:cxn ang="0">
                  <a:pos x="connsiteX8745" y="connsiteY8745"/>
                </a:cxn>
                <a:cxn ang="0">
                  <a:pos x="connsiteX8746" y="connsiteY8746"/>
                </a:cxn>
                <a:cxn ang="0">
                  <a:pos x="connsiteX8747" y="connsiteY8747"/>
                </a:cxn>
                <a:cxn ang="0">
                  <a:pos x="connsiteX8748" y="connsiteY8748"/>
                </a:cxn>
                <a:cxn ang="0">
                  <a:pos x="connsiteX8749" y="connsiteY8749"/>
                </a:cxn>
                <a:cxn ang="0">
                  <a:pos x="connsiteX8750" y="connsiteY8750"/>
                </a:cxn>
                <a:cxn ang="0">
                  <a:pos x="connsiteX8751" y="connsiteY8751"/>
                </a:cxn>
                <a:cxn ang="0">
                  <a:pos x="connsiteX8752" y="connsiteY8752"/>
                </a:cxn>
                <a:cxn ang="0">
                  <a:pos x="connsiteX8753" y="connsiteY8753"/>
                </a:cxn>
                <a:cxn ang="0">
                  <a:pos x="connsiteX8754" y="connsiteY8754"/>
                </a:cxn>
                <a:cxn ang="0">
                  <a:pos x="connsiteX8755" y="connsiteY8755"/>
                </a:cxn>
                <a:cxn ang="0">
                  <a:pos x="connsiteX8756" y="connsiteY8756"/>
                </a:cxn>
                <a:cxn ang="0">
                  <a:pos x="connsiteX8757" y="connsiteY8757"/>
                </a:cxn>
                <a:cxn ang="0">
                  <a:pos x="connsiteX8758" y="connsiteY8758"/>
                </a:cxn>
                <a:cxn ang="0">
                  <a:pos x="connsiteX8759" y="connsiteY8759"/>
                </a:cxn>
                <a:cxn ang="0">
                  <a:pos x="connsiteX8760" y="connsiteY8760"/>
                </a:cxn>
                <a:cxn ang="0">
                  <a:pos x="connsiteX8761" y="connsiteY8761"/>
                </a:cxn>
                <a:cxn ang="0">
                  <a:pos x="connsiteX8762" y="connsiteY8762"/>
                </a:cxn>
                <a:cxn ang="0">
                  <a:pos x="connsiteX8763" y="connsiteY8763"/>
                </a:cxn>
                <a:cxn ang="0">
                  <a:pos x="connsiteX8764" y="connsiteY8764"/>
                </a:cxn>
                <a:cxn ang="0">
                  <a:pos x="connsiteX8765" y="connsiteY8765"/>
                </a:cxn>
                <a:cxn ang="0">
                  <a:pos x="connsiteX8766" y="connsiteY8766"/>
                </a:cxn>
                <a:cxn ang="0">
                  <a:pos x="connsiteX8767" y="connsiteY8767"/>
                </a:cxn>
                <a:cxn ang="0">
                  <a:pos x="connsiteX8768" y="connsiteY8768"/>
                </a:cxn>
                <a:cxn ang="0">
                  <a:pos x="connsiteX8769" y="connsiteY8769"/>
                </a:cxn>
                <a:cxn ang="0">
                  <a:pos x="connsiteX8770" y="connsiteY8770"/>
                </a:cxn>
                <a:cxn ang="0">
                  <a:pos x="connsiteX8771" y="connsiteY8771"/>
                </a:cxn>
                <a:cxn ang="0">
                  <a:pos x="connsiteX8772" y="connsiteY8772"/>
                </a:cxn>
                <a:cxn ang="0">
                  <a:pos x="connsiteX8773" y="connsiteY8773"/>
                </a:cxn>
                <a:cxn ang="0">
                  <a:pos x="connsiteX8774" y="connsiteY8774"/>
                </a:cxn>
                <a:cxn ang="0">
                  <a:pos x="connsiteX8775" y="connsiteY8775"/>
                </a:cxn>
                <a:cxn ang="0">
                  <a:pos x="connsiteX8776" y="connsiteY8776"/>
                </a:cxn>
                <a:cxn ang="0">
                  <a:pos x="connsiteX8777" y="connsiteY8777"/>
                </a:cxn>
                <a:cxn ang="0">
                  <a:pos x="connsiteX8778" y="connsiteY8778"/>
                </a:cxn>
                <a:cxn ang="0">
                  <a:pos x="connsiteX8779" y="connsiteY8779"/>
                </a:cxn>
                <a:cxn ang="0">
                  <a:pos x="connsiteX8780" y="connsiteY8780"/>
                </a:cxn>
                <a:cxn ang="0">
                  <a:pos x="connsiteX8781" y="connsiteY8781"/>
                </a:cxn>
                <a:cxn ang="0">
                  <a:pos x="connsiteX8782" y="connsiteY8782"/>
                </a:cxn>
                <a:cxn ang="0">
                  <a:pos x="connsiteX8783" y="connsiteY8783"/>
                </a:cxn>
                <a:cxn ang="0">
                  <a:pos x="connsiteX8784" y="connsiteY8784"/>
                </a:cxn>
                <a:cxn ang="0">
                  <a:pos x="connsiteX8785" y="connsiteY8785"/>
                </a:cxn>
                <a:cxn ang="0">
                  <a:pos x="connsiteX8786" y="connsiteY8786"/>
                </a:cxn>
                <a:cxn ang="0">
                  <a:pos x="connsiteX8787" y="connsiteY8787"/>
                </a:cxn>
                <a:cxn ang="0">
                  <a:pos x="connsiteX8788" y="connsiteY8788"/>
                </a:cxn>
                <a:cxn ang="0">
                  <a:pos x="connsiteX8789" y="connsiteY8789"/>
                </a:cxn>
                <a:cxn ang="0">
                  <a:pos x="connsiteX8790" y="connsiteY8790"/>
                </a:cxn>
                <a:cxn ang="0">
                  <a:pos x="connsiteX8791" y="connsiteY8791"/>
                </a:cxn>
                <a:cxn ang="0">
                  <a:pos x="connsiteX8792" y="connsiteY8792"/>
                </a:cxn>
                <a:cxn ang="0">
                  <a:pos x="connsiteX8793" y="connsiteY8793"/>
                </a:cxn>
                <a:cxn ang="0">
                  <a:pos x="connsiteX8794" y="connsiteY8794"/>
                </a:cxn>
                <a:cxn ang="0">
                  <a:pos x="connsiteX8795" y="connsiteY8795"/>
                </a:cxn>
                <a:cxn ang="0">
                  <a:pos x="connsiteX8796" y="connsiteY8796"/>
                </a:cxn>
                <a:cxn ang="0">
                  <a:pos x="connsiteX8797" y="connsiteY8797"/>
                </a:cxn>
                <a:cxn ang="0">
                  <a:pos x="connsiteX8798" y="connsiteY8798"/>
                </a:cxn>
                <a:cxn ang="0">
                  <a:pos x="connsiteX8799" y="connsiteY8799"/>
                </a:cxn>
                <a:cxn ang="0">
                  <a:pos x="connsiteX8800" y="connsiteY8800"/>
                </a:cxn>
                <a:cxn ang="0">
                  <a:pos x="connsiteX8801" y="connsiteY8801"/>
                </a:cxn>
                <a:cxn ang="0">
                  <a:pos x="connsiteX8802" y="connsiteY8802"/>
                </a:cxn>
                <a:cxn ang="0">
                  <a:pos x="connsiteX8803" y="connsiteY8803"/>
                </a:cxn>
                <a:cxn ang="0">
                  <a:pos x="connsiteX8804" y="connsiteY8804"/>
                </a:cxn>
                <a:cxn ang="0">
                  <a:pos x="connsiteX8805" y="connsiteY8805"/>
                </a:cxn>
                <a:cxn ang="0">
                  <a:pos x="connsiteX8806" y="connsiteY8806"/>
                </a:cxn>
                <a:cxn ang="0">
                  <a:pos x="connsiteX8807" y="connsiteY8807"/>
                </a:cxn>
                <a:cxn ang="0">
                  <a:pos x="connsiteX8808" y="connsiteY8808"/>
                </a:cxn>
                <a:cxn ang="0">
                  <a:pos x="connsiteX8809" y="connsiteY8809"/>
                </a:cxn>
                <a:cxn ang="0">
                  <a:pos x="connsiteX8810" y="connsiteY8810"/>
                </a:cxn>
                <a:cxn ang="0">
                  <a:pos x="connsiteX8811" y="connsiteY8811"/>
                </a:cxn>
                <a:cxn ang="0">
                  <a:pos x="connsiteX8812" y="connsiteY8812"/>
                </a:cxn>
                <a:cxn ang="0">
                  <a:pos x="connsiteX8813" y="connsiteY8813"/>
                </a:cxn>
                <a:cxn ang="0">
                  <a:pos x="connsiteX8814" y="connsiteY8814"/>
                </a:cxn>
                <a:cxn ang="0">
                  <a:pos x="connsiteX8815" y="connsiteY8815"/>
                </a:cxn>
                <a:cxn ang="0">
                  <a:pos x="connsiteX8816" y="connsiteY8816"/>
                </a:cxn>
                <a:cxn ang="0">
                  <a:pos x="connsiteX8817" y="connsiteY8817"/>
                </a:cxn>
                <a:cxn ang="0">
                  <a:pos x="connsiteX8818" y="connsiteY8818"/>
                </a:cxn>
                <a:cxn ang="0">
                  <a:pos x="connsiteX8819" y="connsiteY8819"/>
                </a:cxn>
                <a:cxn ang="0">
                  <a:pos x="connsiteX8820" y="connsiteY8820"/>
                </a:cxn>
                <a:cxn ang="0">
                  <a:pos x="connsiteX8821" y="connsiteY8821"/>
                </a:cxn>
                <a:cxn ang="0">
                  <a:pos x="connsiteX8822" y="connsiteY8822"/>
                </a:cxn>
                <a:cxn ang="0">
                  <a:pos x="connsiteX8823" y="connsiteY8823"/>
                </a:cxn>
                <a:cxn ang="0">
                  <a:pos x="connsiteX8824" y="connsiteY8824"/>
                </a:cxn>
                <a:cxn ang="0">
                  <a:pos x="connsiteX8825" y="connsiteY8825"/>
                </a:cxn>
                <a:cxn ang="0">
                  <a:pos x="connsiteX8826" y="connsiteY8826"/>
                </a:cxn>
                <a:cxn ang="0">
                  <a:pos x="connsiteX8827" y="connsiteY8827"/>
                </a:cxn>
                <a:cxn ang="0">
                  <a:pos x="connsiteX8828" y="connsiteY8828"/>
                </a:cxn>
                <a:cxn ang="0">
                  <a:pos x="connsiteX8829" y="connsiteY8829"/>
                </a:cxn>
                <a:cxn ang="0">
                  <a:pos x="connsiteX8830" y="connsiteY8830"/>
                </a:cxn>
                <a:cxn ang="0">
                  <a:pos x="connsiteX8831" y="connsiteY8831"/>
                </a:cxn>
                <a:cxn ang="0">
                  <a:pos x="connsiteX8832" y="connsiteY8832"/>
                </a:cxn>
                <a:cxn ang="0">
                  <a:pos x="connsiteX8833" y="connsiteY8833"/>
                </a:cxn>
                <a:cxn ang="0">
                  <a:pos x="connsiteX8834" y="connsiteY8834"/>
                </a:cxn>
                <a:cxn ang="0">
                  <a:pos x="connsiteX8835" y="connsiteY8835"/>
                </a:cxn>
                <a:cxn ang="0">
                  <a:pos x="connsiteX8836" y="connsiteY8836"/>
                </a:cxn>
                <a:cxn ang="0">
                  <a:pos x="connsiteX8837" y="connsiteY8837"/>
                </a:cxn>
                <a:cxn ang="0">
                  <a:pos x="connsiteX8838" y="connsiteY8838"/>
                </a:cxn>
                <a:cxn ang="0">
                  <a:pos x="connsiteX8839" y="connsiteY8839"/>
                </a:cxn>
                <a:cxn ang="0">
                  <a:pos x="connsiteX8840" y="connsiteY8840"/>
                </a:cxn>
                <a:cxn ang="0">
                  <a:pos x="connsiteX8841" y="connsiteY8841"/>
                </a:cxn>
                <a:cxn ang="0">
                  <a:pos x="connsiteX8842" y="connsiteY8842"/>
                </a:cxn>
                <a:cxn ang="0">
                  <a:pos x="connsiteX8843" y="connsiteY8843"/>
                </a:cxn>
                <a:cxn ang="0">
                  <a:pos x="connsiteX8844" y="connsiteY8844"/>
                </a:cxn>
                <a:cxn ang="0">
                  <a:pos x="connsiteX8845" y="connsiteY8845"/>
                </a:cxn>
                <a:cxn ang="0">
                  <a:pos x="connsiteX8846" y="connsiteY8846"/>
                </a:cxn>
                <a:cxn ang="0">
                  <a:pos x="connsiteX8847" y="connsiteY8847"/>
                </a:cxn>
                <a:cxn ang="0">
                  <a:pos x="connsiteX8848" y="connsiteY8848"/>
                </a:cxn>
                <a:cxn ang="0">
                  <a:pos x="connsiteX8849" y="connsiteY8849"/>
                </a:cxn>
                <a:cxn ang="0">
                  <a:pos x="connsiteX8850" y="connsiteY8850"/>
                </a:cxn>
                <a:cxn ang="0">
                  <a:pos x="connsiteX8851" y="connsiteY8851"/>
                </a:cxn>
                <a:cxn ang="0">
                  <a:pos x="connsiteX8852" y="connsiteY8852"/>
                </a:cxn>
                <a:cxn ang="0">
                  <a:pos x="connsiteX8853" y="connsiteY8853"/>
                </a:cxn>
                <a:cxn ang="0">
                  <a:pos x="connsiteX8854" y="connsiteY8854"/>
                </a:cxn>
                <a:cxn ang="0">
                  <a:pos x="connsiteX8855" y="connsiteY8855"/>
                </a:cxn>
                <a:cxn ang="0">
                  <a:pos x="connsiteX8856" y="connsiteY8856"/>
                </a:cxn>
                <a:cxn ang="0">
                  <a:pos x="connsiteX8857" y="connsiteY8857"/>
                </a:cxn>
                <a:cxn ang="0">
                  <a:pos x="connsiteX8858" y="connsiteY8858"/>
                </a:cxn>
                <a:cxn ang="0">
                  <a:pos x="connsiteX8859" y="connsiteY8859"/>
                </a:cxn>
                <a:cxn ang="0">
                  <a:pos x="connsiteX8860" y="connsiteY8860"/>
                </a:cxn>
                <a:cxn ang="0">
                  <a:pos x="connsiteX8861" y="connsiteY8861"/>
                </a:cxn>
                <a:cxn ang="0">
                  <a:pos x="connsiteX8862" y="connsiteY8862"/>
                </a:cxn>
                <a:cxn ang="0">
                  <a:pos x="connsiteX8863" y="connsiteY8863"/>
                </a:cxn>
                <a:cxn ang="0">
                  <a:pos x="connsiteX8864" y="connsiteY8864"/>
                </a:cxn>
                <a:cxn ang="0">
                  <a:pos x="connsiteX8865" y="connsiteY8865"/>
                </a:cxn>
                <a:cxn ang="0">
                  <a:pos x="connsiteX8866" y="connsiteY8866"/>
                </a:cxn>
                <a:cxn ang="0">
                  <a:pos x="connsiteX8867" y="connsiteY8867"/>
                </a:cxn>
                <a:cxn ang="0">
                  <a:pos x="connsiteX8868" y="connsiteY8868"/>
                </a:cxn>
                <a:cxn ang="0">
                  <a:pos x="connsiteX8869" y="connsiteY8869"/>
                </a:cxn>
                <a:cxn ang="0">
                  <a:pos x="connsiteX8870" y="connsiteY8870"/>
                </a:cxn>
                <a:cxn ang="0">
                  <a:pos x="connsiteX8871" y="connsiteY8871"/>
                </a:cxn>
                <a:cxn ang="0">
                  <a:pos x="connsiteX8872" y="connsiteY8872"/>
                </a:cxn>
                <a:cxn ang="0">
                  <a:pos x="connsiteX8873" y="connsiteY8873"/>
                </a:cxn>
                <a:cxn ang="0">
                  <a:pos x="connsiteX8874" y="connsiteY8874"/>
                </a:cxn>
                <a:cxn ang="0">
                  <a:pos x="connsiteX8875" y="connsiteY8875"/>
                </a:cxn>
                <a:cxn ang="0">
                  <a:pos x="connsiteX8876" y="connsiteY8876"/>
                </a:cxn>
                <a:cxn ang="0">
                  <a:pos x="connsiteX8877" y="connsiteY8877"/>
                </a:cxn>
                <a:cxn ang="0">
                  <a:pos x="connsiteX8878" y="connsiteY8878"/>
                </a:cxn>
                <a:cxn ang="0">
                  <a:pos x="connsiteX8879" y="connsiteY8879"/>
                </a:cxn>
                <a:cxn ang="0">
                  <a:pos x="connsiteX8880" y="connsiteY8880"/>
                </a:cxn>
                <a:cxn ang="0">
                  <a:pos x="connsiteX8881" y="connsiteY8881"/>
                </a:cxn>
                <a:cxn ang="0">
                  <a:pos x="connsiteX8882" y="connsiteY8882"/>
                </a:cxn>
                <a:cxn ang="0">
                  <a:pos x="connsiteX8883" y="connsiteY8883"/>
                </a:cxn>
                <a:cxn ang="0">
                  <a:pos x="connsiteX8884" y="connsiteY8884"/>
                </a:cxn>
                <a:cxn ang="0">
                  <a:pos x="connsiteX8885" y="connsiteY8885"/>
                </a:cxn>
                <a:cxn ang="0">
                  <a:pos x="connsiteX8886" y="connsiteY8886"/>
                </a:cxn>
                <a:cxn ang="0">
                  <a:pos x="connsiteX8887" y="connsiteY8887"/>
                </a:cxn>
                <a:cxn ang="0">
                  <a:pos x="connsiteX8888" y="connsiteY8888"/>
                </a:cxn>
                <a:cxn ang="0">
                  <a:pos x="connsiteX8889" y="connsiteY8889"/>
                </a:cxn>
                <a:cxn ang="0">
                  <a:pos x="connsiteX8890" y="connsiteY8890"/>
                </a:cxn>
                <a:cxn ang="0">
                  <a:pos x="connsiteX8891" y="connsiteY8891"/>
                </a:cxn>
                <a:cxn ang="0">
                  <a:pos x="connsiteX8892" y="connsiteY8892"/>
                </a:cxn>
                <a:cxn ang="0">
                  <a:pos x="connsiteX8893" y="connsiteY8893"/>
                </a:cxn>
                <a:cxn ang="0">
                  <a:pos x="connsiteX8894" y="connsiteY8894"/>
                </a:cxn>
                <a:cxn ang="0">
                  <a:pos x="connsiteX8895" y="connsiteY8895"/>
                </a:cxn>
                <a:cxn ang="0">
                  <a:pos x="connsiteX8896" y="connsiteY8896"/>
                </a:cxn>
                <a:cxn ang="0">
                  <a:pos x="connsiteX8897" y="connsiteY8897"/>
                </a:cxn>
                <a:cxn ang="0">
                  <a:pos x="connsiteX8898" y="connsiteY8898"/>
                </a:cxn>
                <a:cxn ang="0">
                  <a:pos x="connsiteX8899" y="connsiteY8899"/>
                </a:cxn>
                <a:cxn ang="0">
                  <a:pos x="connsiteX8900" y="connsiteY8900"/>
                </a:cxn>
                <a:cxn ang="0">
                  <a:pos x="connsiteX8901" y="connsiteY8901"/>
                </a:cxn>
                <a:cxn ang="0">
                  <a:pos x="connsiteX8902" y="connsiteY8902"/>
                </a:cxn>
                <a:cxn ang="0">
                  <a:pos x="connsiteX8903" y="connsiteY8903"/>
                </a:cxn>
                <a:cxn ang="0">
                  <a:pos x="connsiteX8904" y="connsiteY8904"/>
                </a:cxn>
                <a:cxn ang="0">
                  <a:pos x="connsiteX8905" y="connsiteY8905"/>
                </a:cxn>
                <a:cxn ang="0">
                  <a:pos x="connsiteX8906" y="connsiteY8906"/>
                </a:cxn>
                <a:cxn ang="0">
                  <a:pos x="connsiteX8907" y="connsiteY8907"/>
                </a:cxn>
                <a:cxn ang="0">
                  <a:pos x="connsiteX8908" y="connsiteY8908"/>
                </a:cxn>
                <a:cxn ang="0">
                  <a:pos x="connsiteX8909" y="connsiteY8909"/>
                </a:cxn>
                <a:cxn ang="0">
                  <a:pos x="connsiteX8910" y="connsiteY8910"/>
                </a:cxn>
                <a:cxn ang="0">
                  <a:pos x="connsiteX8911" y="connsiteY8911"/>
                </a:cxn>
                <a:cxn ang="0">
                  <a:pos x="connsiteX8912" y="connsiteY8912"/>
                </a:cxn>
                <a:cxn ang="0">
                  <a:pos x="connsiteX8913" y="connsiteY8913"/>
                </a:cxn>
                <a:cxn ang="0">
                  <a:pos x="connsiteX8914" y="connsiteY8914"/>
                </a:cxn>
                <a:cxn ang="0">
                  <a:pos x="connsiteX8915" y="connsiteY8915"/>
                </a:cxn>
                <a:cxn ang="0">
                  <a:pos x="connsiteX8916" y="connsiteY8916"/>
                </a:cxn>
                <a:cxn ang="0">
                  <a:pos x="connsiteX8917" y="connsiteY8917"/>
                </a:cxn>
                <a:cxn ang="0">
                  <a:pos x="connsiteX8918" y="connsiteY8918"/>
                </a:cxn>
                <a:cxn ang="0">
                  <a:pos x="connsiteX8919" y="connsiteY8919"/>
                </a:cxn>
                <a:cxn ang="0">
                  <a:pos x="connsiteX8920" y="connsiteY8920"/>
                </a:cxn>
                <a:cxn ang="0">
                  <a:pos x="connsiteX8921" y="connsiteY8921"/>
                </a:cxn>
                <a:cxn ang="0">
                  <a:pos x="connsiteX8922" y="connsiteY8922"/>
                </a:cxn>
                <a:cxn ang="0">
                  <a:pos x="connsiteX8923" y="connsiteY8923"/>
                </a:cxn>
                <a:cxn ang="0">
                  <a:pos x="connsiteX8924" y="connsiteY8924"/>
                </a:cxn>
                <a:cxn ang="0">
                  <a:pos x="connsiteX8925" y="connsiteY8925"/>
                </a:cxn>
                <a:cxn ang="0">
                  <a:pos x="connsiteX8926" y="connsiteY8926"/>
                </a:cxn>
                <a:cxn ang="0">
                  <a:pos x="connsiteX8927" y="connsiteY8927"/>
                </a:cxn>
                <a:cxn ang="0">
                  <a:pos x="connsiteX8928" y="connsiteY8928"/>
                </a:cxn>
                <a:cxn ang="0">
                  <a:pos x="connsiteX8929" y="connsiteY8929"/>
                </a:cxn>
                <a:cxn ang="0">
                  <a:pos x="connsiteX8930" y="connsiteY8930"/>
                </a:cxn>
                <a:cxn ang="0">
                  <a:pos x="connsiteX8931" y="connsiteY8931"/>
                </a:cxn>
                <a:cxn ang="0">
                  <a:pos x="connsiteX8932" y="connsiteY8932"/>
                </a:cxn>
                <a:cxn ang="0">
                  <a:pos x="connsiteX8933" y="connsiteY8933"/>
                </a:cxn>
                <a:cxn ang="0">
                  <a:pos x="connsiteX8934" y="connsiteY8934"/>
                </a:cxn>
                <a:cxn ang="0">
                  <a:pos x="connsiteX8935" y="connsiteY8935"/>
                </a:cxn>
                <a:cxn ang="0">
                  <a:pos x="connsiteX8936" y="connsiteY8936"/>
                </a:cxn>
                <a:cxn ang="0">
                  <a:pos x="connsiteX8937" y="connsiteY8937"/>
                </a:cxn>
                <a:cxn ang="0">
                  <a:pos x="connsiteX8938" y="connsiteY8938"/>
                </a:cxn>
                <a:cxn ang="0">
                  <a:pos x="connsiteX8939" y="connsiteY8939"/>
                </a:cxn>
                <a:cxn ang="0">
                  <a:pos x="connsiteX8940" y="connsiteY8940"/>
                </a:cxn>
                <a:cxn ang="0">
                  <a:pos x="connsiteX8941" y="connsiteY8941"/>
                </a:cxn>
                <a:cxn ang="0">
                  <a:pos x="connsiteX8942" y="connsiteY8942"/>
                </a:cxn>
                <a:cxn ang="0">
                  <a:pos x="connsiteX8943" y="connsiteY8943"/>
                </a:cxn>
                <a:cxn ang="0">
                  <a:pos x="connsiteX8944" y="connsiteY8944"/>
                </a:cxn>
                <a:cxn ang="0">
                  <a:pos x="connsiteX8945" y="connsiteY8945"/>
                </a:cxn>
                <a:cxn ang="0">
                  <a:pos x="connsiteX8946" y="connsiteY8946"/>
                </a:cxn>
                <a:cxn ang="0">
                  <a:pos x="connsiteX8947" y="connsiteY8947"/>
                </a:cxn>
                <a:cxn ang="0">
                  <a:pos x="connsiteX8948" y="connsiteY8948"/>
                </a:cxn>
                <a:cxn ang="0">
                  <a:pos x="connsiteX8949" y="connsiteY8949"/>
                </a:cxn>
                <a:cxn ang="0">
                  <a:pos x="connsiteX8950" y="connsiteY8950"/>
                </a:cxn>
                <a:cxn ang="0">
                  <a:pos x="connsiteX8951" y="connsiteY8951"/>
                </a:cxn>
                <a:cxn ang="0">
                  <a:pos x="connsiteX8952" y="connsiteY8952"/>
                </a:cxn>
                <a:cxn ang="0">
                  <a:pos x="connsiteX8953" y="connsiteY8953"/>
                </a:cxn>
                <a:cxn ang="0">
                  <a:pos x="connsiteX8954" y="connsiteY8954"/>
                </a:cxn>
                <a:cxn ang="0">
                  <a:pos x="connsiteX8955" y="connsiteY8955"/>
                </a:cxn>
                <a:cxn ang="0">
                  <a:pos x="connsiteX8956" y="connsiteY8956"/>
                </a:cxn>
                <a:cxn ang="0">
                  <a:pos x="connsiteX8957" y="connsiteY8957"/>
                </a:cxn>
                <a:cxn ang="0">
                  <a:pos x="connsiteX8958" y="connsiteY8958"/>
                </a:cxn>
                <a:cxn ang="0">
                  <a:pos x="connsiteX8959" y="connsiteY8959"/>
                </a:cxn>
                <a:cxn ang="0">
                  <a:pos x="connsiteX8960" y="connsiteY8960"/>
                </a:cxn>
                <a:cxn ang="0">
                  <a:pos x="connsiteX8961" y="connsiteY8961"/>
                </a:cxn>
                <a:cxn ang="0">
                  <a:pos x="connsiteX8962" y="connsiteY8962"/>
                </a:cxn>
                <a:cxn ang="0">
                  <a:pos x="connsiteX8963" y="connsiteY8963"/>
                </a:cxn>
                <a:cxn ang="0">
                  <a:pos x="connsiteX8964" y="connsiteY8964"/>
                </a:cxn>
                <a:cxn ang="0">
                  <a:pos x="connsiteX8965" y="connsiteY8965"/>
                </a:cxn>
                <a:cxn ang="0">
                  <a:pos x="connsiteX8966" y="connsiteY8966"/>
                </a:cxn>
                <a:cxn ang="0">
                  <a:pos x="connsiteX8967" y="connsiteY8967"/>
                </a:cxn>
                <a:cxn ang="0">
                  <a:pos x="connsiteX8968" y="connsiteY8968"/>
                </a:cxn>
                <a:cxn ang="0">
                  <a:pos x="connsiteX8969" y="connsiteY8969"/>
                </a:cxn>
                <a:cxn ang="0">
                  <a:pos x="connsiteX8970" y="connsiteY8970"/>
                </a:cxn>
                <a:cxn ang="0">
                  <a:pos x="connsiteX8971" y="connsiteY8971"/>
                </a:cxn>
                <a:cxn ang="0">
                  <a:pos x="connsiteX8972" y="connsiteY8972"/>
                </a:cxn>
                <a:cxn ang="0">
                  <a:pos x="connsiteX8973" y="connsiteY8973"/>
                </a:cxn>
                <a:cxn ang="0">
                  <a:pos x="connsiteX8974" y="connsiteY8974"/>
                </a:cxn>
                <a:cxn ang="0">
                  <a:pos x="connsiteX8975" y="connsiteY8975"/>
                </a:cxn>
                <a:cxn ang="0">
                  <a:pos x="connsiteX8976" y="connsiteY8976"/>
                </a:cxn>
                <a:cxn ang="0">
                  <a:pos x="connsiteX8977" y="connsiteY8977"/>
                </a:cxn>
                <a:cxn ang="0">
                  <a:pos x="connsiteX8978" y="connsiteY8978"/>
                </a:cxn>
                <a:cxn ang="0">
                  <a:pos x="connsiteX8979" y="connsiteY8979"/>
                </a:cxn>
                <a:cxn ang="0">
                  <a:pos x="connsiteX8980" y="connsiteY8980"/>
                </a:cxn>
                <a:cxn ang="0">
                  <a:pos x="connsiteX8981" y="connsiteY8981"/>
                </a:cxn>
                <a:cxn ang="0">
                  <a:pos x="connsiteX8982" y="connsiteY8982"/>
                </a:cxn>
                <a:cxn ang="0">
                  <a:pos x="connsiteX8983" y="connsiteY8983"/>
                </a:cxn>
                <a:cxn ang="0">
                  <a:pos x="connsiteX8984" y="connsiteY8984"/>
                </a:cxn>
                <a:cxn ang="0">
                  <a:pos x="connsiteX8985" y="connsiteY8985"/>
                </a:cxn>
                <a:cxn ang="0">
                  <a:pos x="connsiteX8986" y="connsiteY8986"/>
                </a:cxn>
                <a:cxn ang="0">
                  <a:pos x="connsiteX8987" y="connsiteY8987"/>
                </a:cxn>
                <a:cxn ang="0">
                  <a:pos x="connsiteX8988" y="connsiteY8988"/>
                </a:cxn>
                <a:cxn ang="0">
                  <a:pos x="connsiteX8989" y="connsiteY8989"/>
                </a:cxn>
                <a:cxn ang="0">
                  <a:pos x="connsiteX8990" y="connsiteY8990"/>
                </a:cxn>
                <a:cxn ang="0">
                  <a:pos x="connsiteX8991" y="connsiteY8991"/>
                </a:cxn>
                <a:cxn ang="0">
                  <a:pos x="connsiteX8992" y="connsiteY8992"/>
                </a:cxn>
                <a:cxn ang="0">
                  <a:pos x="connsiteX8993" y="connsiteY8993"/>
                </a:cxn>
                <a:cxn ang="0">
                  <a:pos x="connsiteX8994" y="connsiteY8994"/>
                </a:cxn>
                <a:cxn ang="0">
                  <a:pos x="connsiteX8995" y="connsiteY8995"/>
                </a:cxn>
                <a:cxn ang="0">
                  <a:pos x="connsiteX8996" y="connsiteY8996"/>
                </a:cxn>
                <a:cxn ang="0">
                  <a:pos x="connsiteX8997" y="connsiteY8997"/>
                </a:cxn>
                <a:cxn ang="0">
                  <a:pos x="connsiteX8998" y="connsiteY8998"/>
                </a:cxn>
                <a:cxn ang="0">
                  <a:pos x="connsiteX8999" y="connsiteY8999"/>
                </a:cxn>
                <a:cxn ang="0">
                  <a:pos x="connsiteX9000" y="connsiteY9000"/>
                </a:cxn>
                <a:cxn ang="0">
                  <a:pos x="connsiteX9001" y="connsiteY9001"/>
                </a:cxn>
                <a:cxn ang="0">
                  <a:pos x="connsiteX9002" y="connsiteY9002"/>
                </a:cxn>
                <a:cxn ang="0">
                  <a:pos x="connsiteX9003" y="connsiteY9003"/>
                </a:cxn>
                <a:cxn ang="0">
                  <a:pos x="connsiteX9004" y="connsiteY9004"/>
                </a:cxn>
                <a:cxn ang="0">
                  <a:pos x="connsiteX9005" y="connsiteY9005"/>
                </a:cxn>
                <a:cxn ang="0">
                  <a:pos x="connsiteX9006" y="connsiteY9006"/>
                </a:cxn>
                <a:cxn ang="0">
                  <a:pos x="connsiteX9007" y="connsiteY9007"/>
                </a:cxn>
                <a:cxn ang="0">
                  <a:pos x="connsiteX9008" y="connsiteY9008"/>
                </a:cxn>
                <a:cxn ang="0">
                  <a:pos x="connsiteX9009" y="connsiteY9009"/>
                </a:cxn>
                <a:cxn ang="0">
                  <a:pos x="connsiteX9010" y="connsiteY9010"/>
                </a:cxn>
                <a:cxn ang="0">
                  <a:pos x="connsiteX9011" y="connsiteY9011"/>
                </a:cxn>
                <a:cxn ang="0">
                  <a:pos x="connsiteX9012" y="connsiteY9012"/>
                </a:cxn>
                <a:cxn ang="0">
                  <a:pos x="connsiteX9013" y="connsiteY9013"/>
                </a:cxn>
                <a:cxn ang="0">
                  <a:pos x="connsiteX9014" y="connsiteY9014"/>
                </a:cxn>
                <a:cxn ang="0">
                  <a:pos x="connsiteX9015" y="connsiteY9015"/>
                </a:cxn>
                <a:cxn ang="0">
                  <a:pos x="connsiteX9016" y="connsiteY9016"/>
                </a:cxn>
                <a:cxn ang="0">
                  <a:pos x="connsiteX9017" y="connsiteY9017"/>
                </a:cxn>
                <a:cxn ang="0">
                  <a:pos x="connsiteX9018" y="connsiteY9018"/>
                </a:cxn>
                <a:cxn ang="0">
                  <a:pos x="connsiteX9019" y="connsiteY9019"/>
                </a:cxn>
                <a:cxn ang="0">
                  <a:pos x="connsiteX9020" y="connsiteY9020"/>
                </a:cxn>
                <a:cxn ang="0">
                  <a:pos x="connsiteX9021" y="connsiteY9021"/>
                </a:cxn>
                <a:cxn ang="0">
                  <a:pos x="connsiteX9022" y="connsiteY9022"/>
                </a:cxn>
                <a:cxn ang="0">
                  <a:pos x="connsiteX9023" y="connsiteY9023"/>
                </a:cxn>
                <a:cxn ang="0">
                  <a:pos x="connsiteX9024" y="connsiteY9024"/>
                </a:cxn>
                <a:cxn ang="0">
                  <a:pos x="connsiteX9025" y="connsiteY9025"/>
                </a:cxn>
                <a:cxn ang="0">
                  <a:pos x="connsiteX9026" y="connsiteY9026"/>
                </a:cxn>
                <a:cxn ang="0">
                  <a:pos x="connsiteX9027" y="connsiteY9027"/>
                </a:cxn>
                <a:cxn ang="0">
                  <a:pos x="connsiteX9028" y="connsiteY9028"/>
                </a:cxn>
                <a:cxn ang="0">
                  <a:pos x="connsiteX9029" y="connsiteY9029"/>
                </a:cxn>
                <a:cxn ang="0">
                  <a:pos x="connsiteX9030" y="connsiteY9030"/>
                </a:cxn>
                <a:cxn ang="0">
                  <a:pos x="connsiteX9031" y="connsiteY9031"/>
                </a:cxn>
                <a:cxn ang="0">
                  <a:pos x="connsiteX9032" y="connsiteY9032"/>
                </a:cxn>
                <a:cxn ang="0">
                  <a:pos x="connsiteX9033" y="connsiteY9033"/>
                </a:cxn>
                <a:cxn ang="0">
                  <a:pos x="connsiteX9034" y="connsiteY9034"/>
                </a:cxn>
                <a:cxn ang="0">
                  <a:pos x="connsiteX9035" y="connsiteY9035"/>
                </a:cxn>
                <a:cxn ang="0">
                  <a:pos x="connsiteX9036" y="connsiteY9036"/>
                </a:cxn>
                <a:cxn ang="0">
                  <a:pos x="connsiteX9037" y="connsiteY9037"/>
                </a:cxn>
                <a:cxn ang="0">
                  <a:pos x="connsiteX9038" y="connsiteY9038"/>
                </a:cxn>
                <a:cxn ang="0">
                  <a:pos x="connsiteX9039" y="connsiteY9039"/>
                </a:cxn>
                <a:cxn ang="0">
                  <a:pos x="connsiteX9040" y="connsiteY9040"/>
                </a:cxn>
                <a:cxn ang="0">
                  <a:pos x="connsiteX9041" y="connsiteY9041"/>
                </a:cxn>
                <a:cxn ang="0">
                  <a:pos x="connsiteX9042" y="connsiteY9042"/>
                </a:cxn>
                <a:cxn ang="0">
                  <a:pos x="connsiteX9043" y="connsiteY9043"/>
                </a:cxn>
                <a:cxn ang="0">
                  <a:pos x="connsiteX9044" y="connsiteY9044"/>
                </a:cxn>
                <a:cxn ang="0">
                  <a:pos x="connsiteX9045" y="connsiteY9045"/>
                </a:cxn>
                <a:cxn ang="0">
                  <a:pos x="connsiteX9046" y="connsiteY9046"/>
                </a:cxn>
                <a:cxn ang="0">
                  <a:pos x="connsiteX9047" y="connsiteY9047"/>
                </a:cxn>
                <a:cxn ang="0">
                  <a:pos x="connsiteX9048" y="connsiteY9048"/>
                </a:cxn>
                <a:cxn ang="0">
                  <a:pos x="connsiteX9049" y="connsiteY9049"/>
                </a:cxn>
                <a:cxn ang="0">
                  <a:pos x="connsiteX9050" y="connsiteY9050"/>
                </a:cxn>
                <a:cxn ang="0">
                  <a:pos x="connsiteX9051" y="connsiteY9051"/>
                </a:cxn>
                <a:cxn ang="0">
                  <a:pos x="connsiteX9052" y="connsiteY9052"/>
                </a:cxn>
                <a:cxn ang="0">
                  <a:pos x="connsiteX9053" y="connsiteY9053"/>
                </a:cxn>
                <a:cxn ang="0">
                  <a:pos x="connsiteX9054" y="connsiteY9054"/>
                </a:cxn>
                <a:cxn ang="0">
                  <a:pos x="connsiteX9055" y="connsiteY9055"/>
                </a:cxn>
                <a:cxn ang="0">
                  <a:pos x="connsiteX9056" y="connsiteY9056"/>
                </a:cxn>
                <a:cxn ang="0">
                  <a:pos x="connsiteX9057" y="connsiteY9057"/>
                </a:cxn>
                <a:cxn ang="0">
                  <a:pos x="connsiteX9058" y="connsiteY9058"/>
                </a:cxn>
                <a:cxn ang="0">
                  <a:pos x="connsiteX9059" y="connsiteY9059"/>
                </a:cxn>
                <a:cxn ang="0">
                  <a:pos x="connsiteX9060" y="connsiteY9060"/>
                </a:cxn>
                <a:cxn ang="0">
                  <a:pos x="connsiteX9061" y="connsiteY9061"/>
                </a:cxn>
                <a:cxn ang="0">
                  <a:pos x="connsiteX9062" y="connsiteY9062"/>
                </a:cxn>
                <a:cxn ang="0">
                  <a:pos x="connsiteX9063" y="connsiteY9063"/>
                </a:cxn>
                <a:cxn ang="0">
                  <a:pos x="connsiteX9064" y="connsiteY9064"/>
                </a:cxn>
                <a:cxn ang="0">
                  <a:pos x="connsiteX9065" y="connsiteY9065"/>
                </a:cxn>
                <a:cxn ang="0">
                  <a:pos x="connsiteX9066" y="connsiteY9066"/>
                </a:cxn>
                <a:cxn ang="0">
                  <a:pos x="connsiteX9067" y="connsiteY9067"/>
                </a:cxn>
                <a:cxn ang="0">
                  <a:pos x="connsiteX9068" y="connsiteY9068"/>
                </a:cxn>
                <a:cxn ang="0">
                  <a:pos x="connsiteX9069" y="connsiteY9069"/>
                </a:cxn>
                <a:cxn ang="0">
                  <a:pos x="connsiteX9070" y="connsiteY9070"/>
                </a:cxn>
                <a:cxn ang="0">
                  <a:pos x="connsiteX9071" y="connsiteY9071"/>
                </a:cxn>
                <a:cxn ang="0">
                  <a:pos x="connsiteX9072" y="connsiteY9072"/>
                </a:cxn>
                <a:cxn ang="0">
                  <a:pos x="connsiteX9073" y="connsiteY9073"/>
                </a:cxn>
                <a:cxn ang="0">
                  <a:pos x="connsiteX9074" y="connsiteY9074"/>
                </a:cxn>
                <a:cxn ang="0">
                  <a:pos x="connsiteX9075" y="connsiteY9075"/>
                </a:cxn>
                <a:cxn ang="0">
                  <a:pos x="connsiteX9076" y="connsiteY9076"/>
                </a:cxn>
                <a:cxn ang="0">
                  <a:pos x="connsiteX9077" y="connsiteY9077"/>
                </a:cxn>
                <a:cxn ang="0">
                  <a:pos x="connsiteX9078" y="connsiteY9078"/>
                </a:cxn>
                <a:cxn ang="0">
                  <a:pos x="connsiteX9079" y="connsiteY9079"/>
                </a:cxn>
                <a:cxn ang="0">
                  <a:pos x="connsiteX9080" y="connsiteY9080"/>
                </a:cxn>
                <a:cxn ang="0">
                  <a:pos x="connsiteX9081" y="connsiteY9081"/>
                </a:cxn>
                <a:cxn ang="0">
                  <a:pos x="connsiteX9082" y="connsiteY9082"/>
                </a:cxn>
                <a:cxn ang="0">
                  <a:pos x="connsiteX9083" y="connsiteY9083"/>
                </a:cxn>
                <a:cxn ang="0">
                  <a:pos x="connsiteX9084" y="connsiteY9084"/>
                </a:cxn>
                <a:cxn ang="0">
                  <a:pos x="connsiteX9085" y="connsiteY9085"/>
                </a:cxn>
                <a:cxn ang="0">
                  <a:pos x="connsiteX9086" y="connsiteY9086"/>
                </a:cxn>
                <a:cxn ang="0">
                  <a:pos x="connsiteX9087" y="connsiteY9087"/>
                </a:cxn>
                <a:cxn ang="0">
                  <a:pos x="connsiteX9088" y="connsiteY9088"/>
                </a:cxn>
                <a:cxn ang="0">
                  <a:pos x="connsiteX9089" y="connsiteY9089"/>
                </a:cxn>
                <a:cxn ang="0">
                  <a:pos x="connsiteX9090" y="connsiteY9090"/>
                </a:cxn>
                <a:cxn ang="0">
                  <a:pos x="connsiteX9091" y="connsiteY9091"/>
                </a:cxn>
                <a:cxn ang="0">
                  <a:pos x="connsiteX9092" y="connsiteY9092"/>
                </a:cxn>
                <a:cxn ang="0">
                  <a:pos x="connsiteX9093" y="connsiteY9093"/>
                </a:cxn>
                <a:cxn ang="0">
                  <a:pos x="connsiteX9094" y="connsiteY9094"/>
                </a:cxn>
                <a:cxn ang="0">
                  <a:pos x="connsiteX9095" y="connsiteY9095"/>
                </a:cxn>
                <a:cxn ang="0">
                  <a:pos x="connsiteX9096" y="connsiteY9096"/>
                </a:cxn>
                <a:cxn ang="0">
                  <a:pos x="connsiteX9097" y="connsiteY9097"/>
                </a:cxn>
                <a:cxn ang="0">
                  <a:pos x="connsiteX9098" y="connsiteY9098"/>
                </a:cxn>
                <a:cxn ang="0">
                  <a:pos x="connsiteX9099" y="connsiteY9099"/>
                </a:cxn>
                <a:cxn ang="0">
                  <a:pos x="connsiteX9100" y="connsiteY9100"/>
                </a:cxn>
                <a:cxn ang="0">
                  <a:pos x="connsiteX9101" y="connsiteY9101"/>
                </a:cxn>
                <a:cxn ang="0">
                  <a:pos x="connsiteX9102" y="connsiteY9102"/>
                </a:cxn>
                <a:cxn ang="0">
                  <a:pos x="connsiteX9103" y="connsiteY9103"/>
                </a:cxn>
                <a:cxn ang="0">
                  <a:pos x="connsiteX9104" y="connsiteY9104"/>
                </a:cxn>
                <a:cxn ang="0">
                  <a:pos x="connsiteX9105" y="connsiteY9105"/>
                </a:cxn>
                <a:cxn ang="0">
                  <a:pos x="connsiteX9106" y="connsiteY9106"/>
                </a:cxn>
                <a:cxn ang="0">
                  <a:pos x="connsiteX9107" y="connsiteY9107"/>
                </a:cxn>
                <a:cxn ang="0">
                  <a:pos x="connsiteX9108" y="connsiteY9108"/>
                </a:cxn>
                <a:cxn ang="0">
                  <a:pos x="connsiteX9109" y="connsiteY9109"/>
                </a:cxn>
                <a:cxn ang="0">
                  <a:pos x="connsiteX9110" y="connsiteY9110"/>
                </a:cxn>
                <a:cxn ang="0">
                  <a:pos x="connsiteX9111" y="connsiteY9111"/>
                </a:cxn>
                <a:cxn ang="0">
                  <a:pos x="connsiteX9112" y="connsiteY9112"/>
                </a:cxn>
                <a:cxn ang="0">
                  <a:pos x="connsiteX9113" y="connsiteY9113"/>
                </a:cxn>
                <a:cxn ang="0">
                  <a:pos x="connsiteX9114" y="connsiteY9114"/>
                </a:cxn>
                <a:cxn ang="0">
                  <a:pos x="connsiteX9115" y="connsiteY9115"/>
                </a:cxn>
                <a:cxn ang="0">
                  <a:pos x="connsiteX9116" y="connsiteY9116"/>
                </a:cxn>
                <a:cxn ang="0">
                  <a:pos x="connsiteX9117" y="connsiteY9117"/>
                </a:cxn>
                <a:cxn ang="0">
                  <a:pos x="connsiteX9118" y="connsiteY9118"/>
                </a:cxn>
                <a:cxn ang="0">
                  <a:pos x="connsiteX9119" y="connsiteY9119"/>
                </a:cxn>
                <a:cxn ang="0">
                  <a:pos x="connsiteX9120" y="connsiteY9120"/>
                </a:cxn>
                <a:cxn ang="0">
                  <a:pos x="connsiteX9121" y="connsiteY9121"/>
                </a:cxn>
                <a:cxn ang="0">
                  <a:pos x="connsiteX9122" y="connsiteY9122"/>
                </a:cxn>
                <a:cxn ang="0">
                  <a:pos x="connsiteX9123" y="connsiteY9123"/>
                </a:cxn>
                <a:cxn ang="0">
                  <a:pos x="connsiteX9124" y="connsiteY9124"/>
                </a:cxn>
                <a:cxn ang="0">
                  <a:pos x="connsiteX9125" y="connsiteY9125"/>
                </a:cxn>
                <a:cxn ang="0">
                  <a:pos x="connsiteX9126" y="connsiteY9126"/>
                </a:cxn>
                <a:cxn ang="0">
                  <a:pos x="connsiteX9127" y="connsiteY9127"/>
                </a:cxn>
                <a:cxn ang="0">
                  <a:pos x="connsiteX9128" y="connsiteY9128"/>
                </a:cxn>
                <a:cxn ang="0">
                  <a:pos x="connsiteX9129" y="connsiteY9129"/>
                </a:cxn>
                <a:cxn ang="0">
                  <a:pos x="connsiteX9130" y="connsiteY9130"/>
                </a:cxn>
                <a:cxn ang="0">
                  <a:pos x="connsiteX9131" y="connsiteY9131"/>
                </a:cxn>
                <a:cxn ang="0">
                  <a:pos x="connsiteX9132" y="connsiteY9132"/>
                </a:cxn>
                <a:cxn ang="0">
                  <a:pos x="connsiteX9133" y="connsiteY9133"/>
                </a:cxn>
                <a:cxn ang="0">
                  <a:pos x="connsiteX9134" y="connsiteY9134"/>
                </a:cxn>
                <a:cxn ang="0">
                  <a:pos x="connsiteX9135" y="connsiteY9135"/>
                </a:cxn>
                <a:cxn ang="0">
                  <a:pos x="connsiteX9136" y="connsiteY9136"/>
                </a:cxn>
                <a:cxn ang="0">
                  <a:pos x="connsiteX9137" y="connsiteY9137"/>
                </a:cxn>
                <a:cxn ang="0">
                  <a:pos x="connsiteX9138" y="connsiteY9138"/>
                </a:cxn>
                <a:cxn ang="0">
                  <a:pos x="connsiteX9139" y="connsiteY9139"/>
                </a:cxn>
                <a:cxn ang="0">
                  <a:pos x="connsiteX9140" y="connsiteY9140"/>
                </a:cxn>
                <a:cxn ang="0">
                  <a:pos x="connsiteX9141" y="connsiteY9141"/>
                </a:cxn>
                <a:cxn ang="0">
                  <a:pos x="connsiteX9142" y="connsiteY9142"/>
                </a:cxn>
                <a:cxn ang="0">
                  <a:pos x="connsiteX9143" y="connsiteY9143"/>
                </a:cxn>
                <a:cxn ang="0">
                  <a:pos x="connsiteX9144" y="connsiteY9144"/>
                </a:cxn>
                <a:cxn ang="0">
                  <a:pos x="connsiteX9145" y="connsiteY9145"/>
                </a:cxn>
                <a:cxn ang="0">
                  <a:pos x="connsiteX9146" y="connsiteY9146"/>
                </a:cxn>
                <a:cxn ang="0">
                  <a:pos x="connsiteX9147" y="connsiteY9147"/>
                </a:cxn>
                <a:cxn ang="0">
                  <a:pos x="connsiteX9148" y="connsiteY9148"/>
                </a:cxn>
                <a:cxn ang="0">
                  <a:pos x="connsiteX9149" y="connsiteY9149"/>
                </a:cxn>
                <a:cxn ang="0">
                  <a:pos x="connsiteX9150" y="connsiteY9150"/>
                </a:cxn>
                <a:cxn ang="0">
                  <a:pos x="connsiteX9151" y="connsiteY9151"/>
                </a:cxn>
                <a:cxn ang="0">
                  <a:pos x="connsiteX9152" y="connsiteY9152"/>
                </a:cxn>
                <a:cxn ang="0">
                  <a:pos x="connsiteX9153" y="connsiteY9153"/>
                </a:cxn>
                <a:cxn ang="0">
                  <a:pos x="connsiteX9154" y="connsiteY9154"/>
                </a:cxn>
                <a:cxn ang="0">
                  <a:pos x="connsiteX9155" y="connsiteY9155"/>
                </a:cxn>
                <a:cxn ang="0">
                  <a:pos x="connsiteX9156" y="connsiteY9156"/>
                </a:cxn>
                <a:cxn ang="0">
                  <a:pos x="connsiteX9157" y="connsiteY9157"/>
                </a:cxn>
                <a:cxn ang="0">
                  <a:pos x="connsiteX9158" y="connsiteY9158"/>
                </a:cxn>
                <a:cxn ang="0">
                  <a:pos x="connsiteX9159" y="connsiteY9159"/>
                </a:cxn>
                <a:cxn ang="0">
                  <a:pos x="connsiteX9160" y="connsiteY9160"/>
                </a:cxn>
                <a:cxn ang="0">
                  <a:pos x="connsiteX9161" y="connsiteY9161"/>
                </a:cxn>
                <a:cxn ang="0">
                  <a:pos x="connsiteX9162" y="connsiteY9162"/>
                </a:cxn>
                <a:cxn ang="0">
                  <a:pos x="connsiteX9163" y="connsiteY9163"/>
                </a:cxn>
                <a:cxn ang="0">
                  <a:pos x="connsiteX9164" y="connsiteY9164"/>
                </a:cxn>
                <a:cxn ang="0">
                  <a:pos x="connsiteX9165" y="connsiteY9165"/>
                </a:cxn>
                <a:cxn ang="0">
                  <a:pos x="connsiteX9166" y="connsiteY9166"/>
                </a:cxn>
                <a:cxn ang="0">
                  <a:pos x="connsiteX9167" y="connsiteY9167"/>
                </a:cxn>
                <a:cxn ang="0">
                  <a:pos x="connsiteX9168" y="connsiteY9168"/>
                </a:cxn>
                <a:cxn ang="0">
                  <a:pos x="connsiteX9169" y="connsiteY9169"/>
                </a:cxn>
                <a:cxn ang="0">
                  <a:pos x="connsiteX9170" y="connsiteY9170"/>
                </a:cxn>
                <a:cxn ang="0">
                  <a:pos x="connsiteX9171" y="connsiteY9171"/>
                </a:cxn>
                <a:cxn ang="0">
                  <a:pos x="connsiteX9172" y="connsiteY9172"/>
                </a:cxn>
                <a:cxn ang="0">
                  <a:pos x="connsiteX9173" y="connsiteY9173"/>
                </a:cxn>
                <a:cxn ang="0">
                  <a:pos x="connsiteX9174" y="connsiteY9174"/>
                </a:cxn>
                <a:cxn ang="0">
                  <a:pos x="connsiteX9175" y="connsiteY9175"/>
                </a:cxn>
                <a:cxn ang="0">
                  <a:pos x="connsiteX9176" y="connsiteY9176"/>
                </a:cxn>
                <a:cxn ang="0">
                  <a:pos x="connsiteX9177" y="connsiteY9177"/>
                </a:cxn>
                <a:cxn ang="0">
                  <a:pos x="connsiteX9178" y="connsiteY9178"/>
                </a:cxn>
                <a:cxn ang="0">
                  <a:pos x="connsiteX9179" y="connsiteY9179"/>
                </a:cxn>
                <a:cxn ang="0">
                  <a:pos x="connsiteX9180" y="connsiteY9180"/>
                </a:cxn>
                <a:cxn ang="0">
                  <a:pos x="connsiteX9181" y="connsiteY9181"/>
                </a:cxn>
                <a:cxn ang="0">
                  <a:pos x="connsiteX9182" y="connsiteY9182"/>
                </a:cxn>
                <a:cxn ang="0">
                  <a:pos x="connsiteX9183" y="connsiteY9183"/>
                </a:cxn>
                <a:cxn ang="0">
                  <a:pos x="connsiteX9184" y="connsiteY9184"/>
                </a:cxn>
                <a:cxn ang="0">
                  <a:pos x="connsiteX9185" y="connsiteY9185"/>
                </a:cxn>
                <a:cxn ang="0">
                  <a:pos x="connsiteX9186" y="connsiteY9186"/>
                </a:cxn>
                <a:cxn ang="0">
                  <a:pos x="connsiteX9187" y="connsiteY9187"/>
                </a:cxn>
                <a:cxn ang="0">
                  <a:pos x="connsiteX9188" y="connsiteY9188"/>
                </a:cxn>
                <a:cxn ang="0">
                  <a:pos x="connsiteX9189" y="connsiteY9189"/>
                </a:cxn>
                <a:cxn ang="0">
                  <a:pos x="connsiteX9190" y="connsiteY9190"/>
                </a:cxn>
                <a:cxn ang="0">
                  <a:pos x="connsiteX9191" y="connsiteY9191"/>
                </a:cxn>
                <a:cxn ang="0">
                  <a:pos x="connsiteX9192" y="connsiteY9192"/>
                </a:cxn>
                <a:cxn ang="0">
                  <a:pos x="connsiteX9193" y="connsiteY9193"/>
                </a:cxn>
                <a:cxn ang="0">
                  <a:pos x="connsiteX9194" y="connsiteY9194"/>
                </a:cxn>
                <a:cxn ang="0">
                  <a:pos x="connsiteX9195" y="connsiteY9195"/>
                </a:cxn>
                <a:cxn ang="0">
                  <a:pos x="connsiteX9196" y="connsiteY9196"/>
                </a:cxn>
                <a:cxn ang="0">
                  <a:pos x="connsiteX9197" y="connsiteY9197"/>
                </a:cxn>
                <a:cxn ang="0">
                  <a:pos x="connsiteX9198" y="connsiteY9198"/>
                </a:cxn>
                <a:cxn ang="0">
                  <a:pos x="connsiteX9199" y="connsiteY9199"/>
                </a:cxn>
                <a:cxn ang="0">
                  <a:pos x="connsiteX9200" y="connsiteY9200"/>
                </a:cxn>
                <a:cxn ang="0">
                  <a:pos x="connsiteX9201" y="connsiteY9201"/>
                </a:cxn>
                <a:cxn ang="0">
                  <a:pos x="connsiteX9202" y="connsiteY9202"/>
                </a:cxn>
                <a:cxn ang="0">
                  <a:pos x="connsiteX9203" y="connsiteY9203"/>
                </a:cxn>
                <a:cxn ang="0">
                  <a:pos x="connsiteX9204" y="connsiteY9204"/>
                </a:cxn>
                <a:cxn ang="0">
                  <a:pos x="connsiteX9205" y="connsiteY9205"/>
                </a:cxn>
                <a:cxn ang="0">
                  <a:pos x="connsiteX9206" y="connsiteY9206"/>
                </a:cxn>
                <a:cxn ang="0">
                  <a:pos x="connsiteX9207" y="connsiteY9207"/>
                </a:cxn>
                <a:cxn ang="0">
                  <a:pos x="connsiteX9208" y="connsiteY9208"/>
                </a:cxn>
                <a:cxn ang="0">
                  <a:pos x="connsiteX9209" y="connsiteY9209"/>
                </a:cxn>
                <a:cxn ang="0">
                  <a:pos x="connsiteX9210" y="connsiteY9210"/>
                </a:cxn>
                <a:cxn ang="0">
                  <a:pos x="connsiteX9211" y="connsiteY9211"/>
                </a:cxn>
                <a:cxn ang="0">
                  <a:pos x="connsiteX9212" y="connsiteY9212"/>
                </a:cxn>
                <a:cxn ang="0">
                  <a:pos x="connsiteX9213" y="connsiteY9213"/>
                </a:cxn>
                <a:cxn ang="0">
                  <a:pos x="connsiteX9214" y="connsiteY9214"/>
                </a:cxn>
                <a:cxn ang="0">
                  <a:pos x="connsiteX9215" y="connsiteY9215"/>
                </a:cxn>
                <a:cxn ang="0">
                  <a:pos x="connsiteX9216" y="connsiteY9216"/>
                </a:cxn>
                <a:cxn ang="0">
                  <a:pos x="connsiteX9217" y="connsiteY9217"/>
                </a:cxn>
                <a:cxn ang="0">
                  <a:pos x="connsiteX9218" y="connsiteY9218"/>
                </a:cxn>
                <a:cxn ang="0">
                  <a:pos x="connsiteX9219" y="connsiteY9219"/>
                </a:cxn>
                <a:cxn ang="0">
                  <a:pos x="connsiteX9220" y="connsiteY9220"/>
                </a:cxn>
                <a:cxn ang="0">
                  <a:pos x="connsiteX9221" y="connsiteY9221"/>
                </a:cxn>
                <a:cxn ang="0">
                  <a:pos x="connsiteX9222" y="connsiteY9222"/>
                </a:cxn>
                <a:cxn ang="0">
                  <a:pos x="connsiteX9223" y="connsiteY9223"/>
                </a:cxn>
                <a:cxn ang="0">
                  <a:pos x="connsiteX9224" y="connsiteY9224"/>
                </a:cxn>
                <a:cxn ang="0">
                  <a:pos x="connsiteX9225" y="connsiteY9225"/>
                </a:cxn>
                <a:cxn ang="0">
                  <a:pos x="connsiteX9226" y="connsiteY9226"/>
                </a:cxn>
                <a:cxn ang="0">
                  <a:pos x="connsiteX9227" y="connsiteY9227"/>
                </a:cxn>
                <a:cxn ang="0">
                  <a:pos x="connsiteX9228" y="connsiteY9228"/>
                </a:cxn>
                <a:cxn ang="0">
                  <a:pos x="connsiteX9229" y="connsiteY9229"/>
                </a:cxn>
                <a:cxn ang="0">
                  <a:pos x="connsiteX9230" y="connsiteY9230"/>
                </a:cxn>
                <a:cxn ang="0">
                  <a:pos x="connsiteX9231" y="connsiteY9231"/>
                </a:cxn>
                <a:cxn ang="0">
                  <a:pos x="connsiteX9232" y="connsiteY9232"/>
                </a:cxn>
                <a:cxn ang="0">
                  <a:pos x="connsiteX9233" y="connsiteY9233"/>
                </a:cxn>
                <a:cxn ang="0">
                  <a:pos x="connsiteX9234" y="connsiteY9234"/>
                </a:cxn>
                <a:cxn ang="0">
                  <a:pos x="connsiteX9235" y="connsiteY9235"/>
                </a:cxn>
                <a:cxn ang="0">
                  <a:pos x="connsiteX9236" y="connsiteY9236"/>
                </a:cxn>
                <a:cxn ang="0">
                  <a:pos x="connsiteX9237" y="connsiteY9237"/>
                </a:cxn>
                <a:cxn ang="0">
                  <a:pos x="connsiteX9238" y="connsiteY9238"/>
                </a:cxn>
                <a:cxn ang="0">
                  <a:pos x="connsiteX9239" y="connsiteY9239"/>
                </a:cxn>
                <a:cxn ang="0">
                  <a:pos x="connsiteX9240" y="connsiteY9240"/>
                </a:cxn>
                <a:cxn ang="0">
                  <a:pos x="connsiteX9241" y="connsiteY9241"/>
                </a:cxn>
                <a:cxn ang="0">
                  <a:pos x="connsiteX9242" y="connsiteY9242"/>
                </a:cxn>
                <a:cxn ang="0">
                  <a:pos x="connsiteX9243" y="connsiteY9243"/>
                </a:cxn>
                <a:cxn ang="0">
                  <a:pos x="connsiteX9244" y="connsiteY9244"/>
                </a:cxn>
                <a:cxn ang="0">
                  <a:pos x="connsiteX9245" y="connsiteY9245"/>
                </a:cxn>
                <a:cxn ang="0">
                  <a:pos x="connsiteX9246" y="connsiteY9246"/>
                </a:cxn>
                <a:cxn ang="0">
                  <a:pos x="connsiteX9247" y="connsiteY9247"/>
                </a:cxn>
                <a:cxn ang="0">
                  <a:pos x="connsiteX9248" y="connsiteY9248"/>
                </a:cxn>
                <a:cxn ang="0">
                  <a:pos x="connsiteX9249" y="connsiteY9249"/>
                </a:cxn>
                <a:cxn ang="0">
                  <a:pos x="connsiteX9250" y="connsiteY9250"/>
                </a:cxn>
                <a:cxn ang="0">
                  <a:pos x="connsiteX9251" y="connsiteY9251"/>
                </a:cxn>
                <a:cxn ang="0">
                  <a:pos x="connsiteX9252" y="connsiteY9252"/>
                </a:cxn>
                <a:cxn ang="0">
                  <a:pos x="connsiteX9253" y="connsiteY9253"/>
                </a:cxn>
                <a:cxn ang="0">
                  <a:pos x="connsiteX9254" y="connsiteY9254"/>
                </a:cxn>
                <a:cxn ang="0">
                  <a:pos x="connsiteX9255" y="connsiteY9255"/>
                </a:cxn>
                <a:cxn ang="0">
                  <a:pos x="connsiteX9256" y="connsiteY9256"/>
                </a:cxn>
                <a:cxn ang="0">
                  <a:pos x="connsiteX9257" y="connsiteY9257"/>
                </a:cxn>
                <a:cxn ang="0">
                  <a:pos x="connsiteX9258" y="connsiteY9258"/>
                </a:cxn>
                <a:cxn ang="0">
                  <a:pos x="connsiteX9259" y="connsiteY9259"/>
                </a:cxn>
                <a:cxn ang="0">
                  <a:pos x="connsiteX9260" y="connsiteY9260"/>
                </a:cxn>
                <a:cxn ang="0">
                  <a:pos x="connsiteX9261" y="connsiteY9261"/>
                </a:cxn>
                <a:cxn ang="0">
                  <a:pos x="connsiteX9262" y="connsiteY9262"/>
                </a:cxn>
                <a:cxn ang="0">
                  <a:pos x="connsiteX9263" y="connsiteY9263"/>
                </a:cxn>
                <a:cxn ang="0">
                  <a:pos x="connsiteX9264" y="connsiteY9264"/>
                </a:cxn>
                <a:cxn ang="0">
                  <a:pos x="connsiteX9265" y="connsiteY9265"/>
                </a:cxn>
                <a:cxn ang="0">
                  <a:pos x="connsiteX9266" y="connsiteY9266"/>
                </a:cxn>
                <a:cxn ang="0">
                  <a:pos x="connsiteX9267" y="connsiteY9267"/>
                </a:cxn>
                <a:cxn ang="0">
                  <a:pos x="connsiteX9268" y="connsiteY9268"/>
                </a:cxn>
                <a:cxn ang="0">
                  <a:pos x="connsiteX9269" y="connsiteY9269"/>
                </a:cxn>
                <a:cxn ang="0">
                  <a:pos x="connsiteX9270" y="connsiteY9270"/>
                </a:cxn>
                <a:cxn ang="0">
                  <a:pos x="connsiteX9271" y="connsiteY9271"/>
                </a:cxn>
                <a:cxn ang="0">
                  <a:pos x="connsiteX9272" y="connsiteY9272"/>
                </a:cxn>
                <a:cxn ang="0">
                  <a:pos x="connsiteX9273" y="connsiteY9273"/>
                </a:cxn>
                <a:cxn ang="0">
                  <a:pos x="connsiteX9274" y="connsiteY9274"/>
                </a:cxn>
                <a:cxn ang="0">
                  <a:pos x="connsiteX9275" y="connsiteY9275"/>
                </a:cxn>
                <a:cxn ang="0">
                  <a:pos x="connsiteX9276" y="connsiteY9276"/>
                </a:cxn>
                <a:cxn ang="0">
                  <a:pos x="connsiteX9277" y="connsiteY9277"/>
                </a:cxn>
                <a:cxn ang="0">
                  <a:pos x="connsiteX9278" y="connsiteY9278"/>
                </a:cxn>
                <a:cxn ang="0">
                  <a:pos x="connsiteX9279" y="connsiteY9279"/>
                </a:cxn>
                <a:cxn ang="0">
                  <a:pos x="connsiteX9280" y="connsiteY9280"/>
                </a:cxn>
                <a:cxn ang="0">
                  <a:pos x="connsiteX9281" y="connsiteY9281"/>
                </a:cxn>
                <a:cxn ang="0">
                  <a:pos x="connsiteX9282" y="connsiteY9282"/>
                </a:cxn>
                <a:cxn ang="0">
                  <a:pos x="connsiteX9283" y="connsiteY9283"/>
                </a:cxn>
                <a:cxn ang="0">
                  <a:pos x="connsiteX9284" y="connsiteY9284"/>
                </a:cxn>
                <a:cxn ang="0">
                  <a:pos x="connsiteX9285" y="connsiteY9285"/>
                </a:cxn>
                <a:cxn ang="0">
                  <a:pos x="connsiteX9286" y="connsiteY9286"/>
                </a:cxn>
                <a:cxn ang="0">
                  <a:pos x="connsiteX9287" y="connsiteY9287"/>
                </a:cxn>
                <a:cxn ang="0">
                  <a:pos x="connsiteX9288" y="connsiteY9288"/>
                </a:cxn>
                <a:cxn ang="0">
                  <a:pos x="connsiteX9289" y="connsiteY9289"/>
                </a:cxn>
                <a:cxn ang="0">
                  <a:pos x="connsiteX9290" y="connsiteY9290"/>
                </a:cxn>
                <a:cxn ang="0">
                  <a:pos x="connsiteX9291" y="connsiteY9291"/>
                </a:cxn>
                <a:cxn ang="0">
                  <a:pos x="connsiteX9292" y="connsiteY9292"/>
                </a:cxn>
                <a:cxn ang="0">
                  <a:pos x="connsiteX9293" y="connsiteY9293"/>
                </a:cxn>
                <a:cxn ang="0">
                  <a:pos x="connsiteX9294" y="connsiteY9294"/>
                </a:cxn>
                <a:cxn ang="0">
                  <a:pos x="connsiteX9295" y="connsiteY9295"/>
                </a:cxn>
                <a:cxn ang="0">
                  <a:pos x="connsiteX9296" y="connsiteY9296"/>
                </a:cxn>
                <a:cxn ang="0">
                  <a:pos x="connsiteX9297" y="connsiteY9297"/>
                </a:cxn>
                <a:cxn ang="0">
                  <a:pos x="connsiteX9298" y="connsiteY9298"/>
                </a:cxn>
                <a:cxn ang="0">
                  <a:pos x="connsiteX9299" y="connsiteY9299"/>
                </a:cxn>
                <a:cxn ang="0">
                  <a:pos x="connsiteX9300" y="connsiteY9300"/>
                </a:cxn>
                <a:cxn ang="0">
                  <a:pos x="connsiteX9301" y="connsiteY9301"/>
                </a:cxn>
                <a:cxn ang="0">
                  <a:pos x="connsiteX9302" y="connsiteY9302"/>
                </a:cxn>
                <a:cxn ang="0">
                  <a:pos x="connsiteX9303" y="connsiteY9303"/>
                </a:cxn>
                <a:cxn ang="0">
                  <a:pos x="connsiteX9304" y="connsiteY9304"/>
                </a:cxn>
                <a:cxn ang="0">
                  <a:pos x="connsiteX9305" y="connsiteY9305"/>
                </a:cxn>
                <a:cxn ang="0">
                  <a:pos x="connsiteX9306" y="connsiteY9306"/>
                </a:cxn>
                <a:cxn ang="0">
                  <a:pos x="connsiteX9307" y="connsiteY9307"/>
                </a:cxn>
                <a:cxn ang="0">
                  <a:pos x="connsiteX9308" y="connsiteY9308"/>
                </a:cxn>
                <a:cxn ang="0">
                  <a:pos x="connsiteX9309" y="connsiteY9309"/>
                </a:cxn>
                <a:cxn ang="0">
                  <a:pos x="connsiteX9310" y="connsiteY9310"/>
                </a:cxn>
                <a:cxn ang="0">
                  <a:pos x="connsiteX9311" y="connsiteY9311"/>
                </a:cxn>
                <a:cxn ang="0">
                  <a:pos x="connsiteX9312" y="connsiteY9312"/>
                </a:cxn>
                <a:cxn ang="0">
                  <a:pos x="connsiteX9313" y="connsiteY9313"/>
                </a:cxn>
                <a:cxn ang="0">
                  <a:pos x="connsiteX9314" y="connsiteY9314"/>
                </a:cxn>
                <a:cxn ang="0">
                  <a:pos x="connsiteX9315" y="connsiteY9315"/>
                </a:cxn>
                <a:cxn ang="0">
                  <a:pos x="connsiteX9316" y="connsiteY9316"/>
                </a:cxn>
                <a:cxn ang="0">
                  <a:pos x="connsiteX9317" y="connsiteY9317"/>
                </a:cxn>
                <a:cxn ang="0">
                  <a:pos x="connsiteX9318" y="connsiteY9318"/>
                </a:cxn>
                <a:cxn ang="0">
                  <a:pos x="connsiteX9319" y="connsiteY9319"/>
                </a:cxn>
                <a:cxn ang="0">
                  <a:pos x="connsiteX9320" y="connsiteY9320"/>
                </a:cxn>
                <a:cxn ang="0">
                  <a:pos x="connsiteX9321" y="connsiteY9321"/>
                </a:cxn>
                <a:cxn ang="0">
                  <a:pos x="connsiteX9322" y="connsiteY9322"/>
                </a:cxn>
                <a:cxn ang="0">
                  <a:pos x="connsiteX9323" y="connsiteY9323"/>
                </a:cxn>
                <a:cxn ang="0">
                  <a:pos x="connsiteX9324" y="connsiteY9324"/>
                </a:cxn>
                <a:cxn ang="0">
                  <a:pos x="connsiteX9325" y="connsiteY9325"/>
                </a:cxn>
                <a:cxn ang="0">
                  <a:pos x="connsiteX9326" y="connsiteY9326"/>
                </a:cxn>
                <a:cxn ang="0">
                  <a:pos x="connsiteX9327" y="connsiteY9327"/>
                </a:cxn>
                <a:cxn ang="0">
                  <a:pos x="connsiteX9328" y="connsiteY9328"/>
                </a:cxn>
                <a:cxn ang="0">
                  <a:pos x="connsiteX9329" y="connsiteY9329"/>
                </a:cxn>
                <a:cxn ang="0">
                  <a:pos x="connsiteX9330" y="connsiteY9330"/>
                </a:cxn>
                <a:cxn ang="0">
                  <a:pos x="connsiteX9331" y="connsiteY9331"/>
                </a:cxn>
                <a:cxn ang="0">
                  <a:pos x="connsiteX9332" y="connsiteY9332"/>
                </a:cxn>
                <a:cxn ang="0">
                  <a:pos x="connsiteX9333" y="connsiteY9333"/>
                </a:cxn>
                <a:cxn ang="0">
                  <a:pos x="connsiteX9334" y="connsiteY9334"/>
                </a:cxn>
                <a:cxn ang="0">
                  <a:pos x="connsiteX9335" y="connsiteY9335"/>
                </a:cxn>
                <a:cxn ang="0">
                  <a:pos x="connsiteX9336" y="connsiteY9336"/>
                </a:cxn>
                <a:cxn ang="0">
                  <a:pos x="connsiteX9337" y="connsiteY9337"/>
                </a:cxn>
                <a:cxn ang="0">
                  <a:pos x="connsiteX9338" y="connsiteY9338"/>
                </a:cxn>
                <a:cxn ang="0">
                  <a:pos x="connsiteX9339" y="connsiteY9339"/>
                </a:cxn>
                <a:cxn ang="0">
                  <a:pos x="connsiteX9340" y="connsiteY9340"/>
                </a:cxn>
                <a:cxn ang="0">
                  <a:pos x="connsiteX9341" y="connsiteY9341"/>
                </a:cxn>
                <a:cxn ang="0">
                  <a:pos x="connsiteX9342" y="connsiteY9342"/>
                </a:cxn>
                <a:cxn ang="0">
                  <a:pos x="connsiteX9343" y="connsiteY9343"/>
                </a:cxn>
                <a:cxn ang="0">
                  <a:pos x="connsiteX9344" y="connsiteY9344"/>
                </a:cxn>
                <a:cxn ang="0">
                  <a:pos x="connsiteX9345" y="connsiteY9345"/>
                </a:cxn>
                <a:cxn ang="0">
                  <a:pos x="connsiteX9346" y="connsiteY9346"/>
                </a:cxn>
                <a:cxn ang="0">
                  <a:pos x="connsiteX9347" y="connsiteY9347"/>
                </a:cxn>
                <a:cxn ang="0">
                  <a:pos x="connsiteX9348" y="connsiteY9348"/>
                </a:cxn>
                <a:cxn ang="0">
                  <a:pos x="connsiteX9349" y="connsiteY9349"/>
                </a:cxn>
                <a:cxn ang="0">
                  <a:pos x="connsiteX9350" y="connsiteY9350"/>
                </a:cxn>
                <a:cxn ang="0">
                  <a:pos x="connsiteX9351" y="connsiteY9351"/>
                </a:cxn>
                <a:cxn ang="0">
                  <a:pos x="connsiteX9352" y="connsiteY9352"/>
                </a:cxn>
                <a:cxn ang="0">
                  <a:pos x="connsiteX9353" y="connsiteY9353"/>
                </a:cxn>
                <a:cxn ang="0">
                  <a:pos x="connsiteX9354" y="connsiteY9354"/>
                </a:cxn>
                <a:cxn ang="0">
                  <a:pos x="connsiteX9355" y="connsiteY9355"/>
                </a:cxn>
                <a:cxn ang="0">
                  <a:pos x="connsiteX9356" y="connsiteY9356"/>
                </a:cxn>
                <a:cxn ang="0">
                  <a:pos x="connsiteX9357" y="connsiteY9357"/>
                </a:cxn>
                <a:cxn ang="0">
                  <a:pos x="connsiteX9358" y="connsiteY9358"/>
                </a:cxn>
                <a:cxn ang="0">
                  <a:pos x="connsiteX9359" y="connsiteY9359"/>
                </a:cxn>
                <a:cxn ang="0">
                  <a:pos x="connsiteX9360" y="connsiteY9360"/>
                </a:cxn>
                <a:cxn ang="0">
                  <a:pos x="connsiteX9361" y="connsiteY9361"/>
                </a:cxn>
                <a:cxn ang="0">
                  <a:pos x="connsiteX9362" y="connsiteY9362"/>
                </a:cxn>
                <a:cxn ang="0">
                  <a:pos x="connsiteX9363" y="connsiteY9363"/>
                </a:cxn>
                <a:cxn ang="0">
                  <a:pos x="connsiteX9364" y="connsiteY9364"/>
                </a:cxn>
                <a:cxn ang="0">
                  <a:pos x="connsiteX9365" y="connsiteY9365"/>
                </a:cxn>
                <a:cxn ang="0">
                  <a:pos x="connsiteX9366" y="connsiteY9366"/>
                </a:cxn>
                <a:cxn ang="0">
                  <a:pos x="connsiteX9367" y="connsiteY9367"/>
                </a:cxn>
                <a:cxn ang="0">
                  <a:pos x="connsiteX9368" y="connsiteY9368"/>
                </a:cxn>
                <a:cxn ang="0">
                  <a:pos x="connsiteX9369" y="connsiteY9369"/>
                </a:cxn>
                <a:cxn ang="0">
                  <a:pos x="connsiteX9370" y="connsiteY9370"/>
                </a:cxn>
                <a:cxn ang="0">
                  <a:pos x="connsiteX9371" y="connsiteY9371"/>
                </a:cxn>
                <a:cxn ang="0">
                  <a:pos x="connsiteX9372" y="connsiteY9372"/>
                </a:cxn>
                <a:cxn ang="0">
                  <a:pos x="connsiteX9373" y="connsiteY9373"/>
                </a:cxn>
                <a:cxn ang="0">
                  <a:pos x="connsiteX9374" y="connsiteY9374"/>
                </a:cxn>
                <a:cxn ang="0">
                  <a:pos x="connsiteX9375" y="connsiteY9375"/>
                </a:cxn>
                <a:cxn ang="0">
                  <a:pos x="connsiteX9376" y="connsiteY9376"/>
                </a:cxn>
                <a:cxn ang="0">
                  <a:pos x="connsiteX9377" y="connsiteY9377"/>
                </a:cxn>
                <a:cxn ang="0">
                  <a:pos x="connsiteX9378" y="connsiteY9378"/>
                </a:cxn>
                <a:cxn ang="0">
                  <a:pos x="connsiteX9379" y="connsiteY9379"/>
                </a:cxn>
                <a:cxn ang="0">
                  <a:pos x="connsiteX9380" y="connsiteY9380"/>
                </a:cxn>
                <a:cxn ang="0">
                  <a:pos x="connsiteX9381" y="connsiteY9381"/>
                </a:cxn>
                <a:cxn ang="0">
                  <a:pos x="connsiteX9382" y="connsiteY9382"/>
                </a:cxn>
                <a:cxn ang="0">
                  <a:pos x="connsiteX9383" y="connsiteY9383"/>
                </a:cxn>
                <a:cxn ang="0">
                  <a:pos x="connsiteX9384" y="connsiteY9384"/>
                </a:cxn>
                <a:cxn ang="0">
                  <a:pos x="connsiteX9385" y="connsiteY9385"/>
                </a:cxn>
                <a:cxn ang="0">
                  <a:pos x="connsiteX9386" y="connsiteY9386"/>
                </a:cxn>
                <a:cxn ang="0">
                  <a:pos x="connsiteX9387" y="connsiteY9387"/>
                </a:cxn>
                <a:cxn ang="0">
                  <a:pos x="connsiteX9388" y="connsiteY9388"/>
                </a:cxn>
                <a:cxn ang="0">
                  <a:pos x="connsiteX9389" y="connsiteY9389"/>
                </a:cxn>
                <a:cxn ang="0">
                  <a:pos x="connsiteX9390" y="connsiteY9390"/>
                </a:cxn>
                <a:cxn ang="0">
                  <a:pos x="connsiteX9391" y="connsiteY9391"/>
                </a:cxn>
                <a:cxn ang="0">
                  <a:pos x="connsiteX9392" y="connsiteY9392"/>
                </a:cxn>
                <a:cxn ang="0">
                  <a:pos x="connsiteX9393" y="connsiteY9393"/>
                </a:cxn>
                <a:cxn ang="0">
                  <a:pos x="connsiteX9394" y="connsiteY9394"/>
                </a:cxn>
                <a:cxn ang="0">
                  <a:pos x="connsiteX9395" y="connsiteY9395"/>
                </a:cxn>
                <a:cxn ang="0">
                  <a:pos x="connsiteX9396" y="connsiteY9396"/>
                </a:cxn>
                <a:cxn ang="0">
                  <a:pos x="connsiteX9397" y="connsiteY9397"/>
                </a:cxn>
                <a:cxn ang="0">
                  <a:pos x="connsiteX9398" y="connsiteY9398"/>
                </a:cxn>
                <a:cxn ang="0">
                  <a:pos x="connsiteX9399" y="connsiteY9399"/>
                </a:cxn>
                <a:cxn ang="0">
                  <a:pos x="connsiteX9400" y="connsiteY9400"/>
                </a:cxn>
                <a:cxn ang="0">
                  <a:pos x="connsiteX9401" y="connsiteY9401"/>
                </a:cxn>
                <a:cxn ang="0">
                  <a:pos x="connsiteX9402" y="connsiteY9402"/>
                </a:cxn>
                <a:cxn ang="0">
                  <a:pos x="connsiteX9403" y="connsiteY9403"/>
                </a:cxn>
                <a:cxn ang="0">
                  <a:pos x="connsiteX9404" y="connsiteY9404"/>
                </a:cxn>
                <a:cxn ang="0">
                  <a:pos x="connsiteX9405" y="connsiteY9405"/>
                </a:cxn>
                <a:cxn ang="0">
                  <a:pos x="connsiteX9406" y="connsiteY9406"/>
                </a:cxn>
                <a:cxn ang="0">
                  <a:pos x="connsiteX9407" y="connsiteY9407"/>
                </a:cxn>
                <a:cxn ang="0">
                  <a:pos x="connsiteX9408" y="connsiteY9408"/>
                </a:cxn>
                <a:cxn ang="0">
                  <a:pos x="connsiteX9409" y="connsiteY9409"/>
                </a:cxn>
                <a:cxn ang="0">
                  <a:pos x="connsiteX9410" y="connsiteY9410"/>
                </a:cxn>
                <a:cxn ang="0">
                  <a:pos x="connsiteX9411" y="connsiteY9411"/>
                </a:cxn>
                <a:cxn ang="0">
                  <a:pos x="connsiteX9412" y="connsiteY9412"/>
                </a:cxn>
                <a:cxn ang="0">
                  <a:pos x="connsiteX9413" y="connsiteY9413"/>
                </a:cxn>
                <a:cxn ang="0">
                  <a:pos x="connsiteX9414" y="connsiteY9414"/>
                </a:cxn>
                <a:cxn ang="0">
                  <a:pos x="connsiteX9415" y="connsiteY9415"/>
                </a:cxn>
                <a:cxn ang="0">
                  <a:pos x="connsiteX9416" y="connsiteY9416"/>
                </a:cxn>
                <a:cxn ang="0">
                  <a:pos x="connsiteX9417" y="connsiteY9417"/>
                </a:cxn>
                <a:cxn ang="0">
                  <a:pos x="connsiteX9418" y="connsiteY9418"/>
                </a:cxn>
                <a:cxn ang="0">
                  <a:pos x="connsiteX9419" y="connsiteY9419"/>
                </a:cxn>
                <a:cxn ang="0">
                  <a:pos x="connsiteX9420" y="connsiteY9420"/>
                </a:cxn>
                <a:cxn ang="0">
                  <a:pos x="connsiteX9421" y="connsiteY9421"/>
                </a:cxn>
                <a:cxn ang="0">
                  <a:pos x="connsiteX9422" y="connsiteY9422"/>
                </a:cxn>
                <a:cxn ang="0">
                  <a:pos x="connsiteX9423" y="connsiteY9423"/>
                </a:cxn>
                <a:cxn ang="0">
                  <a:pos x="connsiteX9424" y="connsiteY9424"/>
                </a:cxn>
                <a:cxn ang="0">
                  <a:pos x="connsiteX9425" y="connsiteY9425"/>
                </a:cxn>
                <a:cxn ang="0">
                  <a:pos x="connsiteX9426" y="connsiteY9426"/>
                </a:cxn>
                <a:cxn ang="0">
                  <a:pos x="connsiteX9427" y="connsiteY9427"/>
                </a:cxn>
                <a:cxn ang="0">
                  <a:pos x="connsiteX9428" y="connsiteY9428"/>
                </a:cxn>
                <a:cxn ang="0">
                  <a:pos x="connsiteX9429" y="connsiteY9429"/>
                </a:cxn>
                <a:cxn ang="0">
                  <a:pos x="connsiteX9430" y="connsiteY9430"/>
                </a:cxn>
                <a:cxn ang="0">
                  <a:pos x="connsiteX9431" y="connsiteY9431"/>
                </a:cxn>
                <a:cxn ang="0">
                  <a:pos x="connsiteX9432" y="connsiteY9432"/>
                </a:cxn>
                <a:cxn ang="0">
                  <a:pos x="connsiteX9433" y="connsiteY9433"/>
                </a:cxn>
                <a:cxn ang="0">
                  <a:pos x="connsiteX9434" y="connsiteY9434"/>
                </a:cxn>
                <a:cxn ang="0">
                  <a:pos x="connsiteX9435" y="connsiteY9435"/>
                </a:cxn>
                <a:cxn ang="0">
                  <a:pos x="connsiteX9436" y="connsiteY9436"/>
                </a:cxn>
                <a:cxn ang="0">
                  <a:pos x="connsiteX9437" y="connsiteY9437"/>
                </a:cxn>
                <a:cxn ang="0">
                  <a:pos x="connsiteX9438" y="connsiteY9438"/>
                </a:cxn>
                <a:cxn ang="0">
                  <a:pos x="connsiteX9439" y="connsiteY9439"/>
                </a:cxn>
                <a:cxn ang="0">
                  <a:pos x="connsiteX9440" y="connsiteY9440"/>
                </a:cxn>
                <a:cxn ang="0">
                  <a:pos x="connsiteX9441" y="connsiteY9441"/>
                </a:cxn>
                <a:cxn ang="0">
                  <a:pos x="connsiteX9442" y="connsiteY9442"/>
                </a:cxn>
                <a:cxn ang="0">
                  <a:pos x="connsiteX9443" y="connsiteY9443"/>
                </a:cxn>
                <a:cxn ang="0">
                  <a:pos x="connsiteX9444" y="connsiteY9444"/>
                </a:cxn>
                <a:cxn ang="0">
                  <a:pos x="connsiteX9445" y="connsiteY9445"/>
                </a:cxn>
                <a:cxn ang="0">
                  <a:pos x="connsiteX9446" y="connsiteY9446"/>
                </a:cxn>
                <a:cxn ang="0">
                  <a:pos x="connsiteX9447" y="connsiteY9447"/>
                </a:cxn>
                <a:cxn ang="0">
                  <a:pos x="connsiteX9448" y="connsiteY9448"/>
                </a:cxn>
                <a:cxn ang="0">
                  <a:pos x="connsiteX9449" y="connsiteY9449"/>
                </a:cxn>
                <a:cxn ang="0">
                  <a:pos x="connsiteX9450" y="connsiteY9450"/>
                </a:cxn>
                <a:cxn ang="0">
                  <a:pos x="connsiteX9451" y="connsiteY9451"/>
                </a:cxn>
                <a:cxn ang="0">
                  <a:pos x="connsiteX9452" y="connsiteY9452"/>
                </a:cxn>
                <a:cxn ang="0">
                  <a:pos x="connsiteX9453" y="connsiteY9453"/>
                </a:cxn>
                <a:cxn ang="0">
                  <a:pos x="connsiteX9454" y="connsiteY9454"/>
                </a:cxn>
                <a:cxn ang="0">
                  <a:pos x="connsiteX9455" y="connsiteY9455"/>
                </a:cxn>
                <a:cxn ang="0">
                  <a:pos x="connsiteX9456" y="connsiteY9456"/>
                </a:cxn>
                <a:cxn ang="0">
                  <a:pos x="connsiteX9457" y="connsiteY9457"/>
                </a:cxn>
                <a:cxn ang="0">
                  <a:pos x="connsiteX9458" y="connsiteY9458"/>
                </a:cxn>
                <a:cxn ang="0">
                  <a:pos x="connsiteX9459" y="connsiteY9459"/>
                </a:cxn>
                <a:cxn ang="0">
                  <a:pos x="connsiteX9460" y="connsiteY9460"/>
                </a:cxn>
                <a:cxn ang="0">
                  <a:pos x="connsiteX9461" y="connsiteY9461"/>
                </a:cxn>
                <a:cxn ang="0">
                  <a:pos x="connsiteX9462" y="connsiteY9462"/>
                </a:cxn>
                <a:cxn ang="0">
                  <a:pos x="connsiteX9463" y="connsiteY9463"/>
                </a:cxn>
                <a:cxn ang="0">
                  <a:pos x="connsiteX9464" y="connsiteY9464"/>
                </a:cxn>
                <a:cxn ang="0">
                  <a:pos x="connsiteX9465" y="connsiteY9465"/>
                </a:cxn>
                <a:cxn ang="0">
                  <a:pos x="connsiteX9466" y="connsiteY9466"/>
                </a:cxn>
                <a:cxn ang="0">
                  <a:pos x="connsiteX9467" y="connsiteY9467"/>
                </a:cxn>
                <a:cxn ang="0">
                  <a:pos x="connsiteX9468" y="connsiteY9468"/>
                </a:cxn>
                <a:cxn ang="0">
                  <a:pos x="connsiteX9469" y="connsiteY9469"/>
                </a:cxn>
                <a:cxn ang="0">
                  <a:pos x="connsiteX9470" y="connsiteY9470"/>
                </a:cxn>
                <a:cxn ang="0">
                  <a:pos x="connsiteX9471" y="connsiteY9471"/>
                </a:cxn>
                <a:cxn ang="0">
                  <a:pos x="connsiteX9472" y="connsiteY9472"/>
                </a:cxn>
                <a:cxn ang="0">
                  <a:pos x="connsiteX9473" y="connsiteY9473"/>
                </a:cxn>
                <a:cxn ang="0">
                  <a:pos x="connsiteX9474" y="connsiteY9474"/>
                </a:cxn>
                <a:cxn ang="0">
                  <a:pos x="connsiteX9475" y="connsiteY9475"/>
                </a:cxn>
                <a:cxn ang="0">
                  <a:pos x="connsiteX9476" y="connsiteY9476"/>
                </a:cxn>
                <a:cxn ang="0">
                  <a:pos x="connsiteX9477" y="connsiteY9477"/>
                </a:cxn>
                <a:cxn ang="0">
                  <a:pos x="connsiteX9478" y="connsiteY9478"/>
                </a:cxn>
                <a:cxn ang="0">
                  <a:pos x="connsiteX9479" y="connsiteY9479"/>
                </a:cxn>
                <a:cxn ang="0">
                  <a:pos x="connsiteX9480" y="connsiteY9480"/>
                </a:cxn>
                <a:cxn ang="0">
                  <a:pos x="connsiteX9481" y="connsiteY9481"/>
                </a:cxn>
                <a:cxn ang="0">
                  <a:pos x="connsiteX9482" y="connsiteY9482"/>
                </a:cxn>
                <a:cxn ang="0">
                  <a:pos x="connsiteX9483" y="connsiteY9483"/>
                </a:cxn>
                <a:cxn ang="0">
                  <a:pos x="connsiteX9484" y="connsiteY9484"/>
                </a:cxn>
                <a:cxn ang="0">
                  <a:pos x="connsiteX9485" y="connsiteY9485"/>
                </a:cxn>
                <a:cxn ang="0">
                  <a:pos x="connsiteX9486" y="connsiteY9486"/>
                </a:cxn>
                <a:cxn ang="0">
                  <a:pos x="connsiteX9487" y="connsiteY9487"/>
                </a:cxn>
                <a:cxn ang="0">
                  <a:pos x="connsiteX9488" y="connsiteY9488"/>
                </a:cxn>
                <a:cxn ang="0">
                  <a:pos x="connsiteX9489" y="connsiteY9489"/>
                </a:cxn>
                <a:cxn ang="0">
                  <a:pos x="connsiteX9490" y="connsiteY9490"/>
                </a:cxn>
                <a:cxn ang="0">
                  <a:pos x="connsiteX9491" y="connsiteY9491"/>
                </a:cxn>
                <a:cxn ang="0">
                  <a:pos x="connsiteX9492" y="connsiteY9492"/>
                </a:cxn>
                <a:cxn ang="0">
                  <a:pos x="connsiteX9493" y="connsiteY9493"/>
                </a:cxn>
                <a:cxn ang="0">
                  <a:pos x="connsiteX9494" y="connsiteY9494"/>
                </a:cxn>
                <a:cxn ang="0">
                  <a:pos x="connsiteX9495" y="connsiteY9495"/>
                </a:cxn>
                <a:cxn ang="0">
                  <a:pos x="connsiteX9496" y="connsiteY9496"/>
                </a:cxn>
                <a:cxn ang="0">
                  <a:pos x="connsiteX9497" y="connsiteY9497"/>
                </a:cxn>
                <a:cxn ang="0">
                  <a:pos x="connsiteX9498" y="connsiteY9498"/>
                </a:cxn>
                <a:cxn ang="0">
                  <a:pos x="connsiteX9499" y="connsiteY9499"/>
                </a:cxn>
                <a:cxn ang="0">
                  <a:pos x="connsiteX9500" y="connsiteY9500"/>
                </a:cxn>
                <a:cxn ang="0">
                  <a:pos x="connsiteX9501" y="connsiteY9501"/>
                </a:cxn>
                <a:cxn ang="0">
                  <a:pos x="connsiteX9502" y="connsiteY9502"/>
                </a:cxn>
                <a:cxn ang="0">
                  <a:pos x="connsiteX9503" y="connsiteY9503"/>
                </a:cxn>
                <a:cxn ang="0">
                  <a:pos x="connsiteX9504" y="connsiteY9504"/>
                </a:cxn>
                <a:cxn ang="0">
                  <a:pos x="connsiteX9505" y="connsiteY9505"/>
                </a:cxn>
                <a:cxn ang="0">
                  <a:pos x="connsiteX9506" y="connsiteY9506"/>
                </a:cxn>
                <a:cxn ang="0">
                  <a:pos x="connsiteX9507" y="connsiteY9507"/>
                </a:cxn>
                <a:cxn ang="0">
                  <a:pos x="connsiteX9508" y="connsiteY9508"/>
                </a:cxn>
                <a:cxn ang="0">
                  <a:pos x="connsiteX9509" y="connsiteY9509"/>
                </a:cxn>
                <a:cxn ang="0">
                  <a:pos x="connsiteX9510" y="connsiteY9510"/>
                </a:cxn>
                <a:cxn ang="0">
                  <a:pos x="connsiteX9511" y="connsiteY9511"/>
                </a:cxn>
                <a:cxn ang="0">
                  <a:pos x="connsiteX9512" y="connsiteY9512"/>
                </a:cxn>
                <a:cxn ang="0">
                  <a:pos x="connsiteX9513" y="connsiteY9513"/>
                </a:cxn>
                <a:cxn ang="0">
                  <a:pos x="connsiteX9514" y="connsiteY9514"/>
                </a:cxn>
                <a:cxn ang="0">
                  <a:pos x="connsiteX9515" y="connsiteY9515"/>
                </a:cxn>
                <a:cxn ang="0">
                  <a:pos x="connsiteX9516" y="connsiteY9516"/>
                </a:cxn>
                <a:cxn ang="0">
                  <a:pos x="connsiteX9517" y="connsiteY9517"/>
                </a:cxn>
                <a:cxn ang="0">
                  <a:pos x="connsiteX9518" y="connsiteY9518"/>
                </a:cxn>
                <a:cxn ang="0">
                  <a:pos x="connsiteX9519" y="connsiteY9519"/>
                </a:cxn>
                <a:cxn ang="0">
                  <a:pos x="connsiteX9520" y="connsiteY9520"/>
                </a:cxn>
                <a:cxn ang="0">
                  <a:pos x="connsiteX9521" y="connsiteY9521"/>
                </a:cxn>
                <a:cxn ang="0">
                  <a:pos x="connsiteX9522" y="connsiteY9522"/>
                </a:cxn>
                <a:cxn ang="0">
                  <a:pos x="connsiteX9523" y="connsiteY9523"/>
                </a:cxn>
                <a:cxn ang="0">
                  <a:pos x="connsiteX9524" y="connsiteY9524"/>
                </a:cxn>
                <a:cxn ang="0">
                  <a:pos x="connsiteX9525" y="connsiteY9525"/>
                </a:cxn>
                <a:cxn ang="0">
                  <a:pos x="connsiteX9526" y="connsiteY9526"/>
                </a:cxn>
                <a:cxn ang="0">
                  <a:pos x="connsiteX9527" y="connsiteY9527"/>
                </a:cxn>
                <a:cxn ang="0">
                  <a:pos x="connsiteX9528" y="connsiteY9528"/>
                </a:cxn>
                <a:cxn ang="0">
                  <a:pos x="connsiteX9529" y="connsiteY9529"/>
                </a:cxn>
                <a:cxn ang="0">
                  <a:pos x="connsiteX9530" y="connsiteY9530"/>
                </a:cxn>
                <a:cxn ang="0">
                  <a:pos x="connsiteX9531" y="connsiteY9531"/>
                </a:cxn>
                <a:cxn ang="0">
                  <a:pos x="connsiteX9532" y="connsiteY9532"/>
                </a:cxn>
                <a:cxn ang="0">
                  <a:pos x="connsiteX9533" y="connsiteY9533"/>
                </a:cxn>
                <a:cxn ang="0">
                  <a:pos x="connsiteX9534" y="connsiteY9534"/>
                </a:cxn>
                <a:cxn ang="0">
                  <a:pos x="connsiteX9535" y="connsiteY9535"/>
                </a:cxn>
                <a:cxn ang="0">
                  <a:pos x="connsiteX9536" y="connsiteY9536"/>
                </a:cxn>
                <a:cxn ang="0">
                  <a:pos x="connsiteX9537" y="connsiteY9537"/>
                </a:cxn>
                <a:cxn ang="0">
                  <a:pos x="connsiteX9538" y="connsiteY9538"/>
                </a:cxn>
                <a:cxn ang="0">
                  <a:pos x="connsiteX9539" y="connsiteY9539"/>
                </a:cxn>
                <a:cxn ang="0">
                  <a:pos x="connsiteX9540" y="connsiteY9540"/>
                </a:cxn>
                <a:cxn ang="0">
                  <a:pos x="connsiteX9541" y="connsiteY9541"/>
                </a:cxn>
                <a:cxn ang="0">
                  <a:pos x="connsiteX9542" y="connsiteY9542"/>
                </a:cxn>
                <a:cxn ang="0">
                  <a:pos x="connsiteX9543" y="connsiteY9543"/>
                </a:cxn>
                <a:cxn ang="0">
                  <a:pos x="connsiteX9544" y="connsiteY9544"/>
                </a:cxn>
                <a:cxn ang="0">
                  <a:pos x="connsiteX9545" y="connsiteY9545"/>
                </a:cxn>
                <a:cxn ang="0">
                  <a:pos x="connsiteX9546" y="connsiteY9546"/>
                </a:cxn>
                <a:cxn ang="0">
                  <a:pos x="connsiteX9547" y="connsiteY9547"/>
                </a:cxn>
                <a:cxn ang="0">
                  <a:pos x="connsiteX9548" y="connsiteY9548"/>
                </a:cxn>
                <a:cxn ang="0">
                  <a:pos x="connsiteX9549" y="connsiteY9549"/>
                </a:cxn>
                <a:cxn ang="0">
                  <a:pos x="connsiteX9550" y="connsiteY9550"/>
                </a:cxn>
                <a:cxn ang="0">
                  <a:pos x="connsiteX9551" y="connsiteY9551"/>
                </a:cxn>
                <a:cxn ang="0">
                  <a:pos x="connsiteX9552" y="connsiteY9552"/>
                </a:cxn>
                <a:cxn ang="0">
                  <a:pos x="connsiteX9553" y="connsiteY9553"/>
                </a:cxn>
                <a:cxn ang="0">
                  <a:pos x="connsiteX9554" y="connsiteY9554"/>
                </a:cxn>
                <a:cxn ang="0">
                  <a:pos x="connsiteX9555" y="connsiteY9555"/>
                </a:cxn>
                <a:cxn ang="0">
                  <a:pos x="connsiteX9556" y="connsiteY9556"/>
                </a:cxn>
                <a:cxn ang="0">
                  <a:pos x="connsiteX9557" y="connsiteY9557"/>
                </a:cxn>
                <a:cxn ang="0">
                  <a:pos x="connsiteX9558" y="connsiteY9558"/>
                </a:cxn>
                <a:cxn ang="0">
                  <a:pos x="connsiteX9559" y="connsiteY9559"/>
                </a:cxn>
                <a:cxn ang="0">
                  <a:pos x="connsiteX9560" y="connsiteY9560"/>
                </a:cxn>
                <a:cxn ang="0">
                  <a:pos x="connsiteX9561" y="connsiteY9561"/>
                </a:cxn>
                <a:cxn ang="0">
                  <a:pos x="connsiteX9562" y="connsiteY9562"/>
                </a:cxn>
                <a:cxn ang="0">
                  <a:pos x="connsiteX9563" y="connsiteY9563"/>
                </a:cxn>
                <a:cxn ang="0">
                  <a:pos x="connsiteX9564" y="connsiteY9564"/>
                </a:cxn>
                <a:cxn ang="0">
                  <a:pos x="connsiteX9565" y="connsiteY9565"/>
                </a:cxn>
                <a:cxn ang="0">
                  <a:pos x="connsiteX9566" y="connsiteY9566"/>
                </a:cxn>
                <a:cxn ang="0">
                  <a:pos x="connsiteX9567" y="connsiteY9567"/>
                </a:cxn>
                <a:cxn ang="0">
                  <a:pos x="connsiteX9568" y="connsiteY9568"/>
                </a:cxn>
                <a:cxn ang="0">
                  <a:pos x="connsiteX9569" y="connsiteY9569"/>
                </a:cxn>
                <a:cxn ang="0">
                  <a:pos x="connsiteX9570" y="connsiteY9570"/>
                </a:cxn>
                <a:cxn ang="0">
                  <a:pos x="connsiteX9571" y="connsiteY9571"/>
                </a:cxn>
                <a:cxn ang="0">
                  <a:pos x="connsiteX9572" y="connsiteY9572"/>
                </a:cxn>
                <a:cxn ang="0">
                  <a:pos x="connsiteX9573" y="connsiteY9573"/>
                </a:cxn>
                <a:cxn ang="0">
                  <a:pos x="connsiteX9574" y="connsiteY9574"/>
                </a:cxn>
                <a:cxn ang="0">
                  <a:pos x="connsiteX9575" y="connsiteY9575"/>
                </a:cxn>
                <a:cxn ang="0">
                  <a:pos x="connsiteX9576" y="connsiteY9576"/>
                </a:cxn>
                <a:cxn ang="0">
                  <a:pos x="connsiteX9577" y="connsiteY9577"/>
                </a:cxn>
                <a:cxn ang="0">
                  <a:pos x="connsiteX9578" y="connsiteY9578"/>
                </a:cxn>
                <a:cxn ang="0">
                  <a:pos x="connsiteX9579" y="connsiteY9579"/>
                </a:cxn>
                <a:cxn ang="0">
                  <a:pos x="connsiteX9580" y="connsiteY9580"/>
                </a:cxn>
                <a:cxn ang="0">
                  <a:pos x="connsiteX9581" y="connsiteY9581"/>
                </a:cxn>
                <a:cxn ang="0">
                  <a:pos x="connsiteX9582" y="connsiteY9582"/>
                </a:cxn>
                <a:cxn ang="0">
                  <a:pos x="connsiteX9583" y="connsiteY9583"/>
                </a:cxn>
                <a:cxn ang="0">
                  <a:pos x="connsiteX9584" y="connsiteY9584"/>
                </a:cxn>
                <a:cxn ang="0">
                  <a:pos x="connsiteX9585" y="connsiteY9585"/>
                </a:cxn>
                <a:cxn ang="0">
                  <a:pos x="connsiteX9586" y="connsiteY9586"/>
                </a:cxn>
                <a:cxn ang="0">
                  <a:pos x="connsiteX9587" y="connsiteY9587"/>
                </a:cxn>
                <a:cxn ang="0">
                  <a:pos x="connsiteX9588" y="connsiteY9588"/>
                </a:cxn>
                <a:cxn ang="0">
                  <a:pos x="connsiteX9589" y="connsiteY9589"/>
                </a:cxn>
                <a:cxn ang="0">
                  <a:pos x="connsiteX9590" y="connsiteY9590"/>
                </a:cxn>
                <a:cxn ang="0">
                  <a:pos x="connsiteX9591" y="connsiteY9591"/>
                </a:cxn>
                <a:cxn ang="0">
                  <a:pos x="connsiteX9592" y="connsiteY9592"/>
                </a:cxn>
                <a:cxn ang="0">
                  <a:pos x="connsiteX9593" y="connsiteY9593"/>
                </a:cxn>
                <a:cxn ang="0">
                  <a:pos x="connsiteX9594" y="connsiteY9594"/>
                </a:cxn>
                <a:cxn ang="0">
                  <a:pos x="connsiteX9595" y="connsiteY9595"/>
                </a:cxn>
                <a:cxn ang="0">
                  <a:pos x="connsiteX9596" y="connsiteY9596"/>
                </a:cxn>
                <a:cxn ang="0">
                  <a:pos x="connsiteX9597" y="connsiteY9597"/>
                </a:cxn>
                <a:cxn ang="0">
                  <a:pos x="connsiteX9598" y="connsiteY9598"/>
                </a:cxn>
                <a:cxn ang="0">
                  <a:pos x="connsiteX9599" y="connsiteY9599"/>
                </a:cxn>
                <a:cxn ang="0">
                  <a:pos x="connsiteX9600" y="connsiteY9600"/>
                </a:cxn>
                <a:cxn ang="0">
                  <a:pos x="connsiteX9601" y="connsiteY9601"/>
                </a:cxn>
                <a:cxn ang="0">
                  <a:pos x="connsiteX9602" y="connsiteY9602"/>
                </a:cxn>
                <a:cxn ang="0">
                  <a:pos x="connsiteX9603" y="connsiteY9603"/>
                </a:cxn>
                <a:cxn ang="0">
                  <a:pos x="connsiteX9604" y="connsiteY9604"/>
                </a:cxn>
                <a:cxn ang="0">
                  <a:pos x="connsiteX9605" y="connsiteY9605"/>
                </a:cxn>
                <a:cxn ang="0">
                  <a:pos x="connsiteX9606" y="connsiteY9606"/>
                </a:cxn>
                <a:cxn ang="0">
                  <a:pos x="connsiteX9607" y="connsiteY9607"/>
                </a:cxn>
                <a:cxn ang="0">
                  <a:pos x="connsiteX9608" y="connsiteY9608"/>
                </a:cxn>
                <a:cxn ang="0">
                  <a:pos x="connsiteX9609" y="connsiteY9609"/>
                </a:cxn>
                <a:cxn ang="0">
                  <a:pos x="connsiteX9610" y="connsiteY9610"/>
                </a:cxn>
                <a:cxn ang="0">
                  <a:pos x="connsiteX9611" y="connsiteY9611"/>
                </a:cxn>
                <a:cxn ang="0">
                  <a:pos x="connsiteX9612" y="connsiteY9612"/>
                </a:cxn>
                <a:cxn ang="0">
                  <a:pos x="connsiteX9613" y="connsiteY9613"/>
                </a:cxn>
                <a:cxn ang="0">
                  <a:pos x="connsiteX9614" y="connsiteY9614"/>
                </a:cxn>
                <a:cxn ang="0">
                  <a:pos x="connsiteX9615" y="connsiteY9615"/>
                </a:cxn>
                <a:cxn ang="0">
                  <a:pos x="connsiteX9616" y="connsiteY9616"/>
                </a:cxn>
                <a:cxn ang="0">
                  <a:pos x="connsiteX9617" y="connsiteY9617"/>
                </a:cxn>
                <a:cxn ang="0">
                  <a:pos x="connsiteX9618" y="connsiteY9618"/>
                </a:cxn>
                <a:cxn ang="0">
                  <a:pos x="connsiteX9619" y="connsiteY9619"/>
                </a:cxn>
                <a:cxn ang="0">
                  <a:pos x="connsiteX9620" y="connsiteY9620"/>
                </a:cxn>
                <a:cxn ang="0">
                  <a:pos x="connsiteX9621" y="connsiteY9621"/>
                </a:cxn>
                <a:cxn ang="0">
                  <a:pos x="connsiteX9622" y="connsiteY9622"/>
                </a:cxn>
                <a:cxn ang="0">
                  <a:pos x="connsiteX9623" y="connsiteY9623"/>
                </a:cxn>
                <a:cxn ang="0">
                  <a:pos x="connsiteX9624" y="connsiteY9624"/>
                </a:cxn>
                <a:cxn ang="0">
                  <a:pos x="connsiteX9625" y="connsiteY9625"/>
                </a:cxn>
                <a:cxn ang="0">
                  <a:pos x="connsiteX9626" y="connsiteY9626"/>
                </a:cxn>
                <a:cxn ang="0">
                  <a:pos x="connsiteX9627" y="connsiteY9627"/>
                </a:cxn>
                <a:cxn ang="0">
                  <a:pos x="connsiteX9628" y="connsiteY9628"/>
                </a:cxn>
                <a:cxn ang="0">
                  <a:pos x="connsiteX9629" y="connsiteY9629"/>
                </a:cxn>
                <a:cxn ang="0">
                  <a:pos x="connsiteX9630" y="connsiteY9630"/>
                </a:cxn>
                <a:cxn ang="0">
                  <a:pos x="connsiteX9631" y="connsiteY9631"/>
                </a:cxn>
                <a:cxn ang="0">
                  <a:pos x="connsiteX9632" y="connsiteY9632"/>
                </a:cxn>
                <a:cxn ang="0">
                  <a:pos x="connsiteX9633" y="connsiteY9633"/>
                </a:cxn>
                <a:cxn ang="0">
                  <a:pos x="connsiteX9634" y="connsiteY9634"/>
                </a:cxn>
                <a:cxn ang="0">
                  <a:pos x="connsiteX9635" y="connsiteY9635"/>
                </a:cxn>
                <a:cxn ang="0">
                  <a:pos x="connsiteX9636" y="connsiteY9636"/>
                </a:cxn>
                <a:cxn ang="0">
                  <a:pos x="connsiteX9637" y="connsiteY9637"/>
                </a:cxn>
                <a:cxn ang="0">
                  <a:pos x="connsiteX9638" y="connsiteY9638"/>
                </a:cxn>
                <a:cxn ang="0">
                  <a:pos x="connsiteX9639" y="connsiteY9639"/>
                </a:cxn>
                <a:cxn ang="0">
                  <a:pos x="connsiteX9640" y="connsiteY9640"/>
                </a:cxn>
                <a:cxn ang="0">
                  <a:pos x="connsiteX9641" y="connsiteY9641"/>
                </a:cxn>
                <a:cxn ang="0">
                  <a:pos x="connsiteX9642" y="connsiteY9642"/>
                </a:cxn>
                <a:cxn ang="0">
                  <a:pos x="connsiteX9643" y="connsiteY9643"/>
                </a:cxn>
                <a:cxn ang="0">
                  <a:pos x="connsiteX9644" y="connsiteY9644"/>
                </a:cxn>
                <a:cxn ang="0">
                  <a:pos x="connsiteX9645" y="connsiteY9645"/>
                </a:cxn>
                <a:cxn ang="0">
                  <a:pos x="connsiteX9646" y="connsiteY9646"/>
                </a:cxn>
                <a:cxn ang="0">
                  <a:pos x="connsiteX9647" y="connsiteY9647"/>
                </a:cxn>
                <a:cxn ang="0">
                  <a:pos x="connsiteX9648" y="connsiteY9648"/>
                </a:cxn>
                <a:cxn ang="0">
                  <a:pos x="connsiteX9649" y="connsiteY9649"/>
                </a:cxn>
                <a:cxn ang="0">
                  <a:pos x="connsiteX9650" y="connsiteY9650"/>
                </a:cxn>
                <a:cxn ang="0">
                  <a:pos x="connsiteX9651" y="connsiteY9651"/>
                </a:cxn>
                <a:cxn ang="0">
                  <a:pos x="connsiteX9652" y="connsiteY9652"/>
                </a:cxn>
                <a:cxn ang="0">
                  <a:pos x="connsiteX9653" y="connsiteY9653"/>
                </a:cxn>
                <a:cxn ang="0">
                  <a:pos x="connsiteX9654" y="connsiteY9654"/>
                </a:cxn>
                <a:cxn ang="0">
                  <a:pos x="connsiteX9655" y="connsiteY9655"/>
                </a:cxn>
                <a:cxn ang="0">
                  <a:pos x="connsiteX9656" y="connsiteY9656"/>
                </a:cxn>
                <a:cxn ang="0">
                  <a:pos x="connsiteX9657" y="connsiteY9657"/>
                </a:cxn>
                <a:cxn ang="0">
                  <a:pos x="connsiteX9658" y="connsiteY9658"/>
                </a:cxn>
                <a:cxn ang="0">
                  <a:pos x="connsiteX9659" y="connsiteY9659"/>
                </a:cxn>
                <a:cxn ang="0">
                  <a:pos x="connsiteX9660" y="connsiteY9660"/>
                </a:cxn>
                <a:cxn ang="0">
                  <a:pos x="connsiteX9661" y="connsiteY9661"/>
                </a:cxn>
                <a:cxn ang="0">
                  <a:pos x="connsiteX9662" y="connsiteY9662"/>
                </a:cxn>
                <a:cxn ang="0">
                  <a:pos x="connsiteX9663" y="connsiteY9663"/>
                </a:cxn>
                <a:cxn ang="0">
                  <a:pos x="connsiteX9664" y="connsiteY9664"/>
                </a:cxn>
                <a:cxn ang="0">
                  <a:pos x="connsiteX9665" y="connsiteY9665"/>
                </a:cxn>
                <a:cxn ang="0">
                  <a:pos x="connsiteX9666" y="connsiteY9666"/>
                </a:cxn>
                <a:cxn ang="0">
                  <a:pos x="connsiteX9667" y="connsiteY9667"/>
                </a:cxn>
                <a:cxn ang="0">
                  <a:pos x="connsiteX9668" y="connsiteY9668"/>
                </a:cxn>
                <a:cxn ang="0">
                  <a:pos x="connsiteX9669" y="connsiteY9669"/>
                </a:cxn>
                <a:cxn ang="0">
                  <a:pos x="connsiteX9670" y="connsiteY9670"/>
                </a:cxn>
                <a:cxn ang="0">
                  <a:pos x="connsiteX9671" y="connsiteY9671"/>
                </a:cxn>
                <a:cxn ang="0">
                  <a:pos x="connsiteX9672" y="connsiteY9672"/>
                </a:cxn>
                <a:cxn ang="0">
                  <a:pos x="connsiteX9673" y="connsiteY9673"/>
                </a:cxn>
                <a:cxn ang="0">
                  <a:pos x="connsiteX9674" y="connsiteY9674"/>
                </a:cxn>
                <a:cxn ang="0">
                  <a:pos x="connsiteX9675" y="connsiteY9675"/>
                </a:cxn>
                <a:cxn ang="0">
                  <a:pos x="connsiteX9676" y="connsiteY9676"/>
                </a:cxn>
                <a:cxn ang="0">
                  <a:pos x="connsiteX9677" y="connsiteY9677"/>
                </a:cxn>
                <a:cxn ang="0">
                  <a:pos x="connsiteX9678" y="connsiteY9678"/>
                </a:cxn>
                <a:cxn ang="0">
                  <a:pos x="connsiteX9679" y="connsiteY9679"/>
                </a:cxn>
                <a:cxn ang="0">
                  <a:pos x="connsiteX9680" y="connsiteY9680"/>
                </a:cxn>
                <a:cxn ang="0">
                  <a:pos x="connsiteX9681" y="connsiteY9681"/>
                </a:cxn>
                <a:cxn ang="0">
                  <a:pos x="connsiteX9682" y="connsiteY9682"/>
                </a:cxn>
                <a:cxn ang="0">
                  <a:pos x="connsiteX9683" y="connsiteY9683"/>
                </a:cxn>
                <a:cxn ang="0">
                  <a:pos x="connsiteX9684" y="connsiteY9684"/>
                </a:cxn>
                <a:cxn ang="0">
                  <a:pos x="connsiteX9685" y="connsiteY9685"/>
                </a:cxn>
                <a:cxn ang="0">
                  <a:pos x="connsiteX9686" y="connsiteY9686"/>
                </a:cxn>
                <a:cxn ang="0">
                  <a:pos x="connsiteX9687" y="connsiteY9687"/>
                </a:cxn>
                <a:cxn ang="0">
                  <a:pos x="connsiteX9688" y="connsiteY9688"/>
                </a:cxn>
                <a:cxn ang="0">
                  <a:pos x="connsiteX9689" y="connsiteY9689"/>
                </a:cxn>
                <a:cxn ang="0">
                  <a:pos x="connsiteX9690" y="connsiteY9690"/>
                </a:cxn>
                <a:cxn ang="0">
                  <a:pos x="connsiteX9691" y="connsiteY9691"/>
                </a:cxn>
                <a:cxn ang="0">
                  <a:pos x="connsiteX9692" y="connsiteY9692"/>
                </a:cxn>
                <a:cxn ang="0">
                  <a:pos x="connsiteX9693" y="connsiteY9693"/>
                </a:cxn>
                <a:cxn ang="0">
                  <a:pos x="connsiteX9694" y="connsiteY9694"/>
                </a:cxn>
                <a:cxn ang="0">
                  <a:pos x="connsiteX9695" y="connsiteY9695"/>
                </a:cxn>
                <a:cxn ang="0">
                  <a:pos x="connsiteX9696" y="connsiteY9696"/>
                </a:cxn>
                <a:cxn ang="0">
                  <a:pos x="connsiteX9697" y="connsiteY9697"/>
                </a:cxn>
                <a:cxn ang="0">
                  <a:pos x="connsiteX9698" y="connsiteY9698"/>
                </a:cxn>
                <a:cxn ang="0">
                  <a:pos x="connsiteX9699" y="connsiteY9699"/>
                </a:cxn>
                <a:cxn ang="0">
                  <a:pos x="connsiteX9700" y="connsiteY9700"/>
                </a:cxn>
                <a:cxn ang="0">
                  <a:pos x="connsiteX9701" y="connsiteY9701"/>
                </a:cxn>
                <a:cxn ang="0">
                  <a:pos x="connsiteX9702" y="connsiteY9702"/>
                </a:cxn>
                <a:cxn ang="0">
                  <a:pos x="connsiteX9703" y="connsiteY9703"/>
                </a:cxn>
                <a:cxn ang="0">
                  <a:pos x="connsiteX9704" y="connsiteY9704"/>
                </a:cxn>
                <a:cxn ang="0">
                  <a:pos x="connsiteX9705" y="connsiteY9705"/>
                </a:cxn>
                <a:cxn ang="0">
                  <a:pos x="connsiteX9706" y="connsiteY9706"/>
                </a:cxn>
                <a:cxn ang="0">
                  <a:pos x="connsiteX9707" y="connsiteY9707"/>
                </a:cxn>
                <a:cxn ang="0">
                  <a:pos x="connsiteX9708" y="connsiteY9708"/>
                </a:cxn>
                <a:cxn ang="0">
                  <a:pos x="connsiteX9709" y="connsiteY9709"/>
                </a:cxn>
                <a:cxn ang="0">
                  <a:pos x="connsiteX9710" y="connsiteY9710"/>
                </a:cxn>
                <a:cxn ang="0">
                  <a:pos x="connsiteX9711" y="connsiteY9711"/>
                </a:cxn>
                <a:cxn ang="0">
                  <a:pos x="connsiteX9712" y="connsiteY9712"/>
                </a:cxn>
                <a:cxn ang="0">
                  <a:pos x="connsiteX9713" y="connsiteY9713"/>
                </a:cxn>
                <a:cxn ang="0">
                  <a:pos x="connsiteX9714" y="connsiteY9714"/>
                </a:cxn>
                <a:cxn ang="0">
                  <a:pos x="connsiteX9715" y="connsiteY9715"/>
                </a:cxn>
                <a:cxn ang="0">
                  <a:pos x="connsiteX9716" y="connsiteY9716"/>
                </a:cxn>
                <a:cxn ang="0">
                  <a:pos x="connsiteX9717" y="connsiteY9717"/>
                </a:cxn>
                <a:cxn ang="0">
                  <a:pos x="connsiteX9718" y="connsiteY9718"/>
                </a:cxn>
                <a:cxn ang="0">
                  <a:pos x="connsiteX9719" y="connsiteY9719"/>
                </a:cxn>
                <a:cxn ang="0">
                  <a:pos x="connsiteX9720" y="connsiteY9720"/>
                </a:cxn>
                <a:cxn ang="0">
                  <a:pos x="connsiteX9721" y="connsiteY9721"/>
                </a:cxn>
                <a:cxn ang="0">
                  <a:pos x="connsiteX9722" y="connsiteY9722"/>
                </a:cxn>
                <a:cxn ang="0">
                  <a:pos x="connsiteX9723" y="connsiteY9723"/>
                </a:cxn>
                <a:cxn ang="0">
                  <a:pos x="connsiteX9724" y="connsiteY9724"/>
                </a:cxn>
                <a:cxn ang="0">
                  <a:pos x="connsiteX9725" y="connsiteY9725"/>
                </a:cxn>
                <a:cxn ang="0">
                  <a:pos x="connsiteX9726" y="connsiteY9726"/>
                </a:cxn>
                <a:cxn ang="0">
                  <a:pos x="connsiteX9727" y="connsiteY9727"/>
                </a:cxn>
                <a:cxn ang="0">
                  <a:pos x="connsiteX9728" y="connsiteY9728"/>
                </a:cxn>
                <a:cxn ang="0">
                  <a:pos x="connsiteX9729" y="connsiteY9729"/>
                </a:cxn>
                <a:cxn ang="0">
                  <a:pos x="connsiteX9730" y="connsiteY9730"/>
                </a:cxn>
                <a:cxn ang="0">
                  <a:pos x="connsiteX9731" y="connsiteY9731"/>
                </a:cxn>
                <a:cxn ang="0">
                  <a:pos x="connsiteX9732" y="connsiteY9732"/>
                </a:cxn>
                <a:cxn ang="0">
                  <a:pos x="connsiteX9733" y="connsiteY9733"/>
                </a:cxn>
                <a:cxn ang="0">
                  <a:pos x="connsiteX9734" y="connsiteY9734"/>
                </a:cxn>
                <a:cxn ang="0">
                  <a:pos x="connsiteX9735" y="connsiteY9735"/>
                </a:cxn>
                <a:cxn ang="0">
                  <a:pos x="connsiteX9736" y="connsiteY9736"/>
                </a:cxn>
                <a:cxn ang="0">
                  <a:pos x="connsiteX9737" y="connsiteY9737"/>
                </a:cxn>
                <a:cxn ang="0">
                  <a:pos x="connsiteX9738" y="connsiteY9738"/>
                </a:cxn>
                <a:cxn ang="0">
                  <a:pos x="connsiteX9739" y="connsiteY9739"/>
                </a:cxn>
                <a:cxn ang="0">
                  <a:pos x="connsiteX9740" y="connsiteY9740"/>
                </a:cxn>
                <a:cxn ang="0">
                  <a:pos x="connsiteX9741" y="connsiteY9741"/>
                </a:cxn>
                <a:cxn ang="0">
                  <a:pos x="connsiteX9742" y="connsiteY9742"/>
                </a:cxn>
                <a:cxn ang="0">
                  <a:pos x="connsiteX9743" y="connsiteY9743"/>
                </a:cxn>
                <a:cxn ang="0">
                  <a:pos x="connsiteX9744" y="connsiteY9744"/>
                </a:cxn>
                <a:cxn ang="0">
                  <a:pos x="connsiteX9745" y="connsiteY9745"/>
                </a:cxn>
                <a:cxn ang="0">
                  <a:pos x="connsiteX9746" y="connsiteY9746"/>
                </a:cxn>
                <a:cxn ang="0">
                  <a:pos x="connsiteX9747" y="connsiteY9747"/>
                </a:cxn>
                <a:cxn ang="0">
                  <a:pos x="connsiteX9748" y="connsiteY9748"/>
                </a:cxn>
                <a:cxn ang="0">
                  <a:pos x="connsiteX9749" y="connsiteY9749"/>
                </a:cxn>
                <a:cxn ang="0">
                  <a:pos x="connsiteX9750" y="connsiteY9750"/>
                </a:cxn>
                <a:cxn ang="0">
                  <a:pos x="connsiteX9751" y="connsiteY9751"/>
                </a:cxn>
                <a:cxn ang="0">
                  <a:pos x="connsiteX9752" y="connsiteY9752"/>
                </a:cxn>
                <a:cxn ang="0">
                  <a:pos x="connsiteX9753" y="connsiteY9753"/>
                </a:cxn>
                <a:cxn ang="0">
                  <a:pos x="connsiteX9754" y="connsiteY9754"/>
                </a:cxn>
                <a:cxn ang="0">
                  <a:pos x="connsiteX9755" y="connsiteY9755"/>
                </a:cxn>
                <a:cxn ang="0">
                  <a:pos x="connsiteX9756" y="connsiteY9756"/>
                </a:cxn>
                <a:cxn ang="0">
                  <a:pos x="connsiteX9757" y="connsiteY9757"/>
                </a:cxn>
                <a:cxn ang="0">
                  <a:pos x="connsiteX9758" y="connsiteY9758"/>
                </a:cxn>
                <a:cxn ang="0">
                  <a:pos x="connsiteX9759" y="connsiteY9759"/>
                </a:cxn>
                <a:cxn ang="0">
                  <a:pos x="connsiteX9760" y="connsiteY9760"/>
                </a:cxn>
                <a:cxn ang="0">
                  <a:pos x="connsiteX9761" y="connsiteY9761"/>
                </a:cxn>
                <a:cxn ang="0">
                  <a:pos x="connsiteX9762" y="connsiteY9762"/>
                </a:cxn>
                <a:cxn ang="0">
                  <a:pos x="connsiteX9763" y="connsiteY9763"/>
                </a:cxn>
                <a:cxn ang="0">
                  <a:pos x="connsiteX9764" y="connsiteY9764"/>
                </a:cxn>
                <a:cxn ang="0">
                  <a:pos x="connsiteX9765" y="connsiteY9765"/>
                </a:cxn>
                <a:cxn ang="0">
                  <a:pos x="connsiteX9766" y="connsiteY9766"/>
                </a:cxn>
                <a:cxn ang="0">
                  <a:pos x="connsiteX9767" y="connsiteY9767"/>
                </a:cxn>
                <a:cxn ang="0">
                  <a:pos x="connsiteX9768" y="connsiteY9768"/>
                </a:cxn>
                <a:cxn ang="0">
                  <a:pos x="connsiteX9769" y="connsiteY9769"/>
                </a:cxn>
                <a:cxn ang="0">
                  <a:pos x="connsiteX9770" y="connsiteY9770"/>
                </a:cxn>
                <a:cxn ang="0">
                  <a:pos x="connsiteX9771" y="connsiteY9771"/>
                </a:cxn>
                <a:cxn ang="0">
                  <a:pos x="connsiteX9772" y="connsiteY9772"/>
                </a:cxn>
                <a:cxn ang="0">
                  <a:pos x="connsiteX9773" y="connsiteY9773"/>
                </a:cxn>
                <a:cxn ang="0">
                  <a:pos x="connsiteX9774" y="connsiteY9774"/>
                </a:cxn>
                <a:cxn ang="0">
                  <a:pos x="connsiteX9775" y="connsiteY9775"/>
                </a:cxn>
                <a:cxn ang="0">
                  <a:pos x="connsiteX9776" y="connsiteY9776"/>
                </a:cxn>
                <a:cxn ang="0">
                  <a:pos x="connsiteX9777" y="connsiteY9777"/>
                </a:cxn>
                <a:cxn ang="0">
                  <a:pos x="connsiteX9778" y="connsiteY9778"/>
                </a:cxn>
                <a:cxn ang="0">
                  <a:pos x="connsiteX9779" y="connsiteY9779"/>
                </a:cxn>
                <a:cxn ang="0">
                  <a:pos x="connsiteX9780" y="connsiteY9780"/>
                </a:cxn>
                <a:cxn ang="0">
                  <a:pos x="connsiteX9781" y="connsiteY9781"/>
                </a:cxn>
                <a:cxn ang="0">
                  <a:pos x="connsiteX9782" y="connsiteY9782"/>
                </a:cxn>
                <a:cxn ang="0">
                  <a:pos x="connsiteX9783" y="connsiteY9783"/>
                </a:cxn>
                <a:cxn ang="0">
                  <a:pos x="connsiteX9784" y="connsiteY9784"/>
                </a:cxn>
                <a:cxn ang="0">
                  <a:pos x="connsiteX9785" y="connsiteY9785"/>
                </a:cxn>
                <a:cxn ang="0">
                  <a:pos x="connsiteX9786" y="connsiteY9786"/>
                </a:cxn>
                <a:cxn ang="0">
                  <a:pos x="connsiteX9787" y="connsiteY9787"/>
                </a:cxn>
                <a:cxn ang="0">
                  <a:pos x="connsiteX9788" y="connsiteY9788"/>
                </a:cxn>
                <a:cxn ang="0">
                  <a:pos x="connsiteX9789" y="connsiteY9789"/>
                </a:cxn>
                <a:cxn ang="0">
                  <a:pos x="connsiteX9790" y="connsiteY9790"/>
                </a:cxn>
                <a:cxn ang="0">
                  <a:pos x="connsiteX9791" y="connsiteY9791"/>
                </a:cxn>
                <a:cxn ang="0">
                  <a:pos x="connsiteX9792" y="connsiteY9792"/>
                </a:cxn>
                <a:cxn ang="0">
                  <a:pos x="connsiteX9793" y="connsiteY9793"/>
                </a:cxn>
                <a:cxn ang="0">
                  <a:pos x="connsiteX9794" y="connsiteY9794"/>
                </a:cxn>
                <a:cxn ang="0">
                  <a:pos x="connsiteX9795" y="connsiteY9795"/>
                </a:cxn>
                <a:cxn ang="0">
                  <a:pos x="connsiteX9796" y="connsiteY9796"/>
                </a:cxn>
                <a:cxn ang="0">
                  <a:pos x="connsiteX9797" y="connsiteY9797"/>
                </a:cxn>
                <a:cxn ang="0">
                  <a:pos x="connsiteX9798" y="connsiteY9798"/>
                </a:cxn>
                <a:cxn ang="0">
                  <a:pos x="connsiteX9799" y="connsiteY9799"/>
                </a:cxn>
                <a:cxn ang="0">
                  <a:pos x="connsiteX9800" y="connsiteY9800"/>
                </a:cxn>
                <a:cxn ang="0">
                  <a:pos x="connsiteX9801" y="connsiteY9801"/>
                </a:cxn>
                <a:cxn ang="0">
                  <a:pos x="connsiteX9802" y="connsiteY9802"/>
                </a:cxn>
                <a:cxn ang="0">
                  <a:pos x="connsiteX9803" y="connsiteY9803"/>
                </a:cxn>
                <a:cxn ang="0">
                  <a:pos x="connsiteX9804" y="connsiteY9804"/>
                </a:cxn>
                <a:cxn ang="0">
                  <a:pos x="connsiteX9805" y="connsiteY9805"/>
                </a:cxn>
                <a:cxn ang="0">
                  <a:pos x="connsiteX9806" y="connsiteY9806"/>
                </a:cxn>
                <a:cxn ang="0">
                  <a:pos x="connsiteX9807" y="connsiteY9807"/>
                </a:cxn>
                <a:cxn ang="0">
                  <a:pos x="connsiteX9808" y="connsiteY9808"/>
                </a:cxn>
                <a:cxn ang="0">
                  <a:pos x="connsiteX9809" y="connsiteY9809"/>
                </a:cxn>
                <a:cxn ang="0">
                  <a:pos x="connsiteX9810" y="connsiteY9810"/>
                </a:cxn>
                <a:cxn ang="0">
                  <a:pos x="connsiteX9811" y="connsiteY9811"/>
                </a:cxn>
                <a:cxn ang="0">
                  <a:pos x="connsiteX9812" y="connsiteY9812"/>
                </a:cxn>
                <a:cxn ang="0">
                  <a:pos x="connsiteX9813" y="connsiteY9813"/>
                </a:cxn>
                <a:cxn ang="0">
                  <a:pos x="connsiteX9814" y="connsiteY9814"/>
                </a:cxn>
                <a:cxn ang="0">
                  <a:pos x="connsiteX9815" y="connsiteY9815"/>
                </a:cxn>
                <a:cxn ang="0">
                  <a:pos x="connsiteX9816" y="connsiteY9816"/>
                </a:cxn>
                <a:cxn ang="0">
                  <a:pos x="connsiteX9817" y="connsiteY9817"/>
                </a:cxn>
                <a:cxn ang="0">
                  <a:pos x="connsiteX9818" y="connsiteY9818"/>
                </a:cxn>
                <a:cxn ang="0">
                  <a:pos x="connsiteX9819" y="connsiteY9819"/>
                </a:cxn>
                <a:cxn ang="0">
                  <a:pos x="connsiteX9820" y="connsiteY9820"/>
                </a:cxn>
                <a:cxn ang="0">
                  <a:pos x="connsiteX9821" y="connsiteY9821"/>
                </a:cxn>
                <a:cxn ang="0">
                  <a:pos x="connsiteX9822" y="connsiteY9822"/>
                </a:cxn>
                <a:cxn ang="0">
                  <a:pos x="connsiteX9823" y="connsiteY9823"/>
                </a:cxn>
                <a:cxn ang="0">
                  <a:pos x="connsiteX9824" y="connsiteY9824"/>
                </a:cxn>
                <a:cxn ang="0">
                  <a:pos x="connsiteX9825" y="connsiteY9825"/>
                </a:cxn>
                <a:cxn ang="0">
                  <a:pos x="connsiteX9826" y="connsiteY9826"/>
                </a:cxn>
                <a:cxn ang="0">
                  <a:pos x="connsiteX9827" y="connsiteY9827"/>
                </a:cxn>
                <a:cxn ang="0">
                  <a:pos x="connsiteX9828" y="connsiteY9828"/>
                </a:cxn>
                <a:cxn ang="0">
                  <a:pos x="connsiteX9829" y="connsiteY9829"/>
                </a:cxn>
                <a:cxn ang="0">
                  <a:pos x="connsiteX9830" y="connsiteY9830"/>
                </a:cxn>
                <a:cxn ang="0">
                  <a:pos x="connsiteX9831" y="connsiteY9831"/>
                </a:cxn>
                <a:cxn ang="0">
                  <a:pos x="connsiteX9832" y="connsiteY9832"/>
                </a:cxn>
                <a:cxn ang="0">
                  <a:pos x="connsiteX9833" y="connsiteY9833"/>
                </a:cxn>
                <a:cxn ang="0">
                  <a:pos x="connsiteX9834" y="connsiteY9834"/>
                </a:cxn>
                <a:cxn ang="0">
                  <a:pos x="connsiteX9835" y="connsiteY9835"/>
                </a:cxn>
                <a:cxn ang="0">
                  <a:pos x="connsiteX9836" y="connsiteY9836"/>
                </a:cxn>
                <a:cxn ang="0">
                  <a:pos x="connsiteX9837" y="connsiteY9837"/>
                </a:cxn>
                <a:cxn ang="0">
                  <a:pos x="connsiteX9838" y="connsiteY9838"/>
                </a:cxn>
                <a:cxn ang="0">
                  <a:pos x="connsiteX9839" y="connsiteY9839"/>
                </a:cxn>
                <a:cxn ang="0">
                  <a:pos x="connsiteX9840" y="connsiteY9840"/>
                </a:cxn>
                <a:cxn ang="0">
                  <a:pos x="connsiteX9841" y="connsiteY9841"/>
                </a:cxn>
                <a:cxn ang="0">
                  <a:pos x="connsiteX9842" y="connsiteY9842"/>
                </a:cxn>
                <a:cxn ang="0">
                  <a:pos x="connsiteX9843" y="connsiteY9843"/>
                </a:cxn>
                <a:cxn ang="0">
                  <a:pos x="connsiteX9844" y="connsiteY9844"/>
                </a:cxn>
                <a:cxn ang="0">
                  <a:pos x="connsiteX9845" y="connsiteY9845"/>
                </a:cxn>
                <a:cxn ang="0">
                  <a:pos x="connsiteX9846" y="connsiteY9846"/>
                </a:cxn>
                <a:cxn ang="0">
                  <a:pos x="connsiteX9847" y="connsiteY9847"/>
                </a:cxn>
                <a:cxn ang="0">
                  <a:pos x="connsiteX9848" y="connsiteY9848"/>
                </a:cxn>
                <a:cxn ang="0">
                  <a:pos x="connsiteX9849" y="connsiteY9849"/>
                </a:cxn>
                <a:cxn ang="0">
                  <a:pos x="connsiteX9850" y="connsiteY9850"/>
                </a:cxn>
                <a:cxn ang="0">
                  <a:pos x="connsiteX9851" y="connsiteY9851"/>
                </a:cxn>
                <a:cxn ang="0">
                  <a:pos x="connsiteX9852" y="connsiteY9852"/>
                </a:cxn>
                <a:cxn ang="0">
                  <a:pos x="connsiteX9853" y="connsiteY9853"/>
                </a:cxn>
                <a:cxn ang="0">
                  <a:pos x="connsiteX9854" y="connsiteY9854"/>
                </a:cxn>
                <a:cxn ang="0">
                  <a:pos x="connsiteX9855" y="connsiteY9855"/>
                </a:cxn>
                <a:cxn ang="0">
                  <a:pos x="connsiteX9856" y="connsiteY9856"/>
                </a:cxn>
                <a:cxn ang="0">
                  <a:pos x="connsiteX9857" y="connsiteY9857"/>
                </a:cxn>
                <a:cxn ang="0">
                  <a:pos x="connsiteX9858" y="connsiteY9858"/>
                </a:cxn>
                <a:cxn ang="0">
                  <a:pos x="connsiteX9859" y="connsiteY9859"/>
                </a:cxn>
                <a:cxn ang="0">
                  <a:pos x="connsiteX9860" y="connsiteY9860"/>
                </a:cxn>
                <a:cxn ang="0">
                  <a:pos x="connsiteX9861" y="connsiteY9861"/>
                </a:cxn>
                <a:cxn ang="0">
                  <a:pos x="connsiteX9862" y="connsiteY9862"/>
                </a:cxn>
                <a:cxn ang="0">
                  <a:pos x="connsiteX9863" y="connsiteY9863"/>
                </a:cxn>
                <a:cxn ang="0">
                  <a:pos x="connsiteX9864" y="connsiteY9864"/>
                </a:cxn>
                <a:cxn ang="0">
                  <a:pos x="connsiteX9865" y="connsiteY9865"/>
                </a:cxn>
                <a:cxn ang="0">
                  <a:pos x="connsiteX9866" y="connsiteY9866"/>
                </a:cxn>
                <a:cxn ang="0">
                  <a:pos x="connsiteX9867" y="connsiteY9867"/>
                </a:cxn>
                <a:cxn ang="0">
                  <a:pos x="connsiteX9868" y="connsiteY9868"/>
                </a:cxn>
                <a:cxn ang="0">
                  <a:pos x="connsiteX9869" y="connsiteY9869"/>
                </a:cxn>
                <a:cxn ang="0">
                  <a:pos x="connsiteX9870" y="connsiteY9870"/>
                </a:cxn>
                <a:cxn ang="0">
                  <a:pos x="connsiteX9871" y="connsiteY9871"/>
                </a:cxn>
                <a:cxn ang="0">
                  <a:pos x="connsiteX9872" y="connsiteY9872"/>
                </a:cxn>
                <a:cxn ang="0">
                  <a:pos x="connsiteX9873" y="connsiteY9873"/>
                </a:cxn>
                <a:cxn ang="0">
                  <a:pos x="connsiteX9874" y="connsiteY9874"/>
                </a:cxn>
                <a:cxn ang="0">
                  <a:pos x="connsiteX9875" y="connsiteY9875"/>
                </a:cxn>
                <a:cxn ang="0">
                  <a:pos x="connsiteX9876" y="connsiteY9876"/>
                </a:cxn>
                <a:cxn ang="0">
                  <a:pos x="connsiteX9877" y="connsiteY9877"/>
                </a:cxn>
                <a:cxn ang="0">
                  <a:pos x="connsiteX9878" y="connsiteY9878"/>
                </a:cxn>
                <a:cxn ang="0">
                  <a:pos x="connsiteX9879" y="connsiteY9879"/>
                </a:cxn>
                <a:cxn ang="0">
                  <a:pos x="connsiteX9880" y="connsiteY9880"/>
                </a:cxn>
                <a:cxn ang="0">
                  <a:pos x="connsiteX9881" y="connsiteY9881"/>
                </a:cxn>
                <a:cxn ang="0">
                  <a:pos x="connsiteX9882" y="connsiteY9882"/>
                </a:cxn>
                <a:cxn ang="0">
                  <a:pos x="connsiteX9883" y="connsiteY9883"/>
                </a:cxn>
                <a:cxn ang="0">
                  <a:pos x="connsiteX9884" y="connsiteY9884"/>
                </a:cxn>
                <a:cxn ang="0">
                  <a:pos x="connsiteX9885" y="connsiteY9885"/>
                </a:cxn>
                <a:cxn ang="0">
                  <a:pos x="connsiteX9886" y="connsiteY9886"/>
                </a:cxn>
                <a:cxn ang="0">
                  <a:pos x="connsiteX9887" y="connsiteY9887"/>
                </a:cxn>
                <a:cxn ang="0">
                  <a:pos x="connsiteX9888" y="connsiteY9888"/>
                </a:cxn>
                <a:cxn ang="0">
                  <a:pos x="connsiteX9889" y="connsiteY9889"/>
                </a:cxn>
                <a:cxn ang="0">
                  <a:pos x="connsiteX9890" y="connsiteY9890"/>
                </a:cxn>
                <a:cxn ang="0">
                  <a:pos x="connsiteX9891" y="connsiteY9891"/>
                </a:cxn>
                <a:cxn ang="0">
                  <a:pos x="connsiteX9892" y="connsiteY9892"/>
                </a:cxn>
                <a:cxn ang="0">
                  <a:pos x="connsiteX9893" y="connsiteY9893"/>
                </a:cxn>
                <a:cxn ang="0">
                  <a:pos x="connsiteX9894" y="connsiteY9894"/>
                </a:cxn>
                <a:cxn ang="0">
                  <a:pos x="connsiteX9895" y="connsiteY9895"/>
                </a:cxn>
                <a:cxn ang="0">
                  <a:pos x="connsiteX9896" y="connsiteY9896"/>
                </a:cxn>
                <a:cxn ang="0">
                  <a:pos x="connsiteX9897" y="connsiteY9897"/>
                </a:cxn>
                <a:cxn ang="0">
                  <a:pos x="connsiteX9898" y="connsiteY9898"/>
                </a:cxn>
                <a:cxn ang="0">
                  <a:pos x="connsiteX9899" y="connsiteY9899"/>
                </a:cxn>
                <a:cxn ang="0">
                  <a:pos x="connsiteX9900" y="connsiteY9900"/>
                </a:cxn>
                <a:cxn ang="0">
                  <a:pos x="connsiteX9901" y="connsiteY9901"/>
                </a:cxn>
                <a:cxn ang="0">
                  <a:pos x="connsiteX9902" y="connsiteY9902"/>
                </a:cxn>
                <a:cxn ang="0">
                  <a:pos x="connsiteX9903" y="connsiteY9903"/>
                </a:cxn>
                <a:cxn ang="0">
                  <a:pos x="connsiteX9904" y="connsiteY9904"/>
                </a:cxn>
                <a:cxn ang="0">
                  <a:pos x="connsiteX9905" y="connsiteY9905"/>
                </a:cxn>
                <a:cxn ang="0">
                  <a:pos x="connsiteX9906" y="connsiteY9906"/>
                </a:cxn>
                <a:cxn ang="0">
                  <a:pos x="connsiteX9907" y="connsiteY9907"/>
                </a:cxn>
                <a:cxn ang="0">
                  <a:pos x="connsiteX9908" y="connsiteY9908"/>
                </a:cxn>
                <a:cxn ang="0">
                  <a:pos x="connsiteX9909" y="connsiteY9909"/>
                </a:cxn>
                <a:cxn ang="0">
                  <a:pos x="connsiteX9910" y="connsiteY9910"/>
                </a:cxn>
                <a:cxn ang="0">
                  <a:pos x="connsiteX9911" y="connsiteY9911"/>
                </a:cxn>
                <a:cxn ang="0">
                  <a:pos x="connsiteX9912" y="connsiteY9912"/>
                </a:cxn>
                <a:cxn ang="0">
                  <a:pos x="connsiteX9913" y="connsiteY9913"/>
                </a:cxn>
                <a:cxn ang="0">
                  <a:pos x="connsiteX9914" y="connsiteY9914"/>
                </a:cxn>
                <a:cxn ang="0">
                  <a:pos x="connsiteX9915" y="connsiteY9915"/>
                </a:cxn>
                <a:cxn ang="0">
                  <a:pos x="connsiteX9916" y="connsiteY9916"/>
                </a:cxn>
                <a:cxn ang="0">
                  <a:pos x="connsiteX9917" y="connsiteY9917"/>
                </a:cxn>
                <a:cxn ang="0">
                  <a:pos x="connsiteX9918" y="connsiteY9918"/>
                </a:cxn>
                <a:cxn ang="0">
                  <a:pos x="connsiteX9919" y="connsiteY9919"/>
                </a:cxn>
                <a:cxn ang="0">
                  <a:pos x="connsiteX9920" y="connsiteY9920"/>
                </a:cxn>
                <a:cxn ang="0">
                  <a:pos x="connsiteX9921" y="connsiteY9921"/>
                </a:cxn>
                <a:cxn ang="0">
                  <a:pos x="connsiteX9922" y="connsiteY9922"/>
                </a:cxn>
                <a:cxn ang="0">
                  <a:pos x="connsiteX9923" y="connsiteY9923"/>
                </a:cxn>
                <a:cxn ang="0">
                  <a:pos x="connsiteX9924" y="connsiteY9924"/>
                </a:cxn>
                <a:cxn ang="0">
                  <a:pos x="connsiteX9925" y="connsiteY9925"/>
                </a:cxn>
                <a:cxn ang="0">
                  <a:pos x="connsiteX9926" y="connsiteY9926"/>
                </a:cxn>
                <a:cxn ang="0">
                  <a:pos x="connsiteX9927" y="connsiteY9927"/>
                </a:cxn>
                <a:cxn ang="0">
                  <a:pos x="connsiteX9928" y="connsiteY9928"/>
                </a:cxn>
                <a:cxn ang="0">
                  <a:pos x="connsiteX9929" y="connsiteY9929"/>
                </a:cxn>
                <a:cxn ang="0">
                  <a:pos x="connsiteX9930" y="connsiteY9930"/>
                </a:cxn>
                <a:cxn ang="0">
                  <a:pos x="connsiteX9931" y="connsiteY9931"/>
                </a:cxn>
                <a:cxn ang="0">
                  <a:pos x="connsiteX9932" y="connsiteY9932"/>
                </a:cxn>
                <a:cxn ang="0">
                  <a:pos x="connsiteX9933" y="connsiteY9933"/>
                </a:cxn>
                <a:cxn ang="0">
                  <a:pos x="connsiteX9934" y="connsiteY9934"/>
                </a:cxn>
                <a:cxn ang="0">
                  <a:pos x="connsiteX9935" y="connsiteY9935"/>
                </a:cxn>
                <a:cxn ang="0">
                  <a:pos x="connsiteX9936" y="connsiteY9936"/>
                </a:cxn>
                <a:cxn ang="0">
                  <a:pos x="connsiteX9937" y="connsiteY9937"/>
                </a:cxn>
                <a:cxn ang="0">
                  <a:pos x="connsiteX9938" y="connsiteY9938"/>
                </a:cxn>
                <a:cxn ang="0">
                  <a:pos x="connsiteX9939" y="connsiteY9939"/>
                </a:cxn>
                <a:cxn ang="0">
                  <a:pos x="connsiteX9940" y="connsiteY9940"/>
                </a:cxn>
                <a:cxn ang="0">
                  <a:pos x="connsiteX9941" y="connsiteY9941"/>
                </a:cxn>
                <a:cxn ang="0">
                  <a:pos x="connsiteX9942" y="connsiteY9942"/>
                </a:cxn>
                <a:cxn ang="0">
                  <a:pos x="connsiteX9943" y="connsiteY9943"/>
                </a:cxn>
                <a:cxn ang="0">
                  <a:pos x="connsiteX9944" y="connsiteY9944"/>
                </a:cxn>
                <a:cxn ang="0">
                  <a:pos x="connsiteX9945" y="connsiteY9945"/>
                </a:cxn>
                <a:cxn ang="0">
                  <a:pos x="connsiteX9946" y="connsiteY9946"/>
                </a:cxn>
                <a:cxn ang="0">
                  <a:pos x="connsiteX9947" y="connsiteY9947"/>
                </a:cxn>
                <a:cxn ang="0">
                  <a:pos x="connsiteX9948" y="connsiteY9948"/>
                </a:cxn>
                <a:cxn ang="0">
                  <a:pos x="connsiteX9949" y="connsiteY9949"/>
                </a:cxn>
                <a:cxn ang="0">
                  <a:pos x="connsiteX9950" y="connsiteY9950"/>
                </a:cxn>
                <a:cxn ang="0">
                  <a:pos x="connsiteX9951" y="connsiteY9951"/>
                </a:cxn>
                <a:cxn ang="0">
                  <a:pos x="connsiteX9952" y="connsiteY9952"/>
                </a:cxn>
                <a:cxn ang="0">
                  <a:pos x="connsiteX9953" y="connsiteY9953"/>
                </a:cxn>
                <a:cxn ang="0">
                  <a:pos x="connsiteX9954" y="connsiteY9954"/>
                </a:cxn>
                <a:cxn ang="0">
                  <a:pos x="connsiteX9955" y="connsiteY9955"/>
                </a:cxn>
                <a:cxn ang="0">
                  <a:pos x="connsiteX9956" y="connsiteY9956"/>
                </a:cxn>
                <a:cxn ang="0">
                  <a:pos x="connsiteX9957" y="connsiteY9957"/>
                </a:cxn>
                <a:cxn ang="0">
                  <a:pos x="connsiteX9958" y="connsiteY9958"/>
                </a:cxn>
                <a:cxn ang="0">
                  <a:pos x="connsiteX9959" y="connsiteY9959"/>
                </a:cxn>
                <a:cxn ang="0">
                  <a:pos x="connsiteX9960" y="connsiteY9960"/>
                </a:cxn>
                <a:cxn ang="0">
                  <a:pos x="connsiteX9961" y="connsiteY9961"/>
                </a:cxn>
                <a:cxn ang="0">
                  <a:pos x="connsiteX9962" y="connsiteY9962"/>
                </a:cxn>
                <a:cxn ang="0">
                  <a:pos x="connsiteX9963" y="connsiteY9963"/>
                </a:cxn>
                <a:cxn ang="0">
                  <a:pos x="connsiteX9964" y="connsiteY9964"/>
                </a:cxn>
                <a:cxn ang="0">
                  <a:pos x="connsiteX9965" y="connsiteY9965"/>
                </a:cxn>
                <a:cxn ang="0">
                  <a:pos x="connsiteX9966" y="connsiteY9966"/>
                </a:cxn>
                <a:cxn ang="0">
                  <a:pos x="connsiteX9967" y="connsiteY9967"/>
                </a:cxn>
                <a:cxn ang="0">
                  <a:pos x="connsiteX9968" y="connsiteY9968"/>
                </a:cxn>
                <a:cxn ang="0">
                  <a:pos x="connsiteX9969" y="connsiteY9969"/>
                </a:cxn>
                <a:cxn ang="0">
                  <a:pos x="connsiteX9970" y="connsiteY9970"/>
                </a:cxn>
                <a:cxn ang="0">
                  <a:pos x="connsiteX9971" y="connsiteY9971"/>
                </a:cxn>
                <a:cxn ang="0">
                  <a:pos x="connsiteX9972" y="connsiteY9972"/>
                </a:cxn>
                <a:cxn ang="0">
                  <a:pos x="connsiteX9973" y="connsiteY9973"/>
                </a:cxn>
                <a:cxn ang="0">
                  <a:pos x="connsiteX9974" y="connsiteY9974"/>
                </a:cxn>
                <a:cxn ang="0">
                  <a:pos x="connsiteX9975" y="connsiteY9975"/>
                </a:cxn>
                <a:cxn ang="0">
                  <a:pos x="connsiteX9976" y="connsiteY9976"/>
                </a:cxn>
                <a:cxn ang="0">
                  <a:pos x="connsiteX9977" y="connsiteY9977"/>
                </a:cxn>
                <a:cxn ang="0">
                  <a:pos x="connsiteX9978" y="connsiteY9978"/>
                </a:cxn>
                <a:cxn ang="0">
                  <a:pos x="connsiteX9979" y="connsiteY9979"/>
                </a:cxn>
                <a:cxn ang="0">
                  <a:pos x="connsiteX9980" y="connsiteY9980"/>
                </a:cxn>
                <a:cxn ang="0">
                  <a:pos x="connsiteX9981" y="connsiteY9981"/>
                </a:cxn>
                <a:cxn ang="0">
                  <a:pos x="connsiteX9982" y="connsiteY9982"/>
                </a:cxn>
                <a:cxn ang="0">
                  <a:pos x="connsiteX9983" y="connsiteY9983"/>
                </a:cxn>
                <a:cxn ang="0">
                  <a:pos x="connsiteX9984" y="connsiteY9984"/>
                </a:cxn>
                <a:cxn ang="0">
                  <a:pos x="connsiteX9985" y="connsiteY9985"/>
                </a:cxn>
                <a:cxn ang="0">
                  <a:pos x="connsiteX9986" y="connsiteY9986"/>
                </a:cxn>
                <a:cxn ang="0">
                  <a:pos x="connsiteX9987" y="connsiteY9987"/>
                </a:cxn>
                <a:cxn ang="0">
                  <a:pos x="connsiteX9988" y="connsiteY9988"/>
                </a:cxn>
                <a:cxn ang="0">
                  <a:pos x="connsiteX9989" y="connsiteY9989"/>
                </a:cxn>
                <a:cxn ang="0">
                  <a:pos x="connsiteX9990" y="connsiteY9990"/>
                </a:cxn>
                <a:cxn ang="0">
                  <a:pos x="connsiteX9991" y="connsiteY9991"/>
                </a:cxn>
                <a:cxn ang="0">
                  <a:pos x="connsiteX9992" y="connsiteY9992"/>
                </a:cxn>
                <a:cxn ang="0">
                  <a:pos x="connsiteX9993" y="connsiteY9993"/>
                </a:cxn>
                <a:cxn ang="0">
                  <a:pos x="connsiteX9994" y="connsiteY9994"/>
                </a:cxn>
                <a:cxn ang="0">
                  <a:pos x="connsiteX9995" y="connsiteY9995"/>
                </a:cxn>
                <a:cxn ang="0">
                  <a:pos x="connsiteX9996" y="connsiteY9996"/>
                </a:cxn>
                <a:cxn ang="0">
                  <a:pos x="connsiteX9997" y="connsiteY9997"/>
                </a:cxn>
                <a:cxn ang="0">
                  <a:pos x="connsiteX9998" y="connsiteY9998"/>
                </a:cxn>
                <a:cxn ang="0">
                  <a:pos x="connsiteX9999" y="connsiteY9999"/>
                </a:cxn>
                <a:cxn ang="0">
                  <a:pos x="connsiteX10000" y="connsiteY10000"/>
                </a:cxn>
                <a:cxn ang="0">
                  <a:pos x="connsiteX10001" y="connsiteY10001"/>
                </a:cxn>
                <a:cxn ang="0">
                  <a:pos x="connsiteX10002" y="connsiteY10002"/>
                </a:cxn>
                <a:cxn ang="0">
                  <a:pos x="connsiteX10003" y="connsiteY10003"/>
                </a:cxn>
                <a:cxn ang="0">
                  <a:pos x="connsiteX10004" y="connsiteY10004"/>
                </a:cxn>
                <a:cxn ang="0">
                  <a:pos x="connsiteX10005" y="connsiteY10005"/>
                </a:cxn>
                <a:cxn ang="0">
                  <a:pos x="connsiteX10006" y="connsiteY10006"/>
                </a:cxn>
                <a:cxn ang="0">
                  <a:pos x="connsiteX10007" y="connsiteY10007"/>
                </a:cxn>
                <a:cxn ang="0">
                  <a:pos x="connsiteX10008" y="connsiteY10008"/>
                </a:cxn>
                <a:cxn ang="0">
                  <a:pos x="connsiteX10009" y="connsiteY10009"/>
                </a:cxn>
                <a:cxn ang="0">
                  <a:pos x="connsiteX10010" y="connsiteY10010"/>
                </a:cxn>
                <a:cxn ang="0">
                  <a:pos x="connsiteX10011" y="connsiteY10011"/>
                </a:cxn>
                <a:cxn ang="0">
                  <a:pos x="connsiteX10012" y="connsiteY10012"/>
                </a:cxn>
                <a:cxn ang="0">
                  <a:pos x="connsiteX10013" y="connsiteY10013"/>
                </a:cxn>
                <a:cxn ang="0">
                  <a:pos x="connsiteX10014" y="connsiteY10014"/>
                </a:cxn>
                <a:cxn ang="0">
                  <a:pos x="connsiteX10015" y="connsiteY10015"/>
                </a:cxn>
                <a:cxn ang="0">
                  <a:pos x="connsiteX10016" y="connsiteY10016"/>
                </a:cxn>
                <a:cxn ang="0">
                  <a:pos x="connsiteX10017" y="connsiteY10017"/>
                </a:cxn>
                <a:cxn ang="0">
                  <a:pos x="connsiteX10018" y="connsiteY10018"/>
                </a:cxn>
                <a:cxn ang="0">
                  <a:pos x="connsiteX10019" y="connsiteY10019"/>
                </a:cxn>
                <a:cxn ang="0">
                  <a:pos x="connsiteX10020" y="connsiteY10020"/>
                </a:cxn>
                <a:cxn ang="0">
                  <a:pos x="connsiteX10021" y="connsiteY10021"/>
                </a:cxn>
                <a:cxn ang="0">
                  <a:pos x="connsiteX10022" y="connsiteY10022"/>
                </a:cxn>
                <a:cxn ang="0">
                  <a:pos x="connsiteX10023" y="connsiteY10023"/>
                </a:cxn>
                <a:cxn ang="0">
                  <a:pos x="connsiteX10024" y="connsiteY10024"/>
                </a:cxn>
                <a:cxn ang="0">
                  <a:pos x="connsiteX10025" y="connsiteY10025"/>
                </a:cxn>
                <a:cxn ang="0">
                  <a:pos x="connsiteX10026" y="connsiteY10026"/>
                </a:cxn>
                <a:cxn ang="0">
                  <a:pos x="connsiteX10027" y="connsiteY10027"/>
                </a:cxn>
                <a:cxn ang="0">
                  <a:pos x="connsiteX10028" y="connsiteY10028"/>
                </a:cxn>
                <a:cxn ang="0">
                  <a:pos x="connsiteX10029" y="connsiteY10029"/>
                </a:cxn>
                <a:cxn ang="0">
                  <a:pos x="connsiteX10030" y="connsiteY10030"/>
                </a:cxn>
                <a:cxn ang="0">
                  <a:pos x="connsiteX10031" y="connsiteY10031"/>
                </a:cxn>
                <a:cxn ang="0">
                  <a:pos x="connsiteX10032" y="connsiteY10032"/>
                </a:cxn>
                <a:cxn ang="0">
                  <a:pos x="connsiteX10033" y="connsiteY10033"/>
                </a:cxn>
                <a:cxn ang="0">
                  <a:pos x="connsiteX10034" y="connsiteY10034"/>
                </a:cxn>
                <a:cxn ang="0">
                  <a:pos x="connsiteX10035" y="connsiteY10035"/>
                </a:cxn>
                <a:cxn ang="0">
                  <a:pos x="connsiteX10036" y="connsiteY10036"/>
                </a:cxn>
                <a:cxn ang="0">
                  <a:pos x="connsiteX10037" y="connsiteY10037"/>
                </a:cxn>
                <a:cxn ang="0">
                  <a:pos x="connsiteX10038" y="connsiteY10038"/>
                </a:cxn>
                <a:cxn ang="0">
                  <a:pos x="connsiteX10039" y="connsiteY10039"/>
                </a:cxn>
                <a:cxn ang="0">
                  <a:pos x="connsiteX10040" y="connsiteY10040"/>
                </a:cxn>
                <a:cxn ang="0">
                  <a:pos x="connsiteX10041" y="connsiteY10041"/>
                </a:cxn>
                <a:cxn ang="0">
                  <a:pos x="connsiteX10042" y="connsiteY10042"/>
                </a:cxn>
                <a:cxn ang="0">
                  <a:pos x="connsiteX10043" y="connsiteY10043"/>
                </a:cxn>
                <a:cxn ang="0">
                  <a:pos x="connsiteX10044" y="connsiteY10044"/>
                </a:cxn>
                <a:cxn ang="0">
                  <a:pos x="connsiteX10045" y="connsiteY10045"/>
                </a:cxn>
                <a:cxn ang="0">
                  <a:pos x="connsiteX10046" y="connsiteY10046"/>
                </a:cxn>
                <a:cxn ang="0">
                  <a:pos x="connsiteX10047" y="connsiteY10047"/>
                </a:cxn>
                <a:cxn ang="0">
                  <a:pos x="connsiteX10048" y="connsiteY10048"/>
                </a:cxn>
                <a:cxn ang="0">
                  <a:pos x="connsiteX10049" y="connsiteY10049"/>
                </a:cxn>
                <a:cxn ang="0">
                  <a:pos x="connsiteX10050" y="connsiteY10050"/>
                </a:cxn>
                <a:cxn ang="0">
                  <a:pos x="connsiteX10051" y="connsiteY10051"/>
                </a:cxn>
                <a:cxn ang="0">
                  <a:pos x="connsiteX10052" y="connsiteY10052"/>
                </a:cxn>
                <a:cxn ang="0">
                  <a:pos x="connsiteX10053" y="connsiteY10053"/>
                </a:cxn>
                <a:cxn ang="0">
                  <a:pos x="connsiteX10054" y="connsiteY10054"/>
                </a:cxn>
                <a:cxn ang="0">
                  <a:pos x="connsiteX10055" y="connsiteY10055"/>
                </a:cxn>
                <a:cxn ang="0">
                  <a:pos x="connsiteX10056" y="connsiteY10056"/>
                </a:cxn>
                <a:cxn ang="0">
                  <a:pos x="connsiteX10057" y="connsiteY10057"/>
                </a:cxn>
                <a:cxn ang="0">
                  <a:pos x="connsiteX10058" y="connsiteY10058"/>
                </a:cxn>
                <a:cxn ang="0">
                  <a:pos x="connsiteX10059" y="connsiteY10059"/>
                </a:cxn>
                <a:cxn ang="0">
                  <a:pos x="connsiteX10060" y="connsiteY10060"/>
                </a:cxn>
                <a:cxn ang="0">
                  <a:pos x="connsiteX10061" y="connsiteY10061"/>
                </a:cxn>
                <a:cxn ang="0">
                  <a:pos x="connsiteX10062" y="connsiteY10062"/>
                </a:cxn>
                <a:cxn ang="0">
                  <a:pos x="connsiteX10063" y="connsiteY10063"/>
                </a:cxn>
                <a:cxn ang="0">
                  <a:pos x="connsiteX10064" y="connsiteY10064"/>
                </a:cxn>
                <a:cxn ang="0">
                  <a:pos x="connsiteX10065" y="connsiteY10065"/>
                </a:cxn>
                <a:cxn ang="0">
                  <a:pos x="connsiteX10066" y="connsiteY10066"/>
                </a:cxn>
                <a:cxn ang="0">
                  <a:pos x="connsiteX10067" y="connsiteY10067"/>
                </a:cxn>
                <a:cxn ang="0">
                  <a:pos x="connsiteX10068" y="connsiteY10068"/>
                </a:cxn>
                <a:cxn ang="0">
                  <a:pos x="connsiteX10069" y="connsiteY10069"/>
                </a:cxn>
                <a:cxn ang="0">
                  <a:pos x="connsiteX10070" y="connsiteY10070"/>
                </a:cxn>
                <a:cxn ang="0">
                  <a:pos x="connsiteX10071" y="connsiteY10071"/>
                </a:cxn>
                <a:cxn ang="0">
                  <a:pos x="connsiteX10072" y="connsiteY10072"/>
                </a:cxn>
                <a:cxn ang="0">
                  <a:pos x="connsiteX10073" y="connsiteY10073"/>
                </a:cxn>
                <a:cxn ang="0">
                  <a:pos x="connsiteX10074" y="connsiteY10074"/>
                </a:cxn>
                <a:cxn ang="0">
                  <a:pos x="connsiteX10075" y="connsiteY10075"/>
                </a:cxn>
                <a:cxn ang="0">
                  <a:pos x="connsiteX10076" y="connsiteY10076"/>
                </a:cxn>
                <a:cxn ang="0">
                  <a:pos x="connsiteX10077" y="connsiteY10077"/>
                </a:cxn>
                <a:cxn ang="0">
                  <a:pos x="connsiteX10078" y="connsiteY10078"/>
                </a:cxn>
                <a:cxn ang="0">
                  <a:pos x="connsiteX10079" y="connsiteY10079"/>
                </a:cxn>
                <a:cxn ang="0">
                  <a:pos x="connsiteX10080" y="connsiteY10080"/>
                </a:cxn>
                <a:cxn ang="0">
                  <a:pos x="connsiteX10081" y="connsiteY10081"/>
                </a:cxn>
                <a:cxn ang="0">
                  <a:pos x="connsiteX10082" y="connsiteY10082"/>
                </a:cxn>
                <a:cxn ang="0">
                  <a:pos x="connsiteX10083" y="connsiteY10083"/>
                </a:cxn>
                <a:cxn ang="0">
                  <a:pos x="connsiteX10084" y="connsiteY10084"/>
                </a:cxn>
                <a:cxn ang="0">
                  <a:pos x="connsiteX10085" y="connsiteY10085"/>
                </a:cxn>
                <a:cxn ang="0">
                  <a:pos x="connsiteX10086" y="connsiteY10086"/>
                </a:cxn>
                <a:cxn ang="0">
                  <a:pos x="connsiteX10087" y="connsiteY10087"/>
                </a:cxn>
                <a:cxn ang="0">
                  <a:pos x="connsiteX10088" y="connsiteY10088"/>
                </a:cxn>
                <a:cxn ang="0">
                  <a:pos x="connsiteX10089" y="connsiteY10089"/>
                </a:cxn>
                <a:cxn ang="0">
                  <a:pos x="connsiteX10090" y="connsiteY10090"/>
                </a:cxn>
                <a:cxn ang="0">
                  <a:pos x="connsiteX10091" y="connsiteY10091"/>
                </a:cxn>
                <a:cxn ang="0">
                  <a:pos x="connsiteX10092" y="connsiteY10092"/>
                </a:cxn>
                <a:cxn ang="0">
                  <a:pos x="connsiteX10093" y="connsiteY10093"/>
                </a:cxn>
                <a:cxn ang="0">
                  <a:pos x="connsiteX10094" y="connsiteY10094"/>
                </a:cxn>
                <a:cxn ang="0">
                  <a:pos x="connsiteX10095" y="connsiteY10095"/>
                </a:cxn>
                <a:cxn ang="0">
                  <a:pos x="connsiteX10096" y="connsiteY10096"/>
                </a:cxn>
                <a:cxn ang="0">
                  <a:pos x="connsiteX10097" y="connsiteY10097"/>
                </a:cxn>
                <a:cxn ang="0">
                  <a:pos x="connsiteX10098" y="connsiteY10098"/>
                </a:cxn>
                <a:cxn ang="0">
                  <a:pos x="connsiteX10099" y="connsiteY10099"/>
                </a:cxn>
                <a:cxn ang="0">
                  <a:pos x="connsiteX10100" y="connsiteY10100"/>
                </a:cxn>
                <a:cxn ang="0">
                  <a:pos x="connsiteX10101" y="connsiteY10101"/>
                </a:cxn>
                <a:cxn ang="0">
                  <a:pos x="connsiteX10102" y="connsiteY10102"/>
                </a:cxn>
                <a:cxn ang="0">
                  <a:pos x="connsiteX10103" y="connsiteY10103"/>
                </a:cxn>
                <a:cxn ang="0">
                  <a:pos x="connsiteX10104" y="connsiteY10104"/>
                </a:cxn>
                <a:cxn ang="0">
                  <a:pos x="connsiteX10105" y="connsiteY10105"/>
                </a:cxn>
                <a:cxn ang="0">
                  <a:pos x="connsiteX10106" y="connsiteY10106"/>
                </a:cxn>
                <a:cxn ang="0">
                  <a:pos x="connsiteX10107" y="connsiteY10107"/>
                </a:cxn>
                <a:cxn ang="0">
                  <a:pos x="connsiteX10108" y="connsiteY10108"/>
                </a:cxn>
                <a:cxn ang="0">
                  <a:pos x="connsiteX10109" y="connsiteY10109"/>
                </a:cxn>
                <a:cxn ang="0">
                  <a:pos x="connsiteX10110" y="connsiteY10110"/>
                </a:cxn>
                <a:cxn ang="0">
                  <a:pos x="connsiteX10111" y="connsiteY10111"/>
                </a:cxn>
                <a:cxn ang="0">
                  <a:pos x="connsiteX10112" y="connsiteY10112"/>
                </a:cxn>
                <a:cxn ang="0">
                  <a:pos x="connsiteX10113" y="connsiteY10113"/>
                </a:cxn>
                <a:cxn ang="0">
                  <a:pos x="connsiteX10114" y="connsiteY10114"/>
                </a:cxn>
                <a:cxn ang="0">
                  <a:pos x="connsiteX10115" y="connsiteY10115"/>
                </a:cxn>
                <a:cxn ang="0">
                  <a:pos x="connsiteX10116" y="connsiteY10116"/>
                </a:cxn>
                <a:cxn ang="0">
                  <a:pos x="connsiteX10117" y="connsiteY10117"/>
                </a:cxn>
                <a:cxn ang="0">
                  <a:pos x="connsiteX10118" y="connsiteY10118"/>
                </a:cxn>
                <a:cxn ang="0">
                  <a:pos x="connsiteX10119" y="connsiteY10119"/>
                </a:cxn>
                <a:cxn ang="0">
                  <a:pos x="connsiteX10120" y="connsiteY10120"/>
                </a:cxn>
                <a:cxn ang="0">
                  <a:pos x="connsiteX10121" y="connsiteY10121"/>
                </a:cxn>
                <a:cxn ang="0">
                  <a:pos x="connsiteX10122" y="connsiteY10122"/>
                </a:cxn>
                <a:cxn ang="0">
                  <a:pos x="connsiteX10123" y="connsiteY10123"/>
                </a:cxn>
                <a:cxn ang="0">
                  <a:pos x="connsiteX10124" y="connsiteY10124"/>
                </a:cxn>
                <a:cxn ang="0">
                  <a:pos x="connsiteX10125" y="connsiteY10125"/>
                </a:cxn>
                <a:cxn ang="0">
                  <a:pos x="connsiteX10126" y="connsiteY10126"/>
                </a:cxn>
                <a:cxn ang="0">
                  <a:pos x="connsiteX10127" y="connsiteY10127"/>
                </a:cxn>
                <a:cxn ang="0">
                  <a:pos x="connsiteX10128" y="connsiteY10128"/>
                </a:cxn>
                <a:cxn ang="0">
                  <a:pos x="connsiteX10129" y="connsiteY10129"/>
                </a:cxn>
                <a:cxn ang="0">
                  <a:pos x="connsiteX10130" y="connsiteY10130"/>
                </a:cxn>
                <a:cxn ang="0">
                  <a:pos x="connsiteX10131" y="connsiteY10131"/>
                </a:cxn>
                <a:cxn ang="0">
                  <a:pos x="connsiteX10132" y="connsiteY10132"/>
                </a:cxn>
                <a:cxn ang="0">
                  <a:pos x="connsiteX10133" y="connsiteY10133"/>
                </a:cxn>
                <a:cxn ang="0">
                  <a:pos x="connsiteX10134" y="connsiteY10134"/>
                </a:cxn>
                <a:cxn ang="0">
                  <a:pos x="connsiteX10135" y="connsiteY10135"/>
                </a:cxn>
                <a:cxn ang="0">
                  <a:pos x="connsiteX10136" y="connsiteY10136"/>
                </a:cxn>
                <a:cxn ang="0">
                  <a:pos x="connsiteX10137" y="connsiteY10137"/>
                </a:cxn>
                <a:cxn ang="0">
                  <a:pos x="connsiteX10138" y="connsiteY10138"/>
                </a:cxn>
                <a:cxn ang="0">
                  <a:pos x="connsiteX10139" y="connsiteY10139"/>
                </a:cxn>
                <a:cxn ang="0">
                  <a:pos x="connsiteX10140" y="connsiteY10140"/>
                </a:cxn>
                <a:cxn ang="0">
                  <a:pos x="connsiteX10141" y="connsiteY10141"/>
                </a:cxn>
                <a:cxn ang="0">
                  <a:pos x="connsiteX10142" y="connsiteY10142"/>
                </a:cxn>
                <a:cxn ang="0">
                  <a:pos x="connsiteX10143" y="connsiteY10143"/>
                </a:cxn>
                <a:cxn ang="0">
                  <a:pos x="connsiteX10144" y="connsiteY10144"/>
                </a:cxn>
                <a:cxn ang="0">
                  <a:pos x="connsiteX10145" y="connsiteY10145"/>
                </a:cxn>
                <a:cxn ang="0">
                  <a:pos x="connsiteX10146" y="connsiteY10146"/>
                </a:cxn>
                <a:cxn ang="0">
                  <a:pos x="connsiteX10147" y="connsiteY10147"/>
                </a:cxn>
                <a:cxn ang="0">
                  <a:pos x="connsiteX10148" y="connsiteY10148"/>
                </a:cxn>
                <a:cxn ang="0">
                  <a:pos x="connsiteX10149" y="connsiteY10149"/>
                </a:cxn>
                <a:cxn ang="0">
                  <a:pos x="connsiteX10150" y="connsiteY10150"/>
                </a:cxn>
                <a:cxn ang="0">
                  <a:pos x="connsiteX10151" y="connsiteY10151"/>
                </a:cxn>
                <a:cxn ang="0">
                  <a:pos x="connsiteX10152" y="connsiteY10152"/>
                </a:cxn>
                <a:cxn ang="0">
                  <a:pos x="connsiteX10153" y="connsiteY10153"/>
                </a:cxn>
                <a:cxn ang="0">
                  <a:pos x="connsiteX10154" y="connsiteY10154"/>
                </a:cxn>
                <a:cxn ang="0">
                  <a:pos x="connsiteX10155" y="connsiteY10155"/>
                </a:cxn>
                <a:cxn ang="0">
                  <a:pos x="connsiteX10156" y="connsiteY10156"/>
                </a:cxn>
                <a:cxn ang="0">
                  <a:pos x="connsiteX10157" y="connsiteY10157"/>
                </a:cxn>
                <a:cxn ang="0">
                  <a:pos x="connsiteX10158" y="connsiteY10158"/>
                </a:cxn>
                <a:cxn ang="0">
                  <a:pos x="connsiteX10159" y="connsiteY10159"/>
                </a:cxn>
                <a:cxn ang="0">
                  <a:pos x="connsiteX10160" y="connsiteY10160"/>
                </a:cxn>
                <a:cxn ang="0">
                  <a:pos x="connsiteX10161" y="connsiteY10161"/>
                </a:cxn>
                <a:cxn ang="0">
                  <a:pos x="connsiteX10162" y="connsiteY10162"/>
                </a:cxn>
                <a:cxn ang="0">
                  <a:pos x="connsiteX10163" y="connsiteY10163"/>
                </a:cxn>
                <a:cxn ang="0">
                  <a:pos x="connsiteX10164" y="connsiteY10164"/>
                </a:cxn>
                <a:cxn ang="0">
                  <a:pos x="connsiteX10165" y="connsiteY10165"/>
                </a:cxn>
                <a:cxn ang="0">
                  <a:pos x="connsiteX10166" y="connsiteY10166"/>
                </a:cxn>
                <a:cxn ang="0">
                  <a:pos x="connsiteX10167" y="connsiteY10167"/>
                </a:cxn>
                <a:cxn ang="0">
                  <a:pos x="connsiteX10168" y="connsiteY10168"/>
                </a:cxn>
                <a:cxn ang="0">
                  <a:pos x="connsiteX10169" y="connsiteY10169"/>
                </a:cxn>
                <a:cxn ang="0">
                  <a:pos x="connsiteX10170" y="connsiteY10170"/>
                </a:cxn>
                <a:cxn ang="0">
                  <a:pos x="connsiteX10171" y="connsiteY10171"/>
                </a:cxn>
                <a:cxn ang="0">
                  <a:pos x="connsiteX10172" y="connsiteY10172"/>
                </a:cxn>
                <a:cxn ang="0">
                  <a:pos x="connsiteX10173" y="connsiteY10173"/>
                </a:cxn>
                <a:cxn ang="0">
                  <a:pos x="connsiteX10174" y="connsiteY10174"/>
                </a:cxn>
                <a:cxn ang="0">
                  <a:pos x="connsiteX10175" y="connsiteY10175"/>
                </a:cxn>
                <a:cxn ang="0">
                  <a:pos x="connsiteX10176" y="connsiteY10176"/>
                </a:cxn>
                <a:cxn ang="0">
                  <a:pos x="connsiteX10177" y="connsiteY10177"/>
                </a:cxn>
                <a:cxn ang="0">
                  <a:pos x="connsiteX10178" y="connsiteY10178"/>
                </a:cxn>
                <a:cxn ang="0">
                  <a:pos x="connsiteX10179" y="connsiteY10179"/>
                </a:cxn>
                <a:cxn ang="0">
                  <a:pos x="connsiteX10180" y="connsiteY10180"/>
                </a:cxn>
                <a:cxn ang="0">
                  <a:pos x="connsiteX10181" y="connsiteY10181"/>
                </a:cxn>
                <a:cxn ang="0">
                  <a:pos x="connsiteX10182" y="connsiteY10182"/>
                </a:cxn>
                <a:cxn ang="0">
                  <a:pos x="connsiteX10183" y="connsiteY10183"/>
                </a:cxn>
                <a:cxn ang="0">
                  <a:pos x="connsiteX10184" y="connsiteY10184"/>
                </a:cxn>
                <a:cxn ang="0">
                  <a:pos x="connsiteX10185" y="connsiteY10185"/>
                </a:cxn>
                <a:cxn ang="0">
                  <a:pos x="connsiteX10186" y="connsiteY10186"/>
                </a:cxn>
                <a:cxn ang="0">
                  <a:pos x="connsiteX10187" y="connsiteY10187"/>
                </a:cxn>
                <a:cxn ang="0">
                  <a:pos x="connsiteX10188" y="connsiteY10188"/>
                </a:cxn>
                <a:cxn ang="0">
                  <a:pos x="connsiteX10189" y="connsiteY10189"/>
                </a:cxn>
                <a:cxn ang="0">
                  <a:pos x="connsiteX10190" y="connsiteY10190"/>
                </a:cxn>
                <a:cxn ang="0">
                  <a:pos x="connsiteX10191" y="connsiteY10191"/>
                </a:cxn>
                <a:cxn ang="0">
                  <a:pos x="connsiteX10192" y="connsiteY10192"/>
                </a:cxn>
                <a:cxn ang="0">
                  <a:pos x="connsiteX10193" y="connsiteY10193"/>
                </a:cxn>
                <a:cxn ang="0">
                  <a:pos x="connsiteX10194" y="connsiteY10194"/>
                </a:cxn>
                <a:cxn ang="0">
                  <a:pos x="connsiteX10195" y="connsiteY10195"/>
                </a:cxn>
                <a:cxn ang="0">
                  <a:pos x="connsiteX10196" y="connsiteY10196"/>
                </a:cxn>
                <a:cxn ang="0">
                  <a:pos x="connsiteX10197" y="connsiteY10197"/>
                </a:cxn>
                <a:cxn ang="0">
                  <a:pos x="connsiteX10198" y="connsiteY10198"/>
                </a:cxn>
                <a:cxn ang="0">
                  <a:pos x="connsiteX10199" y="connsiteY10199"/>
                </a:cxn>
                <a:cxn ang="0">
                  <a:pos x="connsiteX10200" y="connsiteY10200"/>
                </a:cxn>
                <a:cxn ang="0">
                  <a:pos x="connsiteX10201" y="connsiteY10201"/>
                </a:cxn>
                <a:cxn ang="0">
                  <a:pos x="connsiteX10202" y="connsiteY10202"/>
                </a:cxn>
                <a:cxn ang="0">
                  <a:pos x="connsiteX10203" y="connsiteY10203"/>
                </a:cxn>
                <a:cxn ang="0">
                  <a:pos x="connsiteX10204" y="connsiteY10204"/>
                </a:cxn>
                <a:cxn ang="0">
                  <a:pos x="connsiteX10205" y="connsiteY10205"/>
                </a:cxn>
                <a:cxn ang="0">
                  <a:pos x="connsiteX10206" y="connsiteY10206"/>
                </a:cxn>
                <a:cxn ang="0">
                  <a:pos x="connsiteX10207" y="connsiteY10207"/>
                </a:cxn>
                <a:cxn ang="0">
                  <a:pos x="connsiteX10208" y="connsiteY10208"/>
                </a:cxn>
                <a:cxn ang="0">
                  <a:pos x="connsiteX10209" y="connsiteY10209"/>
                </a:cxn>
                <a:cxn ang="0">
                  <a:pos x="connsiteX10210" y="connsiteY10210"/>
                </a:cxn>
                <a:cxn ang="0">
                  <a:pos x="connsiteX10211" y="connsiteY10211"/>
                </a:cxn>
                <a:cxn ang="0">
                  <a:pos x="connsiteX10212" y="connsiteY10212"/>
                </a:cxn>
                <a:cxn ang="0">
                  <a:pos x="connsiteX10213" y="connsiteY10213"/>
                </a:cxn>
                <a:cxn ang="0">
                  <a:pos x="connsiteX10214" y="connsiteY10214"/>
                </a:cxn>
                <a:cxn ang="0">
                  <a:pos x="connsiteX10215" y="connsiteY10215"/>
                </a:cxn>
                <a:cxn ang="0">
                  <a:pos x="connsiteX10216" y="connsiteY10216"/>
                </a:cxn>
                <a:cxn ang="0">
                  <a:pos x="connsiteX10217" y="connsiteY10217"/>
                </a:cxn>
                <a:cxn ang="0">
                  <a:pos x="connsiteX10218" y="connsiteY10218"/>
                </a:cxn>
                <a:cxn ang="0">
                  <a:pos x="connsiteX10219" y="connsiteY10219"/>
                </a:cxn>
                <a:cxn ang="0">
                  <a:pos x="connsiteX10220" y="connsiteY10220"/>
                </a:cxn>
                <a:cxn ang="0">
                  <a:pos x="connsiteX10221" y="connsiteY10221"/>
                </a:cxn>
                <a:cxn ang="0">
                  <a:pos x="connsiteX10222" y="connsiteY10222"/>
                </a:cxn>
                <a:cxn ang="0">
                  <a:pos x="connsiteX10223" y="connsiteY10223"/>
                </a:cxn>
                <a:cxn ang="0">
                  <a:pos x="connsiteX10224" y="connsiteY10224"/>
                </a:cxn>
                <a:cxn ang="0">
                  <a:pos x="connsiteX10225" y="connsiteY10225"/>
                </a:cxn>
                <a:cxn ang="0">
                  <a:pos x="connsiteX10226" y="connsiteY10226"/>
                </a:cxn>
                <a:cxn ang="0">
                  <a:pos x="connsiteX10227" y="connsiteY10227"/>
                </a:cxn>
                <a:cxn ang="0">
                  <a:pos x="connsiteX10228" y="connsiteY10228"/>
                </a:cxn>
                <a:cxn ang="0">
                  <a:pos x="connsiteX10229" y="connsiteY10229"/>
                </a:cxn>
                <a:cxn ang="0">
                  <a:pos x="connsiteX10230" y="connsiteY10230"/>
                </a:cxn>
                <a:cxn ang="0">
                  <a:pos x="connsiteX10231" y="connsiteY10231"/>
                </a:cxn>
                <a:cxn ang="0">
                  <a:pos x="connsiteX10232" y="connsiteY10232"/>
                </a:cxn>
                <a:cxn ang="0">
                  <a:pos x="connsiteX10233" y="connsiteY10233"/>
                </a:cxn>
                <a:cxn ang="0">
                  <a:pos x="connsiteX10234" y="connsiteY10234"/>
                </a:cxn>
                <a:cxn ang="0">
                  <a:pos x="connsiteX10235" y="connsiteY10235"/>
                </a:cxn>
                <a:cxn ang="0">
                  <a:pos x="connsiteX10236" y="connsiteY10236"/>
                </a:cxn>
                <a:cxn ang="0">
                  <a:pos x="connsiteX10237" y="connsiteY10237"/>
                </a:cxn>
                <a:cxn ang="0">
                  <a:pos x="connsiteX10238" y="connsiteY10238"/>
                </a:cxn>
                <a:cxn ang="0">
                  <a:pos x="connsiteX10239" y="connsiteY10239"/>
                </a:cxn>
                <a:cxn ang="0">
                  <a:pos x="connsiteX10240" y="connsiteY10240"/>
                </a:cxn>
                <a:cxn ang="0">
                  <a:pos x="connsiteX10241" y="connsiteY10241"/>
                </a:cxn>
                <a:cxn ang="0">
                  <a:pos x="connsiteX10242" y="connsiteY10242"/>
                </a:cxn>
                <a:cxn ang="0">
                  <a:pos x="connsiteX10243" y="connsiteY10243"/>
                </a:cxn>
                <a:cxn ang="0">
                  <a:pos x="connsiteX10244" y="connsiteY10244"/>
                </a:cxn>
                <a:cxn ang="0">
                  <a:pos x="connsiteX10245" y="connsiteY10245"/>
                </a:cxn>
                <a:cxn ang="0">
                  <a:pos x="connsiteX10246" y="connsiteY10246"/>
                </a:cxn>
                <a:cxn ang="0">
                  <a:pos x="connsiteX10247" y="connsiteY10247"/>
                </a:cxn>
                <a:cxn ang="0">
                  <a:pos x="connsiteX10248" y="connsiteY10248"/>
                </a:cxn>
                <a:cxn ang="0">
                  <a:pos x="connsiteX10249" y="connsiteY10249"/>
                </a:cxn>
                <a:cxn ang="0">
                  <a:pos x="connsiteX10250" y="connsiteY10250"/>
                </a:cxn>
                <a:cxn ang="0">
                  <a:pos x="connsiteX10251" y="connsiteY10251"/>
                </a:cxn>
                <a:cxn ang="0">
                  <a:pos x="connsiteX10252" y="connsiteY10252"/>
                </a:cxn>
                <a:cxn ang="0">
                  <a:pos x="connsiteX10253" y="connsiteY10253"/>
                </a:cxn>
                <a:cxn ang="0">
                  <a:pos x="connsiteX10254" y="connsiteY10254"/>
                </a:cxn>
                <a:cxn ang="0">
                  <a:pos x="connsiteX10255" y="connsiteY10255"/>
                </a:cxn>
                <a:cxn ang="0">
                  <a:pos x="connsiteX10256" y="connsiteY10256"/>
                </a:cxn>
                <a:cxn ang="0">
                  <a:pos x="connsiteX10257" y="connsiteY10257"/>
                </a:cxn>
                <a:cxn ang="0">
                  <a:pos x="connsiteX10258" y="connsiteY10258"/>
                </a:cxn>
                <a:cxn ang="0">
                  <a:pos x="connsiteX10259" y="connsiteY10259"/>
                </a:cxn>
                <a:cxn ang="0">
                  <a:pos x="connsiteX10260" y="connsiteY10260"/>
                </a:cxn>
                <a:cxn ang="0">
                  <a:pos x="connsiteX10261" y="connsiteY10261"/>
                </a:cxn>
                <a:cxn ang="0">
                  <a:pos x="connsiteX10262" y="connsiteY10262"/>
                </a:cxn>
                <a:cxn ang="0">
                  <a:pos x="connsiteX10263" y="connsiteY10263"/>
                </a:cxn>
                <a:cxn ang="0">
                  <a:pos x="connsiteX10264" y="connsiteY10264"/>
                </a:cxn>
                <a:cxn ang="0">
                  <a:pos x="connsiteX10265" y="connsiteY10265"/>
                </a:cxn>
                <a:cxn ang="0">
                  <a:pos x="connsiteX10266" y="connsiteY10266"/>
                </a:cxn>
                <a:cxn ang="0">
                  <a:pos x="connsiteX10267" y="connsiteY10267"/>
                </a:cxn>
                <a:cxn ang="0">
                  <a:pos x="connsiteX10268" y="connsiteY10268"/>
                </a:cxn>
                <a:cxn ang="0">
                  <a:pos x="connsiteX10269" y="connsiteY10269"/>
                </a:cxn>
                <a:cxn ang="0">
                  <a:pos x="connsiteX10270" y="connsiteY10270"/>
                </a:cxn>
                <a:cxn ang="0">
                  <a:pos x="connsiteX10271" y="connsiteY10271"/>
                </a:cxn>
                <a:cxn ang="0">
                  <a:pos x="connsiteX10272" y="connsiteY10272"/>
                </a:cxn>
                <a:cxn ang="0">
                  <a:pos x="connsiteX10273" y="connsiteY10273"/>
                </a:cxn>
                <a:cxn ang="0">
                  <a:pos x="connsiteX10274" y="connsiteY10274"/>
                </a:cxn>
                <a:cxn ang="0">
                  <a:pos x="connsiteX10275" y="connsiteY10275"/>
                </a:cxn>
                <a:cxn ang="0">
                  <a:pos x="connsiteX10276" y="connsiteY10276"/>
                </a:cxn>
                <a:cxn ang="0">
                  <a:pos x="connsiteX10277" y="connsiteY10277"/>
                </a:cxn>
                <a:cxn ang="0">
                  <a:pos x="connsiteX10278" y="connsiteY10278"/>
                </a:cxn>
                <a:cxn ang="0">
                  <a:pos x="connsiteX10279" y="connsiteY10279"/>
                </a:cxn>
                <a:cxn ang="0">
                  <a:pos x="connsiteX10280" y="connsiteY10280"/>
                </a:cxn>
                <a:cxn ang="0">
                  <a:pos x="connsiteX10281" y="connsiteY10281"/>
                </a:cxn>
                <a:cxn ang="0">
                  <a:pos x="connsiteX10282" y="connsiteY10282"/>
                </a:cxn>
                <a:cxn ang="0">
                  <a:pos x="connsiteX10283" y="connsiteY10283"/>
                </a:cxn>
                <a:cxn ang="0">
                  <a:pos x="connsiteX10284" y="connsiteY10284"/>
                </a:cxn>
                <a:cxn ang="0">
                  <a:pos x="connsiteX10285" y="connsiteY10285"/>
                </a:cxn>
                <a:cxn ang="0">
                  <a:pos x="connsiteX10286" y="connsiteY10286"/>
                </a:cxn>
                <a:cxn ang="0">
                  <a:pos x="connsiteX10287" y="connsiteY10287"/>
                </a:cxn>
                <a:cxn ang="0">
                  <a:pos x="connsiteX10288" y="connsiteY10288"/>
                </a:cxn>
                <a:cxn ang="0">
                  <a:pos x="connsiteX10289" y="connsiteY10289"/>
                </a:cxn>
                <a:cxn ang="0">
                  <a:pos x="connsiteX10290" y="connsiteY10290"/>
                </a:cxn>
                <a:cxn ang="0">
                  <a:pos x="connsiteX10291" y="connsiteY10291"/>
                </a:cxn>
                <a:cxn ang="0">
                  <a:pos x="connsiteX10292" y="connsiteY10292"/>
                </a:cxn>
                <a:cxn ang="0">
                  <a:pos x="connsiteX10293" y="connsiteY10293"/>
                </a:cxn>
                <a:cxn ang="0">
                  <a:pos x="connsiteX10294" y="connsiteY10294"/>
                </a:cxn>
                <a:cxn ang="0">
                  <a:pos x="connsiteX10295" y="connsiteY10295"/>
                </a:cxn>
                <a:cxn ang="0">
                  <a:pos x="connsiteX10296" y="connsiteY10296"/>
                </a:cxn>
                <a:cxn ang="0">
                  <a:pos x="connsiteX10297" y="connsiteY10297"/>
                </a:cxn>
                <a:cxn ang="0">
                  <a:pos x="connsiteX10298" y="connsiteY10298"/>
                </a:cxn>
                <a:cxn ang="0">
                  <a:pos x="connsiteX10299" y="connsiteY10299"/>
                </a:cxn>
                <a:cxn ang="0">
                  <a:pos x="connsiteX10300" y="connsiteY10300"/>
                </a:cxn>
                <a:cxn ang="0">
                  <a:pos x="connsiteX10301" y="connsiteY10301"/>
                </a:cxn>
                <a:cxn ang="0">
                  <a:pos x="connsiteX10302" y="connsiteY10302"/>
                </a:cxn>
                <a:cxn ang="0">
                  <a:pos x="connsiteX10303" y="connsiteY10303"/>
                </a:cxn>
                <a:cxn ang="0">
                  <a:pos x="connsiteX10304" y="connsiteY10304"/>
                </a:cxn>
                <a:cxn ang="0">
                  <a:pos x="connsiteX10305" y="connsiteY10305"/>
                </a:cxn>
                <a:cxn ang="0">
                  <a:pos x="connsiteX10306" y="connsiteY10306"/>
                </a:cxn>
                <a:cxn ang="0">
                  <a:pos x="connsiteX10307" y="connsiteY10307"/>
                </a:cxn>
                <a:cxn ang="0">
                  <a:pos x="connsiteX10308" y="connsiteY10308"/>
                </a:cxn>
                <a:cxn ang="0">
                  <a:pos x="connsiteX10309" y="connsiteY10309"/>
                </a:cxn>
                <a:cxn ang="0">
                  <a:pos x="connsiteX10310" y="connsiteY10310"/>
                </a:cxn>
                <a:cxn ang="0">
                  <a:pos x="connsiteX10311" y="connsiteY10311"/>
                </a:cxn>
                <a:cxn ang="0">
                  <a:pos x="connsiteX10312" y="connsiteY10312"/>
                </a:cxn>
                <a:cxn ang="0">
                  <a:pos x="connsiteX10313" y="connsiteY10313"/>
                </a:cxn>
                <a:cxn ang="0">
                  <a:pos x="connsiteX10314" y="connsiteY10314"/>
                </a:cxn>
                <a:cxn ang="0">
                  <a:pos x="connsiteX10315" y="connsiteY10315"/>
                </a:cxn>
                <a:cxn ang="0">
                  <a:pos x="connsiteX10316" y="connsiteY10316"/>
                </a:cxn>
                <a:cxn ang="0">
                  <a:pos x="connsiteX10317" y="connsiteY10317"/>
                </a:cxn>
                <a:cxn ang="0">
                  <a:pos x="connsiteX10318" y="connsiteY10318"/>
                </a:cxn>
                <a:cxn ang="0">
                  <a:pos x="connsiteX10319" y="connsiteY10319"/>
                </a:cxn>
                <a:cxn ang="0">
                  <a:pos x="connsiteX10320" y="connsiteY10320"/>
                </a:cxn>
                <a:cxn ang="0">
                  <a:pos x="connsiteX10321" y="connsiteY10321"/>
                </a:cxn>
                <a:cxn ang="0">
                  <a:pos x="connsiteX10322" y="connsiteY10322"/>
                </a:cxn>
                <a:cxn ang="0">
                  <a:pos x="connsiteX10323" y="connsiteY10323"/>
                </a:cxn>
                <a:cxn ang="0">
                  <a:pos x="connsiteX10324" y="connsiteY10324"/>
                </a:cxn>
                <a:cxn ang="0">
                  <a:pos x="connsiteX10325" y="connsiteY10325"/>
                </a:cxn>
                <a:cxn ang="0">
                  <a:pos x="connsiteX10326" y="connsiteY10326"/>
                </a:cxn>
                <a:cxn ang="0">
                  <a:pos x="connsiteX10327" y="connsiteY10327"/>
                </a:cxn>
                <a:cxn ang="0">
                  <a:pos x="connsiteX10328" y="connsiteY10328"/>
                </a:cxn>
                <a:cxn ang="0">
                  <a:pos x="connsiteX10329" y="connsiteY10329"/>
                </a:cxn>
                <a:cxn ang="0">
                  <a:pos x="connsiteX10330" y="connsiteY10330"/>
                </a:cxn>
                <a:cxn ang="0">
                  <a:pos x="connsiteX10331" y="connsiteY10331"/>
                </a:cxn>
                <a:cxn ang="0">
                  <a:pos x="connsiteX10332" y="connsiteY10332"/>
                </a:cxn>
                <a:cxn ang="0">
                  <a:pos x="connsiteX10333" y="connsiteY10333"/>
                </a:cxn>
                <a:cxn ang="0">
                  <a:pos x="connsiteX10334" y="connsiteY10334"/>
                </a:cxn>
                <a:cxn ang="0">
                  <a:pos x="connsiteX10335" y="connsiteY10335"/>
                </a:cxn>
                <a:cxn ang="0">
                  <a:pos x="connsiteX10336" y="connsiteY10336"/>
                </a:cxn>
                <a:cxn ang="0">
                  <a:pos x="connsiteX10337" y="connsiteY10337"/>
                </a:cxn>
                <a:cxn ang="0">
                  <a:pos x="connsiteX10338" y="connsiteY10338"/>
                </a:cxn>
                <a:cxn ang="0">
                  <a:pos x="connsiteX10339" y="connsiteY10339"/>
                </a:cxn>
                <a:cxn ang="0">
                  <a:pos x="connsiteX10340" y="connsiteY10340"/>
                </a:cxn>
                <a:cxn ang="0">
                  <a:pos x="connsiteX10341" y="connsiteY10341"/>
                </a:cxn>
                <a:cxn ang="0">
                  <a:pos x="connsiteX10342" y="connsiteY10342"/>
                </a:cxn>
                <a:cxn ang="0">
                  <a:pos x="connsiteX10343" y="connsiteY10343"/>
                </a:cxn>
                <a:cxn ang="0">
                  <a:pos x="connsiteX10344" y="connsiteY10344"/>
                </a:cxn>
                <a:cxn ang="0">
                  <a:pos x="connsiteX10345" y="connsiteY10345"/>
                </a:cxn>
                <a:cxn ang="0">
                  <a:pos x="connsiteX10346" y="connsiteY10346"/>
                </a:cxn>
                <a:cxn ang="0">
                  <a:pos x="connsiteX10347" y="connsiteY10347"/>
                </a:cxn>
                <a:cxn ang="0">
                  <a:pos x="connsiteX10348" y="connsiteY10348"/>
                </a:cxn>
                <a:cxn ang="0">
                  <a:pos x="connsiteX10349" y="connsiteY10349"/>
                </a:cxn>
                <a:cxn ang="0">
                  <a:pos x="connsiteX10350" y="connsiteY10350"/>
                </a:cxn>
                <a:cxn ang="0">
                  <a:pos x="connsiteX10351" y="connsiteY10351"/>
                </a:cxn>
                <a:cxn ang="0">
                  <a:pos x="connsiteX10352" y="connsiteY10352"/>
                </a:cxn>
                <a:cxn ang="0">
                  <a:pos x="connsiteX10353" y="connsiteY10353"/>
                </a:cxn>
                <a:cxn ang="0">
                  <a:pos x="connsiteX10354" y="connsiteY10354"/>
                </a:cxn>
                <a:cxn ang="0">
                  <a:pos x="connsiteX10355" y="connsiteY10355"/>
                </a:cxn>
                <a:cxn ang="0">
                  <a:pos x="connsiteX10356" y="connsiteY10356"/>
                </a:cxn>
                <a:cxn ang="0">
                  <a:pos x="connsiteX10357" y="connsiteY10357"/>
                </a:cxn>
                <a:cxn ang="0">
                  <a:pos x="connsiteX10358" y="connsiteY10358"/>
                </a:cxn>
                <a:cxn ang="0">
                  <a:pos x="connsiteX10359" y="connsiteY10359"/>
                </a:cxn>
                <a:cxn ang="0">
                  <a:pos x="connsiteX10360" y="connsiteY10360"/>
                </a:cxn>
                <a:cxn ang="0">
                  <a:pos x="connsiteX10361" y="connsiteY10361"/>
                </a:cxn>
                <a:cxn ang="0">
                  <a:pos x="connsiteX10362" y="connsiteY10362"/>
                </a:cxn>
                <a:cxn ang="0">
                  <a:pos x="connsiteX10363" y="connsiteY10363"/>
                </a:cxn>
                <a:cxn ang="0">
                  <a:pos x="connsiteX10364" y="connsiteY10364"/>
                </a:cxn>
                <a:cxn ang="0">
                  <a:pos x="connsiteX10365" y="connsiteY10365"/>
                </a:cxn>
                <a:cxn ang="0">
                  <a:pos x="connsiteX10366" y="connsiteY10366"/>
                </a:cxn>
                <a:cxn ang="0">
                  <a:pos x="connsiteX10367" y="connsiteY10367"/>
                </a:cxn>
                <a:cxn ang="0">
                  <a:pos x="connsiteX10368" y="connsiteY10368"/>
                </a:cxn>
                <a:cxn ang="0">
                  <a:pos x="connsiteX10369" y="connsiteY10369"/>
                </a:cxn>
                <a:cxn ang="0">
                  <a:pos x="connsiteX10370" y="connsiteY10370"/>
                </a:cxn>
                <a:cxn ang="0">
                  <a:pos x="connsiteX10371" y="connsiteY10371"/>
                </a:cxn>
                <a:cxn ang="0">
                  <a:pos x="connsiteX10372" y="connsiteY10372"/>
                </a:cxn>
                <a:cxn ang="0">
                  <a:pos x="connsiteX10373" y="connsiteY10373"/>
                </a:cxn>
                <a:cxn ang="0">
                  <a:pos x="connsiteX10374" y="connsiteY10374"/>
                </a:cxn>
                <a:cxn ang="0">
                  <a:pos x="connsiteX10375" y="connsiteY10375"/>
                </a:cxn>
                <a:cxn ang="0">
                  <a:pos x="connsiteX10376" y="connsiteY10376"/>
                </a:cxn>
                <a:cxn ang="0">
                  <a:pos x="connsiteX10377" y="connsiteY10377"/>
                </a:cxn>
                <a:cxn ang="0">
                  <a:pos x="connsiteX10378" y="connsiteY10378"/>
                </a:cxn>
                <a:cxn ang="0">
                  <a:pos x="connsiteX10379" y="connsiteY10379"/>
                </a:cxn>
                <a:cxn ang="0">
                  <a:pos x="connsiteX10380" y="connsiteY10380"/>
                </a:cxn>
                <a:cxn ang="0">
                  <a:pos x="connsiteX10381" y="connsiteY10381"/>
                </a:cxn>
                <a:cxn ang="0">
                  <a:pos x="connsiteX10382" y="connsiteY10382"/>
                </a:cxn>
                <a:cxn ang="0">
                  <a:pos x="connsiteX10383" y="connsiteY10383"/>
                </a:cxn>
                <a:cxn ang="0">
                  <a:pos x="connsiteX10384" y="connsiteY10384"/>
                </a:cxn>
                <a:cxn ang="0">
                  <a:pos x="connsiteX10385" y="connsiteY10385"/>
                </a:cxn>
                <a:cxn ang="0">
                  <a:pos x="connsiteX10386" y="connsiteY10386"/>
                </a:cxn>
                <a:cxn ang="0">
                  <a:pos x="connsiteX10387" y="connsiteY10387"/>
                </a:cxn>
                <a:cxn ang="0">
                  <a:pos x="connsiteX10388" y="connsiteY10388"/>
                </a:cxn>
                <a:cxn ang="0">
                  <a:pos x="connsiteX10389" y="connsiteY10389"/>
                </a:cxn>
                <a:cxn ang="0">
                  <a:pos x="connsiteX10390" y="connsiteY10390"/>
                </a:cxn>
                <a:cxn ang="0">
                  <a:pos x="connsiteX10391" y="connsiteY10391"/>
                </a:cxn>
                <a:cxn ang="0">
                  <a:pos x="connsiteX10392" y="connsiteY10392"/>
                </a:cxn>
                <a:cxn ang="0">
                  <a:pos x="connsiteX10393" y="connsiteY10393"/>
                </a:cxn>
                <a:cxn ang="0">
                  <a:pos x="connsiteX10394" y="connsiteY10394"/>
                </a:cxn>
                <a:cxn ang="0">
                  <a:pos x="connsiteX10395" y="connsiteY10395"/>
                </a:cxn>
                <a:cxn ang="0">
                  <a:pos x="connsiteX10396" y="connsiteY10396"/>
                </a:cxn>
                <a:cxn ang="0">
                  <a:pos x="connsiteX10397" y="connsiteY10397"/>
                </a:cxn>
                <a:cxn ang="0">
                  <a:pos x="connsiteX10398" y="connsiteY10398"/>
                </a:cxn>
                <a:cxn ang="0">
                  <a:pos x="connsiteX10399" y="connsiteY10399"/>
                </a:cxn>
                <a:cxn ang="0">
                  <a:pos x="connsiteX10400" y="connsiteY10400"/>
                </a:cxn>
                <a:cxn ang="0">
                  <a:pos x="connsiteX10401" y="connsiteY10401"/>
                </a:cxn>
                <a:cxn ang="0">
                  <a:pos x="connsiteX10402" y="connsiteY10402"/>
                </a:cxn>
                <a:cxn ang="0">
                  <a:pos x="connsiteX10403" y="connsiteY10403"/>
                </a:cxn>
                <a:cxn ang="0">
                  <a:pos x="connsiteX10404" y="connsiteY10404"/>
                </a:cxn>
                <a:cxn ang="0">
                  <a:pos x="connsiteX10405" y="connsiteY10405"/>
                </a:cxn>
                <a:cxn ang="0">
                  <a:pos x="connsiteX10406" y="connsiteY10406"/>
                </a:cxn>
                <a:cxn ang="0">
                  <a:pos x="connsiteX10407" y="connsiteY10407"/>
                </a:cxn>
                <a:cxn ang="0">
                  <a:pos x="connsiteX10408" y="connsiteY10408"/>
                </a:cxn>
                <a:cxn ang="0">
                  <a:pos x="connsiteX10409" y="connsiteY10409"/>
                </a:cxn>
                <a:cxn ang="0">
                  <a:pos x="connsiteX10410" y="connsiteY10410"/>
                </a:cxn>
                <a:cxn ang="0">
                  <a:pos x="connsiteX10411" y="connsiteY10411"/>
                </a:cxn>
                <a:cxn ang="0">
                  <a:pos x="connsiteX10412" y="connsiteY10412"/>
                </a:cxn>
                <a:cxn ang="0">
                  <a:pos x="connsiteX10413" y="connsiteY10413"/>
                </a:cxn>
                <a:cxn ang="0">
                  <a:pos x="connsiteX10414" y="connsiteY10414"/>
                </a:cxn>
                <a:cxn ang="0">
                  <a:pos x="connsiteX10415" y="connsiteY10415"/>
                </a:cxn>
                <a:cxn ang="0">
                  <a:pos x="connsiteX10416" y="connsiteY10416"/>
                </a:cxn>
                <a:cxn ang="0">
                  <a:pos x="connsiteX10417" y="connsiteY10417"/>
                </a:cxn>
                <a:cxn ang="0">
                  <a:pos x="connsiteX10418" y="connsiteY10418"/>
                </a:cxn>
                <a:cxn ang="0">
                  <a:pos x="connsiteX10419" y="connsiteY10419"/>
                </a:cxn>
                <a:cxn ang="0">
                  <a:pos x="connsiteX10420" y="connsiteY10420"/>
                </a:cxn>
                <a:cxn ang="0">
                  <a:pos x="connsiteX10421" y="connsiteY10421"/>
                </a:cxn>
                <a:cxn ang="0">
                  <a:pos x="connsiteX10422" y="connsiteY10422"/>
                </a:cxn>
                <a:cxn ang="0">
                  <a:pos x="connsiteX10423" y="connsiteY10423"/>
                </a:cxn>
                <a:cxn ang="0">
                  <a:pos x="connsiteX10424" y="connsiteY10424"/>
                </a:cxn>
                <a:cxn ang="0">
                  <a:pos x="connsiteX10425" y="connsiteY10425"/>
                </a:cxn>
                <a:cxn ang="0">
                  <a:pos x="connsiteX10426" y="connsiteY10426"/>
                </a:cxn>
                <a:cxn ang="0">
                  <a:pos x="connsiteX10427" y="connsiteY10427"/>
                </a:cxn>
                <a:cxn ang="0">
                  <a:pos x="connsiteX10428" y="connsiteY10428"/>
                </a:cxn>
                <a:cxn ang="0">
                  <a:pos x="connsiteX10429" y="connsiteY10429"/>
                </a:cxn>
                <a:cxn ang="0">
                  <a:pos x="connsiteX10430" y="connsiteY10430"/>
                </a:cxn>
                <a:cxn ang="0">
                  <a:pos x="connsiteX10431" y="connsiteY10431"/>
                </a:cxn>
                <a:cxn ang="0">
                  <a:pos x="connsiteX10432" y="connsiteY10432"/>
                </a:cxn>
                <a:cxn ang="0">
                  <a:pos x="connsiteX10433" y="connsiteY10433"/>
                </a:cxn>
                <a:cxn ang="0">
                  <a:pos x="connsiteX10434" y="connsiteY10434"/>
                </a:cxn>
                <a:cxn ang="0">
                  <a:pos x="connsiteX10435" y="connsiteY10435"/>
                </a:cxn>
                <a:cxn ang="0">
                  <a:pos x="connsiteX10436" y="connsiteY10436"/>
                </a:cxn>
                <a:cxn ang="0">
                  <a:pos x="connsiteX10437" y="connsiteY10437"/>
                </a:cxn>
                <a:cxn ang="0">
                  <a:pos x="connsiteX10438" y="connsiteY10438"/>
                </a:cxn>
                <a:cxn ang="0">
                  <a:pos x="connsiteX10439" y="connsiteY10439"/>
                </a:cxn>
                <a:cxn ang="0">
                  <a:pos x="connsiteX10440" y="connsiteY10440"/>
                </a:cxn>
                <a:cxn ang="0">
                  <a:pos x="connsiteX10441" y="connsiteY10441"/>
                </a:cxn>
                <a:cxn ang="0">
                  <a:pos x="connsiteX10442" y="connsiteY10442"/>
                </a:cxn>
                <a:cxn ang="0">
                  <a:pos x="connsiteX10443" y="connsiteY10443"/>
                </a:cxn>
                <a:cxn ang="0">
                  <a:pos x="connsiteX10444" y="connsiteY10444"/>
                </a:cxn>
                <a:cxn ang="0">
                  <a:pos x="connsiteX10445" y="connsiteY10445"/>
                </a:cxn>
                <a:cxn ang="0">
                  <a:pos x="connsiteX10446" y="connsiteY10446"/>
                </a:cxn>
                <a:cxn ang="0">
                  <a:pos x="connsiteX10447" y="connsiteY10447"/>
                </a:cxn>
                <a:cxn ang="0">
                  <a:pos x="connsiteX10448" y="connsiteY10448"/>
                </a:cxn>
                <a:cxn ang="0">
                  <a:pos x="connsiteX10449" y="connsiteY10449"/>
                </a:cxn>
                <a:cxn ang="0">
                  <a:pos x="connsiteX10450" y="connsiteY10450"/>
                </a:cxn>
                <a:cxn ang="0">
                  <a:pos x="connsiteX10451" y="connsiteY10451"/>
                </a:cxn>
                <a:cxn ang="0">
                  <a:pos x="connsiteX10452" y="connsiteY10452"/>
                </a:cxn>
                <a:cxn ang="0">
                  <a:pos x="connsiteX10453" y="connsiteY10453"/>
                </a:cxn>
                <a:cxn ang="0">
                  <a:pos x="connsiteX10454" y="connsiteY10454"/>
                </a:cxn>
                <a:cxn ang="0">
                  <a:pos x="connsiteX10455" y="connsiteY10455"/>
                </a:cxn>
                <a:cxn ang="0">
                  <a:pos x="connsiteX10456" y="connsiteY10456"/>
                </a:cxn>
                <a:cxn ang="0">
                  <a:pos x="connsiteX10457" y="connsiteY10457"/>
                </a:cxn>
                <a:cxn ang="0">
                  <a:pos x="connsiteX10458" y="connsiteY10458"/>
                </a:cxn>
                <a:cxn ang="0">
                  <a:pos x="connsiteX10459" y="connsiteY10459"/>
                </a:cxn>
                <a:cxn ang="0">
                  <a:pos x="connsiteX10460" y="connsiteY10460"/>
                </a:cxn>
                <a:cxn ang="0">
                  <a:pos x="connsiteX10461" y="connsiteY10461"/>
                </a:cxn>
                <a:cxn ang="0">
                  <a:pos x="connsiteX10462" y="connsiteY10462"/>
                </a:cxn>
                <a:cxn ang="0">
                  <a:pos x="connsiteX10463" y="connsiteY10463"/>
                </a:cxn>
                <a:cxn ang="0">
                  <a:pos x="connsiteX10464" y="connsiteY10464"/>
                </a:cxn>
                <a:cxn ang="0">
                  <a:pos x="connsiteX10465" y="connsiteY10465"/>
                </a:cxn>
                <a:cxn ang="0">
                  <a:pos x="connsiteX10466" y="connsiteY10466"/>
                </a:cxn>
                <a:cxn ang="0">
                  <a:pos x="connsiteX10467" y="connsiteY10467"/>
                </a:cxn>
                <a:cxn ang="0">
                  <a:pos x="connsiteX10468" y="connsiteY10468"/>
                </a:cxn>
                <a:cxn ang="0">
                  <a:pos x="connsiteX10469" y="connsiteY10469"/>
                </a:cxn>
                <a:cxn ang="0">
                  <a:pos x="connsiteX10470" y="connsiteY10470"/>
                </a:cxn>
                <a:cxn ang="0">
                  <a:pos x="connsiteX10471" y="connsiteY10471"/>
                </a:cxn>
                <a:cxn ang="0">
                  <a:pos x="connsiteX10472" y="connsiteY10472"/>
                </a:cxn>
                <a:cxn ang="0">
                  <a:pos x="connsiteX10473" y="connsiteY10473"/>
                </a:cxn>
                <a:cxn ang="0">
                  <a:pos x="connsiteX10474" y="connsiteY10474"/>
                </a:cxn>
                <a:cxn ang="0">
                  <a:pos x="connsiteX10475" y="connsiteY10475"/>
                </a:cxn>
                <a:cxn ang="0">
                  <a:pos x="connsiteX10476" y="connsiteY10476"/>
                </a:cxn>
                <a:cxn ang="0">
                  <a:pos x="connsiteX10477" y="connsiteY10477"/>
                </a:cxn>
                <a:cxn ang="0">
                  <a:pos x="connsiteX10478" y="connsiteY10478"/>
                </a:cxn>
                <a:cxn ang="0">
                  <a:pos x="connsiteX10479" y="connsiteY10479"/>
                </a:cxn>
                <a:cxn ang="0">
                  <a:pos x="connsiteX10480" y="connsiteY10480"/>
                </a:cxn>
                <a:cxn ang="0">
                  <a:pos x="connsiteX10481" y="connsiteY10481"/>
                </a:cxn>
                <a:cxn ang="0">
                  <a:pos x="connsiteX10482" y="connsiteY10482"/>
                </a:cxn>
                <a:cxn ang="0">
                  <a:pos x="connsiteX10483" y="connsiteY10483"/>
                </a:cxn>
                <a:cxn ang="0">
                  <a:pos x="connsiteX10484" y="connsiteY10484"/>
                </a:cxn>
                <a:cxn ang="0">
                  <a:pos x="connsiteX10485" y="connsiteY10485"/>
                </a:cxn>
                <a:cxn ang="0">
                  <a:pos x="connsiteX10486" y="connsiteY10486"/>
                </a:cxn>
                <a:cxn ang="0">
                  <a:pos x="connsiteX10487" y="connsiteY10487"/>
                </a:cxn>
                <a:cxn ang="0">
                  <a:pos x="connsiteX10488" y="connsiteY10488"/>
                </a:cxn>
                <a:cxn ang="0">
                  <a:pos x="connsiteX10489" y="connsiteY10489"/>
                </a:cxn>
                <a:cxn ang="0">
                  <a:pos x="connsiteX10490" y="connsiteY10490"/>
                </a:cxn>
                <a:cxn ang="0">
                  <a:pos x="connsiteX10491" y="connsiteY10491"/>
                </a:cxn>
                <a:cxn ang="0">
                  <a:pos x="connsiteX10492" y="connsiteY10492"/>
                </a:cxn>
                <a:cxn ang="0">
                  <a:pos x="connsiteX10493" y="connsiteY10493"/>
                </a:cxn>
                <a:cxn ang="0">
                  <a:pos x="connsiteX10494" y="connsiteY10494"/>
                </a:cxn>
                <a:cxn ang="0">
                  <a:pos x="connsiteX10495" y="connsiteY10495"/>
                </a:cxn>
                <a:cxn ang="0">
                  <a:pos x="connsiteX10496" y="connsiteY10496"/>
                </a:cxn>
                <a:cxn ang="0">
                  <a:pos x="connsiteX10497" y="connsiteY10497"/>
                </a:cxn>
                <a:cxn ang="0">
                  <a:pos x="connsiteX10498" y="connsiteY10498"/>
                </a:cxn>
                <a:cxn ang="0">
                  <a:pos x="connsiteX10499" y="connsiteY10499"/>
                </a:cxn>
                <a:cxn ang="0">
                  <a:pos x="connsiteX10500" y="connsiteY10500"/>
                </a:cxn>
                <a:cxn ang="0">
                  <a:pos x="connsiteX10501" y="connsiteY10501"/>
                </a:cxn>
                <a:cxn ang="0">
                  <a:pos x="connsiteX10502" y="connsiteY10502"/>
                </a:cxn>
                <a:cxn ang="0">
                  <a:pos x="connsiteX10503" y="connsiteY10503"/>
                </a:cxn>
                <a:cxn ang="0">
                  <a:pos x="connsiteX10504" y="connsiteY10504"/>
                </a:cxn>
                <a:cxn ang="0">
                  <a:pos x="connsiteX10505" y="connsiteY10505"/>
                </a:cxn>
                <a:cxn ang="0">
                  <a:pos x="connsiteX10506" y="connsiteY10506"/>
                </a:cxn>
                <a:cxn ang="0">
                  <a:pos x="connsiteX10507" y="connsiteY10507"/>
                </a:cxn>
                <a:cxn ang="0">
                  <a:pos x="connsiteX10508" y="connsiteY10508"/>
                </a:cxn>
                <a:cxn ang="0">
                  <a:pos x="connsiteX10509" y="connsiteY10509"/>
                </a:cxn>
                <a:cxn ang="0">
                  <a:pos x="connsiteX10510" y="connsiteY10510"/>
                </a:cxn>
                <a:cxn ang="0">
                  <a:pos x="connsiteX10511" y="connsiteY10511"/>
                </a:cxn>
                <a:cxn ang="0">
                  <a:pos x="connsiteX10512" y="connsiteY10512"/>
                </a:cxn>
                <a:cxn ang="0">
                  <a:pos x="connsiteX10513" y="connsiteY10513"/>
                </a:cxn>
                <a:cxn ang="0">
                  <a:pos x="connsiteX10514" y="connsiteY10514"/>
                </a:cxn>
                <a:cxn ang="0">
                  <a:pos x="connsiteX10515" y="connsiteY10515"/>
                </a:cxn>
                <a:cxn ang="0">
                  <a:pos x="connsiteX10516" y="connsiteY10516"/>
                </a:cxn>
                <a:cxn ang="0">
                  <a:pos x="connsiteX10517" y="connsiteY10517"/>
                </a:cxn>
                <a:cxn ang="0">
                  <a:pos x="connsiteX10518" y="connsiteY10518"/>
                </a:cxn>
                <a:cxn ang="0">
                  <a:pos x="connsiteX10519" y="connsiteY10519"/>
                </a:cxn>
                <a:cxn ang="0">
                  <a:pos x="connsiteX10520" y="connsiteY10520"/>
                </a:cxn>
                <a:cxn ang="0">
                  <a:pos x="connsiteX10521" y="connsiteY10521"/>
                </a:cxn>
                <a:cxn ang="0">
                  <a:pos x="connsiteX10522" y="connsiteY10522"/>
                </a:cxn>
                <a:cxn ang="0">
                  <a:pos x="connsiteX10523" y="connsiteY10523"/>
                </a:cxn>
                <a:cxn ang="0">
                  <a:pos x="connsiteX10524" y="connsiteY10524"/>
                </a:cxn>
                <a:cxn ang="0">
                  <a:pos x="connsiteX10525" y="connsiteY10525"/>
                </a:cxn>
                <a:cxn ang="0">
                  <a:pos x="connsiteX10526" y="connsiteY10526"/>
                </a:cxn>
                <a:cxn ang="0">
                  <a:pos x="connsiteX10527" y="connsiteY10527"/>
                </a:cxn>
                <a:cxn ang="0">
                  <a:pos x="connsiteX10528" y="connsiteY10528"/>
                </a:cxn>
                <a:cxn ang="0">
                  <a:pos x="connsiteX10529" y="connsiteY10529"/>
                </a:cxn>
                <a:cxn ang="0">
                  <a:pos x="connsiteX10530" y="connsiteY10530"/>
                </a:cxn>
                <a:cxn ang="0">
                  <a:pos x="connsiteX10531" y="connsiteY10531"/>
                </a:cxn>
                <a:cxn ang="0">
                  <a:pos x="connsiteX10532" y="connsiteY10532"/>
                </a:cxn>
                <a:cxn ang="0">
                  <a:pos x="connsiteX10533" y="connsiteY10533"/>
                </a:cxn>
                <a:cxn ang="0">
                  <a:pos x="connsiteX10534" y="connsiteY10534"/>
                </a:cxn>
                <a:cxn ang="0">
                  <a:pos x="connsiteX10535" y="connsiteY10535"/>
                </a:cxn>
                <a:cxn ang="0">
                  <a:pos x="connsiteX10536" y="connsiteY10536"/>
                </a:cxn>
                <a:cxn ang="0">
                  <a:pos x="connsiteX10537" y="connsiteY10537"/>
                </a:cxn>
                <a:cxn ang="0">
                  <a:pos x="connsiteX10538" y="connsiteY10538"/>
                </a:cxn>
                <a:cxn ang="0">
                  <a:pos x="connsiteX10539" y="connsiteY10539"/>
                </a:cxn>
                <a:cxn ang="0">
                  <a:pos x="connsiteX10540" y="connsiteY10540"/>
                </a:cxn>
                <a:cxn ang="0">
                  <a:pos x="connsiteX10541" y="connsiteY10541"/>
                </a:cxn>
                <a:cxn ang="0">
                  <a:pos x="connsiteX10542" y="connsiteY10542"/>
                </a:cxn>
                <a:cxn ang="0">
                  <a:pos x="connsiteX10543" y="connsiteY10543"/>
                </a:cxn>
                <a:cxn ang="0">
                  <a:pos x="connsiteX10544" y="connsiteY10544"/>
                </a:cxn>
                <a:cxn ang="0">
                  <a:pos x="connsiteX10545" y="connsiteY10545"/>
                </a:cxn>
                <a:cxn ang="0">
                  <a:pos x="connsiteX10546" y="connsiteY10546"/>
                </a:cxn>
                <a:cxn ang="0">
                  <a:pos x="connsiteX10547" y="connsiteY10547"/>
                </a:cxn>
                <a:cxn ang="0">
                  <a:pos x="connsiteX10548" y="connsiteY10548"/>
                </a:cxn>
                <a:cxn ang="0">
                  <a:pos x="connsiteX10549" y="connsiteY10549"/>
                </a:cxn>
                <a:cxn ang="0">
                  <a:pos x="connsiteX10550" y="connsiteY10550"/>
                </a:cxn>
                <a:cxn ang="0">
                  <a:pos x="connsiteX10551" y="connsiteY10551"/>
                </a:cxn>
                <a:cxn ang="0">
                  <a:pos x="connsiteX10552" y="connsiteY10552"/>
                </a:cxn>
                <a:cxn ang="0">
                  <a:pos x="connsiteX10553" y="connsiteY10553"/>
                </a:cxn>
                <a:cxn ang="0">
                  <a:pos x="connsiteX10554" y="connsiteY10554"/>
                </a:cxn>
                <a:cxn ang="0">
                  <a:pos x="connsiteX10555" y="connsiteY10555"/>
                </a:cxn>
                <a:cxn ang="0">
                  <a:pos x="connsiteX10556" y="connsiteY10556"/>
                </a:cxn>
                <a:cxn ang="0">
                  <a:pos x="connsiteX10557" y="connsiteY10557"/>
                </a:cxn>
                <a:cxn ang="0">
                  <a:pos x="connsiteX10558" y="connsiteY10558"/>
                </a:cxn>
                <a:cxn ang="0">
                  <a:pos x="connsiteX10559" y="connsiteY10559"/>
                </a:cxn>
                <a:cxn ang="0">
                  <a:pos x="connsiteX10560" y="connsiteY10560"/>
                </a:cxn>
                <a:cxn ang="0">
                  <a:pos x="connsiteX10561" y="connsiteY10561"/>
                </a:cxn>
                <a:cxn ang="0">
                  <a:pos x="connsiteX10562" y="connsiteY10562"/>
                </a:cxn>
                <a:cxn ang="0">
                  <a:pos x="connsiteX10563" y="connsiteY10563"/>
                </a:cxn>
                <a:cxn ang="0">
                  <a:pos x="connsiteX10564" y="connsiteY10564"/>
                </a:cxn>
                <a:cxn ang="0">
                  <a:pos x="connsiteX10565" y="connsiteY10565"/>
                </a:cxn>
                <a:cxn ang="0">
                  <a:pos x="connsiteX10566" y="connsiteY10566"/>
                </a:cxn>
                <a:cxn ang="0">
                  <a:pos x="connsiteX10567" y="connsiteY10567"/>
                </a:cxn>
                <a:cxn ang="0">
                  <a:pos x="connsiteX10568" y="connsiteY10568"/>
                </a:cxn>
                <a:cxn ang="0">
                  <a:pos x="connsiteX10569" y="connsiteY10569"/>
                </a:cxn>
                <a:cxn ang="0">
                  <a:pos x="connsiteX10570" y="connsiteY10570"/>
                </a:cxn>
                <a:cxn ang="0">
                  <a:pos x="connsiteX10571" y="connsiteY10571"/>
                </a:cxn>
                <a:cxn ang="0">
                  <a:pos x="connsiteX10572" y="connsiteY10572"/>
                </a:cxn>
                <a:cxn ang="0">
                  <a:pos x="connsiteX10573" y="connsiteY10573"/>
                </a:cxn>
                <a:cxn ang="0">
                  <a:pos x="connsiteX10574" y="connsiteY10574"/>
                </a:cxn>
                <a:cxn ang="0">
                  <a:pos x="connsiteX10575" y="connsiteY10575"/>
                </a:cxn>
                <a:cxn ang="0">
                  <a:pos x="connsiteX10576" y="connsiteY10576"/>
                </a:cxn>
                <a:cxn ang="0">
                  <a:pos x="connsiteX10577" y="connsiteY10577"/>
                </a:cxn>
                <a:cxn ang="0">
                  <a:pos x="connsiteX10578" y="connsiteY10578"/>
                </a:cxn>
                <a:cxn ang="0">
                  <a:pos x="connsiteX10579" y="connsiteY10579"/>
                </a:cxn>
                <a:cxn ang="0">
                  <a:pos x="connsiteX10580" y="connsiteY10580"/>
                </a:cxn>
                <a:cxn ang="0">
                  <a:pos x="connsiteX10581" y="connsiteY10581"/>
                </a:cxn>
                <a:cxn ang="0">
                  <a:pos x="connsiteX10582" y="connsiteY10582"/>
                </a:cxn>
                <a:cxn ang="0">
                  <a:pos x="connsiteX10583" y="connsiteY10583"/>
                </a:cxn>
                <a:cxn ang="0">
                  <a:pos x="connsiteX10584" y="connsiteY10584"/>
                </a:cxn>
                <a:cxn ang="0">
                  <a:pos x="connsiteX10585" y="connsiteY10585"/>
                </a:cxn>
                <a:cxn ang="0">
                  <a:pos x="connsiteX10586" y="connsiteY10586"/>
                </a:cxn>
                <a:cxn ang="0">
                  <a:pos x="connsiteX10587" y="connsiteY10587"/>
                </a:cxn>
                <a:cxn ang="0">
                  <a:pos x="connsiteX10588" y="connsiteY10588"/>
                </a:cxn>
                <a:cxn ang="0">
                  <a:pos x="connsiteX10589" y="connsiteY10589"/>
                </a:cxn>
                <a:cxn ang="0">
                  <a:pos x="connsiteX10590" y="connsiteY10590"/>
                </a:cxn>
                <a:cxn ang="0">
                  <a:pos x="connsiteX10591" y="connsiteY10591"/>
                </a:cxn>
                <a:cxn ang="0">
                  <a:pos x="connsiteX10592" y="connsiteY10592"/>
                </a:cxn>
                <a:cxn ang="0">
                  <a:pos x="connsiteX10593" y="connsiteY10593"/>
                </a:cxn>
                <a:cxn ang="0">
                  <a:pos x="connsiteX10594" y="connsiteY10594"/>
                </a:cxn>
                <a:cxn ang="0">
                  <a:pos x="connsiteX10595" y="connsiteY10595"/>
                </a:cxn>
                <a:cxn ang="0">
                  <a:pos x="connsiteX10596" y="connsiteY10596"/>
                </a:cxn>
                <a:cxn ang="0">
                  <a:pos x="connsiteX10597" y="connsiteY10597"/>
                </a:cxn>
                <a:cxn ang="0">
                  <a:pos x="connsiteX10598" y="connsiteY10598"/>
                </a:cxn>
                <a:cxn ang="0">
                  <a:pos x="connsiteX10599" y="connsiteY10599"/>
                </a:cxn>
                <a:cxn ang="0">
                  <a:pos x="connsiteX10600" y="connsiteY10600"/>
                </a:cxn>
                <a:cxn ang="0">
                  <a:pos x="connsiteX10601" y="connsiteY10601"/>
                </a:cxn>
                <a:cxn ang="0">
                  <a:pos x="connsiteX10602" y="connsiteY10602"/>
                </a:cxn>
                <a:cxn ang="0">
                  <a:pos x="connsiteX10603" y="connsiteY10603"/>
                </a:cxn>
                <a:cxn ang="0">
                  <a:pos x="connsiteX10604" y="connsiteY10604"/>
                </a:cxn>
                <a:cxn ang="0">
                  <a:pos x="connsiteX10605" y="connsiteY10605"/>
                </a:cxn>
                <a:cxn ang="0">
                  <a:pos x="connsiteX10606" y="connsiteY10606"/>
                </a:cxn>
                <a:cxn ang="0">
                  <a:pos x="connsiteX10607" y="connsiteY10607"/>
                </a:cxn>
                <a:cxn ang="0">
                  <a:pos x="connsiteX10608" y="connsiteY10608"/>
                </a:cxn>
                <a:cxn ang="0">
                  <a:pos x="connsiteX10609" y="connsiteY10609"/>
                </a:cxn>
                <a:cxn ang="0">
                  <a:pos x="connsiteX10610" y="connsiteY10610"/>
                </a:cxn>
                <a:cxn ang="0">
                  <a:pos x="connsiteX10611" y="connsiteY10611"/>
                </a:cxn>
                <a:cxn ang="0">
                  <a:pos x="connsiteX10612" y="connsiteY10612"/>
                </a:cxn>
                <a:cxn ang="0">
                  <a:pos x="connsiteX10613" y="connsiteY10613"/>
                </a:cxn>
                <a:cxn ang="0">
                  <a:pos x="connsiteX10614" y="connsiteY10614"/>
                </a:cxn>
                <a:cxn ang="0">
                  <a:pos x="connsiteX10615" y="connsiteY10615"/>
                </a:cxn>
                <a:cxn ang="0">
                  <a:pos x="connsiteX10616" y="connsiteY10616"/>
                </a:cxn>
                <a:cxn ang="0">
                  <a:pos x="connsiteX10617" y="connsiteY10617"/>
                </a:cxn>
                <a:cxn ang="0">
                  <a:pos x="connsiteX10618" y="connsiteY10618"/>
                </a:cxn>
                <a:cxn ang="0">
                  <a:pos x="connsiteX10619" y="connsiteY10619"/>
                </a:cxn>
                <a:cxn ang="0">
                  <a:pos x="connsiteX10620" y="connsiteY10620"/>
                </a:cxn>
                <a:cxn ang="0">
                  <a:pos x="connsiteX10621" y="connsiteY10621"/>
                </a:cxn>
                <a:cxn ang="0">
                  <a:pos x="connsiteX10622" y="connsiteY10622"/>
                </a:cxn>
                <a:cxn ang="0">
                  <a:pos x="connsiteX10623" y="connsiteY10623"/>
                </a:cxn>
                <a:cxn ang="0">
                  <a:pos x="connsiteX10624" y="connsiteY10624"/>
                </a:cxn>
                <a:cxn ang="0">
                  <a:pos x="connsiteX10625" y="connsiteY10625"/>
                </a:cxn>
                <a:cxn ang="0">
                  <a:pos x="connsiteX10626" y="connsiteY10626"/>
                </a:cxn>
                <a:cxn ang="0">
                  <a:pos x="connsiteX10627" y="connsiteY10627"/>
                </a:cxn>
                <a:cxn ang="0">
                  <a:pos x="connsiteX10628" y="connsiteY10628"/>
                </a:cxn>
                <a:cxn ang="0">
                  <a:pos x="connsiteX10629" y="connsiteY10629"/>
                </a:cxn>
                <a:cxn ang="0">
                  <a:pos x="connsiteX10630" y="connsiteY10630"/>
                </a:cxn>
                <a:cxn ang="0">
                  <a:pos x="connsiteX10631" y="connsiteY10631"/>
                </a:cxn>
                <a:cxn ang="0">
                  <a:pos x="connsiteX10632" y="connsiteY10632"/>
                </a:cxn>
                <a:cxn ang="0">
                  <a:pos x="connsiteX10633" y="connsiteY10633"/>
                </a:cxn>
                <a:cxn ang="0">
                  <a:pos x="connsiteX10634" y="connsiteY10634"/>
                </a:cxn>
                <a:cxn ang="0">
                  <a:pos x="connsiteX10635" y="connsiteY10635"/>
                </a:cxn>
                <a:cxn ang="0">
                  <a:pos x="connsiteX10636" y="connsiteY10636"/>
                </a:cxn>
                <a:cxn ang="0">
                  <a:pos x="connsiteX10637" y="connsiteY10637"/>
                </a:cxn>
                <a:cxn ang="0">
                  <a:pos x="connsiteX10638" y="connsiteY10638"/>
                </a:cxn>
                <a:cxn ang="0">
                  <a:pos x="connsiteX10639" y="connsiteY10639"/>
                </a:cxn>
                <a:cxn ang="0">
                  <a:pos x="connsiteX10640" y="connsiteY10640"/>
                </a:cxn>
                <a:cxn ang="0">
                  <a:pos x="connsiteX10641" y="connsiteY10641"/>
                </a:cxn>
                <a:cxn ang="0">
                  <a:pos x="connsiteX10642" y="connsiteY10642"/>
                </a:cxn>
                <a:cxn ang="0">
                  <a:pos x="connsiteX10643" y="connsiteY10643"/>
                </a:cxn>
                <a:cxn ang="0">
                  <a:pos x="connsiteX10644" y="connsiteY10644"/>
                </a:cxn>
                <a:cxn ang="0">
                  <a:pos x="connsiteX10645" y="connsiteY10645"/>
                </a:cxn>
                <a:cxn ang="0">
                  <a:pos x="connsiteX10646" y="connsiteY10646"/>
                </a:cxn>
                <a:cxn ang="0">
                  <a:pos x="connsiteX10647" y="connsiteY10647"/>
                </a:cxn>
                <a:cxn ang="0">
                  <a:pos x="connsiteX10648" y="connsiteY10648"/>
                </a:cxn>
                <a:cxn ang="0">
                  <a:pos x="connsiteX10649" y="connsiteY10649"/>
                </a:cxn>
                <a:cxn ang="0">
                  <a:pos x="connsiteX10650" y="connsiteY10650"/>
                </a:cxn>
                <a:cxn ang="0">
                  <a:pos x="connsiteX10651" y="connsiteY10651"/>
                </a:cxn>
                <a:cxn ang="0">
                  <a:pos x="connsiteX10652" y="connsiteY10652"/>
                </a:cxn>
                <a:cxn ang="0">
                  <a:pos x="connsiteX10653" y="connsiteY10653"/>
                </a:cxn>
                <a:cxn ang="0">
                  <a:pos x="connsiteX10654" y="connsiteY10654"/>
                </a:cxn>
                <a:cxn ang="0">
                  <a:pos x="connsiteX10655" y="connsiteY10655"/>
                </a:cxn>
                <a:cxn ang="0">
                  <a:pos x="connsiteX10656" y="connsiteY10656"/>
                </a:cxn>
                <a:cxn ang="0">
                  <a:pos x="connsiteX10657" y="connsiteY10657"/>
                </a:cxn>
                <a:cxn ang="0">
                  <a:pos x="connsiteX10658" y="connsiteY10658"/>
                </a:cxn>
                <a:cxn ang="0">
                  <a:pos x="connsiteX10659" y="connsiteY10659"/>
                </a:cxn>
                <a:cxn ang="0">
                  <a:pos x="connsiteX10660" y="connsiteY10660"/>
                </a:cxn>
                <a:cxn ang="0">
                  <a:pos x="connsiteX10661" y="connsiteY10661"/>
                </a:cxn>
                <a:cxn ang="0">
                  <a:pos x="connsiteX10662" y="connsiteY10662"/>
                </a:cxn>
                <a:cxn ang="0">
                  <a:pos x="connsiteX10663" y="connsiteY10663"/>
                </a:cxn>
                <a:cxn ang="0">
                  <a:pos x="connsiteX10664" y="connsiteY10664"/>
                </a:cxn>
                <a:cxn ang="0">
                  <a:pos x="connsiteX10665" y="connsiteY10665"/>
                </a:cxn>
                <a:cxn ang="0">
                  <a:pos x="connsiteX10666" y="connsiteY10666"/>
                </a:cxn>
                <a:cxn ang="0">
                  <a:pos x="connsiteX10667" y="connsiteY10667"/>
                </a:cxn>
                <a:cxn ang="0">
                  <a:pos x="connsiteX10668" y="connsiteY10668"/>
                </a:cxn>
                <a:cxn ang="0">
                  <a:pos x="connsiteX10669" y="connsiteY10669"/>
                </a:cxn>
                <a:cxn ang="0">
                  <a:pos x="connsiteX10670" y="connsiteY10670"/>
                </a:cxn>
                <a:cxn ang="0">
                  <a:pos x="connsiteX10671" y="connsiteY10671"/>
                </a:cxn>
                <a:cxn ang="0">
                  <a:pos x="connsiteX10672" y="connsiteY10672"/>
                </a:cxn>
                <a:cxn ang="0">
                  <a:pos x="connsiteX10673" y="connsiteY10673"/>
                </a:cxn>
                <a:cxn ang="0">
                  <a:pos x="connsiteX10674" y="connsiteY10674"/>
                </a:cxn>
                <a:cxn ang="0">
                  <a:pos x="connsiteX10675" y="connsiteY10675"/>
                </a:cxn>
                <a:cxn ang="0">
                  <a:pos x="connsiteX10676" y="connsiteY10676"/>
                </a:cxn>
                <a:cxn ang="0">
                  <a:pos x="connsiteX10677" y="connsiteY10677"/>
                </a:cxn>
                <a:cxn ang="0">
                  <a:pos x="connsiteX10678" y="connsiteY10678"/>
                </a:cxn>
                <a:cxn ang="0">
                  <a:pos x="connsiteX10679" y="connsiteY10679"/>
                </a:cxn>
                <a:cxn ang="0">
                  <a:pos x="connsiteX10680" y="connsiteY10680"/>
                </a:cxn>
                <a:cxn ang="0">
                  <a:pos x="connsiteX10681" y="connsiteY10681"/>
                </a:cxn>
                <a:cxn ang="0">
                  <a:pos x="connsiteX10682" y="connsiteY10682"/>
                </a:cxn>
                <a:cxn ang="0">
                  <a:pos x="connsiteX10683" y="connsiteY10683"/>
                </a:cxn>
                <a:cxn ang="0">
                  <a:pos x="connsiteX10684" y="connsiteY10684"/>
                </a:cxn>
                <a:cxn ang="0">
                  <a:pos x="connsiteX10685" y="connsiteY10685"/>
                </a:cxn>
                <a:cxn ang="0">
                  <a:pos x="connsiteX10686" y="connsiteY10686"/>
                </a:cxn>
                <a:cxn ang="0">
                  <a:pos x="connsiteX10687" y="connsiteY10687"/>
                </a:cxn>
                <a:cxn ang="0">
                  <a:pos x="connsiteX10688" y="connsiteY10688"/>
                </a:cxn>
                <a:cxn ang="0">
                  <a:pos x="connsiteX10689" y="connsiteY10689"/>
                </a:cxn>
                <a:cxn ang="0">
                  <a:pos x="connsiteX10690" y="connsiteY10690"/>
                </a:cxn>
                <a:cxn ang="0">
                  <a:pos x="connsiteX10691" y="connsiteY10691"/>
                </a:cxn>
                <a:cxn ang="0">
                  <a:pos x="connsiteX10692" y="connsiteY10692"/>
                </a:cxn>
                <a:cxn ang="0">
                  <a:pos x="connsiteX10693" y="connsiteY10693"/>
                </a:cxn>
                <a:cxn ang="0">
                  <a:pos x="connsiteX10694" y="connsiteY10694"/>
                </a:cxn>
                <a:cxn ang="0">
                  <a:pos x="connsiteX10695" y="connsiteY10695"/>
                </a:cxn>
                <a:cxn ang="0">
                  <a:pos x="connsiteX10696" y="connsiteY10696"/>
                </a:cxn>
                <a:cxn ang="0">
                  <a:pos x="connsiteX10697" y="connsiteY10697"/>
                </a:cxn>
                <a:cxn ang="0">
                  <a:pos x="connsiteX10698" y="connsiteY10698"/>
                </a:cxn>
                <a:cxn ang="0">
                  <a:pos x="connsiteX10699" y="connsiteY10699"/>
                </a:cxn>
                <a:cxn ang="0">
                  <a:pos x="connsiteX10700" y="connsiteY10700"/>
                </a:cxn>
                <a:cxn ang="0">
                  <a:pos x="connsiteX10701" y="connsiteY10701"/>
                </a:cxn>
                <a:cxn ang="0">
                  <a:pos x="connsiteX10702" y="connsiteY10702"/>
                </a:cxn>
                <a:cxn ang="0">
                  <a:pos x="connsiteX10703" y="connsiteY10703"/>
                </a:cxn>
                <a:cxn ang="0">
                  <a:pos x="connsiteX10704" y="connsiteY10704"/>
                </a:cxn>
                <a:cxn ang="0">
                  <a:pos x="connsiteX10705" y="connsiteY10705"/>
                </a:cxn>
                <a:cxn ang="0">
                  <a:pos x="connsiteX10706" y="connsiteY10706"/>
                </a:cxn>
                <a:cxn ang="0">
                  <a:pos x="connsiteX10707" y="connsiteY10707"/>
                </a:cxn>
                <a:cxn ang="0">
                  <a:pos x="connsiteX10708" y="connsiteY10708"/>
                </a:cxn>
                <a:cxn ang="0">
                  <a:pos x="connsiteX10709" y="connsiteY10709"/>
                </a:cxn>
                <a:cxn ang="0">
                  <a:pos x="connsiteX10710" y="connsiteY10710"/>
                </a:cxn>
                <a:cxn ang="0">
                  <a:pos x="connsiteX10711" y="connsiteY10711"/>
                </a:cxn>
                <a:cxn ang="0">
                  <a:pos x="connsiteX10712" y="connsiteY10712"/>
                </a:cxn>
                <a:cxn ang="0">
                  <a:pos x="connsiteX10713" y="connsiteY10713"/>
                </a:cxn>
                <a:cxn ang="0">
                  <a:pos x="connsiteX10714" y="connsiteY10714"/>
                </a:cxn>
                <a:cxn ang="0">
                  <a:pos x="connsiteX10715" y="connsiteY10715"/>
                </a:cxn>
                <a:cxn ang="0">
                  <a:pos x="connsiteX10716" y="connsiteY10716"/>
                </a:cxn>
                <a:cxn ang="0">
                  <a:pos x="connsiteX10717" y="connsiteY10717"/>
                </a:cxn>
                <a:cxn ang="0">
                  <a:pos x="connsiteX10718" y="connsiteY10718"/>
                </a:cxn>
                <a:cxn ang="0">
                  <a:pos x="connsiteX10719" y="connsiteY10719"/>
                </a:cxn>
                <a:cxn ang="0">
                  <a:pos x="connsiteX10720" y="connsiteY10720"/>
                </a:cxn>
                <a:cxn ang="0">
                  <a:pos x="connsiteX10721" y="connsiteY10721"/>
                </a:cxn>
                <a:cxn ang="0">
                  <a:pos x="connsiteX10722" y="connsiteY10722"/>
                </a:cxn>
                <a:cxn ang="0">
                  <a:pos x="connsiteX10723" y="connsiteY10723"/>
                </a:cxn>
                <a:cxn ang="0">
                  <a:pos x="connsiteX10724" y="connsiteY10724"/>
                </a:cxn>
                <a:cxn ang="0">
                  <a:pos x="connsiteX10725" y="connsiteY10725"/>
                </a:cxn>
                <a:cxn ang="0">
                  <a:pos x="connsiteX10726" y="connsiteY10726"/>
                </a:cxn>
                <a:cxn ang="0">
                  <a:pos x="connsiteX10727" y="connsiteY10727"/>
                </a:cxn>
                <a:cxn ang="0">
                  <a:pos x="connsiteX10728" y="connsiteY10728"/>
                </a:cxn>
                <a:cxn ang="0">
                  <a:pos x="connsiteX10729" y="connsiteY10729"/>
                </a:cxn>
                <a:cxn ang="0">
                  <a:pos x="connsiteX10730" y="connsiteY10730"/>
                </a:cxn>
                <a:cxn ang="0">
                  <a:pos x="connsiteX10731" y="connsiteY10731"/>
                </a:cxn>
                <a:cxn ang="0">
                  <a:pos x="connsiteX10732" y="connsiteY10732"/>
                </a:cxn>
                <a:cxn ang="0">
                  <a:pos x="connsiteX10733" y="connsiteY10733"/>
                </a:cxn>
                <a:cxn ang="0">
                  <a:pos x="connsiteX10734" y="connsiteY10734"/>
                </a:cxn>
                <a:cxn ang="0">
                  <a:pos x="connsiteX10735" y="connsiteY10735"/>
                </a:cxn>
                <a:cxn ang="0">
                  <a:pos x="connsiteX10736" y="connsiteY10736"/>
                </a:cxn>
                <a:cxn ang="0">
                  <a:pos x="connsiteX10737" y="connsiteY10737"/>
                </a:cxn>
                <a:cxn ang="0">
                  <a:pos x="connsiteX10738" y="connsiteY10738"/>
                </a:cxn>
                <a:cxn ang="0">
                  <a:pos x="connsiteX10739" y="connsiteY10739"/>
                </a:cxn>
                <a:cxn ang="0">
                  <a:pos x="connsiteX10740" y="connsiteY10740"/>
                </a:cxn>
                <a:cxn ang="0">
                  <a:pos x="connsiteX10741" y="connsiteY10741"/>
                </a:cxn>
                <a:cxn ang="0">
                  <a:pos x="connsiteX10742" y="connsiteY10742"/>
                </a:cxn>
                <a:cxn ang="0">
                  <a:pos x="connsiteX10743" y="connsiteY10743"/>
                </a:cxn>
                <a:cxn ang="0">
                  <a:pos x="connsiteX10744" y="connsiteY10744"/>
                </a:cxn>
                <a:cxn ang="0">
                  <a:pos x="connsiteX10745" y="connsiteY10745"/>
                </a:cxn>
                <a:cxn ang="0">
                  <a:pos x="connsiteX10746" y="connsiteY10746"/>
                </a:cxn>
                <a:cxn ang="0">
                  <a:pos x="connsiteX10747" y="connsiteY10747"/>
                </a:cxn>
                <a:cxn ang="0">
                  <a:pos x="connsiteX10748" y="connsiteY10748"/>
                </a:cxn>
                <a:cxn ang="0">
                  <a:pos x="connsiteX10749" y="connsiteY10749"/>
                </a:cxn>
                <a:cxn ang="0">
                  <a:pos x="connsiteX10750" y="connsiteY10750"/>
                </a:cxn>
                <a:cxn ang="0">
                  <a:pos x="connsiteX10751" y="connsiteY10751"/>
                </a:cxn>
                <a:cxn ang="0">
                  <a:pos x="connsiteX10752" y="connsiteY10752"/>
                </a:cxn>
                <a:cxn ang="0">
                  <a:pos x="connsiteX10753" y="connsiteY10753"/>
                </a:cxn>
                <a:cxn ang="0">
                  <a:pos x="connsiteX10754" y="connsiteY10754"/>
                </a:cxn>
                <a:cxn ang="0">
                  <a:pos x="connsiteX10755" y="connsiteY10755"/>
                </a:cxn>
                <a:cxn ang="0">
                  <a:pos x="connsiteX10756" y="connsiteY10756"/>
                </a:cxn>
                <a:cxn ang="0">
                  <a:pos x="connsiteX10757" y="connsiteY10757"/>
                </a:cxn>
                <a:cxn ang="0">
                  <a:pos x="connsiteX10758" y="connsiteY10758"/>
                </a:cxn>
                <a:cxn ang="0">
                  <a:pos x="connsiteX10759" y="connsiteY10759"/>
                </a:cxn>
                <a:cxn ang="0">
                  <a:pos x="connsiteX10760" y="connsiteY10760"/>
                </a:cxn>
                <a:cxn ang="0">
                  <a:pos x="connsiteX10761" y="connsiteY10761"/>
                </a:cxn>
                <a:cxn ang="0">
                  <a:pos x="connsiteX10762" y="connsiteY10762"/>
                </a:cxn>
                <a:cxn ang="0">
                  <a:pos x="connsiteX10763" y="connsiteY10763"/>
                </a:cxn>
                <a:cxn ang="0">
                  <a:pos x="connsiteX10764" y="connsiteY10764"/>
                </a:cxn>
                <a:cxn ang="0">
                  <a:pos x="connsiteX10765" y="connsiteY10765"/>
                </a:cxn>
                <a:cxn ang="0">
                  <a:pos x="connsiteX10766" y="connsiteY10766"/>
                </a:cxn>
                <a:cxn ang="0">
                  <a:pos x="connsiteX10767" y="connsiteY10767"/>
                </a:cxn>
                <a:cxn ang="0">
                  <a:pos x="connsiteX10768" y="connsiteY10768"/>
                </a:cxn>
                <a:cxn ang="0">
                  <a:pos x="connsiteX10769" y="connsiteY10769"/>
                </a:cxn>
                <a:cxn ang="0">
                  <a:pos x="connsiteX10770" y="connsiteY10770"/>
                </a:cxn>
                <a:cxn ang="0">
                  <a:pos x="connsiteX10771" y="connsiteY10771"/>
                </a:cxn>
                <a:cxn ang="0">
                  <a:pos x="connsiteX10772" y="connsiteY10772"/>
                </a:cxn>
                <a:cxn ang="0">
                  <a:pos x="connsiteX10773" y="connsiteY10773"/>
                </a:cxn>
                <a:cxn ang="0">
                  <a:pos x="connsiteX10774" y="connsiteY10774"/>
                </a:cxn>
                <a:cxn ang="0">
                  <a:pos x="connsiteX10775" y="connsiteY10775"/>
                </a:cxn>
                <a:cxn ang="0">
                  <a:pos x="connsiteX10776" y="connsiteY10776"/>
                </a:cxn>
                <a:cxn ang="0">
                  <a:pos x="connsiteX10777" y="connsiteY10777"/>
                </a:cxn>
                <a:cxn ang="0">
                  <a:pos x="connsiteX10778" y="connsiteY10778"/>
                </a:cxn>
                <a:cxn ang="0">
                  <a:pos x="connsiteX10779" y="connsiteY10779"/>
                </a:cxn>
                <a:cxn ang="0">
                  <a:pos x="connsiteX10780" y="connsiteY10780"/>
                </a:cxn>
                <a:cxn ang="0">
                  <a:pos x="connsiteX10781" y="connsiteY10781"/>
                </a:cxn>
                <a:cxn ang="0">
                  <a:pos x="connsiteX10782" y="connsiteY10782"/>
                </a:cxn>
                <a:cxn ang="0">
                  <a:pos x="connsiteX10783" y="connsiteY10783"/>
                </a:cxn>
                <a:cxn ang="0">
                  <a:pos x="connsiteX10784" y="connsiteY10784"/>
                </a:cxn>
                <a:cxn ang="0">
                  <a:pos x="connsiteX10785" y="connsiteY10785"/>
                </a:cxn>
                <a:cxn ang="0">
                  <a:pos x="connsiteX10786" y="connsiteY10786"/>
                </a:cxn>
                <a:cxn ang="0">
                  <a:pos x="connsiteX10787" y="connsiteY10787"/>
                </a:cxn>
                <a:cxn ang="0">
                  <a:pos x="connsiteX10788" y="connsiteY10788"/>
                </a:cxn>
                <a:cxn ang="0">
                  <a:pos x="connsiteX10789" y="connsiteY10789"/>
                </a:cxn>
                <a:cxn ang="0">
                  <a:pos x="connsiteX10790" y="connsiteY10790"/>
                </a:cxn>
                <a:cxn ang="0">
                  <a:pos x="connsiteX10791" y="connsiteY10791"/>
                </a:cxn>
                <a:cxn ang="0">
                  <a:pos x="connsiteX10792" y="connsiteY10792"/>
                </a:cxn>
                <a:cxn ang="0">
                  <a:pos x="connsiteX10793" y="connsiteY10793"/>
                </a:cxn>
                <a:cxn ang="0">
                  <a:pos x="connsiteX10794" y="connsiteY10794"/>
                </a:cxn>
                <a:cxn ang="0">
                  <a:pos x="connsiteX10795" y="connsiteY10795"/>
                </a:cxn>
                <a:cxn ang="0">
                  <a:pos x="connsiteX10796" y="connsiteY10796"/>
                </a:cxn>
                <a:cxn ang="0">
                  <a:pos x="connsiteX10797" y="connsiteY10797"/>
                </a:cxn>
                <a:cxn ang="0">
                  <a:pos x="connsiteX10798" y="connsiteY10798"/>
                </a:cxn>
                <a:cxn ang="0">
                  <a:pos x="connsiteX10799" y="connsiteY10799"/>
                </a:cxn>
                <a:cxn ang="0">
                  <a:pos x="connsiteX10800" y="connsiteY10800"/>
                </a:cxn>
                <a:cxn ang="0">
                  <a:pos x="connsiteX10801" y="connsiteY10801"/>
                </a:cxn>
                <a:cxn ang="0">
                  <a:pos x="connsiteX10802" y="connsiteY10802"/>
                </a:cxn>
                <a:cxn ang="0">
                  <a:pos x="connsiteX10803" y="connsiteY10803"/>
                </a:cxn>
                <a:cxn ang="0">
                  <a:pos x="connsiteX10804" y="connsiteY10804"/>
                </a:cxn>
                <a:cxn ang="0">
                  <a:pos x="connsiteX10805" y="connsiteY10805"/>
                </a:cxn>
                <a:cxn ang="0">
                  <a:pos x="connsiteX10806" y="connsiteY10806"/>
                </a:cxn>
                <a:cxn ang="0">
                  <a:pos x="connsiteX10807" y="connsiteY10807"/>
                </a:cxn>
                <a:cxn ang="0">
                  <a:pos x="connsiteX10808" y="connsiteY10808"/>
                </a:cxn>
                <a:cxn ang="0">
                  <a:pos x="connsiteX10809" y="connsiteY10809"/>
                </a:cxn>
                <a:cxn ang="0">
                  <a:pos x="connsiteX10810" y="connsiteY10810"/>
                </a:cxn>
                <a:cxn ang="0">
                  <a:pos x="connsiteX10811" y="connsiteY10811"/>
                </a:cxn>
                <a:cxn ang="0">
                  <a:pos x="connsiteX10812" y="connsiteY10812"/>
                </a:cxn>
                <a:cxn ang="0">
                  <a:pos x="connsiteX10813" y="connsiteY10813"/>
                </a:cxn>
                <a:cxn ang="0">
                  <a:pos x="connsiteX10814" y="connsiteY10814"/>
                </a:cxn>
                <a:cxn ang="0">
                  <a:pos x="connsiteX10815" y="connsiteY10815"/>
                </a:cxn>
                <a:cxn ang="0">
                  <a:pos x="connsiteX10816" y="connsiteY10816"/>
                </a:cxn>
                <a:cxn ang="0">
                  <a:pos x="connsiteX10817" y="connsiteY10817"/>
                </a:cxn>
                <a:cxn ang="0">
                  <a:pos x="connsiteX10818" y="connsiteY10818"/>
                </a:cxn>
                <a:cxn ang="0">
                  <a:pos x="connsiteX10819" y="connsiteY10819"/>
                </a:cxn>
                <a:cxn ang="0">
                  <a:pos x="connsiteX10820" y="connsiteY10820"/>
                </a:cxn>
                <a:cxn ang="0">
                  <a:pos x="connsiteX10821" y="connsiteY10821"/>
                </a:cxn>
                <a:cxn ang="0">
                  <a:pos x="connsiteX10822" y="connsiteY10822"/>
                </a:cxn>
                <a:cxn ang="0">
                  <a:pos x="connsiteX10823" y="connsiteY10823"/>
                </a:cxn>
                <a:cxn ang="0">
                  <a:pos x="connsiteX10824" y="connsiteY10824"/>
                </a:cxn>
                <a:cxn ang="0">
                  <a:pos x="connsiteX10825" y="connsiteY10825"/>
                </a:cxn>
                <a:cxn ang="0">
                  <a:pos x="connsiteX10826" y="connsiteY10826"/>
                </a:cxn>
                <a:cxn ang="0">
                  <a:pos x="connsiteX10827" y="connsiteY10827"/>
                </a:cxn>
                <a:cxn ang="0">
                  <a:pos x="connsiteX10828" y="connsiteY10828"/>
                </a:cxn>
                <a:cxn ang="0">
                  <a:pos x="connsiteX10829" y="connsiteY10829"/>
                </a:cxn>
                <a:cxn ang="0">
                  <a:pos x="connsiteX10830" y="connsiteY10830"/>
                </a:cxn>
                <a:cxn ang="0">
                  <a:pos x="connsiteX10831" y="connsiteY10831"/>
                </a:cxn>
                <a:cxn ang="0">
                  <a:pos x="connsiteX10832" y="connsiteY10832"/>
                </a:cxn>
                <a:cxn ang="0">
                  <a:pos x="connsiteX10833" y="connsiteY10833"/>
                </a:cxn>
                <a:cxn ang="0">
                  <a:pos x="connsiteX10834" y="connsiteY10834"/>
                </a:cxn>
                <a:cxn ang="0">
                  <a:pos x="connsiteX10835" y="connsiteY10835"/>
                </a:cxn>
                <a:cxn ang="0">
                  <a:pos x="connsiteX10836" y="connsiteY10836"/>
                </a:cxn>
                <a:cxn ang="0">
                  <a:pos x="connsiteX10837" y="connsiteY10837"/>
                </a:cxn>
                <a:cxn ang="0">
                  <a:pos x="connsiteX10838" y="connsiteY10838"/>
                </a:cxn>
                <a:cxn ang="0">
                  <a:pos x="connsiteX10839" y="connsiteY10839"/>
                </a:cxn>
                <a:cxn ang="0">
                  <a:pos x="connsiteX10840" y="connsiteY10840"/>
                </a:cxn>
                <a:cxn ang="0">
                  <a:pos x="connsiteX10841" y="connsiteY10841"/>
                </a:cxn>
                <a:cxn ang="0">
                  <a:pos x="connsiteX10842" y="connsiteY10842"/>
                </a:cxn>
                <a:cxn ang="0">
                  <a:pos x="connsiteX10843" y="connsiteY10843"/>
                </a:cxn>
                <a:cxn ang="0">
                  <a:pos x="connsiteX10844" y="connsiteY10844"/>
                </a:cxn>
                <a:cxn ang="0">
                  <a:pos x="connsiteX10845" y="connsiteY10845"/>
                </a:cxn>
                <a:cxn ang="0">
                  <a:pos x="connsiteX10846" y="connsiteY10846"/>
                </a:cxn>
                <a:cxn ang="0">
                  <a:pos x="connsiteX10847" y="connsiteY10847"/>
                </a:cxn>
                <a:cxn ang="0">
                  <a:pos x="connsiteX10848" y="connsiteY10848"/>
                </a:cxn>
                <a:cxn ang="0">
                  <a:pos x="connsiteX10849" y="connsiteY10849"/>
                </a:cxn>
                <a:cxn ang="0">
                  <a:pos x="connsiteX10850" y="connsiteY10850"/>
                </a:cxn>
                <a:cxn ang="0">
                  <a:pos x="connsiteX10851" y="connsiteY10851"/>
                </a:cxn>
                <a:cxn ang="0">
                  <a:pos x="connsiteX10852" y="connsiteY10852"/>
                </a:cxn>
                <a:cxn ang="0">
                  <a:pos x="connsiteX10853" y="connsiteY10853"/>
                </a:cxn>
                <a:cxn ang="0">
                  <a:pos x="connsiteX10854" y="connsiteY10854"/>
                </a:cxn>
                <a:cxn ang="0">
                  <a:pos x="connsiteX10855" y="connsiteY10855"/>
                </a:cxn>
                <a:cxn ang="0">
                  <a:pos x="connsiteX10856" y="connsiteY10856"/>
                </a:cxn>
                <a:cxn ang="0">
                  <a:pos x="connsiteX10857" y="connsiteY10857"/>
                </a:cxn>
                <a:cxn ang="0">
                  <a:pos x="connsiteX10858" y="connsiteY10858"/>
                </a:cxn>
                <a:cxn ang="0">
                  <a:pos x="connsiteX10859" y="connsiteY10859"/>
                </a:cxn>
                <a:cxn ang="0">
                  <a:pos x="connsiteX10860" y="connsiteY10860"/>
                </a:cxn>
                <a:cxn ang="0">
                  <a:pos x="connsiteX10861" y="connsiteY10861"/>
                </a:cxn>
                <a:cxn ang="0">
                  <a:pos x="connsiteX10862" y="connsiteY10862"/>
                </a:cxn>
                <a:cxn ang="0">
                  <a:pos x="connsiteX10863" y="connsiteY10863"/>
                </a:cxn>
                <a:cxn ang="0">
                  <a:pos x="connsiteX10864" y="connsiteY10864"/>
                </a:cxn>
                <a:cxn ang="0">
                  <a:pos x="connsiteX10865" y="connsiteY10865"/>
                </a:cxn>
                <a:cxn ang="0">
                  <a:pos x="connsiteX10866" y="connsiteY10866"/>
                </a:cxn>
                <a:cxn ang="0">
                  <a:pos x="connsiteX10867" y="connsiteY10867"/>
                </a:cxn>
                <a:cxn ang="0">
                  <a:pos x="connsiteX10868" y="connsiteY10868"/>
                </a:cxn>
                <a:cxn ang="0">
                  <a:pos x="connsiteX10869" y="connsiteY10869"/>
                </a:cxn>
                <a:cxn ang="0">
                  <a:pos x="connsiteX10870" y="connsiteY10870"/>
                </a:cxn>
                <a:cxn ang="0">
                  <a:pos x="connsiteX10871" y="connsiteY10871"/>
                </a:cxn>
                <a:cxn ang="0">
                  <a:pos x="connsiteX10872" y="connsiteY10872"/>
                </a:cxn>
                <a:cxn ang="0">
                  <a:pos x="connsiteX10873" y="connsiteY10873"/>
                </a:cxn>
                <a:cxn ang="0">
                  <a:pos x="connsiteX10874" y="connsiteY10874"/>
                </a:cxn>
                <a:cxn ang="0">
                  <a:pos x="connsiteX10875" y="connsiteY10875"/>
                </a:cxn>
                <a:cxn ang="0">
                  <a:pos x="connsiteX10876" y="connsiteY10876"/>
                </a:cxn>
                <a:cxn ang="0">
                  <a:pos x="connsiteX10877" y="connsiteY10877"/>
                </a:cxn>
                <a:cxn ang="0">
                  <a:pos x="connsiteX10878" y="connsiteY10878"/>
                </a:cxn>
                <a:cxn ang="0">
                  <a:pos x="connsiteX10879" y="connsiteY10879"/>
                </a:cxn>
                <a:cxn ang="0">
                  <a:pos x="connsiteX10880" y="connsiteY10880"/>
                </a:cxn>
                <a:cxn ang="0">
                  <a:pos x="connsiteX10881" y="connsiteY10881"/>
                </a:cxn>
                <a:cxn ang="0">
                  <a:pos x="connsiteX10882" y="connsiteY10882"/>
                </a:cxn>
                <a:cxn ang="0">
                  <a:pos x="connsiteX10883" y="connsiteY10883"/>
                </a:cxn>
                <a:cxn ang="0">
                  <a:pos x="connsiteX10884" y="connsiteY10884"/>
                </a:cxn>
                <a:cxn ang="0">
                  <a:pos x="connsiteX10885" y="connsiteY10885"/>
                </a:cxn>
                <a:cxn ang="0">
                  <a:pos x="connsiteX10886" y="connsiteY10886"/>
                </a:cxn>
                <a:cxn ang="0">
                  <a:pos x="connsiteX10887" y="connsiteY10887"/>
                </a:cxn>
                <a:cxn ang="0">
                  <a:pos x="connsiteX10888" y="connsiteY10888"/>
                </a:cxn>
                <a:cxn ang="0">
                  <a:pos x="connsiteX10889" y="connsiteY10889"/>
                </a:cxn>
                <a:cxn ang="0">
                  <a:pos x="connsiteX10890" y="connsiteY10890"/>
                </a:cxn>
                <a:cxn ang="0">
                  <a:pos x="connsiteX10891" y="connsiteY10891"/>
                </a:cxn>
                <a:cxn ang="0">
                  <a:pos x="connsiteX10892" y="connsiteY10892"/>
                </a:cxn>
                <a:cxn ang="0">
                  <a:pos x="connsiteX10893" y="connsiteY10893"/>
                </a:cxn>
                <a:cxn ang="0">
                  <a:pos x="connsiteX10894" y="connsiteY10894"/>
                </a:cxn>
                <a:cxn ang="0">
                  <a:pos x="connsiteX10895" y="connsiteY10895"/>
                </a:cxn>
                <a:cxn ang="0">
                  <a:pos x="connsiteX10896" y="connsiteY10896"/>
                </a:cxn>
                <a:cxn ang="0">
                  <a:pos x="connsiteX10897" y="connsiteY10897"/>
                </a:cxn>
                <a:cxn ang="0">
                  <a:pos x="connsiteX10898" y="connsiteY10898"/>
                </a:cxn>
                <a:cxn ang="0">
                  <a:pos x="connsiteX10899" y="connsiteY10899"/>
                </a:cxn>
                <a:cxn ang="0">
                  <a:pos x="connsiteX10900" y="connsiteY10900"/>
                </a:cxn>
                <a:cxn ang="0">
                  <a:pos x="connsiteX10901" y="connsiteY10901"/>
                </a:cxn>
                <a:cxn ang="0">
                  <a:pos x="connsiteX10902" y="connsiteY10902"/>
                </a:cxn>
                <a:cxn ang="0">
                  <a:pos x="connsiteX10903" y="connsiteY10903"/>
                </a:cxn>
                <a:cxn ang="0">
                  <a:pos x="connsiteX10904" y="connsiteY10904"/>
                </a:cxn>
                <a:cxn ang="0">
                  <a:pos x="connsiteX10905" y="connsiteY10905"/>
                </a:cxn>
                <a:cxn ang="0">
                  <a:pos x="connsiteX10906" y="connsiteY10906"/>
                </a:cxn>
                <a:cxn ang="0">
                  <a:pos x="connsiteX10907" y="connsiteY10907"/>
                </a:cxn>
                <a:cxn ang="0">
                  <a:pos x="connsiteX10908" y="connsiteY10908"/>
                </a:cxn>
                <a:cxn ang="0">
                  <a:pos x="connsiteX10909" y="connsiteY10909"/>
                </a:cxn>
                <a:cxn ang="0">
                  <a:pos x="connsiteX10910" y="connsiteY10910"/>
                </a:cxn>
                <a:cxn ang="0">
                  <a:pos x="connsiteX10911" y="connsiteY10911"/>
                </a:cxn>
                <a:cxn ang="0">
                  <a:pos x="connsiteX10912" y="connsiteY10912"/>
                </a:cxn>
                <a:cxn ang="0">
                  <a:pos x="connsiteX10913" y="connsiteY10913"/>
                </a:cxn>
                <a:cxn ang="0">
                  <a:pos x="connsiteX10914" y="connsiteY10914"/>
                </a:cxn>
                <a:cxn ang="0">
                  <a:pos x="connsiteX10915" y="connsiteY10915"/>
                </a:cxn>
                <a:cxn ang="0">
                  <a:pos x="connsiteX10916" y="connsiteY10916"/>
                </a:cxn>
                <a:cxn ang="0">
                  <a:pos x="connsiteX10917" y="connsiteY10917"/>
                </a:cxn>
                <a:cxn ang="0">
                  <a:pos x="connsiteX10918" y="connsiteY10918"/>
                </a:cxn>
                <a:cxn ang="0">
                  <a:pos x="connsiteX10919" y="connsiteY10919"/>
                </a:cxn>
                <a:cxn ang="0">
                  <a:pos x="connsiteX10920" y="connsiteY10920"/>
                </a:cxn>
                <a:cxn ang="0">
                  <a:pos x="connsiteX10921" y="connsiteY10921"/>
                </a:cxn>
                <a:cxn ang="0">
                  <a:pos x="connsiteX10922" y="connsiteY10922"/>
                </a:cxn>
                <a:cxn ang="0">
                  <a:pos x="connsiteX10923" y="connsiteY10923"/>
                </a:cxn>
                <a:cxn ang="0">
                  <a:pos x="connsiteX10924" y="connsiteY10924"/>
                </a:cxn>
                <a:cxn ang="0">
                  <a:pos x="connsiteX10925" y="connsiteY10925"/>
                </a:cxn>
                <a:cxn ang="0">
                  <a:pos x="connsiteX10926" y="connsiteY10926"/>
                </a:cxn>
                <a:cxn ang="0">
                  <a:pos x="connsiteX10927" y="connsiteY10927"/>
                </a:cxn>
                <a:cxn ang="0">
                  <a:pos x="connsiteX10928" y="connsiteY10928"/>
                </a:cxn>
                <a:cxn ang="0">
                  <a:pos x="connsiteX10929" y="connsiteY10929"/>
                </a:cxn>
                <a:cxn ang="0">
                  <a:pos x="connsiteX10930" y="connsiteY10930"/>
                </a:cxn>
                <a:cxn ang="0">
                  <a:pos x="connsiteX10931" y="connsiteY10931"/>
                </a:cxn>
                <a:cxn ang="0">
                  <a:pos x="connsiteX10932" y="connsiteY10932"/>
                </a:cxn>
                <a:cxn ang="0">
                  <a:pos x="connsiteX10933" y="connsiteY10933"/>
                </a:cxn>
                <a:cxn ang="0">
                  <a:pos x="connsiteX10934" y="connsiteY10934"/>
                </a:cxn>
                <a:cxn ang="0">
                  <a:pos x="connsiteX10935" y="connsiteY10935"/>
                </a:cxn>
                <a:cxn ang="0">
                  <a:pos x="connsiteX10936" y="connsiteY10936"/>
                </a:cxn>
                <a:cxn ang="0">
                  <a:pos x="connsiteX10937" y="connsiteY10937"/>
                </a:cxn>
                <a:cxn ang="0">
                  <a:pos x="connsiteX10938" y="connsiteY10938"/>
                </a:cxn>
                <a:cxn ang="0">
                  <a:pos x="connsiteX10939" y="connsiteY10939"/>
                </a:cxn>
                <a:cxn ang="0">
                  <a:pos x="connsiteX10940" y="connsiteY10940"/>
                </a:cxn>
                <a:cxn ang="0">
                  <a:pos x="connsiteX10941" y="connsiteY10941"/>
                </a:cxn>
                <a:cxn ang="0">
                  <a:pos x="connsiteX10942" y="connsiteY10942"/>
                </a:cxn>
                <a:cxn ang="0">
                  <a:pos x="connsiteX10943" y="connsiteY10943"/>
                </a:cxn>
                <a:cxn ang="0">
                  <a:pos x="connsiteX10944" y="connsiteY10944"/>
                </a:cxn>
                <a:cxn ang="0">
                  <a:pos x="connsiteX10945" y="connsiteY10945"/>
                </a:cxn>
                <a:cxn ang="0">
                  <a:pos x="connsiteX10946" y="connsiteY10946"/>
                </a:cxn>
                <a:cxn ang="0">
                  <a:pos x="connsiteX10947" y="connsiteY10947"/>
                </a:cxn>
                <a:cxn ang="0">
                  <a:pos x="connsiteX10948" y="connsiteY10948"/>
                </a:cxn>
                <a:cxn ang="0">
                  <a:pos x="connsiteX10949" y="connsiteY10949"/>
                </a:cxn>
                <a:cxn ang="0">
                  <a:pos x="connsiteX10950" y="connsiteY10950"/>
                </a:cxn>
                <a:cxn ang="0">
                  <a:pos x="connsiteX10951" y="connsiteY10951"/>
                </a:cxn>
                <a:cxn ang="0">
                  <a:pos x="connsiteX10952" y="connsiteY10952"/>
                </a:cxn>
                <a:cxn ang="0">
                  <a:pos x="connsiteX10953" y="connsiteY10953"/>
                </a:cxn>
                <a:cxn ang="0">
                  <a:pos x="connsiteX10954" y="connsiteY10954"/>
                </a:cxn>
                <a:cxn ang="0">
                  <a:pos x="connsiteX10955" y="connsiteY10955"/>
                </a:cxn>
                <a:cxn ang="0">
                  <a:pos x="connsiteX10956" y="connsiteY10956"/>
                </a:cxn>
                <a:cxn ang="0">
                  <a:pos x="connsiteX10957" y="connsiteY10957"/>
                </a:cxn>
                <a:cxn ang="0">
                  <a:pos x="connsiteX10958" y="connsiteY10958"/>
                </a:cxn>
                <a:cxn ang="0">
                  <a:pos x="connsiteX10959" y="connsiteY10959"/>
                </a:cxn>
                <a:cxn ang="0">
                  <a:pos x="connsiteX10960" y="connsiteY10960"/>
                </a:cxn>
                <a:cxn ang="0">
                  <a:pos x="connsiteX10961" y="connsiteY10961"/>
                </a:cxn>
                <a:cxn ang="0">
                  <a:pos x="connsiteX10962" y="connsiteY10962"/>
                </a:cxn>
                <a:cxn ang="0">
                  <a:pos x="connsiteX10963" y="connsiteY10963"/>
                </a:cxn>
                <a:cxn ang="0">
                  <a:pos x="connsiteX10964" y="connsiteY10964"/>
                </a:cxn>
                <a:cxn ang="0">
                  <a:pos x="connsiteX10965" y="connsiteY10965"/>
                </a:cxn>
                <a:cxn ang="0">
                  <a:pos x="connsiteX10966" y="connsiteY10966"/>
                </a:cxn>
                <a:cxn ang="0">
                  <a:pos x="connsiteX10967" y="connsiteY10967"/>
                </a:cxn>
                <a:cxn ang="0">
                  <a:pos x="connsiteX10968" y="connsiteY10968"/>
                </a:cxn>
                <a:cxn ang="0">
                  <a:pos x="connsiteX10969" y="connsiteY10969"/>
                </a:cxn>
                <a:cxn ang="0">
                  <a:pos x="connsiteX10970" y="connsiteY10970"/>
                </a:cxn>
                <a:cxn ang="0">
                  <a:pos x="connsiteX10971" y="connsiteY10971"/>
                </a:cxn>
                <a:cxn ang="0">
                  <a:pos x="connsiteX10972" y="connsiteY10972"/>
                </a:cxn>
                <a:cxn ang="0">
                  <a:pos x="connsiteX10973" y="connsiteY10973"/>
                </a:cxn>
                <a:cxn ang="0">
                  <a:pos x="connsiteX10974" y="connsiteY10974"/>
                </a:cxn>
                <a:cxn ang="0">
                  <a:pos x="connsiteX10975" y="connsiteY10975"/>
                </a:cxn>
                <a:cxn ang="0">
                  <a:pos x="connsiteX10976" y="connsiteY10976"/>
                </a:cxn>
                <a:cxn ang="0">
                  <a:pos x="connsiteX10977" y="connsiteY10977"/>
                </a:cxn>
                <a:cxn ang="0">
                  <a:pos x="connsiteX10978" y="connsiteY10978"/>
                </a:cxn>
                <a:cxn ang="0">
                  <a:pos x="connsiteX10979" y="connsiteY10979"/>
                </a:cxn>
                <a:cxn ang="0">
                  <a:pos x="connsiteX10980" y="connsiteY10980"/>
                </a:cxn>
                <a:cxn ang="0">
                  <a:pos x="connsiteX10981" y="connsiteY10981"/>
                </a:cxn>
                <a:cxn ang="0">
                  <a:pos x="connsiteX10982" y="connsiteY10982"/>
                </a:cxn>
                <a:cxn ang="0">
                  <a:pos x="connsiteX10983" y="connsiteY10983"/>
                </a:cxn>
                <a:cxn ang="0">
                  <a:pos x="connsiteX10984" y="connsiteY10984"/>
                </a:cxn>
                <a:cxn ang="0">
                  <a:pos x="connsiteX10985" y="connsiteY10985"/>
                </a:cxn>
                <a:cxn ang="0">
                  <a:pos x="connsiteX10986" y="connsiteY10986"/>
                </a:cxn>
                <a:cxn ang="0">
                  <a:pos x="connsiteX10987" y="connsiteY10987"/>
                </a:cxn>
                <a:cxn ang="0">
                  <a:pos x="connsiteX10988" y="connsiteY10988"/>
                </a:cxn>
                <a:cxn ang="0">
                  <a:pos x="connsiteX10989" y="connsiteY10989"/>
                </a:cxn>
                <a:cxn ang="0">
                  <a:pos x="connsiteX10990" y="connsiteY10990"/>
                </a:cxn>
                <a:cxn ang="0">
                  <a:pos x="connsiteX10991" y="connsiteY10991"/>
                </a:cxn>
                <a:cxn ang="0">
                  <a:pos x="connsiteX10992" y="connsiteY10992"/>
                </a:cxn>
                <a:cxn ang="0">
                  <a:pos x="connsiteX10993" y="connsiteY10993"/>
                </a:cxn>
                <a:cxn ang="0">
                  <a:pos x="connsiteX10994" y="connsiteY10994"/>
                </a:cxn>
                <a:cxn ang="0">
                  <a:pos x="connsiteX10995" y="connsiteY10995"/>
                </a:cxn>
                <a:cxn ang="0">
                  <a:pos x="connsiteX10996" y="connsiteY10996"/>
                </a:cxn>
                <a:cxn ang="0">
                  <a:pos x="connsiteX10997" y="connsiteY10997"/>
                </a:cxn>
                <a:cxn ang="0">
                  <a:pos x="connsiteX10998" y="connsiteY10998"/>
                </a:cxn>
                <a:cxn ang="0">
                  <a:pos x="connsiteX10999" y="connsiteY10999"/>
                </a:cxn>
                <a:cxn ang="0">
                  <a:pos x="connsiteX11000" y="connsiteY11000"/>
                </a:cxn>
                <a:cxn ang="0">
                  <a:pos x="connsiteX11001" y="connsiteY11001"/>
                </a:cxn>
                <a:cxn ang="0">
                  <a:pos x="connsiteX11002" y="connsiteY11002"/>
                </a:cxn>
                <a:cxn ang="0">
                  <a:pos x="connsiteX11003" y="connsiteY11003"/>
                </a:cxn>
                <a:cxn ang="0">
                  <a:pos x="connsiteX11004" y="connsiteY11004"/>
                </a:cxn>
                <a:cxn ang="0">
                  <a:pos x="connsiteX11005" y="connsiteY11005"/>
                </a:cxn>
                <a:cxn ang="0">
                  <a:pos x="connsiteX11006" y="connsiteY11006"/>
                </a:cxn>
                <a:cxn ang="0">
                  <a:pos x="connsiteX11007" y="connsiteY11007"/>
                </a:cxn>
                <a:cxn ang="0">
                  <a:pos x="connsiteX11008" y="connsiteY11008"/>
                </a:cxn>
                <a:cxn ang="0">
                  <a:pos x="connsiteX11009" y="connsiteY11009"/>
                </a:cxn>
                <a:cxn ang="0">
                  <a:pos x="connsiteX11010" y="connsiteY11010"/>
                </a:cxn>
                <a:cxn ang="0">
                  <a:pos x="connsiteX11011" y="connsiteY11011"/>
                </a:cxn>
                <a:cxn ang="0">
                  <a:pos x="connsiteX11012" y="connsiteY11012"/>
                </a:cxn>
                <a:cxn ang="0">
                  <a:pos x="connsiteX11013" y="connsiteY11013"/>
                </a:cxn>
                <a:cxn ang="0">
                  <a:pos x="connsiteX11014" y="connsiteY11014"/>
                </a:cxn>
                <a:cxn ang="0">
                  <a:pos x="connsiteX11015" y="connsiteY11015"/>
                </a:cxn>
                <a:cxn ang="0">
                  <a:pos x="connsiteX11016" y="connsiteY11016"/>
                </a:cxn>
                <a:cxn ang="0">
                  <a:pos x="connsiteX11017" y="connsiteY11017"/>
                </a:cxn>
                <a:cxn ang="0">
                  <a:pos x="connsiteX11018" y="connsiteY11018"/>
                </a:cxn>
                <a:cxn ang="0">
                  <a:pos x="connsiteX11019" y="connsiteY11019"/>
                </a:cxn>
                <a:cxn ang="0">
                  <a:pos x="connsiteX11020" y="connsiteY11020"/>
                </a:cxn>
                <a:cxn ang="0">
                  <a:pos x="connsiteX11021" y="connsiteY11021"/>
                </a:cxn>
                <a:cxn ang="0">
                  <a:pos x="connsiteX11022" y="connsiteY11022"/>
                </a:cxn>
                <a:cxn ang="0">
                  <a:pos x="connsiteX11023" y="connsiteY11023"/>
                </a:cxn>
                <a:cxn ang="0">
                  <a:pos x="connsiteX11024" y="connsiteY11024"/>
                </a:cxn>
                <a:cxn ang="0">
                  <a:pos x="connsiteX11025" y="connsiteY11025"/>
                </a:cxn>
                <a:cxn ang="0">
                  <a:pos x="connsiteX11026" y="connsiteY11026"/>
                </a:cxn>
                <a:cxn ang="0">
                  <a:pos x="connsiteX11027" y="connsiteY11027"/>
                </a:cxn>
                <a:cxn ang="0">
                  <a:pos x="connsiteX11028" y="connsiteY11028"/>
                </a:cxn>
                <a:cxn ang="0">
                  <a:pos x="connsiteX11029" y="connsiteY11029"/>
                </a:cxn>
                <a:cxn ang="0">
                  <a:pos x="connsiteX11030" y="connsiteY11030"/>
                </a:cxn>
                <a:cxn ang="0">
                  <a:pos x="connsiteX11031" y="connsiteY11031"/>
                </a:cxn>
                <a:cxn ang="0">
                  <a:pos x="connsiteX11032" y="connsiteY11032"/>
                </a:cxn>
                <a:cxn ang="0">
                  <a:pos x="connsiteX11033" y="connsiteY11033"/>
                </a:cxn>
                <a:cxn ang="0">
                  <a:pos x="connsiteX11034" y="connsiteY11034"/>
                </a:cxn>
                <a:cxn ang="0">
                  <a:pos x="connsiteX11035" y="connsiteY11035"/>
                </a:cxn>
                <a:cxn ang="0">
                  <a:pos x="connsiteX11036" y="connsiteY11036"/>
                </a:cxn>
                <a:cxn ang="0">
                  <a:pos x="connsiteX11037" y="connsiteY11037"/>
                </a:cxn>
                <a:cxn ang="0">
                  <a:pos x="connsiteX11038" y="connsiteY11038"/>
                </a:cxn>
                <a:cxn ang="0">
                  <a:pos x="connsiteX11039" y="connsiteY11039"/>
                </a:cxn>
                <a:cxn ang="0">
                  <a:pos x="connsiteX11040" y="connsiteY11040"/>
                </a:cxn>
                <a:cxn ang="0">
                  <a:pos x="connsiteX11041" y="connsiteY11041"/>
                </a:cxn>
                <a:cxn ang="0">
                  <a:pos x="connsiteX11042" y="connsiteY11042"/>
                </a:cxn>
                <a:cxn ang="0">
                  <a:pos x="connsiteX11043" y="connsiteY11043"/>
                </a:cxn>
                <a:cxn ang="0">
                  <a:pos x="connsiteX11044" y="connsiteY11044"/>
                </a:cxn>
                <a:cxn ang="0">
                  <a:pos x="connsiteX11045" y="connsiteY11045"/>
                </a:cxn>
                <a:cxn ang="0">
                  <a:pos x="connsiteX11046" y="connsiteY11046"/>
                </a:cxn>
                <a:cxn ang="0">
                  <a:pos x="connsiteX11047" y="connsiteY11047"/>
                </a:cxn>
                <a:cxn ang="0">
                  <a:pos x="connsiteX11048" y="connsiteY11048"/>
                </a:cxn>
                <a:cxn ang="0">
                  <a:pos x="connsiteX11049" y="connsiteY11049"/>
                </a:cxn>
                <a:cxn ang="0">
                  <a:pos x="connsiteX11050" y="connsiteY11050"/>
                </a:cxn>
                <a:cxn ang="0">
                  <a:pos x="connsiteX11051" y="connsiteY11051"/>
                </a:cxn>
                <a:cxn ang="0">
                  <a:pos x="connsiteX11052" y="connsiteY11052"/>
                </a:cxn>
                <a:cxn ang="0">
                  <a:pos x="connsiteX11053" y="connsiteY11053"/>
                </a:cxn>
                <a:cxn ang="0">
                  <a:pos x="connsiteX11054" y="connsiteY11054"/>
                </a:cxn>
                <a:cxn ang="0">
                  <a:pos x="connsiteX11055" y="connsiteY11055"/>
                </a:cxn>
                <a:cxn ang="0">
                  <a:pos x="connsiteX11056" y="connsiteY11056"/>
                </a:cxn>
                <a:cxn ang="0">
                  <a:pos x="connsiteX11057" y="connsiteY11057"/>
                </a:cxn>
                <a:cxn ang="0">
                  <a:pos x="connsiteX11058" y="connsiteY11058"/>
                </a:cxn>
                <a:cxn ang="0">
                  <a:pos x="connsiteX11059" y="connsiteY11059"/>
                </a:cxn>
                <a:cxn ang="0">
                  <a:pos x="connsiteX11060" y="connsiteY11060"/>
                </a:cxn>
                <a:cxn ang="0">
                  <a:pos x="connsiteX11061" y="connsiteY11061"/>
                </a:cxn>
                <a:cxn ang="0">
                  <a:pos x="connsiteX11062" y="connsiteY11062"/>
                </a:cxn>
                <a:cxn ang="0">
                  <a:pos x="connsiteX11063" y="connsiteY11063"/>
                </a:cxn>
                <a:cxn ang="0">
                  <a:pos x="connsiteX11064" y="connsiteY11064"/>
                </a:cxn>
                <a:cxn ang="0">
                  <a:pos x="connsiteX11065" y="connsiteY11065"/>
                </a:cxn>
                <a:cxn ang="0">
                  <a:pos x="connsiteX11066" y="connsiteY11066"/>
                </a:cxn>
                <a:cxn ang="0">
                  <a:pos x="connsiteX11067" y="connsiteY11067"/>
                </a:cxn>
                <a:cxn ang="0">
                  <a:pos x="connsiteX11068" y="connsiteY11068"/>
                </a:cxn>
                <a:cxn ang="0">
                  <a:pos x="connsiteX11069" y="connsiteY11069"/>
                </a:cxn>
                <a:cxn ang="0">
                  <a:pos x="connsiteX11070" y="connsiteY11070"/>
                </a:cxn>
                <a:cxn ang="0">
                  <a:pos x="connsiteX11071" y="connsiteY11071"/>
                </a:cxn>
                <a:cxn ang="0">
                  <a:pos x="connsiteX11072" y="connsiteY11072"/>
                </a:cxn>
                <a:cxn ang="0">
                  <a:pos x="connsiteX11073" y="connsiteY11073"/>
                </a:cxn>
                <a:cxn ang="0">
                  <a:pos x="connsiteX11074" y="connsiteY11074"/>
                </a:cxn>
                <a:cxn ang="0">
                  <a:pos x="connsiteX11075" y="connsiteY11075"/>
                </a:cxn>
                <a:cxn ang="0">
                  <a:pos x="connsiteX11076" y="connsiteY11076"/>
                </a:cxn>
                <a:cxn ang="0">
                  <a:pos x="connsiteX11077" y="connsiteY11077"/>
                </a:cxn>
                <a:cxn ang="0">
                  <a:pos x="connsiteX11078" y="connsiteY11078"/>
                </a:cxn>
                <a:cxn ang="0">
                  <a:pos x="connsiteX11079" y="connsiteY11079"/>
                </a:cxn>
                <a:cxn ang="0">
                  <a:pos x="connsiteX11080" y="connsiteY11080"/>
                </a:cxn>
                <a:cxn ang="0">
                  <a:pos x="connsiteX11081" y="connsiteY11081"/>
                </a:cxn>
                <a:cxn ang="0">
                  <a:pos x="connsiteX11082" y="connsiteY11082"/>
                </a:cxn>
                <a:cxn ang="0">
                  <a:pos x="connsiteX11083" y="connsiteY11083"/>
                </a:cxn>
                <a:cxn ang="0">
                  <a:pos x="connsiteX11084" y="connsiteY11084"/>
                </a:cxn>
                <a:cxn ang="0">
                  <a:pos x="connsiteX11085" y="connsiteY11085"/>
                </a:cxn>
                <a:cxn ang="0">
                  <a:pos x="connsiteX11086" y="connsiteY11086"/>
                </a:cxn>
                <a:cxn ang="0">
                  <a:pos x="connsiteX11087" y="connsiteY11087"/>
                </a:cxn>
                <a:cxn ang="0">
                  <a:pos x="connsiteX11088" y="connsiteY11088"/>
                </a:cxn>
                <a:cxn ang="0">
                  <a:pos x="connsiteX11089" y="connsiteY11089"/>
                </a:cxn>
                <a:cxn ang="0">
                  <a:pos x="connsiteX11090" y="connsiteY11090"/>
                </a:cxn>
                <a:cxn ang="0">
                  <a:pos x="connsiteX11091" y="connsiteY11091"/>
                </a:cxn>
                <a:cxn ang="0">
                  <a:pos x="connsiteX11092" y="connsiteY11092"/>
                </a:cxn>
                <a:cxn ang="0">
                  <a:pos x="connsiteX11093" y="connsiteY11093"/>
                </a:cxn>
                <a:cxn ang="0">
                  <a:pos x="connsiteX11094" y="connsiteY11094"/>
                </a:cxn>
                <a:cxn ang="0">
                  <a:pos x="connsiteX11095" y="connsiteY11095"/>
                </a:cxn>
                <a:cxn ang="0">
                  <a:pos x="connsiteX11096" y="connsiteY11096"/>
                </a:cxn>
                <a:cxn ang="0">
                  <a:pos x="connsiteX11097" y="connsiteY11097"/>
                </a:cxn>
                <a:cxn ang="0">
                  <a:pos x="connsiteX11098" y="connsiteY11098"/>
                </a:cxn>
                <a:cxn ang="0">
                  <a:pos x="connsiteX11099" y="connsiteY11099"/>
                </a:cxn>
                <a:cxn ang="0">
                  <a:pos x="connsiteX11100" y="connsiteY11100"/>
                </a:cxn>
                <a:cxn ang="0">
                  <a:pos x="connsiteX11101" y="connsiteY11101"/>
                </a:cxn>
                <a:cxn ang="0">
                  <a:pos x="connsiteX11102" y="connsiteY11102"/>
                </a:cxn>
                <a:cxn ang="0">
                  <a:pos x="connsiteX11103" y="connsiteY11103"/>
                </a:cxn>
                <a:cxn ang="0">
                  <a:pos x="connsiteX11104" y="connsiteY11104"/>
                </a:cxn>
                <a:cxn ang="0">
                  <a:pos x="connsiteX11105" y="connsiteY11105"/>
                </a:cxn>
                <a:cxn ang="0">
                  <a:pos x="connsiteX11106" y="connsiteY11106"/>
                </a:cxn>
                <a:cxn ang="0">
                  <a:pos x="connsiteX11107" y="connsiteY11107"/>
                </a:cxn>
                <a:cxn ang="0">
                  <a:pos x="connsiteX11108" y="connsiteY11108"/>
                </a:cxn>
                <a:cxn ang="0">
                  <a:pos x="connsiteX11109" y="connsiteY11109"/>
                </a:cxn>
                <a:cxn ang="0">
                  <a:pos x="connsiteX11110" y="connsiteY11110"/>
                </a:cxn>
                <a:cxn ang="0">
                  <a:pos x="connsiteX11111" y="connsiteY11111"/>
                </a:cxn>
                <a:cxn ang="0">
                  <a:pos x="connsiteX11112" y="connsiteY11112"/>
                </a:cxn>
                <a:cxn ang="0">
                  <a:pos x="connsiteX11113" y="connsiteY11113"/>
                </a:cxn>
                <a:cxn ang="0">
                  <a:pos x="connsiteX11114" y="connsiteY11114"/>
                </a:cxn>
                <a:cxn ang="0">
                  <a:pos x="connsiteX11115" y="connsiteY11115"/>
                </a:cxn>
                <a:cxn ang="0">
                  <a:pos x="connsiteX11116" y="connsiteY11116"/>
                </a:cxn>
                <a:cxn ang="0">
                  <a:pos x="connsiteX11117" y="connsiteY11117"/>
                </a:cxn>
                <a:cxn ang="0">
                  <a:pos x="connsiteX11118" y="connsiteY11118"/>
                </a:cxn>
                <a:cxn ang="0">
                  <a:pos x="connsiteX11119" y="connsiteY11119"/>
                </a:cxn>
                <a:cxn ang="0">
                  <a:pos x="connsiteX11120" y="connsiteY11120"/>
                </a:cxn>
                <a:cxn ang="0">
                  <a:pos x="connsiteX11121" y="connsiteY11121"/>
                </a:cxn>
                <a:cxn ang="0">
                  <a:pos x="connsiteX11122" y="connsiteY11122"/>
                </a:cxn>
                <a:cxn ang="0">
                  <a:pos x="connsiteX11123" y="connsiteY11123"/>
                </a:cxn>
                <a:cxn ang="0">
                  <a:pos x="connsiteX11124" y="connsiteY11124"/>
                </a:cxn>
                <a:cxn ang="0">
                  <a:pos x="connsiteX11125" y="connsiteY11125"/>
                </a:cxn>
                <a:cxn ang="0">
                  <a:pos x="connsiteX11126" y="connsiteY11126"/>
                </a:cxn>
                <a:cxn ang="0">
                  <a:pos x="connsiteX11127" y="connsiteY11127"/>
                </a:cxn>
                <a:cxn ang="0">
                  <a:pos x="connsiteX11128" y="connsiteY11128"/>
                </a:cxn>
                <a:cxn ang="0">
                  <a:pos x="connsiteX11129" y="connsiteY11129"/>
                </a:cxn>
                <a:cxn ang="0">
                  <a:pos x="connsiteX11130" y="connsiteY11130"/>
                </a:cxn>
                <a:cxn ang="0">
                  <a:pos x="connsiteX11131" y="connsiteY11131"/>
                </a:cxn>
                <a:cxn ang="0">
                  <a:pos x="connsiteX11132" y="connsiteY11132"/>
                </a:cxn>
                <a:cxn ang="0">
                  <a:pos x="connsiteX11133" y="connsiteY11133"/>
                </a:cxn>
                <a:cxn ang="0">
                  <a:pos x="connsiteX11134" y="connsiteY11134"/>
                </a:cxn>
                <a:cxn ang="0">
                  <a:pos x="connsiteX11135" y="connsiteY11135"/>
                </a:cxn>
                <a:cxn ang="0">
                  <a:pos x="connsiteX11136" y="connsiteY11136"/>
                </a:cxn>
                <a:cxn ang="0">
                  <a:pos x="connsiteX11137" y="connsiteY11137"/>
                </a:cxn>
                <a:cxn ang="0">
                  <a:pos x="connsiteX11138" y="connsiteY11138"/>
                </a:cxn>
                <a:cxn ang="0">
                  <a:pos x="connsiteX11139" y="connsiteY11139"/>
                </a:cxn>
                <a:cxn ang="0">
                  <a:pos x="connsiteX11140" y="connsiteY11140"/>
                </a:cxn>
                <a:cxn ang="0">
                  <a:pos x="connsiteX11141" y="connsiteY11141"/>
                </a:cxn>
                <a:cxn ang="0">
                  <a:pos x="connsiteX11142" y="connsiteY11142"/>
                </a:cxn>
                <a:cxn ang="0">
                  <a:pos x="connsiteX11143" y="connsiteY11143"/>
                </a:cxn>
                <a:cxn ang="0">
                  <a:pos x="connsiteX11144" y="connsiteY11144"/>
                </a:cxn>
                <a:cxn ang="0">
                  <a:pos x="connsiteX11145" y="connsiteY11145"/>
                </a:cxn>
                <a:cxn ang="0">
                  <a:pos x="connsiteX11146" y="connsiteY11146"/>
                </a:cxn>
                <a:cxn ang="0">
                  <a:pos x="connsiteX11147" y="connsiteY11147"/>
                </a:cxn>
                <a:cxn ang="0">
                  <a:pos x="connsiteX11148" y="connsiteY11148"/>
                </a:cxn>
                <a:cxn ang="0">
                  <a:pos x="connsiteX11149" y="connsiteY11149"/>
                </a:cxn>
                <a:cxn ang="0">
                  <a:pos x="connsiteX11150" y="connsiteY11150"/>
                </a:cxn>
                <a:cxn ang="0">
                  <a:pos x="connsiteX11151" y="connsiteY11151"/>
                </a:cxn>
                <a:cxn ang="0">
                  <a:pos x="connsiteX11152" y="connsiteY11152"/>
                </a:cxn>
                <a:cxn ang="0">
                  <a:pos x="connsiteX11153" y="connsiteY11153"/>
                </a:cxn>
                <a:cxn ang="0">
                  <a:pos x="connsiteX11154" y="connsiteY11154"/>
                </a:cxn>
                <a:cxn ang="0">
                  <a:pos x="connsiteX11155" y="connsiteY11155"/>
                </a:cxn>
                <a:cxn ang="0">
                  <a:pos x="connsiteX11156" y="connsiteY11156"/>
                </a:cxn>
                <a:cxn ang="0">
                  <a:pos x="connsiteX11157" y="connsiteY11157"/>
                </a:cxn>
                <a:cxn ang="0">
                  <a:pos x="connsiteX11158" y="connsiteY11158"/>
                </a:cxn>
                <a:cxn ang="0">
                  <a:pos x="connsiteX11159" y="connsiteY11159"/>
                </a:cxn>
                <a:cxn ang="0">
                  <a:pos x="connsiteX11160" y="connsiteY11160"/>
                </a:cxn>
                <a:cxn ang="0">
                  <a:pos x="connsiteX11161" y="connsiteY11161"/>
                </a:cxn>
                <a:cxn ang="0">
                  <a:pos x="connsiteX11162" y="connsiteY11162"/>
                </a:cxn>
                <a:cxn ang="0">
                  <a:pos x="connsiteX11163" y="connsiteY11163"/>
                </a:cxn>
                <a:cxn ang="0">
                  <a:pos x="connsiteX11164" y="connsiteY11164"/>
                </a:cxn>
                <a:cxn ang="0">
                  <a:pos x="connsiteX11165" y="connsiteY11165"/>
                </a:cxn>
                <a:cxn ang="0">
                  <a:pos x="connsiteX11166" y="connsiteY11166"/>
                </a:cxn>
                <a:cxn ang="0">
                  <a:pos x="connsiteX11167" y="connsiteY11167"/>
                </a:cxn>
                <a:cxn ang="0">
                  <a:pos x="connsiteX11168" y="connsiteY11168"/>
                </a:cxn>
                <a:cxn ang="0">
                  <a:pos x="connsiteX11169" y="connsiteY11169"/>
                </a:cxn>
                <a:cxn ang="0">
                  <a:pos x="connsiteX11170" y="connsiteY11170"/>
                </a:cxn>
                <a:cxn ang="0">
                  <a:pos x="connsiteX11171" y="connsiteY11171"/>
                </a:cxn>
                <a:cxn ang="0">
                  <a:pos x="connsiteX11172" y="connsiteY11172"/>
                </a:cxn>
                <a:cxn ang="0">
                  <a:pos x="connsiteX11173" y="connsiteY11173"/>
                </a:cxn>
                <a:cxn ang="0">
                  <a:pos x="connsiteX11174" y="connsiteY11174"/>
                </a:cxn>
                <a:cxn ang="0">
                  <a:pos x="connsiteX11175" y="connsiteY11175"/>
                </a:cxn>
                <a:cxn ang="0">
                  <a:pos x="connsiteX11176" y="connsiteY11176"/>
                </a:cxn>
                <a:cxn ang="0">
                  <a:pos x="connsiteX11177" y="connsiteY11177"/>
                </a:cxn>
                <a:cxn ang="0">
                  <a:pos x="connsiteX11178" y="connsiteY11178"/>
                </a:cxn>
                <a:cxn ang="0">
                  <a:pos x="connsiteX11179" y="connsiteY11179"/>
                </a:cxn>
                <a:cxn ang="0">
                  <a:pos x="connsiteX11180" y="connsiteY11180"/>
                </a:cxn>
                <a:cxn ang="0">
                  <a:pos x="connsiteX11181" y="connsiteY11181"/>
                </a:cxn>
                <a:cxn ang="0">
                  <a:pos x="connsiteX11182" y="connsiteY11182"/>
                </a:cxn>
                <a:cxn ang="0">
                  <a:pos x="connsiteX11183" y="connsiteY11183"/>
                </a:cxn>
                <a:cxn ang="0">
                  <a:pos x="connsiteX11184" y="connsiteY11184"/>
                </a:cxn>
                <a:cxn ang="0">
                  <a:pos x="connsiteX11185" y="connsiteY11185"/>
                </a:cxn>
                <a:cxn ang="0">
                  <a:pos x="connsiteX11186" y="connsiteY11186"/>
                </a:cxn>
                <a:cxn ang="0">
                  <a:pos x="connsiteX11187" y="connsiteY11187"/>
                </a:cxn>
                <a:cxn ang="0">
                  <a:pos x="connsiteX11188" y="connsiteY11188"/>
                </a:cxn>
                <a:cxn ang="0">
                  <a:pos x="connsiteX11189" y="connsiteY11189"/>
                </a:cxn>
                <a:cxn ang="0">
                  <a:pos x="connsiteX11190" y="connsiteY11190"/>
                </a:cxn>
                <a:cxn ang="0">
                  <a:pos x="connsiteX11191" y="connsiteY11191"/>
                </a:cxn>
                <a:cxn ang="0">
                  <a:pos x="connsiteX11192" y="connsiteY11192"/>
                </a:cxn>
                <a:cxn ang="0">
                  <a:pos x="connsiteX11193" y="connsiteY11193"/>
                </a:cxn>
                <a:cxn ang="0">
                  <a:pos x="connsiteX11194" y="connsiteY11194"/>
                </a:cxn>
                <a:cxn ang="0">
                  <a:pos x="connsiteX11195" y="connsiteY11195"/>
                </a:cxn>
                <a:cxn ang="0">
                  <a:pos x="connsiteX11196" y="connsiteY11196"/>
                </a:cxn>
                <a:cxn ang="0">
                  <a:pos x="connsiteX11197" y="connsiteY11197"/>
                </a:cxn>
                <a:cxn ang="0">
                  <a:pos x="connsiteX11198" y="connsiteY11198"/>
                </a:cxn>
                <a:cxn ang="0">
                  <a:pos x="connsiteX11199" y="connsiteY11199"/>
                </a:cxn>
                <a:cxn ang="0">
                  <a:pos x="connsiteX11200" y="connsiteY11200"/>
                </a:cxn>
                <a:cxn ang="0">
                  <a:pos x="connsiteX11201" y="connsiteY11201"/>
                </a:cxn>
                <a:cxn ang="0">
                  <a:pos x="connsiteX11202" y="connsiteY11202"/>
                </a:cxn>
                <a:cxn ang="0">
                  <a:pos x="connsiteX11203" y="connsiteY11203"/>
                </a:cxn>
                <a:cxn ang="0">
                  <a:pos x="connsiteX11204" y="connsiteY11204"/>
                </a:cxn>
                <a:cxn ang="0">
                  <a:pos x="connsiteX11205" y="connsiteY11205"/>
                </a:cxn>
                <a:cxn ang="0">
                  <a:pos x="connsiteX11206" y="connsiteY11206"/>
                </a:cxn>
                <a:cxn ang="0">
                  <a:pos x="connsiteX11207" y="connsiteY11207"/>
                </a:cxn>
                <a:cxn ang="0">
                  <a:pos x="connsiteX11208" y="connsiteY11208"/>
                </a:cxn>
                <a:cxn ang="0">
                  <a:pos x="connsiteX11209" y="connsiteY11209"/>
                </a:cxn>
                <a:cxn ang="0">
                  <a:pos x="connsiteX11210" y="connsiteY11210"/>
                </a:cxn>
                <a:cxn ang="0">
                  <a:pos x="connsiteX11211" y="connsiteY11211"/>
                </a:cxn>
                <a:cxn ang="0">
                  <a:pos x="connsiteX11212" y="connsiteY11212"/>
                </a:cxn>
                <a:cxn ang="0">
                  <a:pos x="connsiteX11213" y="connsiteY11213"/>
                </a:cxn>
                <a:cxn ang="0">
                  <a:pos x="connsiteX11214" y="connsiteY11214"/>
                </a:cxn>
                <a:cxn ang="0">
                  <a:pos x="connsiteX11215" y="connsiteY11215"/>
                </a:cxn>
                <a:cxn ang="0">
                  <a:pos x="connsiteX11216" y="connsiteY11216"/>
                </a:cxn>
                <a:cxn ang="0">
                  <a:pos x="connsiteX11217" y="connsiteY11217"/>
                </a:cxn>
                <a:cxn ang="0">
                  <a:pos x="connsiteX11218" y="connsiteY11218"/>
                </a:cxn>
                <a:cxn ang="0">
                  <a:pos x="connsiteX11219" y="connsiteY11219"/>
                </a:cxn>
                <a:cxn ang="0">
                  <a:pos x="connsiteX11220" y="connsiteY11220"/>
                </a:cxn>
                <a:cxn ang="0">
                  <a:pos x="connsiteX11221" y="connsiteY11221"/>
                </a:cxn>
                <a:cxn ang="0">
                  <a:pos x="connsiteX11222" y="connsiteY11222"/>
                </a:cxn>
                <a:cxn ang="0">
                  <a:pos x="connsiteX11223" y="connsiteY11223"/>
                </a:cxn>
                <a:cxn ang="0">
                  <a:pos x="connsiteX11224" y="connsiteY11224"/>
                </a:cxn>
                <a:cxn ang="0">
                  <a:pos x="connsiteX11225" y="connsiteY11225"/>
                </a:cxn>
                <a:cxn ang="0">
                  <a:pos x="connsiteX11226" y="connsiteY11226"/>
                </a:cxn>
                <a:cxn ang="0">
                  <a:pos x="connsiteX11227" y="connsiteY11227"/>
                </a:cxn>
                <a:cxn ang="0">
                  <a:pos x="connsiteX11228" y="connsiteY11228"/>
                </a:cxn>
                <a:cxn ang="0">
                  <a:pos x="connsiteX11229" y="connsiteY11229"/>
                </a:cxn>
                <a:cxn ang="0">
                  <a:pos x="connsiteX11230" y="connsiteY11230"/>
                </a:cxn>
                <a:cxn ang="0">
                  <a:pos x="connsiteX11231" y="connsiteY11231"/>
                </a:cxn>
                <a:cxn ang="0">
                  <a:pos x="connsiteX11232" y="connsiteY11232"/>
                </a:cxn>
                <a:cxn ang="0">
                  <a:pos x="connsiteX11233" y="connsiteY11233"/>
                </a:cxn>
                <a:cxn ang="0">
                  <a:pos x="connsiteX11234" y="connsiteY11234"/>
                </a:cxn>
                <a:cxn ang="0">
                  <a:pos x="connsiteX11235" y="connsiteY11235"/>
                </a:cxn>
                <a:cxn ang="0">
                  <a:pos x="connsiteX11236" y="connsiteY11236"/>
                </a:cxn>
                <a:cxn ang="0">
                  <a:pos x="connsiteX11237" y="connsiteY11237"/>
                </a:cxn>
                <a:cxn ang="0">
                  <a:pos x="connsiteX11238" y="connsiteY11238"/>
                </a:cxn>
                <a:cxn ang="0">
                  <a:pos x="connsiteX11239" y="connsiteY11239"/>
                </a:cxn>
                <a:cxn ang="0">
                  <a:pos x="connsiteX11240" y="connsiteY11240"/>
                </a:cxn>
                <a:cxn ang="0">
                  <a:pos x="connsiteX11241" y="connsiteY11241"/>
                </a:cxn>
                <a:cxn ang="0">
                  <a:pos x="connsiteX11242" y="connsiteY11242"/>
                </a:cxn>
                <a:cxn ang="0">
                  <a:pos x="connsiteX11243" y="connsiteY11243"/>
                </a:cxn>
                <a:cxn ang="0">
                  <a:pos x="connsiteX11244" y="connsiteY11244"/>
                </a:cxn>
                <a:cxn ang="0">
                  <a:pos x="connsiteX11245" y="connsiteY11245"/>
                </a:cxn>
                <a:cxn ang="0">
                  <a:pos x="connsiteX11246" y="connsiteY11246"/>
                </a:cxn>
                <a:cxn ang="0">
                  <a:pos x="connsiteX11247" y="connsiteY11247"/>
                </a:cxn>
                <a:cxn ang="0">
                  <a:pos x="connsiteX11248" y="connsiteY11248"/>
                </a:cxn>
                <a:cxn ang="0">
                  <a:pos x="connsiteX11249" y="connsiteY11249"/>
                </a:cxn>
                <a:cxn ang="0">
                  <a:pos x="connsiteX11250" y="connsiteY11250"/>
                </a:cxn>
                <a:cxn ang="0">
                  <a:pos x="connsiteX11251" y="connsiteY11251"/>
                </a:cxn>
                <a:cxn ang="0">
                  <a:pos x="connsiteX11252" y="connsiteY11252"/>
                </a:cxn>
                <a:cxn ang="0">
                  <a:pos x="connsiteX11253" y="connsiteY11253"/>
                </a:cxn>
                <a:cxn ang="0">
                  <a:pos x="connsiteX11254" y="connsiteY11254"/>
                </a:cxn>
                <a:cxn ang="0">
                  <a:pos x="connsiteX11255" y="connsiteY11255"/>
                </a:cxn>
                <a:cxn ang="0">
                  <a:pos x="connsiteX11256" y="connsiteY11256"/>
                </a:cxn>
                <a:cxn ang="0">
                  <a:pos x="connsiteX11257" y="connsiteY11257"/>
                </a:cxn>
                <a:cxn ang="0">
                  <a:pos x="connsiteX11258" y="connsiteY11258"/>
                </a:cxn>
                <a:cxn ang="0">
                  <a:pos x="connsiteX11259" y="connsiteY11259"/>
                </a:cxn>
                <a:cxn ang="0">
                  <a:pos x="connsiteX11260" y="connsiteY11260"/>
                </a:cxn>
                <a:cxn ang="0">
                  <a:pos x="connsiteX11261" y="connsiteY11261"/>
                </a:cxn>
                <a:cxn ang="0">
                  <a:pos x="connsiteX11262" y="connsiteY11262"/>
                </a:cxn>
                <a:cxn ang="0">
                  <a:pos x="connsiteX11263" y="connsiteY11263"/>
                </a:cxn>
                <a:cxn ang="0">
                  <a:pos x="connsiteX11264" y="connsiteY11264"/>
                </a:cxn>
                <a:cxn ang="0">
                  <a:pos x="connsiteX11265" y="connsiteY11265"/>
                </a:cxn>
                <a:cxn ang="0">
                  <a:pos x="connsiteX11266" y="connsiteY11266"/>
                </a:cxn>
                <a:cxn ang="0">
                  <a:pos x="connsiteX11267" y="connsiteY11267"/>
                </a:cxn>
                <a:cxn ang="0">
                  <a:pos x="connsiteX11268" y="connsiteY11268"/>
                </a:cxn>
                <a:cxn ang="0">
                  <a:pos x="connsiteX11269" y="connsiteY11269"/>
                </a:cxn>
                <a:cxn ang="0">
                  <a:pos x="connsiteX11270" y="connsiteY11270"/>
                </a:cxn>
                <a:cxn ang="0">
                  <a:pos x="connsiteX11271" y="connsiteY11271"/>
                </a:cxn>
                <a:cxn ang="0">
                  <a:pos x="connsiteX11272" y="connsiteY11272"/>
                </a:cxn>
                <a:cxn ang="0">
                  <a:pos x="connsiteX11273" y="connsiteY11273"/>
                </a:cxn>
                <a:cxn ang="0">
                  <a:pos x="connsiteX11274" y="connsiteY11274"/>
                </a:cxn>
                <a:cxn ang="0">
                  <a:pos x="connsiteX11275" y="connsiteY11275"/>
                </a:cxn>
                <a:cxn ang="0">
                  <a:pos x="connsiteX11276" y="connsiteY11276"/>
                </a:cxn>
                <a:cxn ang="0">
                  <a:pos x="connsiteX11277" y="connsiteY11277"/>
                </a:cxn>
                <a:cxn ang="0">
                  <a:pos x="connsiteX11278" y="connsiteY11278"/>
                </a:cxn>
                <a:cxn ang="0">
                  <a:pos x="connsiteX11279" y="connsiteY11279"/>
                </a:cxn>
                <a:cxn ang="0">
                  <a:pos x="connsiteX11280" y="connsiteY11280"/>
                </a:cxn>
                <a:cxn ang="0">
                  <a:pos x="connsiteX11281" y="connsiteY11281"/>
                </a:cxn>
                <a:cxn ang="0">
                  <a:pos x="connsiteX11282" y="connsiteY11282"/>
                </a:cxn>
                <a:cxn ang="0">
                  <a:pos x="connsiteX11283" y="connsiteY11283"/>
                </a:cxn>
                <a:cxn ang="0">
                  <a:pos x="connsiteX11284" y="connsiteY11284"/>
                </a:cxn>
                <a:cxn ang="0">
                  <a:pos x="connsiteX11285" y="connsiteY11285"/>
                </a:cxn>
                <a:cxn ang="0">
                  <a:pos x="connsiteX11286" y="connsiteY11286"/>
                </a:cxn>
                <a:cxn ang="0">
                  <a:pos x="connsiteX11287" y="connsiteY11287"/>
                </a:cxn>
                <a:cxn ang="0">
                  <a:pos x="connsiteX11288" y="connsiteY11288"/>
                </a:cxn>
                <a:cxn ang="0">
                  <a:pos x="connsiteX11289" y="connsiteY11289"/>
                </a:cxn>
                <a:cxn ang="0">
                  <a:pos x="connsiteX11290" y="connsiteY11290"/>
                </a:cxn>
                <a:cxn ang="0">
                  <a:pos x="connsiteX11291" y="connsiteY11291"/>
                </a:cxn>
                <a:cxn ang="0">
                  <a:pos x="connsiteX11292" y="connsiteY11292"/>
                </a:cxn>
                <a:cxn ang="0">
                  <a:pos x="connsiteX11293" y="connsiteY11293"/>
                </a:cxn>
                <a:cxn ang="0">
                  <a:pos x="connsiteX11294" y="connsiteY11294"/>
                </a:cxn>
                <a:cxn ang="0">
                  <a:pos x="connsiteX11295" y="connsiteY11295"/>
                </a:cxn>
                <a:cxn ang="0">
                  <a:pos x="connsiteX11296" y="connsiteY11296"/>
                </a:cxn>
                <a:cxn ang="0">
                  <a:pos x="connsiteX11297" y="connsiteY11297"/>
                </a:cxn>
                <a:cxn ang="0">
                  <a:pos x="connsiteX11298" y="connsiteY11298"/>
                </a:cxn>
                <a:cxn ang="0">
                  <a:pos x="connsiteX11299" y="connsiteY11299"/>
                </a:cxn>
                <a:cxn ang="0">
                  <a:pos x="connsiteX11300" y="connsiteY11300"/>
                </a:cxn>
                <a:cxn ang="0">
                  <a:pos x="connsiteX11301" y="connsiteY11301"/>
                </a:cxn>
                <a:cxn ang="0">
                  <a:pos x="connsiteX11302" y="connsiteY11302"/>
                </a:cxn>
                <a:cxn ang="0">
                  <a:pos x="connsiteX11303" y="connsiteY11303"/>
                </a:cxn>
                <a:cxn ang="0">
                  <a:pos x="connsiteX11304" y="connsiteY11304"/>
                </a:cxn>
                <a:cxn ang="0">
                  <a:pos x="connsiteX11305" y="connsiteY11305"/>
                </a:cxn>
                <a:cxn ang="0">
                  <a:pos x="connsiteX11306" y="connsiteY11306"/>
                </a:cxn>
                <a:cxn ang="0">
                  <a:pos x="connsiteX11307" y="connsiteY11307"/>
                </a:cxn>
                <a:cxn ang="0">
                  <a:pos x="connsiteX11308" y="connsiteY11308"/>
                </a:cxn>
                <a:cxn ang="0">
                  <a:pos x="connsiteX11309" y="connsiteY11309"/>
                </a:cxn>
                <a:cxn ang="0">
                  <a:pos x="connsiteX11310" y="connsiteY11310"/>
                </a:cxn>
                <a:cxn ang="0">
                  <a:pos x="connsiteX11311" y="connsiteY11311"/>
                </a:cxn>
                <a:cxn ang="0">
                  <a:pos x="connsiteX11312" y="connsiteY11312"/>
                </a:cxn>
                <a:cxn ang="0">
                  <a:pos x="connsiteX11313" y="connsiteY11313"/>
                </a:cxn>
                <a:cxn ang="0">
                  <a:pos x="connsiteX11314" y="connsiteY11314"/>
                </a:cxn>
                <a:cxn ang="0">
                  <a:pos x="connsiteX11315" y="connsiteY11315"/>
                </a:cxn>
                <a:cxn ang="0">
                  <a:pos x="connsiteX11316" y="connsiteY11316"/>
                </a:cxn>
                <a:cxn ang="0">
                  <a:pos x="connsiteX11317" y="connsiteY11317"/>
                </a:cxn>
                <a:cxn ang="0">
                  <a:pos x="connsiteX11318" y="connsiteY11318"/>
                </a:cxn>
                <a:cxn ang="0">
                  <a:pos x="connsiteX11319" y="connsiteY11319"/>
                </a:cxn>
                <a:cxn ang="0">
                  <a:pos x="connsiteX11320" y="connsiteY11320"/>
                </a:cxn>
                <a:cxn ang="0">
                  <a:pos x="connsiteX11321" y="connsiteY11321"/>
                </a:cxn>
                <a:cxn ang="0">
                  <a:pos x="connsiteX11322" y="connsiteY11322"/>
                </a:cxn>
                <a:cxn ang="0">
                  <a:pos x="connsiteX11323" y="connsiteY11323"/>
                </a:cxn>
                <a:cxn ang="0">
                  <a:pos x="connsiteX11324" y="connsiteY11324"/>
                </a:cxn>
                <a:cxn ang="0">
                  <a:pos x="connsiteX11325" y="connsiteY11325"/>
                </a:cxn>
                <a:cxn ang="0">
                  <a:pos x="connsiteX11326" y="connsiteY11326"/>
                </a:cxn>
                <a:cxn ang="0">
                  <a:pos x="connsiteX11327" y="connsiteY11327"/>
                </a:cxn>
                <a:cxn ang="0">
                  <a:pos x="connsiteX11328" y="connsiteY11328"/>
                </a:cxn>
                <a:cxn ang="0">
                  <a:pos x="connsiteX11329" y="connsiteY11329"/>
                </a:cxn>
                <a:cxn ang="0">
                  <a:pos x="connsiteX11330" y="connsiteY11330"/>
                </a:cxn>
                <a:cxn ang="0">
                  <a:pos x="connsiteX11331" y="connsiteY11331"/>
                </a:cxn>
                <a:cxn ang="0">
                  <a:pos x="connsiteX11332" y="connsiteY11332"/>
                </a:cxn>
                <a:cxn ang="0">
                  <a:pos x="connsiteX11333" y="connsiteY11333"/>
                </a:cxn>
                <a:cxn ang="0">
                  <a:pos x="connsiteX11334" y="connsiteY11334"/>
                </a:cxn>
                <a:cxn ang="0">
                  <a:pos x="connsiteX11335" y="connsiteY11335"/>
                </a:cxn>
                <a:cxn ang="0">
                  <a:pos x="connsiteX11336" y="connsiteY11336"/>
                </a:cxn>
                <a:cxn ang="0">
                  <a:pos x="connsiteX11337" y="connsiteY11337"/>
                </a:cxn>
                <a:cxn ang="0">
                  <a:pos x="connsiteX11338" y="connsiteY11338"/>
                </a:cxn>
                <a:cxn ang="0">
                  <a:pos x="connsiteX11339" y="connsiteY11339"/>
                </a:cxn>
                <a:cxn ang="0">
                  <a:pos x="connsiteX11340" y="connsiteY11340"/>
                </a:cxn>
                <a:cxn ang="0">
                  <a:pos x="connsiteX11341" y="connsiteY11341"/>
                </a:cxn>
                <a:cxn ang="0">
                  <a:pos x="connsiteX11342" y="connsiteY11342"/>
                </a:cxn>
                <a:cxn ang="0">
                  <a:pos x="connsiteX11343" y="connsiteY11343"/>
                </a:cxn>
                <a:cxn ang="0">
                  <a:pos x="connsiteX11344" y="connsiteY11344"/>
                </a:cxn>
                <a:cxn ang="0">
                  <a:pos x="connsiteX11345" y="connsiteY11345"/>
                </a:cxn>
                <a:cxn ang="0">
                  <a:pos x="connsiteX11346" y="connsiteY11346"/>
                </a:cxn>
                <a:cxn ang="0">
                  <a:pos x="connsiteX11347" y="connsiteY11347"/>
                </a:cxn>
                <a:cxn ang="0">
                  <a:pos x="connsiteX11348" y="connsiteY11348"/>
                </a:cxn>
                <a:cxn ang="0">
                  <a:pos x="connsiteX11349" y="connsiteY11349"/>
                </a:cxn>
                <a:cxn ang="0">
                  <a:pos x="connsiteX11350" y="connsiteY11350"/>
                </a:cxn>
                <a:cxn ang="0">
                  <a:pos x="connsiteX11351" y="connsiteY11351"/>
                </a:cxn>
                <a:cxn ang="0">
                  <a:pos x="connsiteX11352" y="connsiteY11352"/>
                </a:cxn>
                <a:cxn ang="0">
                  <a:pos x="connsiteX11353" y="connsiteY11353"/>
                </a:cxn>
                <a:cxn ang="0">
                  <a:pos x="connsiteX11354" y="connsiteY11354"/>
                </a:cxn>
                <a:cxn ang="0">
                  <a:pos x="connsiteX11355" y="connsiteY11355"/>
                </a:cxn>
                <a:cxn ang="0">
                  <a:pos x="connsiteX11356" y="connsiteY11356"/>
                </a:cxn>
                <a:cxn ang="0">
                  <a:pos x="connsiteX11357" y="connsiteY11357"/>
                </a:cxn>
                <a:cxn ang="0">
                  <a:pos x="connsiteX11358" y="connsiteY11358"/>
                </a:cxn>
                <a:cxn ang="0">
                  <a:pos x="connsiteX11359" y="connsiteY11359"/>
                </a:cxn>
                <a:cxn ang="0">
                  <a:pos x="connsiteX11360" y="connsiteY11360"/>
                </a:cxn>
                <a:cxn ang="0">
                  <a:pos x="connsiteX11361" y="connsiteY11361"/>
                </a:cxn>
                <a:cxn ang="0">
                  <a:pos x="connsiteX11362" y="connsiteY11362"/>
                </a:cxn>
                <a:cxn ang="0">
                  <a:pos x="connsiteX11363" y="connsiteY11363"/>
                </a:cxn>
                <a:cxn ang="0">
                  <a:pos x="connsiteX11364" y="connsiteY11364"/>
                </a:cxn>
                <a:cxn ang="0">
                  <a:pos x="connsiteX11365" y="connsiteY11365"/>
                </a:cxn>
                <a:cxn ang="0">
                  <a:pos x="connsiteX11366" y="connsiteY11366"/>
                </a:cxn>
                <a:cxn ang="0">
                  <a:pos x="connsiteX11367" y="connsiteY11367"/>
                </a:cxn>
                <a:cxn ang="0">
                  <a:pos x="connsiteX11368" y="connsiteY11368"/>
                </a:cxn>
                <a:cxn ang="0">
                  <a:pos x="connsiteX11369" y="connsiteY11369"/>
                </a:cxn>
                <a:cxn ang="0">
                  <a:pos x="connsiteX11370" y="connsiteY11370"/>
                </a:cxn>
                <a:cxn ang="0">
                  <a:pos x="connsiteX11371" y="connsiteY11371"/>
                </a:cxn>
                <a:cxn ang="0">
                  <a:pos x="connsiteX11372" y="connsiteY11372"/>
                </a:cxn>
                <a:cxn ang="0">
                  <a:pos x="connsiteX11373" y="connsiteY11373"/>
                </a:cxn>
                <a:cxn ang="0">
                  <a:pos x="connsiteX11374" y="connsiteY11374"/>
                </a:cxn>
                <a:cxn ang="0">
                  <a:pos x="connsiteX11375" y="connsiteY11375"/>
                </a:cxn>
                <a:cxn ang="0">
                  <a:pos x="connsiteX11376" y="connsiteY11376"/>
                </a:cxn>
                <a:cxn ang="0">
                  <a:pos x="connsiteX11377" y="connsiteY11377"/>
                </a:cxn>
                <a:cxn ang="0">
                  <a:pos x="connsiteX11378" y="connsiteY11378"/>
                </a:cxn>
                <a:cxn ang="0">
                  <a:pos x="connsiteX11379" y="connsiteY11379"/>
                </a:cxn>
                <a:cxn ang="0">
                  <a:pos x="connsiteX11380" y="connsiteY11380"/>
                </a:cxn>
                <a:cxn ang="0">
                  <a:pos x="connsiteX11381" y="connsiteY11381"/>
                </a:cxn>
                <a:cxn ang="0">
                  <a:pos x="connsiteX11382" y="connsiteY11382"/>
                </a:cxn>
                <a:cxn ang="0">
                  <a:pos x="connsiteX11383" y="connsiteY11383"/>
                </a:cxn>
                <a:cxn ang="0">
                  <a:pos x="connsiteX11384" y="connsiteY11384"/>
                </a:cxn>
                <a:cxn ang="0">
                  <a:pos x="connsiteX11385" y="connsiteY11385"/>
                </a:cxn>
                <a:cxn ang="0">
                  <a:pos x="connsiteX11386" y="connsiteY11386"/>
                </a:cxn>
                <a:cxn ang="0">
                  <a:pos x="connsiteX11387" y="connsiteY11387"/>
                </a:cxn>
                <a:cxn ang="0">
                  <a:pos x="connsiteX11388" y="connsiteY11388"/>
                </a:cxn>
                <a:cxn ang="0">
                  <a:pos x="connsiteX11389" y="connsiteY11389"/>
                </a:cxn>
                <a:cxn ang="0">
                  <a:pos x="connsiteX11390" y="connsiteY11390"/>
                </a:cxn>
                <a:cxn ang="0">
                  <a:pos x="connsiteX11391" y="connsiteY11391"/>
                </a:cxn>
                <a:cxn ang="0">
                  <a:pos x="connsiteX11392" y="connsiteY11392"/>
                </a:cxn>
                <a:cxn ang="0">
                  <a:pos x="connsiteX11393" y="connsiteY11393"/>
                </a:cxn>
                <a:cxn ang="0">
                  <a:pos x="connsiteX11394" y="connsiteY11394"/>
                </a:cxn>
                <a:cxn ang="0">
                  <a:pos x="connsiteX11395" y="connsiteY11395"/>
                </a:cxn>
                <a:cxn ang="0">
                  <a:pos x="connsiteX11396" y="connsiteY11396"/>
                </a:cxn>
                <a:cxn ang="0">
                  <a:pos x="connsiteX11397" y="connsiteY11397"/>
                </a:cxn>
                <a:cxn ang="0">
                  <a:pos x="connsiteX11398" y="connsiteY11398"/>
                </a:cxn>
                <a:cxn ang="0">
                  <a:pos x="connsiteX11399" y="connsiteY11399"/>
                </a:cxn>
                <a:cxn ang="0">
                  <a:pos x="connsiteX11400" y="connsiteY11400"/>
                </a:cxn>
                <a:cxn ang="0">
                  <a:pos x="connsiteX11401" y="connsiteY11401"/>
                </a:cxn>
                <a:cxn ang="0">
                  <a:pos x="connsiteX11402" y="connsiteY11402"/>
                </a:cxn>
                <a:cxn ang="0">
                  <a:pos x="connsiteX11403" y="connsiteY11403"/>
                </a:cxn>
                <a:cxn ang="0">
                  <a:pos x="connsiteX11404" y="connsiteY11404"/>
                </a:cxn>
                <a:cxn ang="0">
                  <a:pos x="connsiteX11405" y="connsiteY11405"/>
                </a:cxn>
                <a:cxn ang="0">
                  <a:pos x="connsiteX11406" y="connsiteY11406"/>
                </a:cxn>
                <a:cxn ang="0">
                  <a:pos x="connsiteX11407" y="connsiteY11407"/>
                </a:cxn>
                <a:cxn ang="0">
                  <a:pos x="connsiteX11408" y="connsiteY11408"/>
                </a:cxn>
                <a:cxn ang="0">
                  <a:pos x="connsiteX11409" y="connsiteY11409"/>
                </a:cxn>
                <a:cxn ang="0">
                  <a:pos x="connsiteX11410" y="connsiteY11410"/>
                </a:cxn>
                <a:cxn ang="0">
                  <a:pos x="connsiteX11411" y="connsiteY11411"/>
                </a:cxn>
                <a:cxn ang="0">
                  <a:pos x="connsiteX11412" y="connsiteY11412"/>
                </a:cxn>
                <a:cxn ang="0">
                  <a:pos x="connsiteX11413" y="connsiteY11413"/>
                </a:cxn>
                <a:cxn ang="0">
                  <a:pos x="connsiteX11414" y="connsiteY11414"/>
                </a:cxn>
                <a:cxn ang="0">
                  <a:pos x="connsiteX11415" y="connsiteY11415"/>
                </a:cxn>
                <a:cxn ang="0">
                  <a:pos x="connsiteX11416" y="connsiteY11416"/>
                </a:cxn>
                <a:cxn ang="0">
                  <a:pos x="connsiteX11417" y="connsiteY11417"/>
                </a:cxn>
                <a:cxn ang="0">
                  <a:pos x="connsiteX11418" y="connsiteY11418"/>
                </a:cxn>
                <a:cxn ang="0">
                  <a:pos x="connsiteX11419" y="connsiteY11419"/>
                </a:cxn>
                <a:cxn ang="0">
                  <a:pos x="connsiteX11420" y="connsiteY11420"/>
                </a:cxn>
                <a:cxn ang="0">
                  <a:pos x="connsiteX11421" y="connsiteY11421"/>
                </a:cxn>
                <a:cxn ang="0">
                  <a:pos x="connsiteX11422" y="connsiteY11422"/>
                </a:cxn>
                <a:cxn ang="0">
                  <a:pos x="connsiteX11423" y="connsiteY11423"/>
                </a:cxn>
                <a:cxn ang="0">
                  <a:pos x="connsiteX11424" y="connsiteY11424"/>
                </a:cxn>
                <a:cxn ang="0">
                  <a:pos x="connsiteX11425" y="connsiteY11425"/>
                </a:cxn>
                <a:cxn ang="0">
                  <a:pos x="connsiteX11426" y="connsiteY11426"/>
                </a:cxn>
                <a:cxn ang="0">
                  <a:pos x="connsiteX11427" y="connsiteY11427"/>
                </a:cxn>
                <a:cxn ang="0">
                  <a:pos x="connsiteX11428" y="connsiteY11428"/>
                </a:cxn>
                <a:cxn ang="0">
                  <a:pos x="connsiteX11429" y="connsiteY11429"/>
                </a:cxn>
                <a:cxn ang="0">
                  <a:pos x="connsiteX11430" y="connsiteY11430"/>
                </a:cxn>
                <a:cxn ang="0">
                  <a:pos x="connsiteX11431" y="connsiteY11431"/>
                </a:cxn>
                <a:cxn ang="0">
                  <a:pos x="connsiteX11432" y="connsiteY11432"/>
                </a:cxn>
                <a:cxn ang="0">
                  <a:pos x="connsiteX11433" y="connsiteY11433"/>
                </a:cxn>
                <a:cxn ang="0">
                  <a:pos x="connsiteX11434" y="connsiteY11434"/>
                </a:cxn>
                <a:cxn ang="0">
                  <a:pos x="connsiteX11435" y="connsiteY11435"/>
                </a:cxn>
                <a:cxn ang="0">
                  <a:pos x="connsiteX11436" y="connsiteY11436"/>
                </a:cxn>
                <a:cxn ang="0">
                  <a:pos x="connsiteX11437" y="connsiteY11437"/>
                </a:cxn>
                <a:cxn ang="0">
                  <a:pos x="connsiteX11438" y="connsiteY11438"/>
                </a:cxn>
                <a:cxn ang="0">
                  <a:pos x="connsiteX11439" y="connsiteY11439"/>
                </a:cxn>
                <a:cxn ang="0">
                  <a:pos x="connsiteX11440" y="connsiteY11440"/>
                </a:cxn>
                <a:cxn ang="0">
                  <a:pos x="connsiteX11441" y="connsiteY11441"/>
                </a:cxn>
                <a:cxn ang="0">
                  <a:pos x="connsiteX11442" y="connsiteY11442"/>
                </a:cxn>
                <a:cxn ang="0">
                  <a:pos x="connsiteX11443" y="connsiteY11443"/>
                </a:cxn>
                <a:cxn ang="0">
                  <a:pos x="connsiteX11444" y="connsiteY11444"/>
                </a:cxn>
                <a:cxn ang="0">
                  <a:pos x="connsiteX11445" y="connsiteY11445"/>
                </a:cxn>
                <a:cxn ang="0">
                  <a:pos x="connsiteX11446" y="connsiteY11446"/>
                </a:cxn>
                <a:cxn ang="0">
                  <a:pos x="connsiteX11447" y="connsiteY11447"/>
                </a:cxn>
                <a:cxn ang="0">
                  <a:pos x="connsiteX11448" y="connsiteY11448"/>
                </a:cxn>
                <a:cxn ang="0">
                  <a:pos x="connsiteX11449" y="connsiteY11449"/>
                </a:cxn>
                <a:cxn ang="0">
                  <a:pos x="connsiteX11450" y="connsiteY11450"/>
                </a:cxn>
                <a:cxn ang="0">
                  <a:pos x="connsiteX11451" y="connsiteY11451"/>
                </a:cxn>
                <a:cxn ang="0">
                  <a:pos x="connsiteX11452" y="connsiteY11452"/>
                </a:cxn>
                <a:cxn ang="0">
                  <a:pos x="connsiteX11453" y="connsiteY11453"/>
                </a:cxn>
                <a:cxn ang="0">
                  <a:pos x="connsiteX11454" y="connsiteY11454"/>
                </a:cxn>
                <a:cxn ang="0">
                  <a:pos x="connsiteX11455" y="connsiteY11455"/>
                </a:cxn>
                <a:cxn ang="0">
                  <a:pos x="connsiteX11456" y="connsiteY11456"/>
                </a:cxn>
                <a:cxn ang="0">
                  <a:pos x="connsiteX11457" y="connsiteY11457"/>
                </a:cxn>
                <a:cxn ang="0">
                  <a:pos x="connsiteX11458" y="connsiteY11458"/>
                </a:cxn>
                <a:cxn ang="0">
                  <a:pos x="connsiteX11459" y="connsiteY11459"/>
                </a:cxn>
                <a:cxn ang="0">
                  <a:pos x="connsiteX11460" y="connsiteY11460"/>
                </a:cxn>
                <a:cxn ang="0">
                  <a:pos x="connsiteX11461" y="connsiteY11461"/>
                </a:cxn>
                <a:cxn ang="0">
                  <a:pos x="connsiteX11462" y="connsiteY11462"/>
                </a:cxn>
                <a:cxn ang="0">
                  <a:pos x="connsiteX11463" y="connsiteY11463"/>
                </a:cxn>
                <a:cxn ang="0">
                  <a:pos x="connsiteX11464" y="connsiteY11464"/>
                </a:cxn>
                <a:cxn ang="0">
                  <a:pos x="connsiteX11465" y="connsiteY11465"/>
                </a:cxn>
                <a:cxn ang="0">
                  <a:pos x="connsiteX11466" y="connsiteY11466"/>
                </a:cxn>
                <a:cxn ang="0">
                  <a:pos x="connsiteX11467" y="connsiteY11467"/>
                </a:cxn>
                <a:cxn ang="0">
                  <a:pos x="connsiteX11468" y="connsiteY11468"/>
                </a:cxn>
                <a:cxn ang="0">
                  <a:pos x="connsiteX11469" y="connsiteY11469"/>
                </a:cxn>
                <a:cxn ang="0">
                  <a:pos x="connsiteX11470" y="connsiteY11470"/>
                </a:cxn>
                <a:cxn ang="0">
                  <a:pos x="connsiteX11471" y="connsiteY11471"/>
                </a:cxn>
                <a:cxn ang="0">
                  <a:pos x="connsiteX11472" y="connsiteY11472"/>
                </a:cxn>
                <a:cxn ang="0">
                  <a:pos x="connsiteX11473" y="connsiteY11473"/>
                </a:cxn>
                <a:cxn ang="0">
                  <a:pos x="connsiteX11474" y="connsiteY11474"/>
                </a:cxn>
                <a:cxn ang="0">
                  <a:pos x="connsiteX11475" y="connsiteY11475"/>
                </a:cxn>
                <a:cxn ang="0">
                  <a:pos x="connsiteX11476" y="connsiteY11476"/>
                </a:cxn>
                <a:cxn ang="0">
                  <a:pos x="connsiteX11477" y="connsiteY11477"/>
                </a:cxn>
                <a:cxn ang="0">
                  <a:pos x="connsiteX11478" y="connsiteY11478"/>
                </a:cxn>
                <a:cxn ang="0">
                  <a:pos x="connsiteX11479" y="connsiteY11479"/>
                </a:cxn>
                <a:cxn ang="0">
                  <a:pos x="connsiteX11480" y="connsiteY11480"/>
                </a:cxn>
                <a:cxn ang="0">
                  <a:pos x="connsiteX11481" y="connsiteY11481"/>
                </a:cxn>
                <a:cxn ang="0">
                  <a:pos x="connsiteX11482" y="connsiteY11482"/>
                </a:cxn>
                <a:cxn ang="0">
                  <a:pos x="connsiteX11483" y="connsiteY11483"/>
                </a:cxn>
                <a:cxn ang="0">
                  <a:pos x="connsiteX11484" y="connsiteY11484"/>
                </a:cxn>
                <a:cxn ang="0">
                  <a:pos x="connsiteX11485" y="connsiteY11485"/>
                </a:cxn>
                <a:cxn ang="0">
                  <a:pos x="connsiteX11486" y="connsiteY11486"/>
                </a:cxn>
                <a:cxn ang="0">
                  <a:pos x="connsiteX11487" y="connsiteY11487"/>
                </a:cxn>
                <a:cxn ang="0">
                  <a:pos x="connsiteX11488" y="connsiteY11488"/>
                </a:cxn>
                <a:cxn ang="0">
                  <a:pos x="connsiteX11489" y="connsiteY11489"/>
                </a:cxn>
                <a:cxn ang="0">
                  <a:pos x="connsiteX11490" y="connsiteY11490"/>
                </a:cxn>
                <a:cxn ang="0">
                  <a:pos x="connsiteX11491" y="connsiteY11491"/>
                </a:cxn>
                <a:cxn ang="0">
                  <a:pos x="connsiteX11492" y="connsiteY11492"/>
                </a:cxn>
                <a:cxn ang="0">
                  <a:pos x="connsiteX11493" y="connsiteY11493"/>
                </a:cxn>
                <a:cxn ang="0">
                  <a:pos x="connsiteX11494" y="connsiteY11494"/>
                </a:cxn>
                <a:cxn ang="0">
                  <a:pos x="connsiteX11495" y="connsiteY11495"/>
                </a:cxn>
                <a:cxn ang="0">
                  <a:pos x="connsiteX11496" y="connsiteY11496"/>
                </a:cxn>
                <a:cxn ang="0">
                  <a:pos x="connsiteX11497" y="connsiteY11497"/>
                </a:cxn>
                <a:cxn ang="0">
                  <a:pos x="connsiteX11498" y="connsiteY11498"/>
                </a:cxn>
                <a:cxn ang="0">
                  <a:pos x="connsiteX11499" y="connsiteY11499"/>
                </a:cxn>
                <a:cxn ang="0">
                  <a:pos x="connsiteX11500" y="connsiteY11500"/>
                </a:cxn>
                <a:cxn ang="0">
                  <a:pos x="connsiteX11501" y="connsiteY11501"/>
                </a:cxn>
                <a:cxn ang="0">
                  <a:pos x="connsiteX11502" y="connsiteY11502"/>
                </a:cxn>
                <a:cxn ang="0">
                  <a:pos x="connsiteX11503" y="connsiteY11503"/>
                </a:cxn>
                <a:cxn ang="0">
                  <a:pos x="connsiteX11504" y="connsiteY11504"/>
                </a:cxn>
                <a:cxn ang="0">
                  <a:pos x="connsiteX11505" y="connsiteY11505"/>
                </a:cxn>
                <a:cxn ang="0">
                  <a:pos x="connsiteX11506" y="connsiteY11506"/>
                </a:cxn>
                <a:cxn ang="0">
                  <a:pos x="connsiteX11507" y="connsiteY11507"/>
                </a:cxn>
                <a:cxn ang="0">
                  <a:pos x="connsiteX11508" y="connsiteY11508"/>
                </a:cxn>
                <a:cxn ang="0">
                  <a:pos x="connsiteX11509" y="connsiteY11509"/>
                </a:cxn>
                <a:cxn ang="0">
                  <a:pos x="connsiteX11510" y="connsiteY11510"/>
                </a:cxn>
                <a:cxn ang="0">
                  <a:pos x="connsiteX11511" y="connsiteY11511"/>
                </a:cxn>
                <a:cxn ang="0">
                  <a:pos x="connsiteX11512" y="connsiteY11512"/>
                </a:cxn>
                <a:cxn ang="0">
                  <a:pos x="connsiteX11513" y="connsiteY11513"/>
                </a:cxn>
                <a:cxn ang="0">
                  <a:pos x="connsiteX11514" y="connsiteY11514"/>
                </a:cxn>
                <a:cxn ang="0">
                  <a:pos x="connsiteX11515" y="connsiteY11515"/>
                </a:cxn>
                <a:cxn ang="0">
                  <a:pos x="connsiteX11516" y="connsiteY11516"/>
                </a:cxn>
                <a:cxn ang="0">
                  <a:pos x="connsiteX11517" y="connsiteY11517"/>
                </a:cxn>
                <a:cxn ang="0">
                  <a:pos x="connsiteX11518" y="connsiteY11518"/>
                </a:cxn>
                <a:cxn ang="0">
                  <a:pos x="connsiteX11519" y="connsiteY11519"/>
                </a:cxn>
                <a:cxn ang="0">
                  <a:pos x="connsiteX11520" y="connsiteY11520"/>
                </a:cxn>
                <a:cxn ang="0">
                  <a:pos x="connsiteX11521" y="connsiteY11521"/>
                </a:cxn>
                <a:cxn ang="0">
                  <a:pos x="connsiteX11522" y="connsiteY11522"/>
                </a:cxn>
                <a:cxn ang="0">
                  <a:pos x="connsiteX11523" y="connsiteY11523"/>
                </a:cxn>
                <a:cxn ang="0">
                  <a:pos x="connsiteX11524" y="connsiteY11524"/>
                </a:cxn>
                <a:cxn ang="0">
                  <a:pos x="connsiteX11525" y="connsiteY11525"/>
                </a:cxn>
                <a:cxn ang="0">
                  <a:pos x="connsiteX11526" y="connsiteY11526"/>
                </a:cxn>
                <a:cxn ang="0">
                  <a:pos x="connsiteX11527" y="connsiteY11527"/>
                </a:cxn>
                <a:cxn ang="0">
                  <a:pos x="connsiteX11528" y="connsiteY11528"/>
                </a:cxn>
                <a:cxn ang="0">
                  <a:pos x="connsiteX11529" y="connsiteY11529"/>
                </a:cxn>
                <a:cxn ang="0">
                  <a:pos x="connsiteX11530" y="connsiteY11530"/>
                </a:cxn>
                <a:cxn ang="0">
                  <a:pos x="connsiteX11531" y="connsiteY11531"/>
                </a:cxn>
                <a:cxn ang="0">
                  <a:pos x="connsiteX11532" y="connsiteY11532"/>
                </a:cxn>
                <a:cxn ang="0">
                  <a:pos x="connsiteX11533" y="connsiteY11533"/>
                </a:cxn>
                <a:cxn ang="0">
                  <a:pos x="connsiteX11534" y="connsiteY11534"/>
                </a:cxn>
                <a:cxn ang="0">
                  <a:pos x="connsiteX11535" y="connsiteY11535"/>
                </a:cxn>
                <a:cxn ang="0">
                  <a:pos x="connsiteX11536" y="connsiteY11536"/>
                </a:cxn>
                <a:cxn ang="0">
                  <a:pos x="connsiteX11537" y="connsiteY11537"/>
                </a:cxn>
                <a:cxn ang="0">
                  <a:pos x="connsiteX11538" y="connsiteY11538"/>
                </a:cxn>
                <a:cxn ang="0">
                  <a:pos x="connsiteX11539" y="connsiteY11539"/>
                </a:cxn>
                <a:cxn ang="0">
                  <a:pos x="connsiteX11540" y="connsiteY11540"/>
                </a:cxn>
                <a:cxn ang="0">
                  <a:pos x="connsiteX11541" y="connsiteY11541"/>
                </a:cxn>
                <a:cxn ang="0">
                  <a:pos x="connsiteX11542" y="connsiteY11542"/>
                </a:cxn>
                <a:cxn ang="0">
                  <a:pos x="connsiteX11543" y="connsiteY11543"/>
                </a:cxn>
                <a:cxn ang="0">
                  <a:pos x="connsiteX11544" y="connsiteY11544"/>
                </a:cxn>
                <a:cxn ang="0">
                  <a:pos x="connsiteX11545" y="connsiteY11545"/>
                </a:cxn>
                <a:cxn ang="0">
                  <a:pos x="connsiteX11546" y="connsiteY11546"/>
                </a:cxn>
                <a:cxn ang="0">
                  <a:pos x="connsiteX11547" y="connsiteY11547"/>
                </a:cxn>
                <a:cxn ang="0">
                  <a:pos x="connsiteX11548" y="connsiteY11548"/>
                </a:cxn>
                <a:cxn ang="0">
                  <a:pos x="connsiteX11549" y="connsiteY11549"/>
                </a:cxn>
                <a:cxn ang="0">
                  <a:pos x="connsiteX11550" y="connsiteY11550"/>
                </a:cxn>
                <a:cxn ang="0">
                  <a:pos x="connsiteX11551" y="connsiteY11551"/>
                </a:cxn>
                <a:cxn ang="0">
                  <a:pos x="connsiteX11552" y="connsiteY11552"/>
                </a:cxn>
                <a:cxn ang="0">
                  <a:pos x="connsiteX11553" y="connsiteY11553"/>
                </a:cxn>
                <a:cxn ang="0">
                  <a:pos x="connsiteX11554" y="connsiteY11554"/>
                </a:cxn>
                <a:cxn ang="0">
                  <a:pos x="connsiteX11555" y="connsiteY11555"/>
                </a:cxn>
                <a:cxn ang="0">
                  <a:pos x="connsiteX11556" y="connsiteY11556"/>
                </a:cxn>
                <a:cxn ang="0">
                  <a:pos x="connsiteX11557" y="connsiteY11557"/>
                </a:cxn>
                <a:cxn ang="0">
                  <a:pos x="connsiteX11558" y="connsiteY11558"/>
                </a:cxn>
                <a:cxn ang="0">
                  <a:pos x="connsiteX11559" y="connsiteY11559"/>
                </a:cxn>
                <a:cxn ang="0">
                  <a:pos x="connsiteX11560" y="connsiteY11560"/>
                </a:cxn>
                <a:cxn ang="0">
                  <a:pos x="connsiteX11561" y="connsiteY11561"/>
                </a:cxn>
                <a:cxn ang="0">
                  <a:pos x="connsiteX11562" y="connsiteY11562"/>
                </a:cxn>
                <a:cxn ang="0">
                  <a:pos x="connsiteX11563" y="connsiteY11563"/>
                </a:cxn>
                <a:cxn ang="0">
                  <a:pos x="connsiteX11564" y="connsiteY11564"/>
                </a:cxn>
                <a:cxn ang="0">
                  <a:pos x="connsiteX11565" y="connsiteY11565"/>
                </a:cxn>
                <a:cxn ang="0">
                  <a:pos x="connsiteX11566" y="connsiteY11566"/>
                </a:cxn>
                <a:cxn ang="0">
                  <a:pos x="connsiteX11567" y="connsiteY11567"/>
                </a:cxn>
                <a:cxn ang="0">
                  <a:pos x="connsiteX11568" y="connsiteY11568"/>
                </a:cxn>
                <a:cxn ang="0">
                  <a:pos x="connsiteX11569" y="connsiteY11569"/>
                </a:cxn>
                <a:cxn ang="0">
                  <a:pos x="connsiteX11570" y="connsiteY11570"/>
                </a:cxn>
                <a:cxn ang="0">
                  <a:pos x="connsiteX11571" y="connsiteY11571"/>
                </a:cxn>
                <a:cxn ang="0">
                  <a:pos x="connsiteX11572" y="connsiteY11572"/>
                </a:cxn>
                <a:cxn ang="0">
                  <a:pos x="connsiteX11573" y="connsiteY11573"/>
                </a:cxn>
                <a:cxn ang="0">
                  <a:pos x="connsiteX11574" y="connsiteY11574"/>
                </a:cxn>
                <a:cxn ang="0">
                  <a:pos x="connsiteX11575" y="connsiteY11575"/>
                </a:cxn>
                <a:cxn ang="0">
                  <a:pos x="connsiteX11576" y="connsiteY11576"/>
                </a:cxn>
                <a:cxn ang="0">
                  <a:pos x="connsiteX11577" y="connsiteY11577"/>
                </a:cxn>
                <a:cxn ang="0">
                  <a:pos x="connsiteX11578" y="connsiteY11578"/>
                </a:cxn>
                <a:cxn ang="0">
                  <a:pos x="connsiteX11579" y="connsiteY11579"/>
                </a:cxn>
                <a:cxn ang="0">
                  <a:pos x="connsiteX11580" y="connsiteY11580"/>
                </a:cxn>
                <a:cxn ang="0">
                  <a:pos x="connsiteX11581" y="connsiteY11581"/>
                </a:cxn>
                <a:cxn ang="0">
                  <a:pos x="connsiteX11582" y="connsiteY11582"/>
                </a:cxn>
                <a:cxn ang="0">
                  <a:pos x="connsiteX11583" y="connsiteY11583"/>
                </a:cxn>
                <a:cxn ang="0">
                  <a:pos x="connsiteX11584" y="connsiteY11584"/>
                </a:cxn>
                <a:cxn ang="0">
                  <a:pos x="connsiteX11585" y="connsiteY11585"/>
                </a:cxn>
                <a:cxn ang="0">
                  <a:pos x="connsiteX11586" y="connsiteY11586"/>
                </a:cxn>
                <a:cxn ang="0">
                  <a:pos x="connsiteX11587" y="connsiteY11587"/>
                </a:cxn>
                <a:cxn ang="0">
                  <a:pos x="connsiteX11588" y="connsiteY11588"/>
                </a:cxn>
                <a:cxn ang="0">
                  <a:pos x="connsiteX11589" y="connsiteY11589"/>
                </a:cxn>
                <a:cxn ang="0">
                  <a:pos x="connsiteX11590" y="connsiteY11590"/>
                </a:cxn>
                <a:cxn ang="0">
                  <a:pos x="connsiteX11591" y="connsiteY11591"/>
                </a:cxn>
                <a:cxn ang="0">
                  <a:pos x="connsiteX11592" y="connsiteY11592"/>
                </a:cxn>
                <a:cxn ang="0">
                  <a:pos x="connsiteX11593" y="connsiteY11593"/>
                </a:cxn>
                <a:cxn ang="0">
                  <a:pos x="connsiteX11594" y="connsiteY11594"/>
                </a:cxn>
                <a:cxn ang="0">
                  <a:pos x="connsiteX11595" y="connsiteY11595"/>
                </a:cxn>
                <a:cxn ang="0">
                  <a:pos x="connsiteX11596" y="connsiteY11596"/>
                </a:cxn>
                <a:cxn ang="0">
                  <a:pos x="connsiteX11597" y="connsiteY11597"/>
                </a:cxn>
                <a:cxn ang="0">
                  <a:pos x="connsiteX11598" y="connsiteY11598"/>
                </a:cxn>
                <a:cxn ang="0">
                  <a:pos x="connsiteX11599" y="connsiteY11599"/>
                </a:cxn>
                <a:cxn ang="0">
                  <a:pos x="connsiteX11600" y="connsiteY11600"/>
                </a:cxn>
                <a:cxn ang="0">
                  <a:pos x="connsiteX11601" y="connsiteY11601"/>
                </a:cxn>
                <a:cxn ang="0">
                  <a:pos x="connsiteX11602" y="connsiteY11602"/>
                </a:cxn>
                <a:cxn ang="0">
                  <a:pos x="connsiteX11603" y="connsiteY11603"/>
                </a:cxn>
                <a:cxn ang="0">
                  <a:pos x="connsiteX11604" y="connsiteY11604"/>
                </a:cxn>
                <a:cxn ang="0">
                  <a:pos x="connsiteX11605" y="connsiteY11605"/>
                </a:cxn>
                <a:cxn ang="0">
                  <a:pos x="connsiteX11606" y="connsiteY11606"/>
                </a:cxn>
                <a:cxn ang="0">
                  <a:pos x="connsiteX11607" y="connsiteY11607"/>
                </a:cxn>
                <a:cxn ang="0">
                  <a:pos x="connsiteX11608" y="connsiteY11608"/>
                </a:cxn>
                <a:cxn ang="0">
                  <a:pos x="connsiteX11609" y="connsiteY11609"/>
                </a:cxn>
                <a:cxn ang="0">
                  <a:pos x="connsiteX11610" y="connsiteY11610"/>
                </a:cxn>
                <a:cxn ang="0">
                  <a:pos x="connsiteX11611" y="connsiteY11611"/>
                </a:cxn>
                <a:cxn ang="0">
                  <a:pos x="connsiteX11612" y="connsiteY11612"/>
                </a:cxn>
                <a:cxn ang="0">
                  <a:pos x="connsiteX11613" y="connsiteY11613"/>
                </a:cxn>
                <a:cxn ang="0">
                  <a:pos x="connsiteX11614" y="connsiteY11614"/>
                </a:cxn>
                <a:cxn ang="0">
                  <a:pos x="connsiteX11615" y="connsiteY11615"/>
                </a:cxn>
                <a:cxn ang="0">
                  <a:pos x="connsiteX11616" y="connsiteY11616"/>
                </a:cxn>
                <a:cxn ang="0">
                  <a:pos x="connsiteX11617" y="connsiteY11617"/>
                </a:cxn>
                <a:cxn ang="0">
                  <a:pos x="connsiteX11618" y="connsiteY11618"/>
                </a:cxn>
                <a:cxn ang="0">
                  <a:pos x="connsiteX11619" y="connsiteY11619"/>
                </a:cxn>
                <a:cxn ang="0">
                  <a:pos x="connsiteX11620" y="connsiteY11620"/>
                </a:cxn>
                <a:cxn ang="0">
                  <a:pos x="connsiteX11621" y="connsiteY11621"/>
                </a:cxn>
                <a:cxn ang="0">
                  <a:pos x="connsiteX11622" y="connsiteY11622"/>
                </a:cxn>
                <a:cxn ang="0">
                  <a:pos x="connsiteX11623" y="connsiteY11623"/>
                </a:cxn>
                <a:cxn ang="0">
                  <a:pos x="connsiteX11624" y="connsiteY11624"/>
                </a:cxn>
                <a:cxn ang="0">
                  <a:pos x="connsiteX11625" y="connsiteY11625"/>
                </a:cxn>
                <a:cxn ang="0">
                  <a:pos x="connsiteX11626" y="connsiteY11626"/>
                </a:cxn>
                <a:cxn ang="0">
                  <a:pos x="connsiteX11627" y="connsiteY11627"/>
                </a:cxn>
                <a:cxn ang="0">
                  <a:pos x="connsiteX11628" y="connsiteY11628"/>
                </a:cxn>
                <a:cxn ang="0">
                  <a:pos x="connsiteX11629" y="connsiteY11629"/>
                </a:cxn>
                <a:cxn ang="0">
                  <a:pos x="connsiteX11630" y="connsiteY11630"/>
                </a:cxn>
                <a:cxn ang="0">
                  <a:pos x="connsiteX11631" y="connsiteY11631"/>
                </a:cxn>
                <a:cxn ang="0">
                  <a:pos x="connsiteX11632" y="connsiteY11632"/>
                </a:cxn>
                <a:cxn ang="0">
                  <a:pos x="connsiteX11633" y="connsiteY11633"/>
                </a:cxn>
                <a:cxn ang="0">
                  <a:pos x="connsiteX11634" y="connsiteY11634"/>
                </a:cxn>
                <a:cxn ang="0">
                  <a:pos x="connsiteX11635" y="connsiteY11635"/>
                </a:cxn>
                <a:cxn ang="0">
                  <a:pos x="connsiteX11636" y="connsiteY11636"/>
                </a:cxn>
                <a:cxn ang="0">
                  <a:pos x="connsiteX11637" y="connsiteY11637"/>
                </a:cxn>
                <a:cxn ang="0">
                  <a:pos x="connsiteX11638" y="connsiteY11638"/>
                </a:cxn>
                <a:cxn ang="0">
                  <a:pos x="connsiteX11639" y="connsiteY11639"/>
                </a:cxn>
                <a:cxn ang="0">
                  <a:pos x="connsiteX11640" y="connsiteY11640"/>
                </a:cxn>
                <a:cxn ang="0">
                  <a:pos x="connsiteX11641" y="connsiteY11641"/>
                </a:cxn>
                <a:cxn ang="0">
                  <a:pos x="connsiteX11642" y="connsiteY11642"/>
                </a:cxn>
                <a:cxn ang="0">
                  <a:pos x="connsiteX11643" y="connsiteY11643"/>
                </a:cxn>
                <a:cxn ang="0">
                  <a:pos x="connsiteX11644" y="connsiteY11644"/>
                </a:cxn>
                <a:cxn ang="0">
                  <a:pos x="connsiteX11645" y="connsiteY11645"/>
                </a:cxn>
                <a:cxn ang="0">
                  <a:pos x="connsiteX11646" y="connsiteY11646"/>
                </a:cxn>
                <a:cxn ang="0">
                  <a:pos x="connsiteX11647" y="connsiteY11647"/>
                </a:cxn>
                <a:cxn ang="0">
                  <a:pos x="connsiteX11648" y="connsiteY11648"/>
                </a:cxn>
                <a:cxn ang="0">
                  <a:pos x="connsiteX11649" y="connsiteY11649"/>
                </a:cxn>
                <a:cxn ang="0">
                  <a:pos x="connsiteX11650" y="connsiteY11650"/>
                </a:cxn>
                <a:cxn ang="0">
                  <a:pos x="connsiteX11651" y="connsiteY11651"/>
                </a:cxn>
                <a:cxn ang="0">
                  <a:pos x="connsiteX11652" y="connsiteY11652"/>
                </a:cxn>
                <a:cxn ang="0">
                  <a:pos x="connsiteX11653" y="connsiteY11653"/>
                </a:cxn>
                <a:cxn ang="0">
                  <a:pos x="connsiteX11654" y="connsiteY11654"/>
                </a:cxn>
                <a:cxn ang="0">
                  <a:pos x="connsiteX11655" y="connsiteY11655"/>
                </a:cxn>
                <a:cxn ang="0">
                  <a:pos x="connsiteX11656" y="connsiteY11656"/>
                </a:cxn>
                <a:cxn ang="0">
                  <a:pos x="connsiteX11657" y="connsiteY11657"/>
                </a:cxn>
                <a:cxn ang="0">
                  <a:pos x="connsiteX11658" y="connsiteY11658"/>
                </a:cxn>
                <a:cxn ang="0">
                  <a:pos x="connsiteX11659" y="connsiteY11659"/>
                </a:cxn>
                <a:cxn ang="0">
                  <a:pos x="connsiteX11660" y="connsiteY11660"/>
                </a:cxn>
                <a:cxn ang="0">
                  <a:pos x="connsiteX11661" y="connsiteY11661"/>
                </a:cxn>
                <a:cxn ang="0">
                  <a:pos x="connsiteX11662" y="connsiteY11662"/>
                </a:cxn>
                <a:cxn ang="0">
                  <a:pos x="connsiteX11663" y="connsiteY11663"/>
                </a:cxn>
                <a:cxn ang="0">
                  <a:pos x="connsiteX11664" y="connsiteY11664"/>
                </a:cxn>
                <a:cxn ang="0">
                  <a:pos x="connsiteX11665" y="connsiteY11665"/>
                </a:cxn>
                <a:cxn ang="0">
                  <a:pos x="connsiteX11666" y="connsiteY11666"/>
                </a:cxn>
                <a:cxn ang="0">
                  <a:pos x="connsiteX11667" y="connsiteY11667"/>
                </a:cxn>
                <a:cxn ang="0">
                  <a:pos x="connsiteX11668" y="connsiteY11668"/>
                </a:cxn>
                <a:cxn ang="0">
                  <a:pos x="connsiteX11669" y="connsiteY11669"/>
                </a:cxn>
                <a:cxn ang="0">
                  <a:pos x="connsiteX11670" y="connsiteY11670"/>
                </a:cxn>
                <a:cxn ang="0">
                  <a:pos x="connsiteX11671" y="connsiteY11671"/>
                </a:cxn>
                <a:cxn ang="0">
                  <a:pos x="connsiteX11672" y="connsiteY11672"/>
                </a:cxn>
                <a:cxn ang="0">
                  <a:pos x="connsiteX11673" y="connsiteY11673"/>
                </a:cxn>
                <a:cxn ang="0">
                  <a:pos x="connsiteX11674" y="connsiteY11674"/>
                </a:cxn>
                <a:cxn ang="0">
                  <a:pos x="connsiteX11675" y="connsiteY11675"/>
                </a:cxn>
                <a:cxn ang="0">
                  <a:pos x="connsiteX11676" y="connsiteY11676"/>
                </a:cxn>
                <a:cxn ang="0">
                  <a:pos x="connsiteX11677" y="connsiteY11677"/>
                </a:cxn>
                <a:cxn ang="0">
                  <a:pos x="connsiteX11678" y="connsiteY11678"/>
                </a:cxn>
                <a:cxn ang="0">
                  <a:pos x="connsiteX11679" y="connsiteY11679"/>
                </a:cxn>
                <a:cxn ang="0">
                  <a:pos x="connsiteX11680" y="connsiteY11680"/>
                </a:cxn>
                <a:cxn ang="0">
                  <a:pos x="connsiteX11681" y="connsiteY11681"/>
                </a:cxn>
                <a:cxn ang="0">
                  <a:pos x="connsiteX11682" y="connsiteY11682"/>
                </a:cxn>
                <a:cxn ang="0">
                  <a:pos x="connsiteX11683" y="connsiteY11683"/>
                </a:cxn>
                <a:cxn ang="0">
                  <a:pos x="connsiteX11684" y="connsiteY11684"/>
                </a:cxn>
                <a:cxn ang="0">
                  <a:pos x="connsiteX11685" y="connsiteY11685"/>
                </a:cxn>
                <a:cxn ang="0">
                  <a:pos x="connsiteX11686" y="connsiteY11686"/>
                </a:cxn>
                <a:cxn ang="0">
                  <a:pos x="connsiteX11687" y="connsiteY11687"/>
                </a:cxn>
                <a:cxn ang="0">
                  <a:pos x="connsiteX11688" y="connsiteY11688"/>
                </a:cxn>
                <a:cxn ang="0">
                  <a:pos x="connsiteX11689" y="connsiteY11689"/>
                </a:cxn>
                <a:cxn ang="0">
                  <a:pos x="connsiteX11690" y="connsiteY11690"/>
                </a:cxn>
                <a:cxn ang="0">
                  <a:pos x="connsiteX11691" y="connsiteY11691"/>
                </a:cxn>
                <a:cxn ang="0">
                  <a:pos x="connsiteX11692" y="connsiteY11692"/>
                </a:cxn>
                <a:cxn ang="0">
                  <a:pos x="connsiteX11693" y="connsiteY11693"/>
                </a:cxn>
                <a:cxn ang="0">
                  <a:pos x="connsiteX11694" y="connsiteY11694"/>
                </a:cxn>
                <a:cxn ang="0">
                  <a:pos x="connsiteX11695" y="connsiteY11695"/>
                </a:cxn>
                <a:cxn ang="0">
                  <a:pos x="connsiteX11696" y="connsiteY11696"/>
                </a:cxn>
                <a:cxn ang="0">
                  <a:pos x="connsiteX11697" y="connsiteY11697"/>
                </a:cxn>
                <a:cxn ang="0">
                  <a:pos x="connsiteX11698" y="connsiteY11698"/>
                </a:cxn>
                <a:cxn ang="0">
                  <a:pos x="connsiteX11699" y="connsiteY11699"/>
                </a:cxn>
                <a:cxn ang="0">
                  <a:pos x="connsiteX11700" y="connsiteY11700"/>
                </a:cxn>
                <a:cxn ang="0">
                  <a:pos x="connsiteX11701" y="connsiteY11701"/>
                </a:cxn>
                <a:cxn ang="0">
                  <a:pos x="connsiteX11702" y="connsiteY11702"/>
                </a:cxn>
                <a:cxn ang="0">
                  <a:pos x="connsiteX11703" y="connsiteY11703"/>
                </a:cxn>
                <a:cxn ang="0">
                  <a:pos x="connsiteX11704" y="connsiteY11704"/>
                </a:cxn>
                <a:cxn ang="0">
                  <a:pos x="connsiteX11705" y="connsiteY11705"/>
                </a:cxn>
                <a:cxn ang="0">
                  <a:pos x="connsiteX11706" y="connsiteY11706"/>
                </a:cxn>
                <a:cxn ang="0">
                  <a:pos x="connsiteX11707" y="connsiteY11707"/>
                </a:cxn>
                <a:cxn ang="0">
                  <a:pos x="connsiteX11708" y="connsiteY11708"/>
                </a:cxn>
                <a:cxn ang="0">
                  <a:pos x="connsiteX11709" y="connsiteY11709"/>
                </a:cxn>
                <a:cxn ang="0">
                  <a:pos x="connsiteX11710" y="connsiteY11710"/>
                </a:cxn>
                <a:cxn ang="0">
                  <a:pos x="connsiteX11711" y="connsiteY11711"/>
                </a:cxn>
                <a:cxn ang="0">
                  <a:pos x="connsiteX11712" y="connsiteY11712"/>
                </a:cxn>
                <a:cxn ang="0">
                  <a:pos x="connsiteX11713" y="connsiteY11713"/>
                </a:cxn>
                <a:cxn ang="0">
                  <a:pos x="connsiteX11714" y="connsiteY11714"/>
                </a:cxn>
                <a:cxn ang="0">
                  <a:pos x="connsiteX11715" y="connsiteY11715"/>
                </a:cxn>
                <a:cxn ang="0">
                  <a:pos x="connsiteX11716" y="connsiteY11716"/>
                </a:cxn>
                <a:cxn ang="0">
                  <a:pos x="connsiteX11717" y="connsiteY11717"/>
                </a:cxn>
                <a:cxn ang="0">
                  <a:pos x="connsiteX11718" y="connsiteY11718"/>
                </a:cxn>
                <a:cxn ang="0">
                  <a:pos x="connsiteX11719" y="connsiteY11719"/>
                </a:cxn>
                <a:cxn ang="0">
                  <a:pos x="connsiteX11720" y="connsiteY11720"/>
                </a:cxn>
                <a:cxn ang="0">
                  <a:pos x="connsiteX11721" y="connsiteY11721"/>
                </a:cxn>
                <a:cxn ang="0">
                  <a:pos x="connsiteX11722" y="connsiteY11722"/>
                </a:cxn>
                <a:cxn ang="0">
                  <a:pos x="connsiteX11723" y="connsiteY11723"/>
                </a:cxn>
                <a:cxn ang="0">
                  <a:pos x="connsiteX11724" y="connsiteY11724"/>
                </a:cxn>
                <a:cxn ang="0">
                  <a:pos x="connsiteX11725" y="connsiteY11725"/>
                </a:cxn>
                <a:cxn ang="0">
                  <a:pos x="connsiteX11726" y="connsiteY11726"/>
                </a:cxn>
                <a:cxn ang="0">
                  <a:pos x="connsiteX11727" y="connsiteY11727"/>
                </a:cxn>
                <a:cxn ang="0">
                  <a:pos x="connsiteX11728" y="connsiteY11728"/>
                </a:cxn>
                <a:cxn ang="0">
                  <a:pos x="connsiteX11729" y="connsiteY11729"/>
                </a:cxn>
                <a:cxn ang="0">
                  <a:pos x="connsiteX11730" y="connsiteY11730"/>
                </a:cxn>
                <a:cxn ang="0">
                  <a:pos x="connsiteX11731" y="connsiteY11731"/>
                </a:cxn>
                <a:cxn ang="0">
                  <a:pos x="connsiteX11732" y="connsiteY11732"/>
                </a:cxn>
                <a:cxn ang="0">
                  <a:pos x="connsiteX11733" y="connsiteY11733"/>
                </a:cxn>
                <a:cxn ang="0">
                  <a:pos x="connsiteX11734" y="connsiteY11734"/>
                </a:cxn>
                <a:cxn ang="0">
                  <a:pos x="connsiteX11735" y="connsiteY11735"/>
                </a:cxn>
                <a:cxn ang="0">
                  <a:pos x="connsiteX11736" y="connsiteY11736"/>
                </a:cxn>
                <a:cxn ang="0">
                  <a:pos x="connsiteX11737" y="connsiteY11737"/>
                </a:cxn>
                <a:cxn ang="0">
                  <a:pos x="connsiteX11738" y="connsiteY11738"/>
                </a:cxn>
                <a:cxn ang="0">
                  <a:pos x="connsiteX11739" y="connsiteY11739"/>
                </a:cxn>
                <a:cxn ang="0">
                  <a:pos x="connsiteX11740" y="connsiteY11740"/>
                </a:cxn>
                <a:cxn ang="0">
                  <a:pos x="connsiteX11741" y="connsiteY11741"/>
                </a:cxn>
                <a:cxn ang="0">
                  <a:pos x="connsiteX11742" y="connsiteY11742"/>
                </a:cxn>
                <a:cxn ang="0">
                  <a:pos x="connsiteX11743" y="connsiteY11743"/>
                </a:cxn>
                <a:cxn ang="0">
                  <a:pos x="connsiteX11744" y="connsiteY11744"/>
                </a:cxn>
                <a:cxn ang="0">
                  <a:pos x="connsiteX11745" y="connsiteY11745"/>
                </a:cxn>
                <a:cxn ang="0">
                  <a:pos x="connsiteX11746" y="connsiteY11746"/>
                </a:cxn>
                <a:cxn ang="0">
                  <a:pos x="connsiteX11747" y="connsiteY11747"/>
                </a:cxn>
                <a:cxn ang="0">
                  <a:pos x="connsiteX11748" y="connsiteY11748"/>
                </a:cxn>
                <a:cxn ang="0">
                  <a:pos x="connsiteX11749" y="connsiteY11749"/>
                </a:cxn>
                <a:cxn ang="0">
                  <a:pos x="connsiteX11750" y="connsiteY11750"/>
                </a:cxn>
                <a:cxn ang="0">
                  <a:pos x="connsiteX11751" y="connsiteY11751"/>
                </a:cxn>
                <a:cxn ang="0">
                  <a:pos x="connsiteX11752" y="connsiteY11752"/>
                </a:cxn>
                <a:cxn ang="0">
                  <a:pos x="connsiteX11753" y="connsiteY11753"/>
                </a:cxn>
                <a:cxn ang="0">
                  <a:pos x="connsiteX11754" y="connsiteY11754"/>
                </a:cxn>
                <a:cxn ang="0">
                  <a:pos x="connsiteX11755" y="connsiteY11755"/>
                </a:cxn>
                <a:cxn ang="0">
                  <a:pos x="connsiteX11756" y="connsiteY11756"/>
                </a:cxn>
                <a:cxn ang="0">
                  <a:pos x="connsiteX11757" y="connsiteY11757"/>
                </a:cxn>
                <a:cxn ang="0">
                  <a:pos x="connsiteX11758" y="connsiteY11758"/>
                </a:cxn>
                <a:cxn ang="0">
                  <a:pos x="connsiteX11759" y="connsiteY11759"/>
                </a:cxn>
                <a:cxn ang="0">
                  <a:pos x="connsiteX11760" y="connsiteY11760"/>
                </a:cxn>
                <a:cxn ang="0">
                  <a:pos x="connsiteX11761" y="connsiteY11761"/>
                </a:cxn>
                <a:cxn ang="0">
                  <a:pos x="connsiteX11762" y="connsiteY11762"/>
                </a:cxn>
                <a:cxn ang="0">
                  <a:pos x="connsiteX11763" y="connsiteY11763"/>
                </a:cxn>
                <a:cxn ang="0">
                  <a:pos x="connsiteX11764" y="connsiteY11764"/>
                </a:cxn>
                <a:cxn ang="0">
                  <a:pos x="connsiteX11765" y="connsiteY11765"/>
                </a:cxn>
                <a:cxn ang="0">
                  <a:pos x="connsiteX11766" y="connsiteY11766"/>
                </a:cxn>
                <a:cxn ang="0">
                  <a:pos x="connsiteX11767" y="connsiteY11767"/>
                </a:cxn>
                <a:cxn ang="0">
                  <a:pos x="connsiteX11768" y="connsiteY11768"/>
                </a:cxn>
                <a:cxn ang="0">
                  <a:pos x="connsiteX11769" y="connsiteY11769"/>
                </a:cxn>
                <a:cxn ang="0">
                  <a:pos x="connsiteX11770" y="connsiteY11770"/>
                </a:cxn>
                <a:cxn ang="0">
                  <a:pos x="connsiteX11771" y="connsiteY11771"/>
                </a:cxn>
                <a:cxn ang="0">
                  <a:pos x="connsiteX11772" y="connsiteY11772"/>
                </a:cxn>
                <a:cxn ang="0">
                  <a:pos x="connsiteX11773" y="connsiteY11773"/>
                </a:cxn>
                <a:cxn ang="0">
                  <a:pos x="connsiteX11774" y="connsiteY11774"/>
                </a:cxn>
                <a:cxn ang="0">
                  <a:pos x="connsiteX11775" y="connsiteY11775"/>
                </a:cxn>
                <a:cxn ang="0">
                  <a:pos x="connsiteX11776" y="connsiteY11776"/>
                </a:cxn>
                <a:cxn ang="0">
                  <a:pos x="connsiteX11777" y="connsiteY11777"/>
                </a:cxn>
                <a:cxn ang="0">
                  <a:pos x="connsiteX11778" y="connsiteY11778"/>
                </a:cxn>
                <a:cxn ang="0">
                  <a:pos x="connsiteX11779" y="connsiteY11779"/>
                </a:cxn>
                <a:cxn ang="0">
                  <a:pos x="connsiteX11780" y="connsiteY11780"/>
                </a:cxn>
                <a:cxn ang="0">
                  <a:pos x="connsiteX11781" y="connsiteY11781"/>
                </a:cxn>
                <a:cxn ang="0">
                  <a:pos x="connsiteX11782" y="connsiteY11782"/>
                </a:cxn>
                <a:cxn ang="0">
                  <a:pos x="connsiteX11783" y="connsiteY11783"/>
                </a:cxn>
                <a:cxn ang="0">
                  <a:pos x="connsiteX11784" y="connsiteY11784"/>
                </a:cxn>
                <a:cxn ang="0">
                  <a:pos x="connsiteX11785" y="connsiteY11785"/>
                </a:cxn>
                <a:cxn ang="0">
                  <a:pos x="connsiteX11786" y="connsiteY11786"/>
                </a:cxn>
                <a:cxn ang="0">
                  <a:pos x="connsiteX11787" y="connsiteY11787"/>
                </a:cxn>
                <a:cxn ang="0">
                  <a:pos x="connsiteX11788" y="connsiteY11788"/>
                </a:cxn>
                <a:cxn ang="0">
                  <a:pos x="connsiteX11789" y="connsiteY11789"/>
                </a:cxn>
                <a:cxn ang="0">
                  <a:pos x="connsiteX11790" y="connsiteY11790"/>
                </a:cxn>
                <a:cxn ang="0">
                  <a:pos x="connsiteX11791" y="connsiteY11791"/>
                </a:cxn>
                <a:cxn ang="0">
                  <a:pos x="connsiteX11792" y="connsiteY11792"/>
                </a:cxn>
                <a:cxn ang="0">
                  <a:pos x="connsiteX11793" y="connsiteY11793"/>
                </a:cxn>
                <a:cxn ang="0">
                  <a:pos x="connsiteX11794" y="connsiteY11794"/>
                </a:cxn>
                <a:cxn ang="0">
                  <a:pos x="connsiteX11795" y="connsiteY11795"/>
                </a:cxn>
                <a:cxn ang="0">
                  <a:pos x="connsiteX11796" y="connsiteY11796"/>
                </a:cxn>
                <a:cxn ang="0">
                  <a:pos x="connsiteX11797" y="connsiteY11797"/>
                </a:cxn>
                <a:cxn ang="0">
                  <a:pos x="connsiteX11798" y="connsiteY11798"/>
                </a:cxn>
                <a:cxn ang="0">
                  <a:pos x="connsiteX11799" y="connsiteY11799"/>
                </a:cxn>
                <a:cxn ang="0">
                  <a:pos x="connsiteX11800" y="connsiteY11800"/>
                </a:cxn>
                <a:cxn ang="0">
                  <a:pos x="connsiteX11801" y="connsiteY11801"/>
                </a:cxn>
                <a:cxn ang="0">
                  <a:pos x="connsiteX11802" y="connsiteY11802"/>
                </a:cxn>
                <a:cxn ang="0">
                  <a:pos x="connsiteX11803" y="connsiteY11803"/>
                </a:cxn>
                <a:cxn ang="0">
                  <a:pos x="connsiteX11804" y="connsiteY11804"/>
                </a:cxn>
                <a:cxn ang="0">
                  <a:pos x="connsiteX11805" y="connsiteY11805"/>
                </a:cxn>
                <a:cxn ang="0">
                  <a:pos x="connsiteX11806" y="connsiteY11806"/>
                </a:cxn>
                <a:cxn ang="0">
                  <a:pos x="connsiteX11807" y="connsiteY11807"/>
                </a:cxn>
                <a:cxn ang="0">
                  <a:pos x="connsiteX11808" y="connsiteY11808"/>
                </a:cxn>
                <a:cxn ang="0">
                  <a:pos x="connsiteX11809" y="connsiteY11809"/>
                </a:cxn>
                <a:cxn ang="0">
                  <a:pos x="connsiteX11810" y="connsiteY11810"/>
                </a:cxn>
                <a:cxn ang="0">
                  <a:pos x="connsiteX11811" y="connsiteY11811"/>
                </a:cxn>
                <a:cxn ang="0">
                  <a:pos x="connsiteX11812" y="connsiteY11812"/>
                </a:cxn>
                <a:cxn ang="0">
                  <a:pos x="connsiteX11813" y="connsiteY11813"/>
                </a:cxn>
                <a:cxn ang="0">
                  <a:pos x="connsiteX11814" y="connsiteY11814"/>
                </a:cxn>
                <a:cxn ang="0">
                  <a:pos x="connsiteX11815" y="connsiteY11815"/>
                </a:cxn>
                <a:cxn ang="0">
                  <a:pos x="connsiteX11816" y="connsiteY11816"/>
                </a:cxn>
                <a:cxn ang="0">
                  <a:pos x="connsiteX11817" y="connsiteY11817"/>
                </a:cxn>
                <a:cxn ang="0">
                  <a:pos x="connsiteX11818" y="connsiteY11818"/>
                </a:cxn>
                <a:cxn ang="0">
                  <a:pos x="connsiteX11819" y="connsiteY11819"/>
                </a:cxn>
                <a:cxn ang="0">
                  <a:pos x="connsiteX11820" y="connsiteY11820"/>
                </a:cxn>
                <a:cxn ang="0">
                  <a:pos x="connsiteX11821" y="connsiteY11821"/>
                </a:cxn>
                <a:cxn ang="0">
                  <a:pos x="connsiteX11822" y="connsiteY11822"/>
                </a:cxn>
                <a:cxn ang="0">
                  <a:pos x="connsiteX11823" y="connsiteY11823"/>
                </a:cxn>
                <a:cxn ang="0">
                  <a:pos x="connsiteX11824" y="connsiteY11824"/>
                </a:cxn>
                <a:cxn ang="0">
                  <a:pos x="connsiteX11825" y="connsiteY11825"/>
                </a:cxn>
                <a:cxn ang="0">
                  <a:pos x="connsiteX11826" y="connsiteY11826"/>
                </a:cxn>
                <a:cxn ang="0">
                  <a:pos x="connsiteX11827" y="connsiteY11827"/>
                </a:cxn>
                <a:cxn ang="0">
                  <a:pos x="connsiteX11828" y="connsiteY11828"/>
                </a:cxn>
                <a:cxn ang="0">
                  <a:pos x="connsiteX11829" y="connsiteY11829"/>
                </a:cxn>
                <a:cxn ang="0">
                  <a:pos x="connsiteX11830" y="connsiteY11830"/>
                </a:cxn>
                <a:cxn ang="0">
                  <a:pos x="connsiteX11831" y="connsiteY11831"/>
                </a:cxn>
                <a:cxn ang="0">
                  <a:pos x="connsiteX11832" y="connsiteY11832"/>
                </a:cxn>
                <a:cxn ang="0">
                  <a:pos x="connsiteX11833" y="connsiteY11833"/>
                </a:cxn>
                <a:cxn ang="0">
                  <a:pos x="connsiteX11834" y="connsiteY11834"/>
                </a:cxn>
                <a:cxn ang="0">
                  <a:pos x="connsiteX11835" y="connsiteY11835"/>
                </a:cxn>
                <a:cxn ang="0">
                  <a:pos x="connsiteX11836" y="connsiteY11836"/>
                </a:cxn>
                <a:cxn ang="0">
                  <a:pos x="connsiteX11837" y="connsiteY11837"/>
                </a:cxn>
                <a:cxn ang="0">
                  <a:pos x="connsiteX11838" y="connsiteY11838"/>
                </a:cxn>
                <a:cxn ang="0">
                  <a:pos x="connsiteX11839" y="connsiteY11839"/>
                </a:cxn>
                <a:cxn ang="0">
                  <a:pos x="connsiteX11840" y="connsiteY11840"/>
                </a:cxn>
                <a:cxn ang="0">
                  <a:pos x="connsiteX11841" y="connsiteY11841"/>
                </a:cxn>
                <a:cxn ang="0">
                  <a:pos x="connsiteX11842" y="connsiteY11842"/>
                </a:cxn>
                <a:cxn ang="0">
                  <a:pos x="connsiteX11843" y="connsiteY11843"/>
                </a:cxn>
                <a:cxn ang="0">
                  <a:pos x="connsiteX11844" y="connsiteY11844"/>
                </a:cxn>
                <a:cxn ang="0">
                  <a:pos x="connsiteX11845" y="connsiteY11845"/>
                </a:cxn>
                <a:cxn ang="0">
                  <a:pos x="connsiteX11846" y="connsiteY11846"/>
                </a:cxn>
                <a:cxn ang="0">
                  <a:pos x="connsiteX11847" y="connsiteY11847"/>
                </a:cxn>
                <a:cxn ang="0">
                  <a:pos x="connsiteX11848" y="connsiteY11848"/>
                </a:cxn>
                <a:cxn ang="0">
                  <a:pos x="connsiteX11849" y="connsiteY11849"/>
                </a:cxn>
                <a:cxn ang="0">
                  <a:pos x="connsiteX11850" y="connsiteY11850"/>
                </a:cxn>
                <a:cxn ang="0">
                  <a:pos x="connsiteX11851" y="connsiteY11851"/>
                </a:cxn>
                <a:cxn ang="0">
                  <a:pos x="connsiteX11852" y="connsiteY11852"/>
                </a:cxn>
                <a:cxn ang="0">
                  <a:pos x="connsiteX11853" y="connsiteY11853"/>
                </a:cxn>
                <a:cxn ang="0">
                  <a:pos x="connsiteX11854" y="connsiteY11854"/>
                </a:cxn>
                <a:cxn ang="0">
                  <a:pos x="connsiteX11855" y="connsiteY11855"/>
                </a:cxn>
                <a:cxn ang="0">
                  <a:pos x="connsiteX11856" y="connsiteY11856"/>
                </a:cxn>
                <a:cxn ang="0">
                  <a:pos x="connsiteX11857" y="connsiteY11857"/>
                </a:cxn>
                <a:cxn ang="0">
                  <a:pos x="connsiteX11858" y="connsiteY11858"/>
                </a:cxn>
                <a:cxn ang="0">
                  <a:pos x="connsiteX11859" y="connsiteY11859"/>
                </a:cxn>
                <a:cxn ang="0">
                  <a:pos x="connsiteX11860" y="connsiteY11860"/>
                </a:cxn>
                <a:cxn ang="0">
                  <a:pos x="connsiteX11861" y="connsiteY11861"/>
                </a:cxn>
                <a:cxn ang="0">
                  <a:pos x="connsiteX11862" y="connsiteY11862"/>
                </a:cxn>
                <a:cxn ang="0">
                  <a:pos x="connsiteX11863" y="connsiteY11863"/>
                </a:cxn>
                <a:cxn ang="0">
                  <a:pos x="connsiteX11864" y="connsiteY11864"/>
                </a:cxn>
                <a:cxn ang="0">
                  <a:pos x="connsiteX11865" y="connsiteY11865"/>
                </a:cxn>
                <a:cxn ang="0">
                  <a:pos x="connsiteX11866" y="connsiteY11866"/>
                </a:cxn>
                <a:cxn ang="0">
                  <a:pos x="connsiteX11867" y="connsiteY11867"/>
                </a:cxn>
                <a:cxn ang="0">
                  <a:pos x="connsiteX11868" y="connsiteY11868"/>
                </a:cxn>
                <a:cxn ang="0">
                  <a:pos x="connsiteX11869" y="connsiteY11869"/>
                </a:cxn>
                <a:cxn ang="0">
                  <a:pos x="connsiteX11870" y="connsiteY11870"/>
                </a:cxn>
                <a:cxn ang="0">
                  <a:pos x="connsiteX11871" y="connsiteY11871"/>
                </a:cxn>
                <a:cxn ang="0">
                  <a:pos x="connsiteX11872" y="connsiteY11872"/>
                </a:cxn>
                <a:cxn ang="0">
                  <a:pos x="connsiteX11873" y="connsiteY11873"/>
                </a:cxn>
                <a:cxn ang="0">
                  <a:pos x="connsiteX11874" y="connsiteY11874"/>
                </a:cxn>
                <a:cxn ang="0">
                  <a:pos x="connsiteX11875" y="connsiteY11875"/>
                </a:cxn>
                <a:cxn ang="0">
                  <a:pos x="connsiteX11876" y="connsiteY11876"/>
                </a:cxn>
                <a:cxn ang="0">
                  <a:pos x="connsiteX11877" y="connsiteY11877"/>
                </a:cxn>
                <a:cxn ang="0">
                  <a:pos x="connsiteX11878" y="connsiteY11878"/>
                </a:cxn>
                <a:cxn ang="0">
                  <a:pos x="connsiteX11879" y="connsiteY11879"/>
                </a:cxn>
                <a:cxn ang="0">
                  <a:pos x="connsiteX11880" y="connsiteY11880"/>
                </a:cxn>
                <a:cxn ang="0">
                  <a:pos x="connsiteX11881" y="connsiteY11881"/>
                </a:cxn>
                <a:cxn ang="0">
                  <a:pos x="connsiteX11882" y="connsiteY11882"/>
                </a:cxn>
                <a:cxn ang="0">
                  <a:pos x="connsiteX11883" y="connsiteY11883"/>
                </a:cxn>
                <a:cxn ang="0">
                  <a:pos x="connsiteX11884" y="connsiteY11884"/>
                </a:cxn>
                <a:cxn ang="0">
                  <a:pos x="connsiteX11885" y="connsiteY11885"/>
                </a:cxn>
                <a:cxn ang="0">
                  <a:pos x="connsiteX11886" y="connsiteY11886"/>
                </a:cxn>
                <a:cxn ang="0">
                  <a:pos x="connsiteX11887" y="connsiteY11887"/>
                </a:cxn>
                <a:cxn ang="0">
                  <a:pos x="connsiteX11888" y="connsiteY11888"/>
                </a:cxn>
                <a:cxn ang="0">
                  <a:pos x="connsiteX11889" y="connsiteY11889"/>
                </a:cxn>
                <a:cxn ang="0">
                  <a:pos x="connsiteX11890" y="connsiteY11890"/>
                </a:cxn>
                <a:cxn ang="0">
                  <a:pos x="connsiteX11891" y="connsiteY11891"/>
                </a:cxn>
                <a:cxn ang="0">
                  <a:pos x="connsiteX11892" y="connsiteY11892"/>
                </a:cxn>
                <a:cxn ang="0">
                  <a:pos x="connsiteX11893" y="connsiteY11893"/>
                </a:cxn>
                <a:cxn ang="0">
                  <a:pos x="connsiteX11894" y="connsiteY11894"/>
                </a:cxn>
                <a:cxn ang="0">
                  <a:pos x="connsiteX11895" y="connsiteY11895"/>
                </a:cxn>
                <a:cxn ang="0">
                  <a:pos x="connsiteX11896" y="connsiteY11896"/>
                </a:cxn>
                <a:cxn ang="0">
                  <a:pos x="connsiteX11897" y="connsiteY11897"/>
                </a:cxn>
                <a:cxn ang="0">
                  <a:pos x="connsiteX11898" y="connsiteY11898"/>
                </a:cxn>
                <a:cxn ang="0">
                  <a:pos x="connsiteX11899" y="connsiteY11899"/>
                </a:cxn>
                <a:cxn ang="0">
                  <a:pos x="connsiteX11900" y="connsiteY11900"/>
                </a:cxn>
                <a:cxn ang="0">
                  <a:pos x="connsiteX11901" y="connsiteY11901"/>
                </a:cxn>
                <a:cxn ang="0">
                  <a:pos x="connsiteX11902" y="connsiteY11902"/>
                </a:cxn>
                <a:cxn ang="0">
                  <a:pos x="connsiteX11903" y="connsiteY11903"/>
                </a:cxn>
                <a:cxn ang="0">
                  <a:pos x="connsiteX11904" y="connsiteY11904"/>
                </a:cxn>
                <a:cxn ang="0">
                  <a:pos x="connsiteX11905" y="connsiteY11905"/>
                </a:cxn>
                <a:cxn ang="0">
                  <a:pos x="connsiteX11906" y="connsiteY11906"/>
                </a:cxn>
                <a:cxn ang="0">
                  <a:pos x="connsiteX11907" y="connsiteY11907"/>
                </a:cxn>
                <a:cxn ang="0">
                  <a:pos x="connsiteX11908" y="connsiteY11908"/>
                </a:cxn>
                <a:cxn ang="0">
                  <a:pos x="connsiteX11909" y="connsiteY11909"/>
                </a:cxn>
                <a:cxn ang="0">
                  <a:pos x="connsiteX11910" y="connsiteY11910"/>
                </a:cxn>
                <a:cxn ang="0">
                  <a:pos x="connsiteX11911" y="connsiteY11911"/>
                </a:cxn>
                <a:cxn ang="0">
                  <a:pos x="connsiteX11912" y="connsiteY11912"/>
                </a:cxn>
                <a:cxn ang="0">
                  <a:pos x="connsiteX11913" y="connsiteY11913"/>
                </a:cxn>
                <a:cxn ang="0">
                  <a:pos x="connsiteX11914" y="connsiteY11914"/>
                </a:cxn>
                <a:cxn ang="0">
                  <a:pos x="connsiteX11915" y="connsiteY11915"/>
                </a:cxn>
                <a:cxn ang="0">
                  <a:pos x="connsiteX11916" y="connsiteY11916"/>
                </a:cxn>
                <a:cxn ang="0">
                  <a:pos x="connsiteX11917" y="connsiteY11917"/>
                </a:cxn>
                <a:cxn ang="0">
                  <a:pos x="connsiteX11918" y="connsiteY11918"/>
                </a:cxn>
                <a:cxn ang="0">
                  <a:pos x="connsiteX11919" y="connsiteY11919"/>
                </a:cxn>
                <a:cxn ang="0">
                  <a:pos x="connsiteX11920" y="connsiteY11920"/>
                </a:cxn>
                <a:cxn ang="0">
                  <a:pos x="connsiteX11921" y="connsiteY11921"/>
                </a:cxn>
                <a:cxn ang="0">
                  <a:pos x="connsiteX11922" y="connsiteY11922"/>
                </a:cxn>
                <a:cxn ang="0">
                  <a:pos x="connsiteX11923" y="connsiteY11923"/>
                </a:cxn>
                <a:cxn ang="0">
                  <a:pos x="connsiteX11924" y="connsiteY11924"/>
                </a:cxn>
                <a:cxn ang="0">
                  <a:pos x="connsiteX11925" y="connsiteY11925"/>
                </a:cxn>
                <a:cxn ang="0">
                  <a:pos x="connsiteX11926" y="connsiteY11926"/>
                </a:cxn>
                <a:cxn ang="0">
                  <a:pos x="connsiteX11927" y="connsiteY11927"/>
                </a:cxn>
                <a:cxn ang="0">
                  <a:pos x="connsiteX11928" y="connsiteY11928"/>
                </a:cxn>
                <a:cxn ang="0">
                  <a:pos x="connsiteX11929" y="connsiteY11929"/>
                </a:cxn>
                <a:cxn ang="0">
                  <a:pos x="connsiteX11930" y="connsiteY11930"/>
                </a:cxn>
                <a:cxn ang="0">
                  <a:pos x="connsiteX11931" y="connsiteY11931"/>
                </a:cxn>
                <a:cxn ang="0">
                  <a:pos x="connsiteX11932" y="connsiteY11932"/>
                </a:cxn>
                <a:cxn ang="0">
                  <a:pos x="connsiteX11933" y="connsiteY11933"/>
                </a:cxn>
                <a:cxn ang="0">
                  <a:pos x="connsiteX11934" y="connsiteY11934"/>
                </a:cxn>
                <a:cxn ang="0">
                  <a:pos x="connsiteX11935" y="connsiteY11935"/>
                </a:cxn>
                <a:cxn ang="0">
                  <a:pos x="connsiteX11936" y="connsiteY11936"/>
                </a:cxn>
                <a:cxn ang="0">
                  <a:pos x="connsiteX11937" y="connsiteY11937"/>
                </a:cxn>
                <a:cxn ang="0">
                  <a:pos x="connsiteX11938" y="connsiteY11938"/>
                </a:cxn>
                <a:cxn ang="0">
                  <a:pos x="connsiteX11939" y="connsiteY11939"/>
                </a:cxn>
                <a:cxn ang="0">
                  <a:pos x="connsiteX11940" y="connsiteY11940"/>
                </a:cxn>
                <a:cxn ang="0">
                  <a:pos x="connsiteX11941" y="connsiteY11941"/>
                </a:cxn>
                <a:cxn ang="0">
                  <a:pos x="connsiteX11942" y="connsiteY11942"/>
                </a:cxn>
                <a:cxn ang="0">
                  <a:pos x="connsiteX11943" y="connsiteY11943"/>
                </a:cxn>
                <a:cxn ang="0">
                  <a:pos x="connsiteX11944" y="connsiteY11944"/>
                </a:cxn>
                <a:cxn ang="0">
                  <a:pos x="connsiteX11945" y="connsiteY11945"/>
                </a:cxn>
                <a:cxn ang="0">
                  <a:pos x="connsiteX11946" y="connsiteY11946"/>
                </a:cxn>
                <a:cxn ang="0">
                  <a:pos x="connsiteX11947" y="connsiteY11947"/>
                </a:cxn>
                <a:cxn ang="0">
                  <a:pos x="connsiteX11948" y="connsiteY11948"/>
                </a:cxn>
                <a:cxn ang="0">
                  <a:pos x="connsiteX11949" y="connsiteY11949"/>
                </a:cxn>
                <a:cxn ang="0">
                  <a:pos x="connsiteX11950" y="connsiteY11950"/>
                </a:cxn>
                <a:cxn ang="0">
                  <a:pos x="connsiteX11951" y="connsiteY11951"/>
                </a:cxn>
                <a:cxn ang="0">
                  <a:pos x="connsiteX11952" y="connsiteY11952"/>
                </a:cxn>
                <a:cxn ang="0">
                  <a:pos x="connsiteX11953" y="connsiteY11953"/>
                </a:cxn>
                <a:cxn ang="0">
                  <a:pos x="connsiteX11954" y="connsiteY11954"/>
                </a:cxn>
                <a:cxn ang="0">
                  <a:pos x="connsiteX11955" y="connsiteY11955"/>
                </a:cxn>
                <a:cxn ang="0">
                  <a:pos x="connsiteX11956" y="connsiteY11956"/>
                </a:cxn>
                <a:cxn ang="0">
                  <a:pos x="connsiteX11957" y="connsiteY11957"/>
                </a:cxn>
                <a:cxn ang="0">
                  <a:pos x="connsiteX11958" y="connsiteY11958"/>
                </a:cxn>
                <a:cxn ang="0">
                  <a:pos x="connsiteX11959" y="connsiteY11959"/>
                </a:cxn>
                <a:cxn ang="0">
                  <a:pos x="connsiteX11960" y="connsiteY11960"/>
                </a:cxn>
                <a:cxn ang="0">
                  <a:pos x="connsiteX11961" y="connsiteY11961"/>
                </a:cxn>
                <a:cxn ang="0">
                  <a:pos x="connsiteX11962" y="connsiteY11962"/>
                </a:cxn>
                <a:cxn ang="0">
                  <a:pos x="connsiteX11963" y="connsiteY11963"/>
                </a:cxn>
                <a:cxn ang="0">
                  <a:pos x="connsiteX11964" y="connsiteY11964"/>
                </a:cxn>
                <a:cxn ang="0">
                  <a:pos x="connsiteX11965" y="connsiteY11965"/>
                </a:cxn>
                <a:cxn ang="0">
                  <a:pos x="connsiteX11966" y="connsiteY11966"/>
                </a:cxn>
                <a:cxn ang="0">
                  <a:pos x="connsiteX11967" y="connsiteY11967"/>
                </a:cxn>
                <a:cxn ang="0">
                  <a:pos x="connsiteX11968" y="connsiteY11968"/>
                </a:cxn>
                <a:cxn ang="0">
                  <a:pos x="connsiteX11969" y="connsiteY11969"/>
                </a:cxn>
                <a:cxn ang="0">
                  <a:pos x="connsiteX11970" y="connsiteY11970"/>
                </a:cxn>
                <a:cxn ang="0">
                  <a:pos x="connsiteX11971" y="connsiteY11971"/>
                </a:cxn>
                <a:cxn ang="0">
                  <a:pos x="connsiteX11972" y="connsiteY11972"/>
                </a:cxn>
                <a:cxn ang="0">
                  <a:pos x="connsiteX11973" y="connsiteY11973"/>
                </a:cxn>
                <a:cxn ang="0">
                  <a:pos x="connsiteX11974" y="connsiteY11974"/>
                </a:cxn>
                <a:cxn ang="0">
                  <a:pos x="connsiteX11975" y="connsiteY11975"/>
                </a:cxn>
                <a:cxn ang="0">
                  <a:pos x="connsiteX11976" y="connsiteY11976"/>
                </a:cxn>
                <a:cxn ang="0">
                  <a:pos x="connsiteX11977" y="connsiteY11977"/>
                </a:cxn>
                <a:cxn ang="0">
                  <a:pos x="connsiteX11978" y="connsiteY11978"/>
                </a:cxn>
                <a:cxn ang="0">
                  <a:pos x="connsiteX11979" y="connsiteY11979"/>
                </a:cxn>
                <a:cxn ang="0">
                  <a:pos x="connsiteX11980" y="connsiteY11980"/>
                </a:cxn>
                <a:cxn ang="0">
                  <a:pos x="connsiteX11981" y="connsiteY11981"/>
                </a:cxn>
                <a:cxn ang="0">
                  <a:pos x="connsiteX11982" y="connsiteY11982"/>
                </a:cxn>
                <a:cxn ang="0">
                  <a:pos x="connsiteX11983" y="connsiteY11983"/>
                </a:cxn>
                <a:cxn ang="0">
                  <a:pos x="connsiteX11984" y="connsiteY11984"/>
                </a:cxn>
                <a:cxn ang="0">
                  <a:pos x="connsiteX11985" y="connsiteY11985"/>
                </a:cxn>
                <a:cxn ang="0">
                  <a:pos x="connsiteX11986" y="connsiteY11986"/>
                </a:cxn>
                <a:cxn ang="0">
                  <a:pos x="connsiteX11987" y="connsiteY11987"/>
                </a:cxn>
                <a:cxn ang="0">
                  <a:pos x="connsiteX11988" y="connsiteY11988"/>
                </a:cxn>
                <a:cxn ang="0">
                  <a:pos x="connsiteX11989" y="connsiteY11989"/>
                </a:cxn>
                <a:cxn ang="0">
                  <a:pos x="connsiteX11990" y="connsiteY11990"/>
                </a:cxn>
                <a:cxn ang="0">
                  <a:pos x="connsiteX11991" y="connsiteY11991"/>
                </a:cxn>
                <a:cxn ang="0">
                  <a:pos x="connsiteX11992" y="connsiteY11992"/>
                </a:cxn>
                <a:cxn ang="0">
                  <a:pos x="connsiteX11993" y="connsiteY11993"/>
                </a:cxn>
                <a:cxn ang="0">
                  <a:pos x="connsiteX11994" y="connsiteY11994"/>
                </a:cxn>
                <a:cxn ang="0">
                  <a:pos x="connsiteX11995" y="connsiteY11995"/>
                </a:cxn>
                <a:cxn ang="0">
                  <a:pos x="connsiteX11996" y="connsiteY11996"/>
                </a:cxn>
                <a:cxn ang="0">
                  <a:pos x="connsiteX11997" y="connsiteY11997"/>
                </a:cxn>
                <a:cxn ang="0">
                  <a:pos x="connsiteX11998" y="connsiteY11998"/>
                </a:cxn>
                <a:cxn ang="0">
                  <a:pos x="connsiteX11999" y="connsiteY11999"/>
                </a:cxn>
                <a:cxn ang="0">
                  <a:pos x="connsiteX12000" y="connsiteY12000"/>
                </a:cxn>
                <a:cxn ang="0">
                  <a:pos x="connsiteX12001" y="connsiteY12001"/>
                </a:cxn>
                <a:cxn ang="0">
                  <a:pos x="connsiteX12002" y="connsiteY12002"/>
                </a:cxn>
                <a:cxn ang="0">
                  <a:pos x="connsiteX12003" y="connsiteY12003"/>
                </a:cxn>
                <a:cxn ang="0">
                  <a:pos x="connsiteX12004" y="connsiteY12004"/>
                </a:cxn>
                <a:cxn ang="0">
                  <a:pos x="connsiteX12005" y="connsiteY12005"/>
                </a:cxn>
                <a:cxn ang="0">
                  <a:pos x="connsiteX12006" y="connsiteY12006"/>
                </a:cxn>
                <a:cxn ang="0">
                  <a:pos x="connsiteX12007" y="connsiteY12007"/>
                </a:cxn>
                <a:cxn ang="0">
                  <a:pos x="connsiteX12008" y="connsiteY12008"/>
                </a:cxn>
                <a:cxn ang="0">
                  <a:pos x="connsiteX12009" y="connsiteY12009"/>
                </a:cxn>
                <a:cxn ang="0">
                  <a:pos x="connsiteX12010" y="connsiteY12010"/>
                </a:cxn>
                <a:cxn ang="0">
                  <a:pos x="connsiteX12011" y="connsiteY12011"/>
                </a:cxn>
                <a:cxn ang="0">
                  <a:pos x="connsiteX12012" y="connsiteY12012"/>
                </a:cxn>
                <a:cxn ang="0">
                  <a:pos x="connsiteX12013" y="connsiteY12013"/>
                </a:cxn>
                <a:cxn ang="0">
                  <a:pos x="connsiteX12014" y="connsiteY12014"/>
                </a:cxn>
                <a:cxn ang="0">
                  <a:pos x="connsiteX12015" y="connsiteY12015"/>
                </a:cxn>
                <a:cxn ang="0">
                  <a:pos x="connsiteX12016" y="connsiteY12016"/>
                </a:cxn>
                <a:cxn ang="0">
                  <a:pos x="connsiteX12017" y="connsiteY12017"/>
                </a:cxn>
                <a:cxn ang="0">
                  <a:pos x="connsiteX12018" y="connsiteY12018"/>
                </a:cxn>
                <a:cxn ang="0">
                  <a:pos x="connsiteX12019" y="connsiteY12019"/>
                </a:cxn>
                <a:cxn ang="0">
                  <a:pos x="connsiteX12020" y="connsiteY12020"/>
                </a:cxn>
                <a:cxn ang="0">
                  <a:pos x="connsiteX12021" y="connsiteY12021"/>
                </a:cxn>
                <a:cxn ang="0">
                  <a:pos x="connsiteX12022" y="connsiteY12022"/>
                </a:cxn>
                <a:cxn ang="0">
                  <a:pos x="connsiteX12023" y="connsiteY12023"/>
                </a:cxn>
                <a:cxn ang="0">
                  <a:pos x="connsiteX12024" y="connsiteY12024"/>
                </a:cxn>
                <a:cxn ang="0">
                  <a:pos x="connsiteX12025" y="connsiteY12025"/>
                </a:cxn>
                <a:cxn ang="0">
                  <a:pos x="connsiteX12026" y="connsiteY12026"/>
                </a:cxn>
                <a:cxn ang="0">
                  <a:pos x="connsiteX12027" y="connsiteY12027"/>
                </a:cxn>
                <a:cxn ang="0">
                  <a:pos x="connsiteX12028" y="connsiteY12028"/>
                </a:cxn>
                <a:cxn ang="0">
                  <a:pos x="connsiteX12029" y="connsiteY12029"/>
                </a:cxn>
                <a:cxn ang="0">
                  <a:pos x="connsiteX12030" y="connsiteY12030"/>
                </a:cxn>
                <a:cxn ang="0">
                  <a:pos x="connsiteX12031" y="connsiteY12031"/>
                </a:cxn>
                <a:cxn ang="0">
                  <a:pos x="connsiteX12032" y="connsiteY12032"/>
                </a:cxn>
                <a:cxn ang="0">
                  <a:pos x="connsiteX12033" y="connsiteY12033"/>
                </a:cxn>
                <a:cxn ang="0">
                  <a:pos x="connsiteX12034" y="connsiteY12034"/>
                </a:cxn>
                <a:cxn ang="0">
                  <a:pos x="connsiteX12035" y="connsiteY12035"/>
                </a:cxn>
                <a:cxn ang="0">
                  <a:pos x="connsiteX12036" y="connsiteY12036"/>
                </a:cxn>
                <a:cxn ang="0">
                  <a:pos x="connsiteX12037" y="connsiteY12037"/>
                </a:cxn>
                <a:cxn ang="0">
                  <a:pos x="connsiteX12038" y="connsiteY12038"/>
                </a:cxn>
                <a:cxn ang="0">
                  <a:pos x="connsiteX12039" y="connsiteY12039"/>
                </a:cxn>
                <a:cxn ang="0">
                  <a:pos x="connsiteX12040" y="connsiteY12040"/>
                </a:cxn>
                <a:cxn ang="0">
                  <a:pos x="connsiteX12041" y="connsiteY12041"/>
                </a:cxn>
                <a:cxn ang="0">
                  <a:pos x="connsiteX12042" y="connsiteY12042"/>
                </a:cxn>
                <a:cxn ang="0">
                  <a:pos x="connsiteX12043" y="connsiteY12043"/>
                </a:cxn>
                <a:cxn ang="0">
                  <a:pos x="connsiteX12044" y="connsiteY12044"/>
                </a:cxn>
                <a:cxn ang="0">
                  <a:pos x="connsiteX12045" y="connsiteY12045"/>
                </a:cxn>
                <a:cxn ang="0">
                  <a:pos x="connsiteX12046" y="connsiteY12046"/>
                </a:cxn>
                <a:cxn ang="0">
                  <a:pos x="connsiteX12047" y="connsiteY12047"/>
                </a:cxn>
                <a:cxn ang="0">
                  <a:pos x="connsiteX12048" y="connsiteY12048"/>
                </a:cxn>
                <a:cxn ang="0">
                  <a:pos x="connsiteX12049" y="connsiteY12049"/>
                </a:cxn>
                <a:cxn ang="0">
                  <a:pos x="connsiteX12050" y="connsiteY12050"/>
                </a:cxn>
                <a:cxn ang="0">
                  <a:pos x="connsiteX12051" y="connsiteY12051"/>
                </a:cxn>
                <a:cxn ang="0">
                  <a:pos x="connsiteX12052" y="connsiteY12052"/>
                </a:cxn>
                <a:cxn ang="0">
                  <a:pos x="connsiteX12053" y="connsiteY12053"/>
                </a:cxn>
                <a:cxn ang="0">
                  <a:pos x="connsiteX12054" y="connsiteY12054"/>
                </a:cxn>
                <a:cxn ang="0">
                  <a:pos x="connsiteX12055" y="connsiteY12055"/>
                </a:cxn>
                <a:cxn ang="0">
                  <a:pos x="connsiteX12056" y="connsiteY12056"/>
                </a:cxn>
                <a:cxn ang="0">
                  <a:pos x="connsiteX12057" y="connsiteY12057"/>
                </a:cxn>
                <a:cxn ang="0">
                  <a:pos x="connsiteX12058" y="connsiteY12058"/>
                </a:cxn>
                <a:cxn ang="0">
                  <a:pos x="connsiteX12059" y="connsiteY12059"/>
                </a:cxn>
                <a:cxn ang="0">
                  <a:pos x="connsiteX12060" y="connsiteY12060"/>
                </a:cxn>
                <a:cxn ang="0">
                  <a:pos x="connsiteX12061" y="connsiteY12061"/>
                </a:cxn>
                <a:cxn ang="0">
                  <a:pos x="connsiteX12062" y="connsiteY12062"/>
                </a:cxn>
                <a:cxn ang="0">
                  <a:pos x="connsiteX12063" y="connsiteY12063"/>
                </a:cxn>
                <a:cxn ang="0">
                  <a:pos x="connsiteX12064" y="connsiteY12064"/>
                </a:cxn>
                <a:cxn ang="0">
                  <a:pos x="connsiteX12065" y="connsiteY12065"/>
                </a:cxn>
                <a:cxn ang="0">
                  <a:pos x="connsiteX12066" y="connsiteY12066"/>
                </a:cxn>
                <a:cxn ang="0">
                  <a:pos x="connsiteX12067" y="connsiteY12067"/>
                </a:cxn>
                <a:cxn ang="0">
                  <a:pos x="connsiteX12068" y="connsiteY12068"/>
                </a:cxn>
                <a:cxn ang="0">
                  <a:pos x="connsiteX12069" y="connsiteY12069"/>
                </a:cxn>
                <a:cxn ang="0">
                  <a:pos x="connsiteX12070" y="connsiteY12070"/>
                </a:cxn>
                <a:cxn ang="0">
                  <a:pos x="connsiteX12071" y="connsiteY12071"/>
                </a:cxn>
                <a:cxn ang="0">
                  <a:pos x="connsiteX12072" y="connsiteY12072"/>
                </a:cxn>
                <a:cxn ang="0">
                  <a:pos x="connsiteX12073" y="connsiteY12073"/>
                </a:cxn>
                <a:cxn ang="0">
                  <a:pos x="connsiteX12074" y="connsiteY12074"/>
                </a:cxn>
                <a:cxn ang="0">
                  <a:pos x="connsiteX12075" y="connsiteY12075"/>
                </a:cxn>
                <a:cxn ang="0">
                  <a:pos x="connsiteX12076" y="connsiteY12076"/>
                </a:cxn>
                <a:cxn ang="0">
                  <a:pos x="connsiteX12077" y="connsiteY12077"/>
                </a:cxn>
                <a:cxn ang="0">
                  <a:pos x="connsiteX12078" y="connsiteY12078"/>
                </a:cxn>
                <a:cxn ang="0">
                  <a:pos x="connsiteX12079" y="connsiteY12079"/>
                </a:cxn>
                <a:cxn ang="0">
                  <a:pos x="connsiteX12080" y="connsiteY12080"/>
                </a:cxn>
                <a:cxn ang="0">
                  <a:pos x="connsiteX12081" y="connsiteY12081"/>
                </a:cxn>
                <a:cxn ang="0">
                  <a:pos x="connsiteX12082" y="connsiteY12082"/>
                </a:cxn>
                <a:cxn ang="0">
                  <a:pos x="connsiteX12083" y="connsiteY12083"/>
                </a:cxn>
                <a:cxn ang="0">
                  <a:pos x="connsiteX12084" y="connsiteY12084"/>
                </a:cxn>
                <a:cxn ang="0">
                  <a:pos x="connsiteX12085" y="connsiteY12085"/>
                </a:cxn>
                <a:cxn ang="0">
                  <a:pos x="connsiteX12086" y="connsiteY12086"/>
                </a:cxn>
                <a:cxn ang="0">
                  <a:pos x="connsiteX12087" y="connsiteY12087"/>
                </a:cxn>
                <a:cxn ang="0">
                  <a:pos x="connsiteX12088" y="connsiteY12088"/>
                </a:cxn>
                <a:cxn ang="0">
                  <a:pos x="connsiteX12089" y="connsiteY12089"/>
                </a:cxn>
                <a:cxn ang="0">
                  <a:pos x="connsiteX12090" y="connsiteY12090"/>
                </a:cxn>
                <a:cxn ang="0">
                  <a:pos x="connsiteX12091" y="connsiteY12091"/>
                </a:cxn>
                <a:cxn ang="0">
                  <a:pos x="connsiteX12092" y="connsiteY12092"/>
                </a:cxn>
                <a:cxn ang="0">
                  <a:pos x="connsiteX12093" y="connsiteY12093"/>
                </a:cxn>
                <a:cxn ang="0">
                  <a:pos x="connsiteX12094" y="connsiteY12094"/>
                </a:cxn>
                <a:cxn ang="0">
                  <a:pos x="connsiteX12095" y="connsiteY12095"/>
                </a:cxn>
                <a:cxn ang="0">
                  <a:pos x="connsiteX12096" y="connsiteY12096"/>
                </a:cxn>
                <a:cxn ang="0">
                  <a:pos x="connsiteX12097" y="connsiteY12097"/>
                </a:cxn>
                <a:cxn ang="0">
                  <a:pos x="connsiteX12098" y="connsiteY12098"/>
                </a:cxn>
                <a:cxn ang="0">
                  <a:pos x="connsiteX12099" y="connsiteY12099"/>
                </a:cxn>
                <a:cxn ang="0">
                  <a:pos x="connsiteX12100" y="connsiteY12100"/>
                </a:cxn>
                <a:cxn ang="0">
                  <a:pos x="connsiteX12101" y="connsiteY12101"/>
                </a:cxn>
                <a:cxn ang="0">
                  <a:pos x="connsiteX12102" y="connsiteY12102"/>
                </a:cxn>
                <a:cxn ang="0">
                  <a:pos x="connsiteX12103" y="connsiteY12103"/>
                </a:cxn>
                <a:cxn ang="0">
                  <a:pos x="connsiteX12104" y="connsiteY12104"/>
                </a:cxn>
                <a:cxn ang="0">
                  <a:pos x="connsiteX12105" y="connsiteY12105"/>
                </a:cxn>
                <a:cxn ang="0">
                  <a:pos x="connsiteX12106" y="connsiteY12106"/>
                </a:cxn>
                <a:cxn ang="0">
                  <a:pos x="connsiteX12107" y="connsiteY12107"/>
                </a:cxn>
                <a:cxn ang="0">
                  <a:pos x="connsiteX12108" y="connsiteY12108"/>
                </a:cxn>
                <a:cxn ang="0">
                  <a:pos x="connsiteX12109" y="connsiteY12109"/>
                </a:cxn>
                <a:cxn ang="0">
                  <a:pos x="connsiteX12110" y="connsiteY12110"/>
                </a:cxn>
                <a:cxn ang="0">
                  <a:pos x="connsiteX12111" y="connsiteY12111"/>
                </a:cxn>
                <a:cxn ang="0">
                  <a:pos x="connsiteX12112" y="connsiteY12112"/>
                </a:cxn>
                <a:cxn ang="0">
                  <a:pos x="connsiteX12113" y="connsiteY12113"/>
                </a:cxn>
                <a:cxn ang="0">
                  <a:pos x="connsiteX12114" y="connsiteY12114"/>
                </a:cxn>
                <a:cxn ang="0">
                  <a:pos x="connsiteX12115" y="connsiteY12115"/>
                </a:cxn>
                <a:cxn ang="0">
                  <a:pos x="connsiteX12116" y="connsiteY12116"/>
                </a:cxn>
                <a:cxn ang="0">
                  <a:pos x="connsiteX12117" y="connsiteY12117"/>
                </a:cxn>
                <a:cxn ang="0">
                  <a:pos x="connsiteX12118" y="connsiteY12118"/>
                </a:cxn>
                <a:cxn ang="0">
                  <a:pos x="connsiteX12119" y="connsiteY12119"/>
                </a:cxn>
                <a:cxn ang="0">
                  <a:pos x="connsiteX12120" y="connsiteY12120"/>
                </a:cxn>
                <a:cxn ang="0">
                  <a:pos x="connsiteX12121" y="connsiteY12121"/>
                </a:cxn>
                <a:cxn ang="0">
                  <a:pos x="connsiteX12122" y="connsiteY12122"/>
                </a:cxn>
                <a:cxn ang="0">
                  <a:pos x="connsiteX12123" y="connsiteY12123"/>
                </a:cxn>
                <a:cxn ang="0">
                  <a:pos x="connsiteX12124" y="connsiteY12124"/>
                </a:cxn>
                <a:cxn ang="0">
                  <a:pos x="connsiteX12125" y="connsiteY12125"/>
                </a:cxn>
                <a:cxn ang="0">
                  <a:pos x="connsiteX12126" y="connsiteY12126"/>
                </a:cxn>
                <a:cxn ang="0">
                  <a:pos x="connsiteX12127" y="connsiteY12127"/>
                </a:cxn>
                <a:cxn ang="0">
                  <a:pos x="connsiteX12128" y="connsiteY12128"/>
                </a:cxn>
                <a:cxn ang="0">
                  <a:pos x="connsiteX12129" y="connsiteY12129"/>
                </a:cxn>
                <a:cxn ang="0">
                  <a:pos x="connsiteX12130" y="connsiteY12130"/>
                </a:cxn>
                <a:cxn ang="0">
                  <a:pos x="connsiteX12131" y="connsiteY12131"/>
                </a:cxn>
                <a:cxn ang="0">
                  <a:pos x="connsiteX12132" y="connsiteY12132"/>
                </a:cxn>
                <a:cxn ang="0">
                  <a:pos x="connsiteX12133" y="connsiteY12133"/>
                </a:cxn>
                <a:cxn ang="0">
                  <a:pos x="connsiteX12134" y="connsiteY12134"/>
                </a:cxn>
                <a:cxn ang="0">
                  <a:pos x="connsiteX12135" y="connsiteY12135"/>
                </a:cxn>
                <a:cxn ang="0">
                  <a:pos x="connsiteX12136" y="connsiteY12136"/>
                </a:cxn>
                <a:cxn ang="0">
                  <a:pos x="connsiteX12137" y="connsiteY12137"/>
                </a:cxn>
                <a:cxn ang="0">
                  <a:pos x="connsiteX12138" y="connsiteY12138"/>
                </a:cxn>
                <a:cxn ang="0">
                  <a:pos x="connsiteX12139" y="connsiteY12139"/>
                </a:cxn>
                <a:cxn ang="0">
                  <a:pos x="connsiteX12140" y="connsiteY12140"/>
                </a:cxn>
                <a:cxn ang="0">
                  <a:pos x="connsiteX12141" y="connsiteY12141"/>
                </a:cxn>
                <a:cxn ang="0">
                  <a:pos x="connsiteX12142" y="connsiteY12142"/>
                </a:cxn>
                <a:cxn ang="0">
                  <a:pos x="connsiteX12143" y="connsiteY12143"/>
                </a:cxn>
                <a:cxn ang="0">
                  <a:pos x="connsiteX12144" y="connsiteY12144"/>
                </a:cxn>
                <a:cxn ang="0">
                  <a:pos x="connsiteX12145" y="connsiteY12145"/>
                </a:cxn>
                <a:cxn ang="0">
                  <a:pos x="connsiteX12146" y="connsiteY12146"/>
                </a:cxn>
                <a:cxn ang="0">
                  <a:pos x="connsiteX12147" y="connsiteY12147"/>
                </a:cxn>
                <a:cxn ang="0">
                  <a:pos x="connsiteX12148" y="connsiteY12148"/>
                </a:cxn>
                <a:cxn ang="0">
                  <a:pos x="connsiteX12149" y="connsiteY12149"/>
                </a:cxn>
                <a:cxn ang="0">
                  <a:pos x="connsiteX12150" y="connsiteY12150"/>
                </a:cxn>
                <a:cxn ang="0">
                  <a:pos x="connsiteX12151" y="connsiteY12151"/>
                </a:cxn>
                <a:cxn ang="0">
                  <a:pos x="connsiteX12152" y="connsiteY12152"/>
                </a:cxn>
                <a:cxn ang="0">
                  <a:pos x="connsiteX12153" y="connsiteY12153"/>
                </a:cxn>
                <a:cxn ang="0">
                  <a:pos x="connsiteX12154" y="connsiteY12154"/>
                </a:cxn>
                <a:cxn ang="0">
                  <a:pos x="connsiteX12155" y="connsiteY12155"/>
                </a:cxn>
                <a:cxn ang="0">
                  <a:pos x="connsiteX12156" y="connsiteY12156"/>
                </a:cxn>
                <a:cxn ang="0">
                  <a:pos x="connsiteX12157" y="connsiteY12157"/>
                </a:cxn>
                <a:cxn ang="0">
                  <a:pos x="connsiteX12158" y="connsiteY12158"/>
                </a:cxn>
                <a:cxn ang="0">
                  <a:pos x="connsiteX12159" y="connsiteY12159"/>
                </a:cxn>
                <a:cxn ang="0">
                  <a:pos x="connsiteX12160" y="connsiteY12160"/>
                </a:cxn>
                <a:cxn ang="0">
                  <a:pos x="connsiteX12161" y="connsiteY12161"/>
                </a:cxn>
                <a:cxn ang="0">
                  <a:pos x="connsiteX12162" y="connsiteY12162"/>
                </a:cxn>
                <a:cxn ang="0">
                  <a:pos x="connsiteX12163" y="connsiteY12163"/>
                </a:cxn>
                <a:cxn ang="0">
                  <a:pos x="connsiteX12164" y="connsiteY12164"/>
                </a:cxn>
                <a:cxn ang="0">
                  <a:pos x="connsiteX12165" y="connsiteY12165"/>
                </a:cxn>
                <a:cxn ang="0">
                  <a:pos x="connsiteX12166" y="connsiteY12166"/>
                </a:cxn>
                <a:cxn ang="0">
                  <a:pos x="connsiteX12167" y="connsiteY12167"/>
                </a:cxn>
                <a:cxn ang="0">
                  <a:pos x="connsiteX12168" y="connsiteY12168"/>
                </a:cxn>
                <a:cxn ang="0">
                  <a:pos x="connsiteX12169" y="connsiteY12169"/>
                </a:cxn>
                <a:cxn ang="0">
                  <a:pos x="connsiteX12170" y="connsiteY12170"/>
                </a:cxn>
                <a:cxn ang="0">
                  <a:pos x="connsiteX12171" y="connsiteY12171"/>
                </a:cxn>
                <a:cxn ang="0">
                  <a:pos x="connsiteX12172" y="connsiteY12172"/>
                </a:cxn>
                <a:cxn ang="0">
                  <a:pos x="connsiteX12173" y="connsiteY12173"/>
                </a:cxn>
                <a:cxn ang="0">
                  <a:pos x="connsiteX12174" y="connsiteY12174"/>
                </a:cxn>
                <a:cxn ang="0">
                  <a:pos x="connsiteX12175" y="connsiteY12175"/>
                </a:cxn>
                <a:cxn ang="0">
                  <a:pos x="connsiteX12176" y="connsiteY12176"/>
                </a:cxn>
                <a:cxn ang="0">
                  <a:pos x="connsiteX12177" y="connsiteY12177"/>
                </a:cxn>
                <a:cxn ang="0">
                  <a:pos x="connsiteX12178" y="connsiteY12178"/>
                </a:cxn>
                <a:cxn ang="0">
                  <a:pos x="connsiteX12179" y="connsiteY12179"/>
                </a:cxn>
                <a:cxn ang="0">
                  <a:pos x="connsiteX12180" y="connsiteY12180"/>
                </a:cxn>
                <a:cxn ang="0">
                  <a:pos x="connsiteX12181" y="connsiteY12181"/>
                </a:cxn>
                <a:cxn ang="0">
                  <a:pos x="connsiteX12182" y="connsiteY12182"/>
                </a:cxn>
                <a:cxn ang="0">
                  <a:pos x="connsiteX12183" y="connsiteY12183"/>
                </a:cxn>
                <a:cxn ang="0">
                  <a:pos x="connsiteX12184" y="connsiteY12184"/>
                </a:cxn>
                <a:cxn ang="0">
                  <a:pos x="connsiteX12185" y="connsiteY12185"/>
                </a:cxn>
                <a:cxn ang="0">
                  <a:pos x="connsiteX12186" y="connsiteY12186"/>
                </a:cxn>
                <a:cxn ang="0">
                  <a:pos x="connsiteX12187" y="connsiteY12187"/>
                </a:cxn>
                <a:cxn ang="0">
                  <a:pos x="connsiteX12188" y="connsiteY12188"/>
                </a:cxn>
                <a:cxn ang="0">
                  <a:pos x="connsiteX12189" y="connsiteY12189"/>
                </a:cxn>
                <a:cxn ang="0">
                  <a:pos x="connsiteX12190" y="connsiteY12190"/>
                </a:cxn>
                <a:cxn ang="0">
                  <a:pos x="connsiteX12191" y="connsiteY12191"/>
                </a:cxn>
                <a:cxn ang="0">
                  <a:pos x="connsiteX12192" y="connsiteY12192"/>
                </a:cxn>
                <a:cxn ang="0">
                  <a:pos x="connsiteX12193" y="connsiteY12193"/>
                </a:cxn>
                <a:cxn ang="0">
                  <a:pos x="connsiteX12194" y="connsiteY12194"/>
                </a:cxn>
                <a:cxn ang="0">
                  <a:pos x="connsiteX12195" y="connsiteY12195"/>
                </a:cxn>
                <a:cxn ang="0">
                  <a:pos x="connsiteX12196" y="connsiteY12196"/>
                </a:cxn>
                <a:cxn ang="0">
                  <a:pos x="connsiteX12197" y="connsiteY12197"/>
                </a:cxn>
                <a:cxn ang="0">
                  <a:pos x="connsiteX12198" y="connsiteY12198"/>
                </a:cxn>
                <a:cxn ang="0">
                  <a:pos x="connsiteX12199" y="connsiteY12199"/>
                </a:cxn>
                <a:cxn ang="0">
                  <a:pos x="connsiteX12200" y="connsiteY12200"/>
                </a:cxn>
                <a:cxn ang="0">
                  <a:pos x="connsiteX12201" y="connsiteY12201"/>
                </a:cxn>
                <a:cxn ang="0">
                  <a:pos x="connsiteX12202" y="connsiteY12202"/>
                </a:cxn>
                <a:cxn ang="0">
                  <a:pos x="connsiteX12203" y="connsiteY12203"/>
                </a:cxn>
                <a:cxn ang="0">
                  <a:pos x="connsiteX12204" y="connsiteY12204"/>
                </a:cxn>
                <a:cxn ang="0">
                  <a:pos x="connsiteX12205" y="connsiteY12205"/>
                </a:cxn>
                <a:cxn ang="0">
                  <a:pos x="connsiteX12206" y="connsiteY12206"/>
                </a:cxn>
                <a:cxn ang="0">
                  <a:pos x="connsiteX12207" y="connsiteY12207"/>
                </a:cxn>
                <a:cxn ang="0">
                  <a:pos x="connsiteX12208" y="connsiteY12208"/>
                </a:cxn>
                <a:cxn ang="0">
                  <a:pos x="connsiteX12209" y="connsiteY12209"/>
                </a:cxn>
                <a:cxn ang="0">
                  <a:pos x="connsiteX12210" y="connsiteY12210"/>
                </a:cxn>
                <a:cxn ang="0">
                  <a:pos x="connsiteX12211" y="connsiteY12211"/>
                </a:cxn>
                <a:cxn ang="0">
                  <a:pos x="connsiteX12212" y="connsiteY12212"/>
                </a:cxn>
                <a:cxn ang="0">
                  <a:pos x="connsiteX12213" y="connsiteY12213"/>
                </a:cxn>
                <a:cxn ang="0">
                  <a:pos x="connsiteX12214" y="connsiteY12214"/>
                </a:cxn>
                <a:cxn ang="0">
                  <a:pos x="connsiteX12215" y="connsiteY12215"/>
                </a:cxn>
                <a:cxn ang="0">
                  <a:pos x="connsiteX12216" y="connsiteY12216"/>
                </a:cxn>
                <a:cxn ang="0">
                  <a:pos x="connsiteX12217" y="connsiteY12217"/>
                </a:cxn>
                <a:cxn ang="0">
                  <a:pos x="connsiteX12218" y="connsiteY12218"/>
                </a:cxn>
                <a:cxn ang="0">
                  <a:pos x="connsiteX12219" y="connsiteY12219"/>
                </a:cxn>
                <a:cxn ang="0">
                  <a:pos x="connsiteX12220" y="connsiteY12220"/>
                </a:cxn>
                <a:cxn ang="0">
                  <a:pos x="connsiteX12221" y="connsiteY12221"/>
                </a:cxn>
                <a:cxn ang="0">
                  <a:pos x="connsiteX12222" y="connsiteY12222"/>
                </a:cxn>
                <a:cxn ang="0">
                  <a:pos x="connsiteX12223" y="connsiteY12223"/>
                </a:cxn>
                <a:cxn ang="0">
                  <a:pos x="connsiteX12224" y="connsiteY12224"/>
                </a:cxn>
                <a:cxn ang="0">
                  <a:pos x="connsiteX12225" y="connsiteY12225"/>
                </a:cxn>
                <a:cxn ang="0">
                  <a:pos x="connsiteX12226" y="connsiteY12226"/>
                </a:cxn>
                <a:cxn ang="0">
                  <a:pos x="connsiteX12227" y="connsiteY12227"/>
                </a:cxn>
                <a:cxn ang="0">
                  <a:pos x="connsiteX12228" y="connsiteY12228"/>
                </a:cxn>
                <a:cxn ang="0">
                  <a:pos x="connsiteX12229" y="connsiteY12229"/>
                </a:cxn>
                <a:cxn ang="0">
                  <a:pos x="connsiteX12230" y="connsiteY12230"/>
                </a:cxn>
                <a:cxn ang="0">
                  <a:pos x="connsiteX12231" y="connsiteY12231"/>
                </a:cxn>
                <a:cxn ang="0">
                  <a:pos x="connsiteX12232" y="connsiteY12232"/>
                </a:cxn>
                <a:cxn ang="0">
                  <a:pos x="connsiteX12233" y="connsiteY12233"/>
                </a:cxn>
                <a:cxn ang="0">
                  <a:pos x="connsiteX12234" y="connsiteY12234"/>
                </a:cxn>
                <a:cxn ang="0">
                  <a:pos x="connsiteX12235" y="connsiteY12235"/>
                </a:cxn>
                <a:cxn ang="0">
                  <a:pos x="connsiteX12236" y="connsiteY12236"/>
                </a:cxn>
                <a:cxn ang="0">
                  <a:pos x="connsiteX12237" y="connsiteY12237"/>
                </a:cxn>
                <a:cxn ang="0">
                  <a:pos x="connsiteX12238" y="connsiteY12238"/>
                </a:cxn>
                <a:cxn ang="0">
                  <a:pos x="connsiteX12239" y="connsiteY12239"/>
                </a:cxn>
                <a:cxn ang="0">
                  <a:pos x="connsiteX12240" y="connsiteY12240"/>
                </a:cxn>
                <a:cxn ang="0">
                  <a:pos x="connsiteX12241" y="connsiteY12241"/>
                </a:cxn>
                <a:cxn ang="0">
                  <a:pos x="connsiteX12242" y="connsiteY12242"/>
                </a:cxn>
                <a:cxn ang="0">
                  <a:pos x="connsiteX12243" y="connsiteY12243"/>
                </a:cxn>
                <a:cxn ang="0">
                  <a:pos x="connsiteX12244" y="connsiteY12244"/>
                </a:cxn>
                <a:cxn ang="0">
                  <a:pos x="connsiteX12245" y="connsiteY12245"/>
                </a:cxn>
                <a:cxn ang="0">
                  <a:pos x="connsiteX12246" y="connsiteY12246"/>
                </a:cxn>
                <a:cxn ang="0">
                  <a:pos x="connsiteX12247" y="connsiteY12247"/>
                </a:cxn>
                <a:cxn ang="0">
                  <a:pos x="connsiteX12248" y="connsiteY12248"/>
                </a:cxn>
                <a:cxn ang="0">
                  <a:pos x="connsiteX12249" y="connsiteY12249"/>
                </a:cxn>
                <a:cxn ang="0">
                  <a:pos x="connsiteX12250" y="connsiteY12250"/>
                </a:cxn>
                <a:cxn ang="0">
                  <a:pos x="connsiteX12251" y="connsiteY12251"/>
                </a:cxn>
                <a:cxn ang="0">
                  <a:pos x="connsiteX12252" y="connsiteY12252"/>
                </a:cxn>
                <a:cxn ang="0">
                  <a:pos x="connsiteX12253" y="connsiteY12253"/>
                </a:cxn>
                <a:cxn ang="0">
                  <a:pos x="connsiteX12254" y="connsiteY12254"/>
                </a:cxn>
                <a:cxn ang="0">
                  <a:pos x="connsiteX12255" y="connsiteY12255"/>
                </a:cxn>
                <a:cxn ang="0">
                  <a:pos x="connsiteX12256" y="connsiteY12256"/>
                </a:cxn>
                <a:cxn ang="0">
                  <a:pos x="connsiteX12257" y="connsiteY12257"/>
                </a:cxn>
                <a:cxn ang="0">
                  <a:pos x="connsiteX12258" y="connsiteY12258"/>
                </a:cxn>
                <a:cxn ang="0">
                  <a:pos x="connsiteX12259" y="connsiteY12259"/>
                </a:cxn>
                <a:cxn ang="0">
                  <a:pos x="connsiteX12260" y="connsiteY12260"/>
                </a:cxn>
                <a:cxn ang="0">
                  <a:pos x="connsiteX12261" y="connsiteY12261"/>
                </a:cxn>
                <a:cxn ang="0">
                  <a:pos x="connsiteX12262" y="connsiteY12262"/>
                </a:cxn>
                <a:cxn ang="0">
                  <a:pos x="connsiteX12263" y="connsiteY12263"/>
                </a:cxn>
                <a:cxn ang="0">
                  <a:pos x="connsiteX12264" y="connsiteY12264"/>
                </a:cxn>
                <a:cxn ang="0">
                  <a:pos x="connsiteX12265" y="connsiteY12265"/>
                </a:cxn>
                <a:cxn ang="0">
                  <a:pos x="connsiteX12266" y="connsiteY12266"/>
                </a:cxn>
                <a:cxn ang="0">
                  <a:pos x="connsiteX12267" y="connsiteY12267"/>
                </a:cxn>
                <a:cxn ang="0">
                  <a:pos x="connsiteX12268" y="connsiteY12268"/>
                </a:cxn>
                <a:cxn ang="0">
                  <a:pos x="connsiteX12269" y="connsiteY12269"/>
                </a:cxn>
                <a:cxn ang="0">
                  <a:pos x="connsiteX12270" y="connsiteY12270"/>
                </a:cxn>
                <a:cxn ang="0">
                  <a:pos x="connsiteX12271" y="connsiteY12271"/>
                </a:cxn>
                <a:cxn ang="0">
                  <a:pos x="connsiteX12272" y="connsiteY12272"/>
                </a:cxn>
                <a:cxn ang="0">
                  <a:pos x="connsiteX12273" y="connsiteY12273"/>
                </a:cxn>
                <a:cxn ang="0">
                  <a:pos x="connsiteX12274" y="connsiteY12274"/>
                </a:cxn>
                <a:cxn ang="0">
                  <a:pos x="connsiteX12275" y="connsiteY12275"/>
                </a:cxn>
                <a:cxn ang="0">
                  <a:pos x="connsiteX12276" y="connsiteY12276"/>
                </a:cxn>
                <a:cxn ang="0">
                  <a:pos x="connsiteX12277" y="connsiteY12277"/>
                </a:cxn>
                <a:cxn ang="0">
                  <a:pos x="connsiteX12278" y="connsiteY12278"/>
                </a:cxn>
                <a:cxn ang="0">
                  <a:pos x="connsiteX12279" y="connsiteY12279"/>
                </a:cxn>
                <a:cxn ang="0">
                  <a:pos x="connsiteX12280" y="connsiteY12280"/>
                </a:cxn>
                <a:cxn ang="0">
                  <a:pos x="connsiteX12281" y="connsiteY12281"/>
                </a:cxn>
                <a:cxn ang="0">
                  <a:pos x="connsiteX12282" y="connsiteY12282"/>
                </a:cxn>
                <a:cxn ang="0">
                  <a:pos x="connsiteX12283" y="connsiteY12283"/>
                </a:cxn>
                <a:cxn ang="0">
                  <a:pos x="connsiteX12284" y="connsiteY12284"/>
                </a:cxn>
                <a:cxn ang="0">
                  <a:pos x="connsiteX12285" y="connsiteY12285"/>
                </a:cxn>
                <a:cxn ang="0">
                  <a:pos x="connsiteX12286" y="connsiteY12286"/>
                </a:cxn>
                <a:cxn ang="0">
                  <a:pos x="connsiteX12287" y="connsiteY12287"/>
                </a:cxn>
                <a:cxn ang="0">
                  <a:pos x="connsiteX12288" y="connsiteY12288"/>
                </a:cxn>
                <a:cxn ang="0">
                  <a:pos x="connsiteX12289" y="connsiteY12289"/>
                </a:cxn>
                <a:cxn ang="0">
                  <a:pos x="connsiteX12290" y="connsiteY12290"/>
                </a:cxn>
                <a:cxn ang="0">
                  <a:pos x="connsiteX12291" y="connsiteY12291"/>
                </a:cxn>
                <a:cxn ang="0">
                  <a:pos x="connsiteX12292" y="connsiteY12292"/>
                </a:cxn>
                <a:cxn ang="0">
                  <a:pos x="connsiteX12293" y="connsiteY12293"/>
                </a:cxn>
                <a:cxn ang="0">
                  <a:pos x="connsiteX12294" y="connsiteY12294"/>
                </a:cxn>
                <a:cxn ang="0">
                  <a:pos x="connsiteX12295" y="connsiteY12295"/>
                </a:cxn>
                <a:cxn ang="0">
                  <a:pos x="connsiteX12296" y="connsiteY12296"/>
                </a:cxn>
                <a:cxn ang="0">
                  <a:pos x="connsiteX12297" y="connsiteY12297"/>
                </a:cxn>
                <a:cxn ang="0">
                  <a:pos x="connsiteX12298" y="connsiteY12298"/>
                </a:cxn>
                <a:cxn ang="0">
                  <a:pos x="connsiteX12299" y="connsiteY12299"/>
                </a:cxn>
                <a:cxn ang="0">
                  <a:pos x="connsiteX12300" y="connsiteY12300"/>
                </a:cxn>
                <a:cxn ang="0">
                  <a:pos x="connsiteX12301" y="connsiteY12301"/>
                </a:cxn>
                <a:cxn ang="0">
                  <a:pos x="connsiteX12302" y="connsiteY12302"/>
                </a:cxn>
                <a:cxn ang="0">
                  <a:pos x="connsiteX12303" y="connsiteY12303"/>
                </a:cxn>
                <a:cxn ang="0">
                  <a:pos x="connsiteX12304" y="connsiteY12304"/>
                </a:cxn>
                <a:cxn ang="0">
                  <a:pos x="connsiteX12305" y="connsiteY12305"/>
                </a:cxn>
                <a:cxn ang="0">
                  <a:pos x="connsiteX12306" y="connsiteY12306"/>
                </a:cxn>
                <a:cxn ang="0">
                  <a:pos x="connsiteX12307" y="connsiteY12307"/>
                </a:cxn>
                <a:cxn ang="0">
                  <a:pos x="connsiteX12308" y="connsiteY12308"/>
                </a:cxn>
                <a:cxn ang="0">
                  <a:pos x="connsiteX12309" y="connsiteY12309"/>
                </a:cxn>
                <a:cxn ang="0">
                  <a:pos x="connsiteX12310" y="connsiteY12310"/>
                </a:cxn>
                <a:cxn ang="0">
                  <a:pos x="connsiteX12311" y="connsiteY12311"/>
                </a:cxn>
                <a:cxn ang="0">
                  <a:pos x="connsiteX12312" y="connsiteY12312"/>
                </a:cxn>
                <a:cxn ang="0">
                  <a:pos x="connsiteX12313" y="connsiteY12313"/>
                </a:cxn>
                <a:cxn ang="0">
                  <a:pos x="connsiteX12314" y="connsiteY12314"/>
                </a:cxn>
                <a:cxn ang="0">
                  <a:pos x="connsiteX12315" y="connsiteY12315"/>
                </a:cxn>
                <a:cxn ang="0">
                  <a:pos x="connsiteX12316" y="connsiteY12316"/>
                </a:cxn>
                <a:cxn ang="0">
                  <a:pos x="connsiteX12317" y="connsiteY12317"/>
                </a:cxn>
                <a:cxn ang="0">
                  <a:pos x="connsiteX12318" y="connsiteY12318"/>
                </a:cxn>
                <a:cxn ang="0">
                  <a:pos x="connsiteX12319" y="connsiteY12319"/>
                </a:cxn>
                <a:cxn ang="0">
                  <a:pos x="connsiteX12320" y="connsiteY12320"/>
                </a:cxn>
                <a:cxn ang="0">
                  <a:pos x="connsiteX12321" y="connsiteY12321"/>
                </a:cxn>
                <a:cxn ang="0">
                  <a:pos x="connsiteX12322" y="connsiteY12322"/>
                </a:cxn>
                <a:cxn ang="0">
                  <a:pos x="connsiteX12323" y="connsiteY12323"/>
                </a:cxn>
                <a:cxn ang="0">
                  <a:pos x="connsiteX12324" y="connsiteY12324"/>
                </a:cxn>
                <a:cxn ang="0">
                  <a:pos x="connsiteX12325" y="connsiteY12325"/>
                </a:cxn>
                <a:cxn ang="0">
                  <a:pos x="connsiteX12326" y="connsiteY12326"/>
                </a:cxn>
                <a:cxn ang="0">
                  <a:pos x="connsiteX12327" y="connsiteY12327"/>
                </a:cxn>
                <a:cxn ang="0">
                  <a:pos x="connsiteX12328" y="connsiteY12328"/>
                </a:cxn>
                <a:cxn ang="0">
                  <a:pos x="connsiteX12329" y="connsiteY12329"/>
                </a:cxn>
                <a:cxn ang="0">
                  <a:pos x="connsiteX12330" y="connsiteY12330"/>
                </a:cxn>
                <a:cxn ang="0">
                  <a:pos x="connsiteX12331" y="connsiteY12331"/>
                </a:cxn>
                <a:cxn ang="0">
                  <a:pos x="connsiteX12332" y="connsiteY12332"/>
                </a:cxn>
                <a:cxn ang="0">
                  <a:pos x="connsiteX12333" y="connsiteY12333"/>
                </a:cxn>
                <a:cxn ang="0">
                  <a:pos x="connsiteX12334" y="connsiteY12334"/>
                </a:cxn>
                <a:cxn ang="0">
                  <a:pos x="connsiteX12335" y="connsiteY12335"/>
                </a:cxn>
                <a:cxn ang="0">
                  <a:pos x="connsiteX12336" y="connsiteY12336"/>
                </a:cxn>
                <a:cxn ang="0">
                  <a:pos x="connsiteX12337" y="connsiteY12337"/>
                </a:cxn>
                <a:cxn ang="0">
                  <a:pos x="connsiteX12338" y="connsiteY12338"/>
                </a:cxn>
                <a:cxn ang="0">
                  <a:pos x="connsiteX12339" y="connsiteY12339"/>
                </a:cxn>
                <a:cxn ang="0">
                  <a:pos x="connsiteX12340" y="connsiteY12340"/>
                </a:cxn>
                <a:cxn ang="0">
                  <a:pos x="connsiteX12341" y="connsiteY12341"/>
                </a:cxn>
                <a:cxn ang="0">
                  <a:pos x="connsiteX12342" y="connsiteY12342"/>
                </a:cxn>
                <a:cxn ang="0">
                  <a:pos x="connsiteX12343" y="connsiteY12343"/>
                </a:cxn>
                <a:cxn ang="0">
                  <a:pos x="connsiteX12344" y="connsiteY12344"/>
                </a:cxn>
                <a:cxn ang="0">
                  <a:pos x="connsiteX12345" y="connsiteY12345"/>
                </a:cxn>
                <a:cxn ang="0">
                  <a:pos x="connsiteX12346" y="connsiteY12346"/>
                </a:cxn>
                <a:cxn ang="0">
                  <a:pos x="connsiteX12347" y="connsiteY12347"/>
                </a:cxn>
                <a:cxn ang="0">
                  <a:pos x="connsiteX12348" y="connsiteY12348"/>
                </a:cxn>
                <a:cxn ang="0">
                  <a:pos x="connsiteX12349" y="connsiteY12349"/>
                </a:cxn>
                <a:cxn ang="0">
                  <a:pos x="connsiteX12350" y="connsiteY12350"/>
                </a:cxn>
                <a:cxn ang="0">
                  <a:pos x="connsiteX12351" y="connsiteY12351"/>
                </a:cxn>
                <a:cxn ang="0">
                  <a:pos x="connsiteX12352" y="connsiteY12352"/>
                </a:cxn>
                <a:cxn ang="0">
                  <a:pos x="connsiteX12353" y="connsiteY12353"/>
                </a:cxn>
                <a:cxn ang="0">
                  <a:pos x="connsiteX12354" y="connsiteY12354"/>
                </a:cxn>
                <a:cxn ang="0">
                  <a:pos x="connsiteX12355" y="connsiteY12355"/>
                </a:cxn>
                <a:cxn ang="0">
                  <a:pos x="connsiteX12356" y="connsiteY12356"/>
                </a:cxn>
                <a:cxn ang="0">
                  <a:pos x="connsiteX12357" y="connsiteY12357"/>
                </a:cxn>
                <a:cxn ang="0">
                  <a:pos x="connsiteX12358" y="connsiteY12358"/>
                </a:cxn>
                <a:cxn ang="0">
                  <a:pos x="connsiteX12359" y="connsiteY12359"/>
                </a:cxn>
                <a:cxn ang="0">
                  <a:pos x="connsiteX12360" y="connsiteY12360"/>
                </a:cxn>
                <a:cxn ang="0">
                  <a:pos x="connsiteX12361" y="connsiteY12361"/>
                </a:cxn>
                <a:cxn ang="0">
                  <a:pos x="connsiteX12362" y="connsiteY12362"/>
                </a:cxn>
                <a:cxn ang="0">
                  <a:pos x="connsiteX12363" y="connsiteY12363"/>
                </a:cxn>
                <a:cxn ang="0">
                  <a:pos x="connsiteX12364" y="connsiteY12364"/>
                </a:cxn>
                <a:cxn ang="0">
                  <a:pos x="connsiteX12365" y="connsiteY12365"/>
                </a:cxn>
                <a:cxn ang="0">
                  <a:pos x="connsiteX12366" y="connsiteY12366"/>
                </a:cxn>
                <a:cxn ang="0">
                  <a:pos x="connsiteX12367" y="connsiteY12367"/>
                </a:cxn>
                <a:cxn ang="0">
                  <a:pos x="connsiteX12368" y="connsiteY12368"/>
                </a:cxn>
                <a:cxn ang="0">
                  <a:pos x="connsiteX12369" y="connsiteY12369"/>
                </a:cxn>
                <a:cxn ang="0">
                  <a:pos x="connsiteX12370" y="connsiteY12370"/>
                </a:cxn>
                <a:cxn ang="0">
                  <a:pos x="connsiteX12371" y="connsiteY12371"/>
                </a:cxn>
                <a:cxn ang="0">
                  <a:pos x="connsiteX12372" y="connsiteY12372"/>
                </a:cxn>
                <a:cxn ang="0">
                  <a:pos x="connsiteX12373" y="connsiteY12373"/>
                </a:cxn>
                <a:cxn ang="0">
                  <a:pos x="connsiteX12374" y="connsiteY12374"/>
                </a:cxn>
                <a:cxn ang="0">
                  <a:pos x="connsiteX12375" y="connsiteY12375"/>
                </a:cxn>
                <a:cxn ang="0">
                  <a:pos x="connsiteX12376" y="connsiteY12376"/>
                </a:cxn>
                <a:cxn ang="0">
                  <a:pos x="connsiteX12377" y="connsiteY12377"/>
                </a:cxn>
                <a:cxn ang="0">
                  <a:pos x="connsiteX12378" y="connsiteY12378"/>
                </a:cxn>
                <a:cxn ang="0">
                  <a:pos x="connsiteX12379" y="connsiteY12379"/>
                </a:cxn>
                <a:cxn ang="0">
                  <a:pos x="connsiteX12380" y="connsiteY12380"/>
                </a:cxn>
                <a:cxn ang="0">
                  <a:pos x="connsiteX12381" y="connsiteY12381"/>
                </a:cxn>
                <a:cxn ang="0">
                  <a:pos x="connsiteX12382" y="connsiteY12382"/>
                </a:cxn>
                <a:cxn ang="0">
                  <a:pos x="connsiteX12383" y="connsiteY12383"/>
                </a:cxn>
                <a:cxn ang="0">
                  <a:pos x="connsiteX12384" y="connsiteY12384"/>
                </a:cxn>
                <a:cxn ang="0">
                  <a:pos x="connsiteX12385" y="connsiteY12385"/>
                </a:cxn>
                <a:cxn ang="0">
                  <a:pos x="connsiteX12386" y="connsiteY12386"/>
                </a:cxn>
                <a:cxn ang="0">
                  <a:pos x="connsiteX12387" y="connsiteY12387"/>
                </a:cxn>
                <a:cxn ang="0">
                  <a:pos x="connsiteX12388" y="connsiteY12388"/>
                </a:cxn>
                <a:cxn ang="0">
                  <a:pos x="connsiteX12389" y="connsiteY12389"/>
                </a:cxn>
                <a:cxn ang="0">
                  <a:pos x="connsiteX12390" y="connsiteY12390"/>
                </a:cxn>
                <a:cxn ang="0">
                  <a:pos x="connsiteX12391" y="connsiteY12391"/>
                </a:cxn>
                <a:cxn ang="0">
                  <a:pos x="connsiteX12392" y="connsiteY12392"/>
                </a:cxn>
                <a:cxn ang="0">
                  <a:pos x="connsiteX12393" y="connsiteY12393"/>
                </a:cxn>
                <a:cxn ang="0">
                  <a:pos x="connsiteX12394" y="connsiteY12394"/>
                </a:cxn>
                <a:cxn ang="0">
                  <a:pos x="connsiteX12395" y="connsiteY12395"/>
                </a:cxn>
                <a:cxn ang="0">
                  <a:pos x="connsiteX12396" y="connsiteY12396"/>
                </a:cxn>
                <a:cxn ang="0">
                  <a:pos x="connsiteX12397" y="connsiteY12397"/>
                </a:cxn>
                <a:cxn ang="0">
                  <a:pos x="connsiteX12398" y="connsiteY12398"/>
                </a:cxn>
                <a:cxn ang="0">
                  <a:pos x="connsiteX12399" y="connsiteY12399"/>
                </a:cxn>
                <a:cxn ang="0">
                  <a:pos x="connsiteX12400" y="connsiteY12400"/>
                </a:cxn>
                <a:cxn ang="0">
                  <a:pos x="connsiteX12401" y="connsiteY12401"/>
                </a:cxn>
                <a:cxn ang="0">
                  <a:pos x="connsiteX12402" y="connsiteY12402"/>
                </a:cxn>
                <a:cxn ang="0">
                  <a:pos x="connsiteX12403" y="connsiteY12403"/>
                </a:cxn>
                <a:cxn ang="0">
                  <a:pos x="connsiteX12404" y="connsiteY12404"/>
                </a:cxn>
                <a:cxn ang="0">
                  <a:pos x="connsiteX12405" y="connsiteY12405"/>
                </a:cxn>
                <a:cxn ang="0">
                  <a:pos x="connsiteX12406" y="connsiteY12406"/>
                </a:cxn>
                <a:cxn ang="0">
                  <a:pos x="connsiteX12407" y="connsiteY12407"/>
                </a:cxn>
                <a:cxn ang="0">
                  <a:pos x="connsiteX12408" y="connsiteY12408"/>
                </a:cxn>
                <a:cxn ang="0">
                  <a:pos x="connsiteX12409" y="connsiteY12409"/>
                </a:cxn>
                <a:cxn ang="0">
                  <a:pos x="connsiteX12410" y="connsiteY12410"/>
                </a:cxn>
                <a:cxn ang="0">
                  <a:pos x="connsiteX12411" y="connsiteY12411"/>
                </a:cxn>
                <a:cxn ang="0">
                  <a:pos x="connsiteX12412" y="connsiteY12412"/>
                </a:cxn>
                <a:cxn ang="0">
                  <a:pos x="connsiteX12413" y="connsiteY12413"/>
                </a:cxn>
                <a:cxn ang="0">
                  <a:pos x="connsiteX12414" y="connsiteY12414"/>
                </a:cxn>
                <a:cxn ang="0">
                  <a:pos x="connsiteX12415" y="connsiteY12415"/>
                </a:cxn>
                <a:cxn ang="0">
                  <a:pos x="connsiteX12416" y="connsiteY12416"/>
                </a:cxn>
                <a:cxn ang="0">
                  <a:pos x="connsiteX12417" y="connsiteY12417"/>
                </a:cxn>
                <a:cxn ang="0">
                  <a:pos x="connsiteX12418" y="connsiteY12418"/>
                </a:cxn>
                <a:cxn ang="0">
                  <a:pos x="connsiteX12419" y="connsiteY12419"/>
                </a:cxn>
                <a:cxn ang="0">
                  <a:pos x="connsiteX12420" y="connsiteY12420"/>
                </a:cxn>
                <a:cxn ang="0">
                  <a:pos x="connsiteX12421" y="connsiteY12421"/>
                </a:cxn>
                <a:cxn ang="0">
                  <a:pos x="connsiteX12422" y="connsiteY12422"/>
                </a:cxn>
                <a:cxn ang="0">
                  <a:pos x="connsiteX12423" y="connsiteY12423"/>
                </a:cxn>
                <a:cxn ang="0">
                  <a:pos x="connsiteX12424" y="connsiteY12424"/>
                </a:cxn>
                <a:cxn ang="0">
                  <a:pos x="connsiteX12425" y="connsiteY12425"/>
                </a:cxn>
                <a:cxn ang="0">
                  <a:pos x="connsiteX12426" y="connsiteY12426"/>
                </a:cxn>
                <a:cxn ang="0">
                  <a:pos x="connsiteX12427" y="connsiteY12427"/>
                </a:cxn>
                <a:cxn ang="0">
                  <a:pos x="connsiteX12428" y="connsiteY12428"/>
                </a:cxn>
                <a:cxn ang="0">
                  <a:pos x="connsiteX12429" y="connsiteY12429"/>
                </a:cxn>
                <a:cxn ang="0">
                  <a:pos x="connsiteX12430" y="connsiteY12430"/>
                </a:cxn>
                <a:cxn ang="0">
                  <a:pos x="connsiteX12431" y="connsiteY12431"/>
                </a:cxn>
                <a:cxn ang="0">
                  <a:pos x="connsiteX12432" y="connsiteY12432"/>
                </a:cxn>
                <a:cxn ang="0">
                  <a:pos x="connsiteX12433" y="connsiteY12433"/>
                </a:cxn>
                <a:cxn ang="0">
                  <a:pos x="connsiteX12434" y="connsiteY12434"/>
                </a:cxn>
                <a:cxn ang="0">
                  <a:pos x="connsiteX12435" y="connsiteY12435"/>
                </a:cxn>
                <a:cxn ang="0">
                  <a:pos x="connsiteX12436" y="connsiteY12436"/>
                </a:cxn>
                <a:cxn ang="0">
                  <a:pos x="connsiteX12437" y="connsiteY12437"/>
                </a:cxn>
                <a:cxn ang="0">
                  <a:pos x="connsiteX12438" y="connsiteY12438"/>
                </a:cxn>
                <a:cxn ang="0">
                  <a:pos x="connsiteX12439" y="connsiteY12439"/>
                </a:cxn>
                <a:cxn ang="0">
                  <a:pos x="connsiteX12440" y="connsiteY12440"/>
                </a:cxn>
                <a:cxn ang="0">
                  <a:pos x="connsiteX12441" y="connsiteY12441"/>
                </a:cxn>
                <a:cxn ang="0">
                  <a:pos x="connsiteX12442" y="connsiteY12442"/>
                </a:cxn>
                <a:cxn ang="0">
                  <a:pos x="connsiteX12443" y="connsiteY12443"/>
                </a:cxn>
                <a:cxn ang="0">
                  <a:pos x="connsiteX12444" y="connsiteY12444"/>
                </a:cxn>
                <a:cxn ang="0">
                  <a:pos x="connsiteX12445" y="connsiteY12445"/>
                </a:cxn>
                <a:cxn ang="0">
                  <a:pos x="connsiteX12446" y="connsiteY12446"/>
                </a:cxn>
                <a:cxn ang="0">
                  <a:pos x="connsiteX12447" y="connsiteY12447"/>
                </a:cxn>
                <a:cxn ang="0">
                  <a:pos x="connsiteX12448" y="connsiteY12448"/>
                </a:cxn>
                <a:cxn ang="0">
                  <a:pos x="connsiteX12449" y="connsiteY12449"/>
                </a:cxn>
                <a:cxn ang="0">
                  <a:pos x="connsiteX12450" y="connsiteY12450"/>
                </a:cxn>
                <a:cxn ang="0">
                  <a:pos x="connsiteX12451" y="connsiteY12451"/>
                </a:cxn>
                <a:cxn ang="0">
                  <a:pos x="connsiteX12452" y="connsiteY12452"/>
                </a:cxn>
                <a:cxn ang="0">
                  <a:pos x="connsiteX12453" y="connsiteY12453"/>
                </a:cxn>
                <a:cxn ang="0">
                  <a:pos x="connsiteX12454" y="connsiteY12454"/>
                </a:cxn>
                <a:cxn ang="0">
                  <a:pos x="connsiteX12455" y="connsiteY12455"/>
                </a:cxn>
                <a:cxn ang="0">
                  <a:pos x="connsiteX12456" y="connsiteY12456"/>
                </a:cxn>
                <a:cxn ang="0">
                  <a:pos x="connsiteX12457" y="connsiteY12457"/>
                </a:cxn>
                <a:cxn ang="0">
                  <a:pos x="connsiteX12458" y="connsiteY12458"/>
                </a:cxn>
                <a:cxn ang="0">
                  <a:pos x="connsiteX12459" y="connsiteY12459"/>
                </a:cxn>
                <a:cxn ang="0">
                  <a:pos x="connsiteX12460" y="connsiteY12460"/>
                </a:cxn>
                <a:cxn ang="0">
                  <a:pos x="connsiteX12461" y="connsiteY12461"/>
                </a:cxn>
                <a:cxn ang="0">
                  <a:pos x="connsiteX12462" y="connsiteY12462"/>
                </a:cxn>
                <a:cxn ang="0">
                  <a:pos x="connsiteX12463" y="connsiteY12463"/>
                </a:cxn>
                <a:cxn ang="0">
                  <a:pos x="connsiteX12464" y="connsiteY12464"/>
                </a:cxn>
                <a:cxn ang="0">
                  <a:pos x="connsiteX12465" y="connsiteY12465"/>
                </a:cxn>
                <a:cxn ang="0">
                  <a:pos x="connsiteX12466" y="connsiteY12466"/>
                </a:cxn>
                <a:cxn ang="0">
                  <a:pos x="connsiteX12467" y="connsiteY12467"/>
                </a:cxn>
                <a:cxn ang="0">
                  <a:pos x="connsiteX12468" y="connsiteY12468"/>
                </a:cxn>
                <a:cxn ang="0">
                  <a:pos x="connsiteX12469" y="connsiteY12469"/>
                </a:cxn>
                <a:cxn ang="0">
                  <a:pos x="connsiteX12470" y="connsiteY12470"/>
                </a:cxn>
                <a:cxn ang="0">
                  <a:pos x="connsiteX12471" y="connsiteY12471"/>
                </a:cxn>
                <a:cxn ang="0">
                  <a:pos x="connsiteX12472" y="connsiteY12472"/>
                </a:cxn>
                <a:cxn ang="0">
                  <a:pos x="connsiteX12473" y="connsiteY12473"/>
                </a:cxn>
                <a:cxn ang="0">
                  <a:pos x="connsiteX12474" y="connsiteY12474"/>
                </a:cxn>
                <a:cxn ang="0">
                  <a:pos x="connsiteX12475" y="connsiteY12475"/>
                </a:cxn>
                <a:cxn ang="0">
                  <a:pos x="connsiteX12476" y="connsiteY12476"/>
                </a:cxn>
                <a:cxn ang="0">
                  <a:pos x="connsiteX12477" y="connsiteY12477"/>
                </a:cxn>
                <a:cxn ang="0">
                  <a:pos x="connsiteX12478" y="connsiteY12478"/>
                </a:cxn>
                <a:cxn ang="0">
                  <a:pos x="connsiteX12479" y="connsiteY12479"/>
                </a:cxn>
                <a:cxn ang="0">
                  <a:pos x="connsiteX12480" y="connsiteY12480"/>
                </a:cxn>
                <a:cxn ang="0">
                  <a:pos x="connsiteX12481" y="connsiteY12481"/>
                </a:cxn>
                <a:cxn ang="0">
                  <a:pos x="connsiteX12482" y="connsiteY12482"/>
                </a:cxn>
                <a:cxn ang="0">
                  <a:pos x="connsiteX12483" y="connsiteY12483"/>
                </a:cxn>
                <a:cxn ang="0">
                  <a:pos x="connsiteX12484" y="connsiteY12484"/>
                </a:cxn>
                <a:cxn ang="0">
                  <a:pos x="connsiteX12485" y="connsiteY12485"/>
                </a:cxn>
                <a:cxn ang="0">
                  <a:pos x="connsiteX12486" y="connsiteY12486"/>
                </a:cxn>
                <a:cxn ang="0">
                  <a:pos x="connsiteX12487" y="connsiteY12487"/>
                </a:cxn>
                <a:cxn ang="0">
                  <a:pos x="connsiteX12488" y="connsiteY12488"/>
                </a:cxn>
                <a:cxn ang="0">
                  <a:pos x="connsiteX12489" y="connsiteY12489"/>
                </a:cxn>
                <a:cxn ang="0">
                  <a:pos x="connsiteX12490" y="connsiteY12490"/>
                </a:cxn>
                <a:cxn ang="0">
                  <a:pos x="connsiteX12491" y="connsiteY12491"/>
                </a:cxn>
                <a:cxn ang="0">
                  <a:pos x="connsiteX12492" y="connsiteY12492"/>
                </a:cxn>
                <a:cxn ang="0">
                  <a:pos x="connsiteX12493" y="connsiteY12493"/>
                </a:cxn>
                <a:cxn ang="0">
                  <a:pos x="connsiteX12494" y="connsiteY12494"/>
                </a:cxn>
                <a:cxn ang="0">
                  <a:pos x="connsiteX12495" y="connsiteY12495"/>
                </a:cxn>
                <a:cxn ang="0">
                  <a:pos x="connsiteX12496" y="connsiteY12496"/>
                </a:cxn>
                <a:cxn ang="0">
                  <a:pos x="connsiteX12497" y="connsiteY12497"/>
                </a:cxn>
                <a:cxn ang="0">
                  <a:pos x="connsiteX12498" y="connsiteY12498"/>
                </a:cxn>
                <a:cxn ang="0">
                  <a:pos x="connsiteX12499" y="connsiteY12499"/>
                </a:cxn>
                <a:cxn ang="0">
                  <a:pos x="connsiteX12500" y="connsiteY12500"/>
                </a:cxn>
                <a:cxn ang="0">
                  <a:pos x="connsiteX12501" y="connsiteY12501"/>
                </a:cxn>
                <a:cxn ang="0">
                  <a:pos x="connsiteX12502" y="connsiteY12502"/>
                </a:cxn>
                <a:cxn ang="0">
                  <a:pos x="connsiteX12503" y="connsiteY12503"/>
                </a:cxn>
                <a:cxn ang="0">
                  <a:pos x="connsiteX12504" y="connsiteY12504"/>
                </a:cxn>
                <a:cxn ang="0">
                  <a:pos x="connsiteX12505" y="connsiteY12505"/>
                </a:cxn>
                <a:cxn ang="0">
                  <a:pos x="connsiteX12506" y="connsiteY12506"/>
                </a:cxn>
                <a:cxn ang="0">
                  <a:pos x="connsiteX12507" y="connsiteY12507"/>
                </a:cxn>
                <a:cxn ang="0">
                  <a:pos x="connsiteX12508" y="connsiteY12508"/>
                </a:cxn>
                <a:cxn ang="0">
                  <a:pos x="connsiteX12509" y="connsiteY12509"/>
                </a:cxn>
                <a:cxn ang="0">
                  <a:pos x="connsiteX12510" y="connsiteY12510"/>
                </a:cxn>
                <a:cxn ang="0">
                  <a:pos x="connsiteX12511" y="connsiteY12511"/>
                </a:cxn>
                <a:cxn ang="0">
                  <a:pos x="connsiteX12512" y="connsiteY12512"/>
                </a:cxn>
                <a:cxn ang="0">
                  <a:pos x="connsiteX12513" y="connsiteY12513"/>
                </a:cxn>
                <a:cxn ang="0">
                  <a:pos x="connsiteX12514" y="connsiteY12514"/>
                </a:cxn>
                <a:cxn ang="0">
                  <a:pos x="connsiteX12515" y="connsiteY12515"/>
                </a:cxn>
                <a:cxn ang="0">
                  <a:pos x="connsiteX12516" y="connsiteY12516"/>
                </a:cxn>
                <a:cxn ang="0">
                  <a:pos x="connsiteX12517" y="connsiteY12517"/>
                </a:cxn>
                <a:cxn ang="0">
                  <a:pos x="connsiteX12518" y="connsiteY12518"/>
                </a:cxn>
                <a:cxn ang="0">
                  <a:pos x="connsiteX12519" y="connsiteY12519"/>
                </a:cxn>
                <a:cxn ang="0">
                  <a:pos x="connsiteX12520" y="connsiteY12520"/>
                </a:cxn>
                <a:cxn ang="0">
                  <a:pos x="connsiteX12521" y="connsiteY12521"/>
                </a:cxn>
                <a:cxn ang="0">
                  <a:pos x="connsiteX12522" y="connsiteY12522"/>
                </a:cxn>
                <a:cxn ang="0">
                  <a:pos x="connsiteX12523" y="connsiteY12523"/>
                </a:cxn>
                <a:cxn ang="0">
                  <a:pos x="connsiteX12524" y="connsiteY12524"/>
                </a:cxn>
                <a:cxn ang="0">
                  <a:pos x="connsiteX12525" y="connsiteY12525"/>
                </a:cxn>
                <a:cxn ang="0">
                  <a:pos x="connsiteX12526" y="connsiteY12526"/>
                </a:cxn>
                <a:cxn ang="0">
                  <a:pos x="connsiteX12527" y="connsiteY12527"/>
                </a:cxn>
                <a:cxn ang="0">
                  <a:pos x="connsiteX12528" y="connsiteY12528"/>
                </a:cxn>
                <a:cxn ang="0">
                  <a:pos x="connsiteX12529" y="connsiteY12529"/>
                </a:cxn>
                <a:cxn ang="0">
                  <a:pos x="connsiteX12530" y="connsiteY12530"/>
                </a:cxn>
                <a:cxn ang="0">
                  <a:pos x="connsiteX12531" y="connsiteY12531"/>
                </a:cxn>
                <a:cxn ang="0">
                  <a:pos x="connsiteX12532" y="connsiteY12532"/>
                </a:cxn>
                <a:cxn ang="0">
                  <a:pos x="connsiteX12533" y="connsiteY12533"/>
                </a:cxn>
                <a:cxn ang="0">
                  <a:pos x="connsiteX12534" y="connsiteY12534"/>
                </a:cxn>
                <a:cxn ang="0">
                  <a:pos x="connsiteX12535" y="connsiteY12535"/>
                </a:cxn>
                <a:cxn ang="0">
                  <a:pos x="connsiteX12536" y="connsiteY12536"/>
                </a:cxn>
                <a:cxn ang="0">
                  <a:pos x="connsiteX12537" y="connsiteY12537"/>
                </a:cxn>
                <a:cxn ang="0">
                  <a:pos x="connsiteX12538" y="connsiteY12538"/>
                </a:cxn>
                <a:cxn ang="0">
                  <a:pos x="connsiteX12539" y="connsiteY12539"/>
                </a:cxn>
                <a:cxn ang="0">
                  <a:pos x="connsiteX12540" y="connsiteY12540"/>
                </a:cxn>
                <a:cxn ang="0">
                  <a:pos x="connsiteX12541" y="connsiteY12541"/>
                </a:cxn>
                <a:cxn ang="0">
                  <a:pos x="connsiteX12542" y="connsiteY12542"/>
                </a:cxn>
                <a:cxn ang="0">
                  <a:pos x="connsiteX12543" y="connsiteY12543"/>
                </a:cxn>
                <a:cxn ang="0">
                  <a:pos x="connsiteX12544" y="connsiteY12544"/>
                </a:cxn>
                <a:cxn ang="0">
                  <a:pos x="connsiteX12545" y="connsiteY12545"/>
                </a:cxn>
                <a:cxn ang="0">
                  <a:pos x="connsiteX12546" y="connsiteY12546"/>
                </a:cxn>
                <a:cxn ang="0">
                  <a:pos x="connsiteX12547" y="connsiteY12547"/>
                </a:cxn>
                <a:cxn ang="0">
                  <a:pos x="connsiteX12548" y="connsiteY12548"/>
                </a:cxn>
                <a:cxn ang="0">
                  <a:pos x="connsiteX12549" y="connsiteY12549"/>
                </a:cxn>
                <a:cxn ang="0">
                  <a:pos x="connsiteX12550" y="connsiteY12550"/>
                </a:cxn>
                <a:cxn ang="0">
                  <a:pos x="connsiteX12551" y="connsiteY12551"/>
                </a:cxn>
                <a:cxn ang="0">
                  <a:pos x="connsiteX12552" y="connsiteY12552"/>
                </a:cxn>
                <a:cxn ang="0">
                  <a:pos x="connsiteX12553" y="connsiteY12553"/>
                </a:cxn>
                <a:cxn ang="0">
                  <a:pos x="connsiteX12554" y="connsiteY12554"/>
                </a:cxn>
                <a:cxn ang="0">
                  <a:pos x="connsiteX12555" y="connsiteY12555"/>
                </a:cxn>
                <a:cxn ang="0">
                  <a:pos x="connsiteX12556" y="connsiteY12556"/>
                </a:cxn>
                <a:cxn ang="0">
                  <a:pos x="connsiteX12557" y="connsiteY12557"/>
                </a:cxn>
                <a:cxn ang="0">
                  <a:pos x="connsiteX12558" y="connsiteY12558"/>
                </a:cxn>
                <a:cxn ang="0">
                  <a:pos x="connsiteX12559" y="connsiteY12559"/>
                </a:cxn>
                <a:cxn ang="0">
                  <a:pos x="connsiteX12560" y="connsiteY12560"/>
                </a:cxn>
                <a:cxn ang="0">
                  <a:pos x="connsiteX12561" y="connsiteY12561"/>
                </a:cxn>
                <a:cxn ang="0">
                  <a:pos x="connsiteX12562" y="connsiteY12562"/>
                </a:cxn>
                <a:cxn ang="0">
                  <a:pos x="connsiteX12563" y="connsiteY12563"/>
                </a:cxn>
                <a:cxn ang="0">
                  <a:pos x="connsiteX12564" y="connsiteY12564"/>
                </a:cxn>
                <a:cxn ang="0">
                  <a:pos x="connsiteX12565" y="connsiteY12565"/>
                </a:cxn>
                <a:cxn ang="0">
                  <a:pos x="connsiteX12566" y="connsiteY12566"/>
                </a:cxn>
                <a:cxn ang="0">
                  <a:pos x="connsiteX12567" y="connsiteY12567"/>
                </a:cxn>
                <a:cxn ang="0">
                  <a:pos x="connsiteX12568" y="connsiteY12568"/>
                </a:cxn>
                <a:cxn ang="0">
                  <a:pos x="connsiteX12569" y="connsiteY12569"/>
                </a:cxn>
                <a:cxn ang="0">
                  <a:pos x="connsiteX12570" y="connsiteY12570"/>
                </a:cxn>
                <a:cxn ang="0">
                  <a:pos x="connsiteX12571" y="connsiteY12571"/>
                </a:cxn>
                <a:cxn ang="0">
                  <a:pos x="connsiteX12572" y="connsiteY12572"/>
                </a:cxn>
                <a:cxn ang="0">
                  <a:pos x="connsiteX12573" y="connsiteY12573"/>
                </a:cxn>
                <a:cxn ang="0">
                  <a:pos x="connsiteX12574" y="connsiteY12574"/>
                </a:cxn>
                <a:cxn ang="0">
                  <a:pos x="connsiteX12575" y="connsiteY12575"/>
                </a:cxn>
                <a:cxn ang="0">
                  <a:pos x="connsiteX12576" y="connsiteY12576"/>
                </a:cxn>
                <a:cxn ang="0">
                  <a:pos x="connsiteX12577" y="connsiteY12577"/>
                </a:cxn>
                <a:cxn ang="0">
                  <a:pos x="connsiteX12578" y="connsiteY12578"/>
                </a:cxn>
                <a:cxn ang="0">
                  <a:pos x="connsiteX12579" y="connsiteY12579"/>
                </a:cxn>
                <a:cxn ang="0">
                  <a:pos x="connsiteX12580" y="connsiteY12580"/>
                </a:cxn>
                <a:cxn ang="0">
                  <a:pos x="connsiteX12581" y="connsiteY12581"/>
                </a:cxn>
                <a:cxn ang="0">
                  <a:pos x="connsiteX12582" y="connsiteY12582"/>
                </a:cxn>
                <a:cxn ang="0">
                  <a:pos x="connsiteX12583" y="connsiteY12583"/>
                </a:cxn>
                <a:cxn ang="0">
                  <a:pos x="connsiteX12584" y="connsiteY12584"/>
                </a:cxn>
                <a:cxn ang="0">
                  <a:pos x="connsiteX12585" y="connsiteY12585"/>
                </a:cxn>
                <a:cxn ang="0">
                  <a:pos x="connsiteX12586" y="connsiteY12586"/>
                </a:cxn>
                <a:cxn ang="0">
                  <a:pos x="connsiteX12587" y="connsiteY12587"/>
                </a:cxn>
                <a:cxn ang="0">
                  <a:pos x="connsiteX12588" y="connsiteY12588"/>
                </a:cxn>
                <a:cxn ang="0">
                  <a:pos x="connsiteX12589" y="connsiteY12589"/>
                </a:cxn>
                <a:cxn ang="0">
                  <a:pos x="connsiteX12590" y="connsiteY12590"/>
                </a:cxn>
                <a:cxn ang="0">
                  <a:pos x="connsiteX12591" y="connsiteY12591"/>
                </a:cxn>
                <a:cxn ang="0">
                  <a:pos x="connsiteX12592" y="connsiteY12592"/>
                </a:cxn>
                <a:cxn ang="0">
                  <a:pos x="connsiteX12593" y="connsiteY12593"/>
                </a:cxn>
                <a:cxn ang="0">
                  <a:pos x="connsiteX12594" y="connsiteY12594"/>
                </a:cxn>
                <a:cxn ang="0">
                  <a:pos x="connsiteX12595" y="connsiteY12595"/>
                </a:cxn>
                <a:cxn ang="0">
                  <a:pos x="connsiteX12596" y="connsiteY12596"/>
                </a:cxn>
                <a:cxn ang="0">
                  <a:pos x="connsiteX12597" y="connsiteY12597"/>
                </a:cxn>
                <a:cxn ang="0">
                  <a:pos x="connsiteX12598" y="connsiteY12598"/>
                </a:cxn>
                <a:cxn ang="0">
                  <a:pos x="connsiteX12599" y="connsiteY12599"/>
                </a:cxn>
                <a:cxn ang="0">
                  <a:pos x="connsiteX12600" y="connsiteY12600"/>
                </a:cxn>
                <a:cxn ang="0">
                  <a:pos x="connsiteX12601" y="connsiteY12601"/>
                </a:cxn>
                <a:cxn ang="0">
                  <a:pos x="connsiteX12602" y="connsiteY12602"/>
                </a:cxn>
                <a:cxn ang="0">
                  <a:pos x="connsiteX12603" y="connsiteY12603"/>
                </a:cxn>
                <a:cxn ang="0">
                  <a:pos x="connsiteX12604" y="connsiteY12604"/>
                </a:cxn>
                <a:cxn ang="0">
                  <a:pos x="connsiteX12605" y="connsiteY12605"/>
                </a:cxn>
                <a:cxn ang="0">
                  <a:pos x="connsiteX12606" y="connsiteY12606"/>
                </a:cxn>
                <a:cxn ang="0">
                  <a:pos x="connsiteX12607" y="connsiteY12607"/>
                </a:cxn>
                <a:cxn ang="0">
                  <a:pos x="connsiteX12608" y="connsiteY12608"/>
                </a:cxn>
                <a:cxn ang="0">
                  <a:pos x="connsiteX12609" y="connsiteY12609"/>
                </a:cxn>
                <a:cxn ang="0">
                  <a:pos x="connsiteX12610" y="connsiteY12610"/>
                </a:cxn>
                <a:cxn ang="0">
                  <a:pos x="connsiteX12611" y="connsiteY12611"/>
                </a:cxn>
                <a:cxn ang="0">
                  <a:pos x="connsiteX12612" y="connsiteY12612"/>
                </a:cxn>
                <a:cxn ang="0">
                  <a:pos x="connsiteX12613" y="connsiteY12613"/>
                </a:cxn>
                <a:cxn ang="0">
                  <a:pos x="connsiteX12614" y="connsiteY12614"/>
                </a:cxn>
                <a:cxn ang="0">
                  <a:pos x="connsiteX12615" y="connsiteY12615"/>
                </a:cxn>
                <a:cxn ang="0">
                  <a:pos x="connsiteX12616" y="connsiteY12616"/>
                </a:cxn>
                <a:cxn ang="0">
                  <a:pos x="connsiteX12617" y="connsiteY12617"/>
                </a:cxn>
                <a:cxn ang="0">
                  <a:pos x="connsiteX12618" y="connsiteY12618"/>
                </a:cxn>
                <a:cxn ang="0">
                  <a:pos x="connsiteX12619" y="connsiteY12619"/>
                </a:cxn>
                <a:cxn ang="0">
                  <a:pos x="connsiteX12620" y="connsiteY12620"/>
                </a:cxn>
                <a:cxn ang="0">
                  <a:pos x="connsiteX12621" y="connsiteY12621"/>
                </a:cxn>
                <a:cxn ang="0">
                  <a:pos x="connsiteX12622" y="connsiteY12622"/>
                </a:cxn>
                <a:cxn ang="0">
                  <a:pos x="connsiteX12623" y="connsiteY12623"/>
                </a:cxn>
                <a:cxn ang="0">
                  <a:pos x="connsiteX12624" y="connsiteY12624"/>
                </a:cxn>
                <a:cxn ang="0">
                  <a:pos x="connsiteX12625" y="connsiteY12625"/>
                </a:cxn>
                <a:cxn ang="0">
                  <a:pos x="connsiteX12626" y="connsiteY12626"/>
                </a:cxn>
                <a:cxn ang="0">
                  <a:pos x="connsiteX12627" y="connsiteY12627"/>
                </a:cxn>
                <a:cxn ang="0">
                  <a:pos x="connsiteX12628" y="connsiteY12628"/>
                </a:cxn>
                <a:cxn ang="0">
                  <a:pos x="connsiteX12629" y="connsiteY12629"/>
                </a:cxn>
                <a:cxn ang="0">
                  <a:pos x="connsiteX12630" y="connsiteY12630"/>
                </a:cxn>
                <a:cxn ang="0">
                  <a:pos x="connsiteX12631" y="connsiteY12631"/>
                </a:cxn>
                <a:cxn ang="0">
                  <a:pos x="connsiteX12632" y="connsiteY12632"/>
                </a:cxn>
                <a:cxn ang="0">
                  <a:pos x="connsiteX12633" y="connsiteY12633"/>
                </a:cxn>
                <a:cxn ang="0">
                  <a:pos x="connsiteX12634" y="connsiteY12634"/>
                </a:cxn>
                <a:cxn ang="0">
                  <a:pos x="connsiteX12635" y="connsiteY12635"/>
                </a:cxn>
                <a:cxn ang="0">
                  <a:pos x="connsiteX12636" y="connsiteY12636"/>
                </a:cxn>
                <a:cxn ang="0">
                  <a:pos x="connsiteX12637" y="connsiteY12637"/>
                </a:cxn>
                <a:cxn ang="0">
                  <a:pos x="connsiteX12638" y="connsiteY12638"/>
                </a:cxn>
                <a:cxn ang="0">
                  <a:pos x="connsiteX12639" y="connsiteY12639"/>
                </a:cxn>
                <a:cxn ang="0">
                  <a:pos x="connsiteX12640" y="connsiteY12640"/>
                </a:cxn>
                <a:cxn ang="0">
                  <a:pos x="connsiteX12641" y="connsiteY12641"/>
                </a:cxn>
                <a:cxn ang="0">
                  <a:pos x="connsiteX12642" y="connsiteY12642"/>
                </a:cxn>
                <a:cxn ang="0">
                  <a:pos x="connsiteX12643" y="connsiteY12643"/>
                </a:cxn>
                <a:cxn ang="0">
                  <a:pos x="connsiteX12644" y="connsiteY12644"/>
                </a:cxn>
                <a:cxn ang="0">
                  <a:pos x="connsiteX12645" y="connsiteY12645"/>
                </a:cxn>
                <a:cxn ang="0">
                  <a:pos x="connsiteX12646" y="connsiteY12646"/>
                </a:cxn>
                <a:cxn ang="0">
                  <a:pos x="connsiteX12647" y="connsiteY12647"/>
                </a:cxn>
                <a:cxn ang="0">
                  <a:pos x="connsiteX12648" y="connsiteY12648"/>
                </a:cxn>
                <a:cxn ang="0">
                  <a:pos x="connsiteX12649" y="connsiteY12649"/>
                </a:cxn>
                <a:cxn ang="0">
                  <a:pos x="connsiteX12650" y="connsiteY12650"/>
                </a:cxn>
                <a:cxn ang="0">
                  <a:pos x="connsiteX12651" y="connsiteY12651"/>
                </a:cxn>
                <a:cxn ang="0">
                  <a:pos x="connsiteX12652" y="connsiteY12652"/>
                </a:cxn>
                <a:cxn ang="0">
                  <a:pos x="connsiteX12653" y="connsiteY12653"/>
                </a:cxn>
                <a:cxn ang="0">
                  <a:pos x="connsiteX12654" y="connsiteY12654"/>
                </a:cxn>
                <a:cxn ang="0">
                  <a:pos x="connsiteX12655" y="connsiteY12655"/>
                </a:cxn>
                <a:cxn ang="0">
                  <a:pos x="connsiteX12656" y="connsiteY12656"/>
                </a:cxn>
                <a:cxn ang="0">
                  <a:pos x="connsiteX12657" y="connsiteY12657"/>
                </a:cxn>
                <a:cxn ang="0">
                  <a:pos x="connsiteX12658" y="connsiteY12658"/>
                </a:cxn>
                <a:cxn ang="0">
                  <a:pos x="connsiteX12659" y="connsiteY12659"/>
                </a:cxn>
                <a:cxn ang="0">
                  <a:pos x="connsiteX12660" y="connsiteY12660"/>
                </a:cxn>
                <a:cxn ang="0">
                  <a:pos x="connsiteX12661" y="connsiteY12661"/>
                </a:cxn>
                <a:cxn ang="0">
                  <a:pos x="connsiteX12662" y="connsiteY12662"/>
                </a:cxn>
                <a:cxn ang="0">
                  <a:pos x="connsiteX12663" y="connsiteY12663"/>
                </a:cxn>
                <a:cxn ang="0">
                  <a:pos x="connsiteX12664" y="connsiteY12664"/>
                </a:cxn>
                <a:cxn ang="0">
                  <a:pos x="connsiteX12665" y="connsiteY12665"/>
                </a:cxn>
                <a:cxn ang="0">
                  <a:pos x="connsiteX12666" y="connsiteY12666"/>
                </a:cxn>
                <a:cxn ang="0">
                  <a:pos x="connsiteX12667" y="connsiteY12667"/>
                </a:cxn>
                <a:cxn ang="0">
                  <a:pos x="connsiteX12668" y="connsiteY12668"/>
                </a:cxn>
                <a:cxn ang="0">
                  <a:pos x="connsiteX12669" y="connsiteY12669"/>
                </a:cxn>
                <a:cxn ang="0">
                  <a:pos x="connsiteX12670" y="connsiteY12670"/>
                </a:cxn>
                <a:cxn ang="0">
                  <a:pos x="connsiteX12671" y="connsiteY12671"/>
                </a:cxn>
                <a:cxn ang="0">
                  <a:pos x="connsiteX12672" y="connsiteY12672"/>
                </a:cxn>
                <a:cxn ang="0">
                  <a:pos x="connsiteX12673" y="connsiteY12673"/>
                </a:cxn>
                <a:cxn ang="0">
                  <a:pos x="connsiteX12674" y="connsiteY12674"/>
                </a:cxn>
                <a:cxn ang="0">
                  <a:pos x="connsiteX12675" y="connsiteY12675"/>
                </a:cxn>
                <a:cxn ang="0">
                  <a:pos x="connsiteX12676" y="connsiteY12676"/>
                </a:cxn>
                <a:cxn ang="0">
                  <a:pos x="connsiteX12677" y="connsiteY12677"/>
                </a:cxn>
                <a:cxn ang="0">
                  <a:pos x="connsiteX12678" y="connsiteY12678"/>
                </a:cxn>
                <a:cxn ang="0">
                  <a:pos x="connsiteX12679" y="connsiteY12679"/>
                </a:cxn>
                <a:cxn ang="0">
                  <a:pos x="connsiteX12680" y="connsiteY12680"/>
                </a:cxn>
                <a:cxn ang="0">
                  <a:pos x="connsiteX12681" y="connsiteY12681"/>
                </a:cxn>
                <a:cxn ang="0">
                  <a:pos x="connsiteX12682" y="connsiteY12682"/>
                </a:cxn>
                <a:cxn ang="0">
                  <a:pos x="connsiteX12683" y="connsiteY12683"/>
                </a:cxn>
                <a:cxn ang="0">
                  <a:pos x="connsiteX12684" y="connsiteY12684"/>
                </a:cxn>
                <a:cxn ang="0">
                  <a:pos x="connsiteX12685" y="connsiteY12685"/>
                </a:cxn>
                <a:cxn ang="0">
                  <a:pos x="connsiteX12686" y="connsiteY12686"/>
                </a:cxn>
                <a:cxn ang="0">
                  <a:pos x="connsiteX12687" y="connsiteY12687"/>
                </a:cxn>
                <a:cxn ang="0">
                  <a:pos x="connsiteX12688" y="connsiteY12688"/>
                </a:cxn>
                <a:cxn ang="0">
                  <a:pos x="connsiteX12689" y="connsiteY12689"/>
                </a:cxn>
                <a:cxn ang="0">
                  <a:pos x="connsiteX12690" y="connsiteY12690"/>
                </a:cxn>
                <a:cxn ang="0">
                  <a:pos x="connsiteX12691" y="connsiteY12691"/>
                </a:cxn>
                <a:cxn ang="0">
                  <a:pos x="connsiteX12692" y="connsiteY12692"/>
                </a:cxn>
                <a:cxn ang="0">
                  <a:pos x="connsiteX12693" y="connsiteY12693"/>
                </a:cxn>
                <a:cxn ang="0">
                  <a:pos x="connsiteX12694" y="connsiteY12694"/>
                </a:cxn>
                <a:cxn ang="0">
                  <a:pos x="connsiteX12695" y="connsiteY12695"/>
                </a:cxn>
                <a:cxn ang="0">
                  <a:pos x="connsiteX12696" y="connsiteY12696"/>
                </a:cxn>
                <a:cxn ang="0">
                  <a:pos x="connsiteX12697" y="connsiteY12697"/>
                </a:cxn>
                <a:cxn ang="0">
                  <a:pos x="connsiteX12698" y="connsiteY12698"/>
                </a:cxn>
                <a:cxn ang="0">
                  <a:pos x="connsiteX12699" y="connsiteY12699"/>
                </a:cxn>
                <a:cxn ang="0">
                  <a:pos x="connsiteX12700" y="connsiteY12700"/>
                </a:cxn>
                <a:cxn ang="0">
                  <a:pos x="connsiteX12701" y="connsiteY12701"/>
                </a:cxn>
                <a:cxn ang="0">
                  <a:pos x="connsiteX12702" y="connsiteY12702"/>
                </a:cxn>
                <a:cxn ang="0">
                  <a:pos x="connsiteX12703" y="connsiteY12703"/>
                </a:cxn>
                <a:cxn ang="0">
                  <a:pos x="connsiteX12704" y="connsiteY12704"/>
                </a:cxn>
                <a:cxn ang="0">
                  <a:pos x="connsiteX12705" y="connsiteY12705"/>
                </a:cxn>
                <a:cxn ang="0">
                  <a:pos x="connsiteX12706" y="connsiteY12706"/>
                </a:cxn>
                <a:cxn ang="0">
                  <a:pos x="connsiteX12707" y="connsiteY12707"/>
                </a:cxn>
                <a:cxn ang="0">
                  <a:pos x="connsiteX12708" y="connsiteY12708"/>
                </a:cxn>
                <a:cxn ang="0">
                  <a:pos x="connsiteX12709" y="connsiteY12709"/>
                </a:cxn>
                <a:cxn ang="0">
                  <a:pos x="connsiteX12710" y="connsiteY12710"/>
                </a:cxn>
                <a:cxn ang="0">
                  <a:pos x="connsiteX12711" y="connsiteY12711"/>
                </a:cxn>
                <a:cxn ang="0">
                  <a:pos x="connsiteX12712" y="connsiteY12712"/>
                </a:cxn>
                <a:cxn ang="0">
                  <a:pos x="connsiteX12713" y="connsiteY12713"/>
                </a:cxn>
                <a:cxn ang="0">
                  <a:pos x="connsiteX12714" y="connsiteY12714"/>
                </a:cxn>
                <a:cxn ang="0">
                  <a:pos x="connsiteX12715" y="connsiteY12715"/>
                </a:cxn>
                <a:cxn ang="0">
                  <a:pos x="connsiteX12716" y="connsiteY12716"/>
                </a:cxn>
                <a:cxn ang="0">
                  <a:pos x="connsiteX12717" y="connsiteY12717"/>
                </a:cxn>
                <a:cxn ang="0">
                  <a:pos x="connsiteX12718" y="connsiteY12718"/>
                </a:cxn>
                <a:cxn ang="0">
                  <a:pos x="connsiteX12719" y="connsiteY12719"/>
                </a:cxn>
                <a:cxn ang="0">
                  <a:pos x="connsiteX12720" y="connsiteY12720"/>
                </a:cxn>
                <a:cxn ang="0">
                  <a:pos x="connsiteX12721" y="connsiteY12721"/>
                </a:cxn>
                <a:cxn ang="0">
                  <a:pos x="connsiteX12722" y="connsiteY12722"/>
                </a:cxn>
                <a:cxn ang="0">
                  <a:pos x="connsiteX12723" y="connsiteY12723"/>
                </a:cxn>
                <a:cxn ang="0">
                  <a:pos x="connsiteX12724" y="connsiteY12724"/>
                </a:cxn>
                <a:cxn ang="0">
                  <a:pos x="connsiteX12725" y="connsiteY12725"/>
                </a:cxn>
                <a:cxn ang="0">
                  <a:pos x="connsiteX12726" y="connsiteY12726"/>
                </a:cxn>
                <a:cxn ang="0">
                  <a:pos x="connsiteX12727" y="connsiteY12727"/>
                </a:cxn>
                <a:cxn ang="0">
                  <a:pos x="connsiteX12728" y="connsiteY12728"/>
                </a:cxn>
                <a:cxn ang="0">
                  <a:pos x="connsiteX12729" y="connsiteY12729"/>
                </a:cxn>
                <a:cxn ang="0">
                  <a:pos x="connsiteX12730" y="connsiteY12730"/>
                </a:cxn>
                <a:cxn ang="0">
                  <a:pos x="connsiteX12731" y="connsiteY12731"/>
                </a:cxn>
                <a:cxn ang="0">
                  <a:pos x="connsiteX12732" y="connsiteY12732"/>
                </a:cxn>
                <a:cxn ang="0">
                  <a:pos x="connsiteX12733" y="connsiteY12733"/>
                </a:cxn>
                <a:cxn ang="0">
                  <a:pos x="connsiteX12734" y="connsiteY12734"/>
                </a:cxn>
                <a:cxn ang="0">
                  <a:pos x="connsiteX12735" y="connsiteY12735"/>
                </a:cxn>
                <a:cxn ang="0">
                  <a:pos x="connsiteX12736" y="connsiteY12736"/>
                </a:cxn>
                <a:cxn ang="0">
                  <a:pos x="connsiteX12737" y="connsiteY12737"/>
                </a:cxn>
                <a:cxn ang="0">
                  <a:pos x="connsiteX12738" y="connsiteY12738"/>
                </a:cxn>
                <a:cxn ang="0">
                  <a:pos x="connsiteX12739" y="connsiteY12739"/>
                </a:cxn>
                <a:cxn ang="0">
                  <a:pos x="connsiteX12740" y="connsiteY12740"/>
                </a:cxn>
                <a:cxn ang="0">
                  <a:pos x="connsiteX12741" y="connsiteY12741"/>
                </a:cxn>
                <a:cxn ang="0">
                  <a:pos x="connsiteX12742" y="connsiteY12742"/>
                </a:cxn>
                <a:cxn ang="0">
                  <a:pos x="connsiteX12743" y="connsiteY12743"/>
                </a:cxn>
                <a:cxn ang="0">
                  <a:pos x="connsiteX12744" y="connsiteY12744"/>
                </a:cxn>
                <a:cxn ang="0">
                  <a:pos x="connsiteX12745" y="connsiteY12745"/>
                </a:cxn>
                <a:cxn ang="0">
                  <a:pos x="connsiteX12746" y="connsiteY12746"/>
                </a:cxn>
                <a:cxn ang="0">
                  <a:pos x="connsiteX12747" y="connsiteY12747"/>
                </a:cxn>
                <a:cxn ang="0">
                  <a:pos x="connsiteX12748" y="connsiteY12748"/>
                </a:cxn>
                <a:cxn ang="0">
                  <a:pos x="connsiteX12749" y="connsiteY12749"/>
                </a:cxn>
                <a:cxn ang="0">
                  <a:pos x="connsiteX12750" y="connsiteY12750"/>
                </a:cxn>
                <a:cxn ang="0">
                  <a:pos x="connsiteX12751" y="connsiteY12751"/>
                </a:cxn>
                <a:cxn ang="0">
                  <a:pos x="connsiteX12752" y="connsiteY12752"/>
                </a:cxn>
                <a:cxn ang="0">
                  <a:pos x="connsiteX12753" y="connsiteY12753"/>
                </a:cxn>
                <a:cxn ang="0">
                  <a:pos x="connsiteX12754" y="connsiteY12754"/>
                </a:cxn>
                <a:cxn ang="0">
                  <a:pos x="connsiteX12755" y="connsiteY12755"/>
                </a:cxn>
                <a:cxn ang="0">
                  <a:pos x="connsiteX12756" y="connsiteY12756"/>
                </a:cxn>
                <a:cxn ang="0">
                  <a:pos x="connsiteX12757" y="connsiteY12757"/>
                </a:cxn>
                <a:cxn ang="0">
                  <a:pos x="connsiteX12758" y="connsiteY12758"/>
                </a:cxn>
                <a:cxn ang="0">
                  <a:pos x="connsiteX12759" y="connsiteY12759"/>
                </a:cxn>
                <a:cxn ang="0">
                  <a:pos x="connsiteX12760" y="connsiteY12760"/>
                </a:cxn>
                <a:cxn ang="0">
                  <a:pos x="connsiteX12761" y="connsiteY12761"/>
                </a:cxn>
                <a:cxn ang="0">
                  <a:pos x="connsiteX12762" y="connsiteY12762"/>
                </a:cxn>
                <a:cxn ang="0">
                  <a:pos x="connsiteX12763" y="connsiteY12763"/>
                </a:cxn>
                <a:cxn ang="0">
                  <a:pos x="connsiteX12764" y="connsiteY12764"/>
                </a:cxn>
                <a:cxn ang="0">
                  <a:pos x="connsiteX12765" y="connsiteY12765"/>
                </a:cxn>
                <a:cxn ang="0">
                  <a:pos x="connsiteX12766" y="connsiteY12766"/>
                </a:cxn>
                <a:cxn ang="0">
                  <a:pos x="connsiteX12767" y="connsiteY12767"/>
                </a:cxn>
                <a:cxn ang="0">
                  <a:pos x="connsiteX12768" y="connsiteY12768"/>
                </a:cxn>
                <a:cxn ang="0">
                  <a:pos x="connsiteX12769" y="connsiteY12769"/>
                </a:cxn>
                <a:cxn ang="0">
                  <a:pos x="connsiteX12770" y="connsiteY12770"/>
                </a:cxn>
                <a:cxn ang="0">
                  <a:pos x="connsiteX12771" y="connsiteY12771"/>
                </a:cxn>
                <a:cxn ang="0">
                  <a:pos x="connsiteX12772" y="connsiteY12772"/>
                </a:cxn>
                <a:cxn ang="0">
                  <a:pos x="connsiteX12773" y="connsiteY12773"/>
                </a:cxn>
                <a:cxn ang="0">
                  <a:pos x="connsiteX12774" y="connsiteY12774"/>
                </a:cxn>
                <a:cxn ang="0">
                  <a:pos x="connsiteX12775" y="connsiteY12775"/>
                </a:cxn>
                <a:cxn ang="0">
                  <a:pos x="connsiteX12776" y="connsiteY12776"/>
                </a:cxn>
                <a:cxn ang="0">
                  <a:pos x="connsiteX12777" y="connsiteY12777"/>
                </a:cxn>
                <a:cxn ang="0">
                  <a:pos x="connsiteX12778" y="connsiteY12778"/>
                </a:cxn>
                <a:cxn ang="0">
                  <a:pos x="connsiteX12779" y="connsiteY12779"/>
                </a:cxn>
                <a:cxn ang="0">
                  <a:pos x="connsiteX12780" y="connsiteY12780"/>
                </a:cxn>
                <a:cxn ang="0">
                  <a:pos x="connsiteX12781" y="connsiteY12781"/>
                </a:cxn>
                <a:cxn ang="0">
                  <a:pos x="connsiteX12782" y="connsiteY12782"/>
                </a:cxn>
                <a:cxn ang="0">
                  <a:pos x="connsiteX12783" y="connsiteY12783"/>
                </a:cxn>
                <a:cxn ang="0">
                  <a:pos x="connsiteX12784" y="connsiteY12784"/>
                </a:cxn>
                <a:cxn ang="0">
                  <a:pos x="connsiteX12785" y="connsiteY12785"/>
                </a:cxn>
                <a:cxn ang="0">
                  <a:pos x="connsiteX12786" y="connsiteY12786"/>
                </a:cxn>
                <a:cxn ang="0">
                  <a:pos x="connsiteX12787" y="connsiteY12787"/>
                </a:cxn>
                <a:cxn ang="0">
                  <a:pos x="connsiteX12788" y="connsiteY12788"/>
                </a:cxn>
                <a:cxn ang="0">
                  <a:pos x="connsiteX12789" y="connsiteY12789"/>
                </a:cxn>
                <a:cxn ang="0">
                  <a:pos x="connsiteX12790" y="connsiteY12790"/>
                </a:cxn>
                <a:cxn ang="0">
                  <a:pos x="connsiteX12791" y="connsiteY12791"/>
                </a:cxn>
                <a:cxn ang="0">
                  <a:pos x="connsiteX12792" y="connsiteY12792"/>
                </a:cxn>
                <a:cxn ang="0">
                  <a:pos x="connsiteX12793" y="connsiteY12793"/>
                </a:cxn>
                <a:cxn ang="0">
                  <a:pos x="connsiteX12794" y="connsiteY12794"/>
                </a:cxn>
                <a:cxn ang="0">
                  <a:pos x="connsiteX12795" y="connsiteY12795"/>
                </a:cxn>
                <a:cxn ang="0">
                  <a:pos x="connsiteX12796" y="connsiteY12796"/>
                </a:cxn>
                <a:cxn ang="0">
                  <a:pos x="connsiteX12797" y="connsiteY12797"/>
                </a:cxn>
                <a:cxn ang="0">
                  <a:pos x="connsiteX12798" y="connsiteY12798"/>
                </a:cxn>
                <a:cxn ang="0">
                  <a:pos x="connsiteX12799" y="connsiteY12799"/>
                </a:cxn>
                <a:cxn ang="0">
                  <a:pos x="connsiteX12800" y="connsiteY12800"/>
                </a:cxn>
                <a:cxn ang="0">
                  <a:pos x="connsiteX12801" y="connsiteY12801"/>
                </a:cxn>
                <a:cxn ang="0">
                  <a:pos x="connsiteX12802" y="connsiteY12802"/>
                </a:cxn>
                <a:cxn ang="0">
                  <a:pos x="connsiteX12803" y="connsiteY12803"/>
                </a:cxn>
                <a:cxn ang="0">
                  <a:pos x="connsiteX12804" y="connsiteY12804"/>
                </a:cxn>
                <a:cxn ang="0">
                  <a:pos x="connsiteX12805" y="connsiteY12805"/>
                </a:cxn>
                <a:cxn ang="0">
                  <a:pos x="connsiteX12806" y="connsiteY12806"/>
                </a:cxn>
                <a:cxn ang="0">
                  <a:pos x="connsiteX12807" y="connsiteY12807"/>
                </a:cxn>
                <a:cxn ang="0">
                  <a:pos x="connsiteX12808" y="connsiteY12808"/>
                </a:cxn>
                <a:cxn ang="0">
                  <a:pos x="connsiteX12809" y="connsiteY12809"/>
                </a:cxn>
                <a:cxn ang="0">
                  <a:pos x="connsiteX12810" y="connsiteY12810"/>
                </a:cxn>
                <a:cxn ang="0">
                  <a:pos x="connsiteX12811" y="connsiteY12811"/>
                </a:cxn>
                <a:cxn ang="0">
                  <a:pos x="connsiteX12812" y="connsiteY12812"/>
                </a:cxn>
                <a:cxn ang="0">
                  <a:pos x="connsiteX12813" y="connsiteY12813"/>
                </a:cxn>
                <a:cxn ang="0">
                  <a:pos x="connsiteX12814" y="connsiteY12814"/>
                </a:cxn>
                <a:cxn ang="0">
                  <a:pos x="connsiteX12815" y="connsiteY12815"/>
                </a:cxn>
                <a:cxn ang="0">
                  <a:pos x="connsiteX12816" y="connsiteY12816"/>
                </a:cxn>
                <a:cxn ang="0">
                  <a:pos x="connsiteX12817" y="connsiteY12817"/>
                </a:cxn>
                <a:cxn ang="0">
                  <a:pos x="connsiteX12818" y="connsiteY12818"/>
                </a:cxn>
                <a:cxn ang="0">
                  <a:pos x="connsiteX12819" y="connsiteY12819"/>
                </a:cxn>
                <a:cxn ang="0">
                  <a:pos x="connsiteX12820" y="connsiteY12820"/>
                </a:cxn>
                <a:cxn ang="0">
                  <a:pos x="connsiteX12821" y="connsiteY12821"/>
                </a:cxn>
                <a:cxn ang="0">
                  <a:pos x="connsiteX12822" y="connsiteY12822"/>
                </a:cxn>
                <a:cxn ang="0">
                  <a:pos x="connsiteX12823" y="connsiteY12823"/>
                </a:cxn>
                <a:cxn ang="0">
                  <a:pos x="connsiteX12824" y="connsiteY12824"/>
                </a:cxn>
                <a:cxn ang="0">
                  <a:pos x="connsiteX12825" y="connsiteY12825"/>
                </a:cxn>
                <a:cxn ang="0">
                  <a:pos x="connsiteX12826" y="connsiteY12826"/>
                </a:cxn>
                <a:cxn ang="0">
                  <a:pos x="connsiteX12827" y="connsiteY12827"/>
                </a:cxn>
                <a:cxn ang="0">
                  <a:pos x="connsiteX12828" y="connsiteY12828"/>
                </a:cxn>
                <a:cxn ang="0">
                  <a:pos x="connsiteX12829" y="connsiteY12829"/>
                </a:cxn>
                <a:cxn ang="0">
                  <a:pos x="connsiteX12830" y="connsiteY12830"/>
                </a:cxn>
                <a:cxn ang="0">
                  <a:pos x="connsiteX12831" y="connsiteY12831"/>
                </a:cxn>
                <a:cxn ang="0">
                  <a:pos x="connsiteX12832" y="connsiteY12832"/>
                </a:cxn>
                <a:cxn ang="0">
                  <a:pos x="connsiteX12833" y="connsiteY12833"/>
                </a:cxn>
                <a:cxn ang="0">
                  <a:pos x="connsiteX12834" y="connsiteY12834"/>
                </a:cxn>
                <a:cxn ang="0">
                  <a:pos x="connsiteX12835" y="connsiteY12835"/>
                </a:cxn>
                <a:cxn ang="0">
                  <a:pos x="connsiteX12836" y="connsiteY12836"/>
                </a:cxn>
                <a:cxn ang="0">
                  <a:pos x="connsiteX12837" y="connsiteY12837"/>
                </a:cxn>
                <a:cxn ang="0">
                  <a:pos x="connsiteX12838" y="connsiteY12838"/>
                </a:cxn>
                <a:cxn ang="0">
                  <a:pos x="connsiteX12839" y="connsiteY12839"/>
                </a:cxn>
                <a:cxn ang="0">
                  <a:pos x="connsiteX12840" y="connsiteY12840"/>
                </a:cxn>
                <a:cxn ang="0">
                  <a:pos x="connsiteX12841" y="connsiteY12841"/>
                </a:cxn>
                <a:cxn ang="0">
                  <a:pos x="connsiteX12842" y="connsiteY12842"/>
                </a:cxn>
                <a:cxn ang="0">
                  <a:pos x="connsiteX12843" y="connsiteY12843"/>
                </a:cxn>
                <a:cxn ang="0">
                  <a:pos x="connsiteX12844" y="connsiteY12844"/>
                </a:cxn>
                <a:cxn ang="0">
                  <a:pos x="connsiteX12845" y="connsiteY12845"/>
                </a:cxn>
                <a:cxn ang="0">
                  <a:pos x="connsiteX12846" y="connsiteY12846"/>
                </a:cxn>
                <a:cxn ang="0">
                  <a:pos x="connsiteX12847" y="connsiteY12847"/>
                </a:cxn>
                <a:cxn ang="0">
                  <a:pos x="connsiteX12848" y="connsiteY12848"/>
                </a:cxn>
                <a:cxn ang="0">
                  <a:pos x="connsiteX12849" y="connsiteY12849"/>
                </a:cxn>
                <a:cxn ang="0">
                  <a:pos x="connsiteX12850" y="connsiteY12850"/>
                </a:cxn>
                <a:cxn ang="0">
                  <a:pos x="connsiteX12851" y="connsiteY12851"/>
                </a:cxn>
                <a:cxn ang="0">
                  <a:pos x="connsiteX12852" y="connsiteY12852"/>
                </a:cxn>
                <a:cxn ang="0">
                  <a:pos x="connsiteX12853" y="connsiteY12853"/>
                </a:cxn>
                <a:cxn ang="0">
                  <a:pos x="connsiteX12854" y="connsiteY12854"/>
                </a:cxn>
                <a:cxn ang="0">
                  <a:pos x="connsiteX12855" y="connsiteY12855"/>
                </a:cxn>
                <a:cxn ang="0">
                  <a:pos x="connsiteX12856" y="connsiteY12856"/>
                </a:cxn>
                <a:cxn ang="0">
                  <a:pos x="connsiteX12857" y="connsiteY12857"/>
                </a:cxn>
                <a:cxn ang="0">
                  <a:pos x="connsiteX12858" y="connsiteY12858"/>
                </a:cxn>
                <a:cxn ang="0">
                  <a:pos x="connsiteX12859" y="connsiteY12859"/>
                </a:cxn>
                <a:cxn ang="0">
                  <a:pos x="connsiteX12860" y="connsiteY12860"/>
                </a:cxn>
                <a:cxn ang="0">
                  <a:pos x="connsiteX12861" y="connsiteY12861"/>
                </a:cxn>
                <a:cxn ang="0">
                  <a:pos x="connsiteX12862" y="connsiteY12862"/>
                </a:cxn>
                <a:cxn ang="0">
                  <a:pos x="connsiteX12863" y="connsiteY12863"/>
                </a:cxn>
                <a:cxn ang="0">
                  <a:pos x="connsiteX12864" y="connsiteY12864"/>
                </a:cxn>
                <a:cxn ang="0">
                  <a:pos x="connsiteX12865" y="connsiteY12865"/>
                </a:cxn>
                <a:cxn ang="0">
                  <a:pos x="connsiteX12866" y="connsiteY12866"/>
                </a:cxn>
                <a:cxn ang="0">
                  <a:pos x="connsiteX12867" y="connsiteY12867"/>
                </a:cxn>
                <a:cxn ang="0">
                  <a:pos x="connsiteX12868" y="connsiteY12868"/>
                </a:cxn>
                <a:cxn ang="0">
                  <a:pos x="connsiteX12869" y="connsiteY12869"/>
                </a:cxn>
                <a:cxn ang="0">
                  <a:pos x="connsiteX12870" y="connsiteY12870"/>
                </a:cxn>
                <a:cxn ang="0">
                  <a:pos x="connsiteX12871" y="connsiteY12871"/>
                </a:cxn>
                <a:cxn ang="0">
                  <a:pos x="connsiteX12872" y="connsiteY12872"/>
                </a:cxn>
                <a:cxn ang="0">
                  <a:pos x="connsiteX12873" y="connsiteY12873"/>
                </a:cxn>
                <a:cxn ang="0">
                  <a:pos x="connsiteX12874" y="connsiteY12874"/>
                </a:cxn>
                <a:cxn ang="0">
                  <a:pos x="connsiteX12875" y="connsiteY12875"/>
                </a:cxn>
                <a:cxn ang="0">
                  <a:pos x="connsiteX12876" y="connsiteY12876"/>
                </a:cxn>
                <a:cxn ang="0">
                  <a:pos x="connsiteX12877" y="connsiteY12877"/>
                </a:cxn>
                <a:cxn ang="0">
                  <a:pos x="connsiteX12878" y="connsiteY12878"/>
                </a:cxn>
                <a:cxn ang="0">
                  <a:pos x="connsiteX12879" y="connsiteY12879"/>
                </a:cxn>
                <a:cxn ang="0">
                  <a:pos x="connsiteX12880" y="connsiteY12880"/>
                </a:cxn>
                <a:cxn ang="0">
                  <a:pos x="connsiteX12881" y="connsiteY12881"/>
                </a:cxn>
                <a:cxn ang="0">
                  <a:pos x="connsiteX12882" y="connsiteY12882"/>
                </a:cxn>
                <a:cxn ang="0">
                  <a:pos x="connsiteX12883" y="connsiteY12883"/>
                </a:cxn>
                <a:cxn ang="0">
                  <a:pos x="connsiteX12884" y="connsiteY12884"/>
                </a:cxn>
                <a:cxn ang="0">
                  <a:pos x="connsiteX12885" y="connsiteY12885"/>
                </a:cxn>
                <a:cxn ang="0">
                  <a:pos x="connsiteX12886" y="connsiteY12886"/>
                </a:cxn>
                <a:cxn ang="0">
                  <a:pos x="connsiteX12887" y="connsiteY12887"/>
                </a:cxn>
                <a:cxn ang="0">
                  <a:pos x="connsiteX12888" y="connsiteY12888"/>
                </a:cxn>
                <a:cxn ang="0">
                  <a:pos x="connsiteX12889" y="connsiteY12889"/>
                </a:cxn>
                <a:cxn ang="0">
                  <a:pos x="connsiteX12890" y="connsiteY12890"/>
                </a:cxn>
                <a:cxn ang="0">
                  <a:pos x="connsiteX12891" y="connsiteY12891"/>
                </a:cxn>
                <a:cxn ang="0">
                  <a:pos x="connsiteX12892" y="connsiteY12892"/>
                </a:cxn>
                <a:cxn ang="0">
                  <a:pos x="connsiteX12893" y="connsiteY12893"/>
                </a:cxn>
                <a:cxn ang="0">
                  <a:pos x="connsiteX12894" y="connsiteY12894"/>
                </a:cxn>
                <a:cxn ang="0">
                  <a:pos x="connsiteX12895" y="connsiteY12895"/>
                </a:cxn>
                <a:cxn ang="0">
                  <a:pos x="connsiteX12896" y="connsiteY12896"/>
                </a:cxn>
                <a:cxn ang="0">
                  <a:pos x="connsiteX12897" y="connsiteY12897"/>
                </a:cxn>
                <a:cxn ang="0">
                  <a:pos x="connsiteX12898" y="connsiteY12898"/>
                </a:cxn>
                <a:cxn ang="0">
                  <a:pos x="connsiteX12899" y="connsiteY12899"/>
                </a:cxn>
                <a:cxn ang="0">
                  <a:pos x="connsiteX12900" y="connsiteY12900"/>
                </a:cxn>
                <a:cxn ang="0">
                  <a:pos x="connsiteX12901" y="connsiteY12901"/>
                </a:cxn>
                <a:cxn ang="0">
                  <a:pos x="connsiteX12902" y="connsiteY12902"/>
                </a:cxn>
                <a:cxn ang="0">
                  <a:pos x="connsiteX12903" y="connsiteY12903"/>
                </a:cxn>
                <a:cxn ang="0">
                  <a:pos x="connsiteX12904" y="connsiteY12904"/>
                </a:cxn>
                <a:cxn ang="0">
                  <a:pos x="connsiteX12905" y="connsiteY12905"/>
                </a:cxn>
                <a:cxn ang="0">
                  <a:pos x="connsiteX12906" y="connsiteY12906"/>
                </a:cxn>
                <a:cxn ang="0">
                  <a:pos x="connsiteX12907" y="connsiteY12907"/>
                </a:cxn>
                <a:cxn ang="0">
                  <a:pos x="connsiteX12908" y="connsiteY12908"/>
                </a:cxn>
                <a:cxn ang="0">
                  <a:pos x="connsiteX12909" y="connsiteY12909"/>
                </a:cxn>
                <a:cxn ang="0">
                  <a:pos x="connsiteX12910" y="connsiteY12910"/>
                </a:cxn>
                <a:cxn ang="0">
                  <a:pos x="connsiteX12911" y="connsiteY12911"/>
                </a:cxn>
                <a:cxn ang="0">
                  <a:pos x="connsiteX12912" y="connsiteY12912"/>
                </a:cxn>
                <a:cxn ang="0">
                  <a:pos x="connsiteX12913" y="connsiteY12913"/>
                </a:cxn>
                <a:cxn ang="0">
                  <a:pos x="connsiteX12914" y="connsiteY12914"/>
                </a:cxn>
                <a:cxn ang="0">
                  <a:pos x="connsiteX12915" y="connsiteY12915"/>
                </a:cxn>
                <a:cxn ang="0">
                  <a:pos x="connsiteX12916" y="connsiteY12916"/>
                </a:cxn>
                <a:cxn ang="0">
                  <a:pos x="connsiteX12917" y="connsiteY12917"/>
                </a:cxn>
                <a:cxn ang="0">
                  <a:pos x="connsiteX12918" y="connsiteY12918"/>
                </a:cxn>
                <a:cxn ang="0">
                  <a:pos x="connsiteX12919" y="connsiteY12919"/>
                </a:cxn>
                <a:cxn ang="0">
                  <a:pos x="connsiteX12920" y="connsiteY12920"/>
                </a:cxn>
                <a:cxn ang="0">
                  <a:pos x="connsiteX12921" y="connsiteY12921"/>
                </a:cxn>
                <a:cxn ang="0">
                  <a:pos x="connsiteX12922" y="connsiteY12922"/>
                </a:cxn>
                <a:cxn ang="0">
                  <a:pos x="connsiteX12923" y="connsiteY12923"/>
                </a:cxn>
                <a:cxn ang="0">
                  <a:pos x="connsiteX12924" y="connsiteY12924"/>
                </a:cxn>
                <a:cxn ang="0">
                  <a:pos x="connsiteX12925" y="connsiteY12925"/>
                </a:cxn>
                <a:cxn ang="0">
                  <a:pos x="connsiteX12926" y="connsiteY12926"/>
                </a:cxn>
                <a:cxn ang="0">
                  <a:pos x="connsiteX12927" y="connsiteY12927"/>
                </a:cxn>
                <a:cxn ang="0">
                  <a:pos x="connsiteX12928" y="connsiteY12928"/>
                </a:cxn>
                <a:cxn ang="0">
                  <a:pos x="connsiteX12929" y="connsiteY12929"/>
                </a:cxn>
                <a:cxn ang="0">
                  <a:pos x="connsiteX12930" y="connsiteY12930"/>
                </a:cxn>
                <a:cxn ang="0">
                  <a:pos x="connsiteX12931" y="connsiteY12931"/>
                </a:cxn>
                <a:cxn ang="0">
                  <a:pos x="connsiteX12932" y="connsiteY12932"/>
                </a:cxn>
                <a:cxn ang="0">
                  <a:pos x="connsiteX12933" y="connsiteY12933"/>
                </a:cxn>
                <a:cxn ang="0">
                  <a:pos x="connsiteX12934" y="connsiteY12934"/>
                </a:cxn>
                <a:cxn ang="0">
                  <a:pos x="connsiteX12935" y="connsiteY12935"/>
                </a:cxn>
                <a:cxn ang="0">
                  <a:pos x="connsiteX12936" y="connsiteY12936"/>
                </a:cxn>
                <a:cxn ang="0">
                  <a:pos x="connsiteX12937" y="connsiteY12937"/>
                </a:cxn>
                <a:cxn ang="0">
                  <a:pos x="connsiteX12938" y="connsiteY12938"/>
                </a:cxn>
                <a:cxn ang="0">
                  <a:pos x="connsiteX12939" y="connsiteY12939"/>
                </a:cxn>
                <a:cxn ang="0">
                  <a:pos x="connsiteX12940" y="connsiteY12940"/>
                </a:cxn>
                <a:cxn ang="0">
                  <a:pos x="connsiteX12941" y="connsiteY12941"/>
                </a:cxn>
                <a:cxn ang="0">
                  <a:pos x="connsiteX12942" y="connsiteY12942"/>
                </a:cxn>
                <a:cxn ang="0">
                  <a:pos x="connsiteX12943" y="connsiteY12943"/>
                </a:cxn>
                <a:cxn ang="0">
                  <a:pos x="connsiteX12944" y="connsiteY12944"/>
                </a:cxn>
                <a:cxn ang="0">
                  <a:pos x="connsiteX12945" y="connsiteY12945"/>
                </a:cxn>
                <a:cxn ang="0">
                  <a:pos x="connsiteX12946" y="connsiteY12946"/>
                </a:cxn>
                <a:cxn ang="0">
                  <a:pos x="connsiteX12947" y="connsiteY12947"/>
                </a:cxn>
                <a:cxn ang="0">
                  <a:pos x="connsiteX12948" y="connsiteY12948"/>
                </a:cxn>
                <a:cxn ang="0">
                  <a:pos x="connsiteX12949" y="connsiteY12949"/>
                </a:cxn>
                <a:cxn ang="0">
                  <a:pos x="connsiteX12950" y="connsiteY12950"/>
                </a:cxn>
                <a:cxn ang="0">
                  <a:pos x="connsiteX12951" y="connsiteY12951"/>
                </a:cxn>
                <a:cxn ang="0">
                  <a:pos x="connsiteX12952" y="connsiteY12952"/>
                </a:cxn>
                <a:cxn ang="0">
                  <a:pos x="connsiteX12953" y="connsiteY12953"/>
                </a:cxn>
                <a:cxn ang="0">
                  <a:pos x="connsiteX12954" y="connsiteY12954"/>
                </a:cxn>
                <a:cxn ang="0">
                  <a:pos x="connsiteX12955" y="connsiteY12955"/>
                </a:cxn>
                <a:cxn ang="0">
                  <a:pos x="connsiteX12956" y="connsiteY12956"/>
                </a:cxn>
                <a:cxn ang="0">
                  <a:pos x="connsiteX12957" y="connsiteY12957"/>
                </a:cxn>
                <a:cxn ang="0">
                  <a:pos x="connsiteX12958" y="connsiteY12958"/>
                </a:cxn>
                <a:cxn ang="0">
                  <a:pos x="connsiteX12959" y="connsiteY12959"/>
                </a:cxn>
                <a:cxn ang="0">
                  <a:pos x="connsiteX12960" y="connsiteY12960"/>
                </a:cxn>
                <a:cxn ang="0">
                  <a:pos x="connsiteX12961" y="connsiteY12961"/>
                </a:cxn>
                <a:cxn ang="0">
                  <a:pos x="connsiteX12962" y="connsiteY12962"/>
                </a:cxn>
                <a:cxn ang="0">
                  <a:pos x="connsiteX12963" y="connsiteY12963"/>
                </a:cxn>
                <a:cxn ang="0">
                  <a:pos x="connsiteX12964" y="connsiteY12964"/>
                </a:cxn>
                <a:cxn ang="0">
                  <a:pos x="connsiteX12965" y="connsiteY12965"/>
                </a:cxn>
                <a:cxn ang="0">
                  <a:pos x="connsiteX12966" y="connsiteY12966"/>
                </a:cxn>
                <a:cxn ang="0">
                  <a:pos x="connsiteX12967" y="connsiteY12967"/>
                </a:cxn>
                <a:cxn ang="0">
                  <a:pos x="connsiteX12968" y="connsiteY12968"/>
                </a:cxn>
                <a:cxn ang="0">
                  <a:pos x="connsiteX12969" y="connsiteY12969"/>
                </a:cxn>
                <a:cxn ang="0">
                  <a:pos x="connsiteX12970" y="connsiteY12970"/>
                </a:cxn>
                <a:cxn ang="0">
                  <a:pos x="connsiteX12971" y="connsiteY12971"/>
                </a:cxn>
                <a:cxn ang="0">
                  <a:pos x="connsiteX12972" y="connsiteY12972"/>
                </a:cxn>
                <a:cxn ang="0">
                  <a:pos x="connsiteX12973" y="connsiteY12973"/>
                </a:cxn>
                <a:cxn ang="0">
                  <a:pos x="connsiteX12974" y="connsiteY12974"/>
                </a:cxn>
                <a:cxn ang="0">
                  <a:pos x="connsiteX12975" y="connsiteY12975"/>
                </a:cxn>
                <a:cxn ang="0">
                  <a:pos x="connsiteX12976" y="connsiteY12976"/>
                </a:cxn>
                <a:cxn ang="0">
                  <a:pos x="connsiteX12977" y="connsiteY12977"/>
                </a:cxn>
                <a:cxn ang="0">
                  <a:pos x="connsiteX12978" y="connsiteY12978"/>
                </a:cxn>
                <a:cxn ang="0">
                  <a:pos x="connsiteX12979" y="connsiteY12979"/>
                </a:cxn>
                <a:cxn ang="0">
                  <a:pos x="connsiteX12980" y="connsiteY12980"/>
                </a:cxn>
                <a:cxn ang="0">
                  <a:pos x="connsiteX12981" y="connsiteY12981"/>
                </a:cxn>
                <a:cxn ang="0">
                  <a:pos x="connsiteX12982" y="connsiteY12982"/>
                </a:cxn>
                <a:cxn ang="0">
                  <a:pos x="connsiteX12983" y="connsiteY12983"/>
                </a:cxn>
                <a:cxn ang="0">
                  <a:pos x="connsiteX12984" y="connsiteY12984"/>
                </a:cxn>
                <a:cxn ang="0">
                  <a:pos x="connsiteX12985" y="connsiteY12985"/>
                </a:cxn>
                <a:cxn ang="0">
                  <a:pos x="connsiteX12986" y="connsiteY12986"/>
                </a:cxn>
                <a:cxn ang="0">
                  <a:pos x="connsiteX12987" y="connsiteY12987"/>
                </a:cxn>
                <a:cxn ang="0">
                  <a:pos x="connsiteX12988" y="connsiteY12988"/>
                </a:cxn>
                <a:cxn ang="0">
                  <a:pos x="connsiteX12989" y="connsiteY12989"/>
                </a:cxn>
                <a:cxn ang="0">
                  <a:pos x="connsiteX12990" y="connsiteY12990"/>
                </a:cxn>
                <a:cxn ang="0">
                  <a:pos x="connsiteX12991" y="connsiteY12991"/>
                </a:cxn>
                <a:cxn ang="0">
                  <a:pos x="connsiteX12992" y="connsiteY12992"/>
                </a:cxn>
                <a:cxn ang="0">
                  <a:pos x="connsiteX12993" y="connsiteY12993"/>
                </a:cxn>
                <a:cxn ang="0">
                  <a:pos x="connsiteX12994" y="connsiteY12994"/>
                </a:cxn>
                <a:cxn ang="0">
                  <a:pos x="connsiteX12995" y="connsiteY12995"/>
                </a:cxn>
                <a:cxn ang="0">
                  <a:pos x="connsiteX12996" y="connsiteY12996"/>
                </a:cxn>
                <a:cxn ang="0">
                  <a:pos x="connsiteX12997" y="connsiteY12997"/>
                </a:cxn>
                <a:cxn ang="0">
                  <a:pos x="connsiteX12998" y="connsiteY12998"/>
                </a:cxn>
                <a:cxn ang="0">
                  <a:pos x="connsiteX12999" y="connsiteY12999"/>
                </a:cxn>
                <a:cxn ang="0">
                  <a:pos x="connsiteX13000" y="connsiteY13000"/>
                </a:cxn>
                <a:cxn ang="0">
                  <a:pos x="connsiteX13001" y="connsiteY13001"/>
                </a:cxn>
                <a:cxn ang="0">
                  <a:pos x="connsiteX13002" y="connsiteY13002"/>
                </a:cxn>
                <a:cxn ang="0">
                  <a:pos x="connsiteX13003" y="connsiteY13003"/>
                </a:cxn>
                <a:cxn ang="0">
                  <a:pos x="connsiteX13004" y="connsiteY13004"/>
                </a:cxn>
                <a:cxn ang="0">
                  <a:pos x="connsiteX13005" y="connsiteY13005"/>
                </a:cxn>
                <a:cxn ang="0">
                  <a:pos x="connsiteX13006" y="connsiteY13006"/>
                </a:cxn>
                <a:cxn ang="0">
                  <a:pos x="connsiteX13007" y="connsiteY13007"/>
                </a:cxn>
                <a:cxn ang="0">
                  <a:pos x="connsiteX13008" y="connsiteY13008"/>
                </a:cxn>
                <a:cxn ang="0">
                  <a:pos x="connsiteX13009" y="connsiteY13009"/>
                </a:cxn>
                <a:cxn ang="0">
                  <a:pos x="connsiteX13010" y="connsiteY13010"/>
                </a:cxn>
                <a:cxn ang="0">
                  <a:pos x="connsiteX13011" y="connsiteY13011"/>
                </a:cxn>
                <a:cxn ang="0">
                  <a:pos x="connsiteX13012" y="connsiteY13012"/>
                </a:cxn>
                <a:cxn ang="0">
                  <a:pos x="connsiteX13013" y="connsiteY13013"/>
                </a:cxn>
                <a:cxn ang="0">
                  <a:pos x="connsiteX13014" y="connsiteY13014"/>
                </a:cxn>
                <a:cxn ang="0">
                  <a:pos x="connsiteX13015" y="connsiteY13015"/>
                </a:cxn>
                <a:cxn ang="0">
                  <a:pos x="connsiteX13016" y="connsiteY13016"/>
                </a:cxn>
                <a:cxn ang="0">
                  <a:pos x="connsiteX13017" y="connsiteY13017"/>
                </a:cxn>
                <a:cxn ang="0">
                  <a:pos x="connsiteX13018" y="connsiteY13018"/>
                </a:cxn>
                <a:cxn ang="0">
                  <a:pos x="connsiteX13019" y="connsiteY13019"/>
                </a:cxn>
                <a:cxn ang="0">
                  <a:pos x="connsiteX13020" y="connsiteY13020"/>
                </a:cxn>
                <a:cxn ang="0">
                  <a:pos x="connsiteX13021" y="connsiteY13021"/>
                </a:cxn>
                <a:cxn ang="0">
                  <a:pos x="connsiteX13022" y="connsiteY13022"/>
                </a:cxn>
                <a:cxn ang="0">
                  <a:pos x="connsiteX13023" y="connsiteY13023"/>
                </a:cxn>
                <a:cxn ang="0">
                  <a:pos x="connsiteX13024" y="connsiteY13024"/>
                </a:cxn>
                <a:cxn ang="0">
                  <a:pos x="connsiteX13025" y="connsiteY13025"/>
                </a:cxn>
                <a:cxn ang="0">
                  <a:pos x="connsiteX13026" y="connsiteY13026"/>
                </a:cxn>
                <a:cxn ang="0">
                  <a:pos x="connsiteX13027" y="connsiteY13027"/>
                </a:cxn>
                <a:cxn ang="0">
                  <a:pos x="connsiteX13028" y="connsiteY13028"/>
                </a:cxn>
                <a:cxn ang="0">
                  <a:pos x="connsiteX13029" y="connsiteY13029"/>
                </a:cxn>
                <a:cxn ang="0">
                  <a:pos x="connsiteX13030" y="connsiteY13030"/>
                </a:cxn>
                <a:cxn ang="0">
                  <a:pos x="connsiteX13031" y="connsiteY13031"/>
                </a:cxn>
                <a:cxn ang="0">
                  <a:pos x="connsiteX13032" y="connsiteY13032"/>
                </a:cxn>
                <a:cxn ang="0">
                  <a:pos x="connsiteX13033" y="connsiteY13033"/>
                </a:cxn>
                <a:cxn ang="0">
                  <a:pos x="connsiteX13034" y="connsiteY13034"/>
                </a:cxn>
                <a:cxn ang="0">
                  <a:pos x="connsiteX13035" y="connsiteY13035"/>
                </a:cxn>
                <a:cxn ang="0">
                  <a:pos x="connsiteX13036" y="connsiteY13036"/>
                </a:cxn>
                <a:cxn ang="0">
                  <a:pos x="connsiteX13037" y="connsiteY13037"/>
                </a:cxn>
                <a:cxn ang="0">
                  <a:pos x="connsiteX13038" y="connsiteY13038"/>
                </a:cxn>
                <a:cxn ang="0">
                  <a:pos x="connsiteX13039" y="connsiteY13039"/>
                </a:cxn>
                <a:cxn ang="0">
                  <a:pos x="connsiteX13040" y="connsiteY13040"/>
                </a:cxn>
                <a:cxn ang="0">
                  <a:pos x="connsiteX13041" y="connsiteY13041"/>
                </a:cxn>
                <a:cxn ang="0">
                  <a:pos x="connsiteX13042" y="connsiteY13042"/>
                </a:cxn>
                <a:cxn ang="0">
                  <a:pos x="connsiteX13043" y="connsiteY13043"/>
                </a:cxn>
                <a:cxn ang="0">
                  <a:pos x="connsiteX13044" y="connsiteY13044"/>
                </a:cxn>
                <a:cxn ang="0">
                  <a:pos x="connsiteX13045" y="connsiteY13045"/>
                </a:cxn>
                <a:cxn ang="0">
                  <a:pos x="connsiteX13046" y="connsiteY13046"/>
                </a:cxn>
                <a:cxn ang="0">
                  <a:pos x="connsiteX13047" y="connsiteY13047"/>
                </a:cxn>
                <a:cxn ang="0">
                  <a:pos x="connsiteX13048" y="connsiteY13048"/>
                </a:cxn>
                <a:cxn ang="0">
                  <a:pos x="connsiteX13049" y="connsiteY13049"/>
                </a:cxn>
                <a:cxn ang="0">
                  <a:pos x="connsiteX13050" y="connsiteY13050"/>
                </a:cxn>
                <a:cxn ang="0">
                  <a:pos x="connsiteX13051" y="connsiteY13051"/>
                </a:cxn>
                <a:cxn ang="0">
                  <a:pos x="connsiteX13052" y="connsiteY13052"/>
                </a:cxn>
                <a:cxn ang="0">
                  <a:pos x="connsiteX13053" y="connsiteY13053"/>
                </a:cxn>
                <a:cxn ang="0">
                  <a:pos x="connsiteX13054" y="connsiteY13054"/>
                </a:cxn>
                <a:cxn ang="0">
                  <a:pos x="connsiteX13055" y="connsiteY13055"/>
                </a:cxn>
                <a:cxn ang="0">
                  <a:pos x="connsiteX13056" y="connsiteY13056"/>
                </a:cxn>
                <a:cxn ang="0">
                  <a:pos x="connsiteX13057" y="connsiteY13057"/>
                </a:cxn>
                <a:cxn ang="0">
                  <a:pos x="connsiteX13058" y="connsiteY13058"/>
                </a:cxn>
                <a:cxn ang="0">
                  <a:pos x="connsiteX13059" y="connsiteY13059"/>
                </a:cxn>
                <a:cxn ang="0">
                  <a:pos x="connsiteX13060" y="connsiteY13060"/>
                </a:cxn>
                <a:cxn ang="0">
                  <a:pos x="connsiteX13061" y="connsiteY13061"/>
                </a:cxn>
                <a:cxn ang="0">
                  <a:pos x="connsiteX13062" y="connsiteY13062"/>
                </a:cxn>
                <a:cxn ang="0">
                  <a:pos x="connsiteX13063" y="connsiteY13063"/>
                </a:cxn>
                <a:cxn ang="0">
                  <a:pos x="connsiteX13064" y="connsiteY13064"/>
                </a:cxn>
                <a:cxn ang="0">
                  <a:pos x="connsiteX13065" y="connsiteY13065"/>
                </a:cxn>
                <a:cxn ang="0">
                  <a:pos x="connsiteX13066" y="connsiteY13066"/>
                </a:cxn>
                <a:cxn ang="0">
                  <a:pos x="connsiteX13067" y="connsiteY13067"/>
                </a:cxn>
                <a:cxn ang="0">
                  <a:pos x="connsiteX13068" y="connsiteY13068"/>
                </a:cxn>
                <a:cxn ang="0">
                  <a:pos x="connsiteX13069" y="connsiteY13069"/>
                </a:cxn>
                <a:cxn ang="0">
                  <a:pos x="connsiteX13070" y="connsiteY13070"/>
                </a:cxn>
                <a:cxn ang="0">
                  <a:pos x="connsiteX13071" y="connsiteY13071"/>
                </a:cxn>
                <a:cxn ang="0">
                  <a:pos x="connsiteX13072" y="connsiteY13072"/>
                </a:cxn>
                <a:cxn ang="0">
                  <a:pos x="connsiteX13073" y="connsiteY13073"/>
                </a:cxn>
                <a:cxn ang="0">
                  <a:pos x="connsiteX13074" y="connsiteY13074"/>
                </a:cxn>
                <a:cxn ang="0">
                  <a:pos x="connsiteX13075" y="connsiteY13075"/>
                </a:cxn>
                <a:cxn ang="0">
                  <a:pos x="connsiteX13076" y="connsiteY13076"/>
                </a:cxn>
                <a:cxn ang="0">
                  <a:pos x="connsiteX13077" y="connsiteY13077"/>
                </a:cxn>
                <a:cxn ang="0">
                  <a:pos x="connsiteX13078" y="connsiteY13078"/>
                </a:cxn>
                <a:cxn ang="0">
                  <a:pos x="connsiteX13079" y="connsiteY13079"/>
                </a:cxn>
                <a:cxn ang="0">
                  <a:pos x="connsiteX13080" y="connsiteY13080"/>
                </a:cxn>
                <a:cxn ang="0">
                  <a:pos x="connsiteX13081" y="connsiteY13081"/>
                </a:cxn>
                <a:cxn ang="0">
                  <a:pos x="connsiteX13082" y="connsiteY13082"/>
                </a:cxn>
                <a:cxn ang="0">
                  <a:pos x="connsiteX13083" y="connsiteY13083"/>
                </a:cxn>
                <a:cxn ang="0">
                  <a:pos x="connsiteX13084" y="connsiteY13084"/>
                </a:cxn>
                <a:cxn ang="0">
                  <a:pos x="connsiteX13085" y="connsiteY13085"/>
                </a:cxn>
                <a:cxn ang="0">
                  <a:pos x="connsiteX13086" y="connsiteY13086"/>
                </a:cxn>
                <a:cxn ang="0">
                  <a:pos x="connsiteX13087" y="connsiteY13087"/>
                </a:cxn>
                <a:cxn ang="0">
                  <a:pos x="connsiteX13088" y="connsiteY13088"/>
                </a:cxn>
                <a:cxn ang="0">
                  <a:pos x="connsiteX13089" y="connsiteY13089"/>
                </a:cxn>
                <a:cxn ang="0">
                  <a:pos x="connsiteX13090" y="connsiteY13090"/>
                </a:cxn>
                <a:cxn ang="0">
                  <a:pos x="connsiteX13091" y="connsiteY13091"/>
                </a:cxn>
                <a:cxn ang="0">
                  <a:pos x="connsiteX13092" y="connsiteY13092"/>
                </a:cxn>
                <a:cxn ang="0">
                  <a:pos x="connsiteX13093" y="connsiteY13093"/>
                </a:cxn>
                <a:cxn ang="0">
                  <a:pos x="connsiteX13094" y="connsiteY13094"/>
                </a:cxn>
                <a:cxn ang="0">
                  <a:pos x="connsiteX13095" y="connsiteY13095"/>
                </a:cxn>
                <a:cxn ang="0">
                  <a:pos x="connsiteX13096" y="connsiteY13096"/>
                </a:cxn>
                <a:cxn ang="0">
                  <a:pos x="connsiteX13097" y="connsiteY13097"/>
                </a:cxn>
                <a:cxn ang="0">
                  <a:pos x="connsiteX13098" y="connsiteY13098"/>
                </a:cxn>
                <a:cxn ang="0">
                  <a:pos x="connsiteX13099" y="connsiteY13099"/>
                </a:cxn>
                <a:cxn ang="0">
                  <a:pos x="connsiteX13100" y="connsiteY13100"/>
                </a:cxn>
                <a:cxn ang="0">
                  <a:pos x="connsiteX13101" y="connsiteY13101"/>
                </a:cxn>
                <a:cxn ang="0">
                  <a:pos x="connsiteX13102" y="connsiteY13102"/>
                </a:cxn>
                <a:cxn ang="0">
                  <a:pos x="connsiteX13103" y="connsiteY13103"/>
                </a:cxn>
                <a:cxn ang="0">
                  <a:pos x="connsiteX13104" y="connsiteY13104"/>
                </a:cxn>
                <a:cxn ang="0">
                  <a:pos x="connsiteX13105" y="connsiteY13105"/>
                </a:cxn>
                <a:cxn ang="0">
                  <a:pos x="connsiteX13106" y="connsiteY13106"/>
                </a:cxn>
                <a:cxn ang="0">
                  <a:pos x="connsiteX13107" y="connsiteY13107"/>
                </a:cxn>
                <a:cxn ang="0">
                  <a:pos x="connsiteX13108" y="connsiteY13108"/>
                </a:cxn>
                <a:cxn ang="0">
                  <a:pos x="connsiteX13109" y="connsiteY13109"/>
                </a:cxn>
                <a:cxn ang="0">
                  <a:pos x="connsiteX13110" y="connsiteY13110"/>
                </a:cxn>
                <a:cxn ang="0">
                  <a:pos x="connsiteX13111" y="connsiteY13111"/>
                </a:cxn>
                <a:cxn ang="0">
                  <a:pos x="connsiteX13112" y="connsiteY13112"/>
                </a:cxn>
                <a:cxn ang="0">
                  <a:pos x="connsiteX13113" y="connsiteY13113"/>
                </a:cxn>
                <a:cxn ang="0">
                  <a:pos x="connsiteX13114" y="connsiteY13114"/>
                </a:cxn>
                <a:cxn ang="0">
                  <a:pos x="connsiteX13115" y="connsiteY13115"/>
                </a:cxn>
                <a:cxn ang="0">
                  <a:pos x="connsiteX13116" y="connsiteY13116"/>
                </a:cxn>
                <a:cxn ang="0">
                  <a:pos x="connsiteX13117" y="connsiteY13117"/>
                </a:cxn>
                <a:cxn ang="0">
                  <a:pos x="connsiteX13118" y="connsiteY13118"/>
                </a:cxn>
                <a:cxn ang="0">
                  <a:pos x="connsiteX13119" y="connsiteY13119"/>
                </a:cxn>
                <a:cxn ang="0">
                  <a:pos x="connsiteX13120" y="connsiteY13120"/>
                </a:cxn>
                <a:cxn ang="0">
                  <a:pos x="connsiteX13121" y="connsiteY13121"/>
                </a:cxn>
                <a:cxn ang="0">
                  <a:pos x="connsiteX13122" y="connsiteY13122"/>
                </a:cxn>
                <a:cxn ang="0">
                  <a:pos x="connsiteX13123" y="connsiteY13123"/>
                </a:cxn>
                <a:cxn ang="0">
                  <a:pos x="connsiteX13124" y="connsiteY13124"/>
                </a:cxn>
                <a:cxn ang="0">
                  <a:pos x="connsiteX13125" y="connsiteY13125"/>
                </a:cxn>
                <a:cxn ang="0">
                  <a:pos x="connsiteX13126" y="connsiteY13126"/>
                </a:cxn>
                <a:cxn ang="0">
                  <a:pos x="connsiteX13127" y="connsiteY13127"/>
                </a:cxn>
                <a:cxn ang="0">
                  <a:pos x="connsiteX13128" y="connsiteY13128"/>
                </a:cxn>
                <a:cxn ang="0">
                  <a:pos x="connsiteX13129" y="connsiteY13129"/>
                </a:cxn>
                <a:cxn ang="0">
                  <a:pos x="connsiteX13130" y="connsiteY13130"/>
                </a:cxn>
                <a:cxn ang="0">
                  <a:pos x="connsiteX13131" y="connsiteY13131"/>
                </a:cxn>
                <a:cxn ang="0">
                  <a:pos x="connsiteX13132" y="connsiteY13132"/>
                </a:cxn>
                <a:cxn ang="0">
                  <a:pos x="connsiteX13133" y="connsiteY13133"/>
                </a:cxn>
                <a:cxn ang="0">
                  <a:pos x="connsiteX13134" y="connsiteY13134"/>
                </a:cxn>
                <a:cxn ang="0">
                  <a:pos x="connsiteX13135" y="connsiteY13135"/>
                </a:cxn>
                <a:cxn ang="0">
                  <a:pos x="connsiteX13136" y="connsiteY13136"/>
                </a:cxn>
                <a:cxn ang="0">
                  <a:pos x="connsiteX13137" y="connsiteY13137"/>
                </a:cxn>
                <a:cxn ang="0">
                  <a:pos x="connsiteX13138" y="connsiteY13138"/>
                </a:cxn>
                <a:cxn ang="0">
                  <a:pos x="connsiteX13139" y="connsiteY13139"/>
                </a:cxn>
                <a:cxn ang="0">
                  <a:pos x="connsiteX13140" y="connsiteY13140"/>
                </a:cxn>
                <a:cxn ang="0">
                  <a:pos x="connsiteX13141" y="connsiteY13141"/>
                </a:cxn>
                <a:cxn ang="0">
                  <a:pos x="connsiteX13142" y="connsiteY13142"/>
                </a:cxn>
                <a:cxn ang="0">
                  <a:pos x="connsiteX13143" y="connsiteY13143"/>
                </a:cxn>
                <a:cxn ang="0">
                  <a:pos x="connsiteX13144" y="connsiteY13144"/>
                </a:cxn>
                <a:cxn ang="0">
                  <a:pos x="connsiteX13145" y="connsiteY13145"/>
                </a:cxn>
                <a:cxn ang="0">
                  <a:pos x="connsiteX13146" y="connsiteY13146"/>
                </a:cxn>
                <a:cxn ang="0">
                  <a:pos x="connsiteX13147" y="connsiteY13147"/>
                </a:cxn>
                <a:cxn ang="0">
                  <a:pos x="connsiteX13148" y="connsiteY13148"/>
                </a:cxn>
                <a:cxn ang="0">
                  <a:pos x="connsiteX13149" y="connsiteY13149"/>
                </a:cxn>
                <a:cxn ang="0">
                  <a:pos x="connsiteX13150" y="connsiteY13150"/>
                </a:cxn>
                <a:cxn ang="0">
                  <a:pos x="connsiteX13151" y="connsiteY13151"/>
                </a:cxn>
                <a:cxn ang="0">
                  <a:pos x="connsiteX13152" y="connsiteY13152"/>
                </a:cxn>
                <a:cxn ang="0">
                  <a:pos x="connsiteX13153" y="connsiteY13153"/>
                </a:cxn>
                <a:cxn ang="0">
                  <a:pos x="connsiteX13154" y="connsiteY13154"/>
                </a:cxn>
                <a:cxn ang="0">
                  <a:pos x="connsiteX13155" y="connsiteY13155"/>
                </a:cxn>
                <a:cxn ang="0">
                  <a:pos x="connsiteX13156" y="connsiteY13156"/>
                </a:cxn>
                <a:cxn ang="0">
                  <a:pos x="connsiteX13157" y="connsiteY13157"/>
                </a:cxn>
                <a:cxn ang="0">
                  <a:pos x="connsiteX13158" y="connsiteY13158"/>
                </a:cxn>
                <a:cxn ang="0">
                  <a:pos x="connsiteX13159" y="connsiteY13159"/>
                </a:cxn>
                <a:cxn ang="0">
                  <a:pos x="connsiteX13160" y="connsiteY13160"/>
                </a:cxn>
                <a:cxn ang="0">
                  <a:pos x="connsiteX13161" y="connsiteY13161"/>
                </a:cxn>
                <a:cxn ang="0">
                  <a:pos x="connsiteX13162" y="connsiteY13162"/>
                </a:cxn>
                <a:cxn ang="0">
                  <a:pos x="connsiteX13163" y="connsiteY13163"/>
                </a:cxn>
                <a:cxn ang="0">
                  <a:pos x="connsiteX13164" y="connsiteY13164"/>
                </a:cxn>
                <a:cxn ang="0">
                  <a:pos x="connsiteX13165" y="connsiteY13165"/>
                </a:cxn>
                <a:cxn ang="0">
                  <a:pos x="connsiteX13166" y="connsiteY13166"/>
                </a:cxn>
                <a:cxn ang="0">
                  <a:pos x="connsiteX13167" y="connsiteY13167"/>
                </a:cxn>
                <a:cxn ang="0">
                  <a:pos x="connsiteX13168" y="connsiteY13168"/>
                </a:cxn>
                <a:cxn ang="0">
                  <a:pos x="connsiteX13169" y="connsiteY13169"/>
                </a:cxn>
                <a:cxn ang="0">
                  <a:pos x="connsiteX13170" y="connsiteY13170"/>
                </a:cxn>
                <a:cxn ang="0">
                  <a:pos x="connsiteX13171" y="connsiteY13171"/>
                </a:cxn>
                <a:cxn ang="0">
                  <a:pos x="connsiteX13172" y="connsiteY13172"/>
                </a:cxn>
                <a:cxn ang="0">
                  <a:pos x="connsiteX13173" y="connsiteY13173"/>
                </a:cxn>
                <a:cxn ang="0">
                  <a:pos x="connsiteX13174" y="connsiteY13174"/>
                </a:cxn>
                <a:cxn ang="0">
                  <a:pos x="connsiteX13175" y="connsiteY13175"/>
                </a:cxn>
                <a:cxn ang="0">
                  <a:pos x="connsiteX13176" y="connsiteY13176"/>
                </a:cxn>
                <a:cxn ang="0">
                  <a:pos x="connsiteX13177" y="connsiteY13177"/>
                </a:cxn>
                <a:cxn ang="0">
                  <a:pos x="connsiteX13178" y="connsiteY13178"/>
                </a:cxn>
                <a:cxn ang="0">
                  <a:pos x="connsiteX13179" y="connsiteY13179"/>
                </a:cxn>
                <a:cxn ang="0">
                  <a:pos x="connsiteX13180" y="connsiteY13180"/>
                </a:cxn>
                <a:cxn ang="0">
                  <a:pos x="connsiteX13181" y="connsiteY13181"/>
                </a:cxn>
                <a:cxn ang="0">
                  <a:pos x="connsiteX13182" y="connsiteY13182"/>
                </a:cxn>
                <a:cxn ang="0">
                  <a:pos x="connsiteX13183" y="connsiteY13183"/>
                </a:cxn>
                <a:cxn ang="0">
                  <a:pos x="connsiteX13184" y="connsiteY13184"/>
                </a:cxn>
                <a:cxn ang="0">
                  <a:pos x="connsiteX13185" y="connsiteY13185"/>
                </a:cxn>
                <a:cxn ang="0">
                  <a:pos x="connsiteX13186" y="connsiteY13186"/>
                </a:cxn>
                <a:cxn ang="0">
                  <a:pos x="connsiteX13187" y="connsiteY13187"/>
                </a:cxn>
                <a:cxn ang="0">
                  <a:pos x="connsiteX13188" y="connsiteY13188"/>
                </a:cxn>
                <a:cxn ang="0">
                  <a:pos x="connsiteX13189" y="connsiteY13189"/>
                </a:cxn>
                <a:cxn ang="0">
                  <a:pos x="connsiteX13190" y="connsiteY13190"/>
                </a:cxn>
                <a:cxn ang="0">
                  <a:pos x="connsiteX13191" y="connsiteY13191"/>
                </a:cxn>
                <a:cxn ang="0">
                  <a:pos x="connsiteX13192" y="connsiteY13192"/>
                </a:cxn>
                <a:cxn ang="0">
                  <a:pos x="connsiteX13193" y="connsiteY13193"/>
                </a:cxn>
                <a:cxn ang="0">
                  <a:pos x="connsiteX13194" y="connsiteY13194"/>
                </a:cxn>
                <a:cxn ang="0">
                  <a:pos x="connsiteX13195" y="connsiteY13195"/>
                </a:cxn>
                <a:cxn ang="0">
                  <a:pos x="connsiteX13196" y="connsiteY13196"/>
                </a:cxn>
                <a:cxn ang="0">
                  <a:pos x="connsiteX13197" y="connsiteY13197"/>
                </a:cxn>
                <a:cxn ang="0">
                  <a:pos x="connsiteX13198" y="connsiteY13198"/>
                </a:cxn>
                <a:cxn ang="0">
                  <a:pos x="connsiteX13199" y="connsiteY13199"/>
                </a:cxn>
                <a:cxn ang="0">
                  <a:pos x="connsiteX13200" y="connsiteY13200"/>
                </a:cxn>
                <a:cxn ang="0">
                  <a:pos x="connsiteX13201" y="connsiteY13201"/>
                </a:cxn>
                <a:cxn ang="0">
                  <a:pos x="connsiteX13202" y="connsiteY13202"/>
                </a:cxn>
                <a:cxn ang="0">
                  <a:pos x="connsiteX13203" y="connsiteY13203"/>
                </a:cxn>
                <a:cxn ang="0">
                  <a:pos x="connsiteX13204" y="connsiteY13204"/>
                </a:cxn>
                <a:cxn ang="0">
                  <a:pos x="connsiteX13205" y="connsiteY13205"/>
                </a:cxn>
                <a:cxn ang="0">
                  <a:pos x="connsiteX13206" y="connsiteY13206"/>
                </a:cxn>
                <a:cxn ang="0">
                  <a:pos x="connsiteX13207" y="connsiteY13207"/>
                </a:cxn>
                <a:cxn ang="0">
                  <a:pos x="connsiteX13208" y="connsiteY13208"/>
                </a:cxn>
                <a:cxn ang="0">
                  <a:pos x="connsiteX13209" y="connsiteY13209"/>
                </a:cxn>
                <a:cxn ang="0">
                  <a:pos x="connsiteX13210" y="connsiteY13210"/>
                </a:cxn>
                <a:cxn ang="0">
                  <a:pos x="connsiteX13211" y="connsiteY13211"/>
                </a:cxn>
                <a:cxn ang="0">
                  <a:pos x="connsiteX13212" y="connsiteY13212"/>
                </a:cxn>
                <a:cxn ang="0">
                  <a:pos x="connsiteX13213" y="connsiteY13213"/>
                </a:cxn>
                <a:cxn ang="0">
                  <a:pos x="connsiteX13214" y="connsiteY13214"/>
                </a:cxn>
                <a:cxn ang="0">
                  <a:pos x="connsiteX13215" y="connsiteY13215"/>
                </a:cxn>
                <a:cxn ang="0">
                  <a:pos x="connsiteX13216" y="connsiteY13216"/>
                </a:cxn>
                <a:cxn ang="0">
                  <a:pos x="connsiteX13217" y="connsiteY13217"/>
                </a:cxn>
                <a:cxn ang="0">
                  <a:pos x="connsiteX13218" y="connsiteY13218"/>
                </a:cxn>
                <a:cxn ang="0">
                  <a:pos x="connsiteX13219" y="connsiteY13219"/>
                </a:cxn>
                <a:cxn ang="0">
                  <a:pos x="connsiteX13220" y="connsiteY13220"/>
                </a:cxn>
                <a:cxn ang="0">
                  <a:pos x="connsiteX13221" y="connsiteY13221"/>
                </a:cxn>
                <a:cxn ang="0">
                  <a:pos x="connsiteX13222" y="connsiteY13222"/>
                </a:cxn>
                <a:cxn ang="0">
                  <a:pos x="connsiteX13223" y="connsiteY13223"/>
                </a:cxn>
                <a:cxn ang="0">
                  <a:pos x="connsiteX13224" y="connsiteY13224"/>
                </a:cxn>
                <a:cxn ang="0">
                  <a:pos x="connsiteX13225" y="connsiteY13225"/>
                </a:cxn>
                <a:cxn ang="0">
                  <a:pos x="connsiteX13226" y="connsiteY13226"/>
                </a:cxn>
                <a:cxn ang="0">
                  <a:pos x="connsiteX13227" y="connsiteY13227"/>
                </a:cxn>
                <a:cxn ang="0">
                  <a:pos x="connsiteX13228" y="connsiteY13228"/>
                </a:cxn>
                <a:cxn ang="0">
                  <a:pos x="connsiteX13229" y="connsiteY13229"/>
                </a:cxn>
                <a:cxn ang="0">
                  <a:pos x="connsiteX13230" y="connsiteY13230"/>
                </a:cxn>
                <a:cxn ang="0">
                  <a:pos x="connsiteX13231" y="connsiteY13231"/>
                </a:cxn>
                <a:cxn ang="0">
                  <a:pos x="connsiteX13232" y="connsiteY13232"/>
                </a:cxn>
                <a:cxn ang="0">
                  <a:pos x="connsiteX13233" y="connsiteY13233"/>
                </a:cxn>
                <a:cxn ang="0">
                  <a:pos x="connsiteX13234" y="connsiteY13234"/>
                </a:cxn>
                <a:cxn ang="0">
                  <a:pos x="connsiteX13235" y="connsiteY13235"/>
                </a:cxn>
                <a:cxn ang="0">
                  <a:pos x="connsiteX13236" y="connsiteY13236"/>
                </a:cxn>
                <a:cxn ang="0">
                  <a:pos x="connsiteX13237" y="connsiteY13237"/>
                </a:cxn>
                <a:cxn ang="0">
                  <a:pos x="connsiteX13238" y="connsiteY13238"/>
                </a:cxn>
                <a:cxn ang="0">
                  <a:pos x="connsiteX13239" y="connsiteY13239"/>
                </a:cxn>
                <a:cxn ang="0">
                  <a:pos x="connsiteX13240" y="connsiteY13240"/>
                </a:cxn>
                <a:cxn ang="0">
                  <a:pos x="connsiteX13241" y="connsiteY13241"/>
                </a:cxn>
                <a:cxn ang="0">
                  <a:pos x="connsiteX13242" y="connsiteY13242"/>
                </a:cxn>
                <a:cxn ang="0">
                  <a:pos x="connsiteX13243" y="connsiteY13243"/>
                </a:cxn>
                <a:cxn ang="0">
                  <a:pos x="connsiteX13244" y="connsiteY13244"/>
                </a:cxn>
                <a:cxn ang="0">
                  <a:pos x="connsiteX13245" y="connsiteY13245"/>
                </a:cxn>
                <a:cxn ang="0">
                  <a:pos x="connsiteX13246" y="connsiteY13246"/>
                </a:cxn>
                <a:cxn ang="0">
                  <a:pos x="connsiteX13247" y="connsiteY13247"/>
                </a:cxn>
                <a:cxn ang="0">
                  <a:pos x="connsiteX13248" y="connsiteY13248"/>
                </a:cxn>
                <a:cxn ang="0">
                  <a:pos x="connsiteX13249" y="connsiteY13249"/>
                </a:cxn>
                <a:cxn ang="0">
                  <a:pos x="connsiteX13250" y="connsiteY13250"/>
                </a:cxn>
                <a:cxn ang="0">
                  <a:pos x="connsiteX13251" y="connsiteY13251"/>
                </a:cxn>
                <a:cxn ang="0">
                  <a:pos x="connsiteX13252" y="connsiteY13252"/>
                </a:cxn>
                <a:cxn ang="0">
                  <a:pos x="connsiteX13253" y="connsiteY13253"/>
                </a:cxn>
                <a:cxn ang="0">
                  <a:pos x="connsiteX13254" y="connsiteY13254"/>
                </a:cxn>
                <a:cxn ang="0">
                  <a:pos x="connsiteX13255" y="connsiteY13255"/>
                </a:cxn>
                <a:cxn ang="0">
                  <a:pos x="connsiteX13256" y="connsiteY13256"/>
                </a:cxn>
                <a:cxn ang="0">
                  <a:pos x="connsiteX13257" y="connsiteY13257"/>
                </a:cxn>
                <a:cxn ang="0">
                  <a:pos x="connsiteX13258" y="connsiteY13258"/>
                </a:cxn>
                <a:cxn ang="0">
                  <a:pos x="connsiteX13259" y="connsiteY13259"/>
                </a:cxn>
                <a:cxn ang="0">
                  <a:pos x="connsiteX13260" y="connsiteY13260"/>
                </a:cxn>
                <a:cxn ang="0">
                  <a:pos x="connsiteX13261" y="connsiteY13261"/>
                </a:cxn>
                <a:cxn ang="0">
                  <a:pos x="connsiteX13262" y="connsiteY13262"/>
                </a:cxn>
                <a:cxn ang="0">
                  <a:pos x="connsiteX13263" y="connsiteY13263"/>
                </a:cxn>
                <a:cxn ang="0">
                  <a:pos x="connsiteX13264" y="connsiteY13264"/>
                </a:cxn>
                <a:cxn ang="0">
                  <a:pos x="connsiteX13265" y="connsiteY13265"/>
                </a:cxn>
                <a:cxn ang="0">
                  <a:pos x="connsiteX13266" y="connsiteY13266"/>
                </a:cxn>
                <a:cxn ang="0">
                  <a:pos x="connsiteX13267" y="connsiteY13267"/>
                </a:cxn>
                <a:cxn ang="0">
                  <a:pos x="connsiteX13268" y="connsiteY13268"/>
                </a:cxn>
                <a:cxn ang="0">
                  <a:pos x="connsiteX13269" y="connsiteY13269"/>
                </a:cxn>
                <a:cxn ang="0">
                  <a:pos x="connsiteX13270" y="connsiteY13270"/>
                </a:cxn>
                <a:cxn ang="0">
                  <a:pos x="connsiteX13271" y="connsiteY13271"/>
                </a:cxn>
                <a:cxn ang="0">
                  <a:pos x="connsiteX13272" y="connsiteY13272"/>
                </a:cxn>
                <a:cxn ang="0">
                  <a:pos x="connsiteX13273" y="connsiteY13273"/>
                </a:cxn>
                <a:cxn ang="0">
                  <a:pos x="connsiteX13274" y="connsiteY13274"/>
                </a:cxn>
                <a:cxn ang="0">
                  <a:pos x="connsiteX13275" y="connsiteY13275"/>
                </a:cxn>
                <a:cxn ang="0">
                  <a:pos x="connsiteX13276" y="connsiteY13276"/>
                </a:cxn>
                <a:cxn ang="0">
                  <a:pos x="connsiteX13277" y="connsiteY13277"/>
                </a:cxn>
                <a:cxn ang="0">
                  <a:pos x="connsiteX13278" y="connsiteY13278"/>
                </a:cxn>
                <a:cxn ang="0">
                  <a:pos x="connsiteX13279" y="connsiteY13279"/>
                </a:cxn>
                <a:cxn ang="0">
                  <a:pos x="connsiteX13280" y="connsiteY13280"/>
                </a:cxn>
                <a:cxn ang="0">
                  <a:pos x="connsiteX13281" y="connsiteY13281"/>
                </a:cxn>
                <a:cxn ang="0">
                  <a:pos x="connsiteX13282" y="connsiteY13282"/>
                </a:cxn>
                <a:cxn ang="0">
                  <a:pos x="connsiteX13283" y="connsiteY13283"/>
                </a:cxn>
                <a:cxn ang="0">
                  <a:pos x="connsiteX13284" y="connsiteY13284"/>
                </a:cxn>
                <a:cxn ang="0">
                  <a:pos x="connsiteX13285" y="connsiteY13285"/>
                </a:cxn>
                <a:cxn ang="0">
                  <a:pos x="connsiteX13286" y="connsiteY13286"/>
                </a:cxn>
                <a:cxn ang="0">
                  <a:pos x="connsiteX13287" y="connsiteY13287"/>
                </a:cxn>
                <a:cxn ang="0">
                  <a:pos x="connsiteX13288" y="connsiteY13288"/>
                </a:cxn>
                <a:cxn ang="0">
                  <a:pos x="connsiteX13289" y="connsiteY13289"/>
                </a:cxn>
                <a:cxn ang="0">
                  <a:pos x="connsiteX13290" y="connsiteY13290"/>
                </a:cxn>
                <a:cxn ang="0">
                  <a:pos x="connsiteX13291" y="connsiteY13291"/>
                </a:cxn>
                <a:cxn ang="0">
                  <a:pos x="connsiteX13292" y="connsiteY13292"/>
                </a:cxn>
                <a:cxn ang="0">
                  <a:pos x="connsiteX13293" y="connsiteY13293"/>
                </a:cxn>
                <a:cxn ang="0">
                  <a:pos x="connsiteX13294" y="connsiteY13294"/>
                </a:cxn>
                <a:cxn ang="0">
                  <a:pos x="connsiteX13295" y="connsiteY13295"/>
                </a:cxn>
                <a:cxn ang="0">
                  <a:pos x="connsiteX13296" y="connsiteY13296"/>
                </a:cxn>
                <a:cxn ang="0">
                  <a:pos x="connsiteX13297" y="connsiteY13297"/>
                </a:cxn>
                <a:cxn ang="0">
                  <a:pos x="connsiteX13298" y="connsiteY13298"/>
                </a:cxn>
                <a:cxn ang="0">
                  <a:pos x="connsiteX13299" y="connsiteY13299"/>
                </a:cxn>
                <a:cxn ang="0">
                  <a:pos x="connsiteX13300" y="connsiteY13300"/>
                </a:cxn>
                <a:cxn ang="0">
                  <a:pos x="connsiteX13301" y="connsiteY13301"/>
                </a:cxn>
                <a:cxn ang="0">
                  <a:pos x="connsiteX13302" y="connsiteY13302"/>
                </a:cxn>
                <a:cxn ang="0">
                  <a:pos x="connsiteX13303" y="connsiteY13303"/>
                </a:cxn>
                <a:cxn ang="0">
                  <a:pos x="connsiteX13304" y="connsiteY13304"/>
                </a:cxn>
                <a:cxn ang="0">
                  <a:pos x="connsiteX13305" y="connsiteY13305"/>
                </a:cxn>
                <a:cxn ang="0">
                  <a:pos x="connsiteX13306" y="connsiteY13306"/>
                </a:cxn>
                <a:cxn ang="0">
                  <a:pos x="connsiteX13307" y="connsiteY13307"/>
                </a:cxn>
                <a:cxn ang="0">
                  <a:pos x="connsiteX13308" y="connsiteY13308"/>
                </a:cxn>
                <a:cxn ang="0">
                  <a:pos x="connsiteX13309" y="connsiteY13309"/>
                </a:cxn>
                <a:cxn ang="0">
                  <a:pos x="connsiteX13310" y="connsiteY13310"/>
                </a:cxn>
                <a:cxn ang="0">
                  <a:pos x="connsiteX13311" y="connsiteY13311"/>
                </a:cxn>
                <a:cxn ang="0">
                  <a:pos x="connsiteX13312" y="connsiteY13312"/>
                </a:cxn>
                <a:cxn ang="0">
                  <a:pos x="connsiteX13313" y="connsiteY13313"/>
                </a:cxn>
                <a:cxn ang="0">
                  <a:pos x="connsiteX13314" y="connsiteY13314"/>
                </a:cxn>
                <a:cxn ang="0">
                  <a:pos x="connsiteX13315" y="connsiteY13315"/>
                </a:cxn>
                <a:cxn ang="0">
                  <a:pos x="connsiteX13316" y="connsiteY13316"/>
                </a:cxn>
                <a:cxn ang="0">
                  <a:pos x="connsiteX13317" y="connsiteY13317"/>
                </a:cxn>
                <a:cxn ang="0">
                  <a:pos x="connsiteX13318" y="connsiteY13318"/>
                </a:cxn>
                <a:cxn ang="0">
                  <a:pos x="connsiteX13319" y="connsiteY13319"/>
                </a:cxn>
                <a:cxn ang="0">
                  <a:pos x="connsiteX13320" y="connsiteY13320"/>
                </a:cxn>
                <a:cxn ang="0">
                  <a:pos x="connsiteX13321" y="connsiteY13321"/>
                </a:cxn>
                <a:cxn ang="0">
                  <a:pos x="connsiteX13322" y="connsiteY13322"/>
                </a:cxn>
                <a:cxn ang="0">
                  <a:pos x="connsiteX13323" y="connsiteY13323"/>
                </a:cxn>
                <a:cxn ang="0">
                  <a:pos x="connsiteX13324" y="connsiteY13324"/>
                </a:cxn>
                <a:cxn ang="0">
                  <a:pos x="connsiteX13325" y="connsiteY13325"/>
                </a:cxn>
                <a:cxn ang="0">
                  <a:pos x="connsiteX13326" y="connsiteY13326"/>
                </a:cxn>
                <a:cxn ang="0">
                  <a:pos x="connsiteX13327" y="connsiteY13327"/>
                </a:cxn>
                <a:cxn ang="0">
                  <a:pos x="connsiteX13328" y="connsiteY13328"/>
                </a:cxn>
                <a:cxn ang="0">
                  <a:pos x="connsiteX13329" y="connsiteY13329"/>
                </a:cxn>
                <a:cxn ang="0">
                  <a:pos x="connsiteX13330" y="connsiteY13330"/>
                </a:cxn>
                <a:cxn ang="0">
                  <a:pos x="connsiteX13331" y="connsiteY13331"/>
                </a:cxn>
                <a:cxn ang="0">
                  <a:pos x="connsiteX13332" y="connsiteY13332"/>
                </a:cxn>
                <a:cxn ang="0">
                  <a:pos x="connsiteX13333" y="connsiteY13333"/>
                </a:cxn>
                <a:cxn ang="0">
                  <a:pos x="connsiteX13334" y="connsiteY13334"/>
                </a:cxn>
                <a:cxn ang="0">
                  <a:pos x="connsiteX13335" y="connsiteY13335"/>
                </a:cxn>
                <a:cxn ang="0">
                  <a:pos x="connsiteX13336" y="connsiteY13336"/>
                </a:cxn>
                <a:cxn ang="0">
                  <a:pos x="connsiteX13337" y="connsiteY13337"/>
                </a:cxn>
                <a:cxn ang="0">
                  <a:pos x="connsiteX13338" y="connsiteY13338"/>
                </a:cxn>
                <a:cxn ang="0">
                  <a:pos x="connsiteX13339" y="connsiteY13339"/>
                </a:cxn>
                <a:cxn ang="0">
                  <a:pos x="connsiteX13340" y="connsiteY13340"/>
                </a:cxn>
                <a:cxn ang="0">
                  <a:pos x="connsiteX13341" y="connsiteY13341"/>
                </a:cxn>
                <a:cxn ang="0">
                  <a:pos x="connsiteX13342" y="connsiteY13342"/>
                </a:cxn>
                <a:cxn ang="0">
                  <a:pos x="connsiteX13343" y="connsiteY13343"/>
                </a:cxn>
                <a:cxn ang="0">
                  <a:pos x="connsiteX13344" y="connsiteY13344"/>
                </a:cxn>
                <a:cxn ang="0">
                  <a:pos x="connsiteX13345" y="connsiteY13345"/>
                </a:cxn>
                <a:cxn ang="0">
                  <a:pos x="connsiteX13346" y="connsiteY13346"/>
                </a:cxn>
                <a:cxn ang="0">
                  <a:pos x="connsiteX13347" y="connsiteY13347"/>
                </a:cxn>
                <a:cxn ang="0">
                  <a:pos x="connsiteX13348" y="connsiteY13348"/>
                </a:cxn>
                <a:cxn ang="0">
                  <a:pos x="connsiteX13349" y="connsiteY13349"/>
                </a:cxn>
                <a:cxn ang="0">
                  <a:pos x="connsiteX13350" y="connsiteY13350"/>
                </a:cxn>
                <a:cxn ang="0">
                  <a:pos x="connsiteX13351" y="connsiteY13351"/>
                </a:cxn>
                <a:cxn ang="0">
                  <a:pos x="connsiteX13352" y="connsiteY13352"/>
                </a:cxn>
                <a:cxn ang="0">
                  <a:pos x="connsiteX13353" y="connsiteY13353"/>
                </a:cxn>
                <a:cxn ang="0">
                  <a:pos x="connsiteX13354" y="connsiteY13354"/>
                </a:cxn>
                <a:cxn ang="0">
                  <a:pos x="connsiteX13355" y="connsiteY13355"/>
                </a:cxn>
                <a:cxn ang="0">
                  <a:pos x="connsiteX13356" y="connsiteY13356"/>
                </a:cxn>
                <a:cxn ang="0">
                  <a:pos x="connsiteX13357" y="connsiteY13357"/>
                </a:cxn>
                <a:cxn ang="0">
                  <a:pos x="connsiteX13358" y="connsiteY13358"/>
                </a:cxn>
                <a:cxn ang="0">
                  <a:pos x="connsiteX13359" y="connsiteY13359"/>
                </a:cxn>
                <a:cxn ang="0">
                  <a:pos x="connsiteX13360" y="connsiteY13360"/>
                </a:cxn>
                <a:cxn ang="0">
                  <a:pos x="connsiteX13361" y="connsiteY13361"/>
                </a:cxn>
                <a:cxn ang="0">
                  <a:pos x="connsiteX13362" y="connsiteY13362"/>
                </a:cxn>
                <a:cxn ang="0">
                  <a:pos x="connsiteX13363" y="connsiteY13363"/>
                </a:cxn>
                <a:cxn ang="0">
                  <a:pos x="connsiteX13364" y="connsiteY13364"/>
                </a:cxn>
                <a:cxn ang="0">
                  <a:pos x="connsiteX13365" y="connsiteY13365"/>
                </a:cxn>
                <a:cxn ang="0">
                  <a:pos x="connsiteX13366" y="connsiteY13366"/>
                </a:cxn>
                <a:cxn ang="0">
                  <a:pos x="connsiteX13367" y="connsiteY13367"/>
                </a:cxn>
                <a:cxn ang="0">
                  <a:pos x="connsiteX13368" y="connsiteY13368"/>
                </a:cxn>
                <a:cxn ang="0">
                  <a:pos x="connsiteX13369" y="connsiteY13369"/>
                </a:cxn>
                <a:cxn ang="0">
                  <a:pos x="connsiteX13370" y="connsiteY13370"/>
                </a:cxn>
                <a:cxn ang="0">
                  <a:pos x="connsiteX13371" y="connsiteY13371"/>
                </a:cxn>
                <a:cxn ang="0">
                  <a:pos x="connsiteX13372" y="connsiteY13372"/>
                </a:cxn>
                <a:cxn ang="0">
                  <a:pos x="connsiteX13373" y="connsiteY13373"/>
                </a:cxn>
                <a:cxn ang="0">
                  <a:pos x="connsiteX13374" y="connsiteY13374"/>
                </a:cxn>
                <a:cxn ang="0">
                  <a:pos x="connsiteX13375" y="connsiteY13375"/>
                </a:cxn>
                <a:cxn ang="0">
                  <a:pos x="connsiteX13376" y="connsiteY13376"/>
                </a:cxn>
                <a:cxn ang="0">
                  <a:pos x="connsiteX13377" y="connsiteY13377"/>
                </a:cxn>
                <a:cxn ang="0">
                  <a:pos x="connsiteX13378" y="connsiteY13378"/>
                </a:cxn>
                <a:cxn ang="0">
                  <a:pos x="connsiteX13379" y="connsiteY13379"/>
                </a:cxn>
                <a:cxn ang="0">
                  <a:pos x="connsiteX13380" y="connsiteY13380"/>
                </a:cxn>
                <a:cxn ang="0">
                  <a:pos x="connsiteX13381" y="connsiteY13381"/>
                </a:cxn>
                <a:cxn ang="0">
                  <a:pos x="connsiteX13382" y="connsiteY13382"/>
                </a:cxn>
                <a:cxn ang="0">
                  <a:pos x="connsiteX13383" y="connsiteY13383"/>
                </a:cxn>
                <a:cxn ang="0">
                  <a:pos x="connsiteX13384" y="connsiteY13384"/>
                </a:cxn>
                <a:cxn ang="0">
                  <a:pos x="connsiteX13385" y="connsiteY13385"/>
                </a:cxn>
                <a:cxn ang="0">
                  <a:pos x="connsiteX13386" y="connsiteY13386"/>
                </a:cxn>
                <a:cxn ang="0">
                  <a:pos x="connsiteX13387" y="connsiteY13387"/>
                </a:cxn>
                <a:cxn ang="0">
                  <a:pos x="connsiteX13388" y="connsiteY13388"/>
                </a:cxn>
                <a:cxn ang="0">
                  <a:pos x="connsiteX13389" y="connsiteY13389"/>
                </a:cxn>
                <a:cxn ang="0">
                  <a:pos x="connsiteX13390" y="connsiteY13390"/>
                </a:cxn>
                <a:cxn ang="0">
                  <a:pos x="connsiteX13391" y="connsiteY13391"/>
                </a:cxn>
                <a:cxn ang="0">
                  <a:pos x="connsiteX13392" y="connsiteY13392"/>
                </a:cxn>
                <a:cxn ang="0">
                  <a:pos x="connsiteX13393" y="connsiteY13393"/>
                </a:cxn>
                <a:cxn ang="0">
                  <a:pos x="connsiteX13394" y="connsiteY13394"/>
                </a:cxn>
                <a:cxn ang="0">
                  <a:pos x="connsiteX13395" y="connsiteY13395"/>
                </a:cxn>
                <a:cxn ang="0">
                  <a:pos x="connsiteX13396" y="connsiteY13396"/>
                </a:cxn>
                <a:cxn ang="0">
                  <a:pos x="connsiteX13397" y="connsiteY13397"/>
                </a:cxn>
                <a:cxn ang="0">
                  <a:pos x="connsiteX13398" y="connsiteY13398"/>
                </a:cxn>
                <a:cxn ang="0">
                  <a:pos x="connsiteX13399" y="connsiteY13399"/>
                </a:cxn>
                <a:cxn ang="0">
                  <a:pos x="connsiteX13400" y="connsiteY13400"/>
                </a:cxn>
                <a:cxn ang="0">
                  <a:pos x="connsiteX13401" y="connsiteY13401"/>
                </a:cxn>
                <a:cxn ang="0">
                  <a:pos x="connsiteX13402" y="connsiteY13402"/>
                </a:cxn>
                <a:cxn ang="0">
                  <a:pos x="connsiteX13403" y="connsiteY13403"/>
                </a:cxn>
                <a:cxn ang="0">
                  <a:pos x="connsiteX13404" y="connsiteY13404"/>
                </a:cxn>
                <a:cxn ang="0">
                  <a:pos x="connsiteX13405" y="connsiteY13405"/>
                </a:cxn>
                <a:cxn ang="0">
                  <a:pos x="connsiteX13406" y="connsiteY13406"/>
                </a:cxn>
                <a:cxn ang="0">
                  <a:pos x="connsiteX13407" y="connsiteY13407"/>
                </a:cxn>
                <a:cxn ang="0">
                  <a:pos x="connsiteX13408" y="connsiteY13408"/>
                </a:cxn>
                <a:cxn ang="0">
                  <a:pos x="connsiteX13409" y="connsiteY13409"/>
                </a:cxn>
                <a:cxn ang="0">
                  <a:pos x="connsiteX13410" y="connsiteY13410"/>
                </a:cxn>
                <a:cxn ang="0">
                  <a:pos x="connsiteX13411" y="connsiteY13411"/>
                </a:cxn>
                <a:cxn ang="0">
                  <a:pos x="connsiteX13412" y="connsiteY13412"/>
                </a:cxn>
                <a:cxn ang="0">
                  <a:pos x="connsiteX13413" y="connsiteY13413"/>
                </a:cxn>
                <a:cxn ang="0">
                  <a:pos x="connsiteX13414" y="connsiteY13414"/>
                </a:cxn>
                <a:cxn ang="0">
                  <a:pos x="connsiteX13415" y="connsiteY13415"/>
                </a:cxn>
                <a:cxn ang="0">
                  <a:pos x="connsiteX13416" y="connsiteY13416"/>
                </a:cxn>
                <a:cxn ang="0">
                  <a:pos x="connsiteX13417" y="connsiteY13417"/>
                </a:cxn>
                <a:cxn ang="0">
                  <a:pos x="connsiteX13418" y="connsiteY13418"/>
                </a:cxn>
                <a:cxn ang="0">
                  <a:pos x="connsiteX13419" y="connsiteY13419"/>
                </a:cxn>
                <a:cxn ang="0">
                  <a:pos x="connsiteX13420" y="connsiteY13420"/>
                </a:cxn>
                <a:cxn ang="0">
                  <a:pos x="connsiteX13421" y="connsiteY13421"/>
                </a:cxn>
                <a:cxn ang="0">
                  <a:pos x="connsiteX13422" y="connsiteY13422"/>
                </a:cxn>
                <a:cxn ang="0">
                  <a:pos x="connsiteX13423" y="connsiteY13423"/>
                </a:cxn>
                <a:cxn ang="0">
                  <a:pos x="connsiteX13424" y="connsiteY13424"/>
                </a:cxn>
                <a:cxn ang="0">
                  <a:pos x="connsiteX13425" y="connsiteY13425"/>
                </a:cxn>
                <a:cxn ang="0">
                  <a:pos x="connsiteX13426" y="connsiteY13426"/>
                </a:cxn>
                <a:cxn ang="0">
                  <a:pos x="connsiteX13427" y="connsiteY13427"/>
                </a:cxn>
                <a:cxn ang="0">
                  <a:pos x="connsiteX13428" y="connsiteY13428"/>
                </a:cxn>
                <a:cxn ang="0">
                  <a:pos x="connsiteX13429" y="connsiteY13429"/>
                </a:cxn>
                <a:cxn ang="0">
                  <a:pos x="connsiteX13430" y="connsiteY13430"/>
                </a:cxn>
                <a:cxn ang="0">
                  <a:pos x="connsiteX13431" y="connsiteY13431"/>
                </a:cxn>
                <a:cxn ang="0">
                  <a:pos x="connsiteX13432" y="connsiteY13432"/>
                </a:cxn>
                <a:cxn ang="0">
                  <a:pos x="connsiteX13433" y="connsiteY13433"/>
                </a:cxn>
                <a:cxn ang="0">
                  <a:pos x="connsiteX13434" y="connsiteY13434"/>
                </a:cxn>
                <a:cxn ang="0">
                  <a:pos x="connsiteX13435" y="connsiteY13435"/>
                </a:cxn>
                <a:cxn ang="0">
                  <a:pos x="connsiteX13436" y="connsiteY13436"/>
                </a:cxn>
                <a:cxn ang="0">
                  <a:pos x="connsiteX13437" y="connsiteY13437"/>
                </a:cxn>
                <a:cxn ang="0">
                  <a:pos x="connsiteX13438" y="connsiteY13438"/>
                </a:cxn>
                <a:cxn ang="0">
                  <a:pos x="connsiteX13439" y="connsiteY13439"/>
                </a:cxn>
                <a:cxn ang="0">
                  <a:pos x="connsiteX13440" y="connsiteY13440"/>
                </a:cxn>
                <a:cxn ang="0">
                  <a:pos x="connsiteX13441" y="connsiteY13441"/>
                </a:cxn>
                <a:cxn ang="0">
                  <a:pos x="connsiteX13442" y="connsiteY13442"/>
                </a:cxn>
                <a:cxn ang="0">
                  <a:pos x="connsiteX13443" y="connsiteY13443"/>
                </a:cxn>
                <a:cxn ang="0">
                  <a:pos x="connsiteX13444" y="connsiteY13444"/>
                </a:cxn>
                <a:cxn ang="0">
                  <a:pos x="connsiteX13445" y="connsiteY13445"/>
                </a:cxn>
                <a:cxn ang="0">
                  <a:pos x="connsiteX13446" y="connsiteY13446"/>
                </a:cxn>
                <a:cxn ang="0">
                  <a:pos x="connsiteX13447" y="connsiteY13447"/>
                </a:cxn>
                <a:cxn ang="0">
                  <a:pos x="connsiteX13448" y="connsiteY13448"/>
                </a:cxn>
                <a:cxn ang="0">
                  <a:pos x="connsiteX13449" y="connsiteY13449"/>
                </a:cxn>
                <a:cxn ang="0">
                  <a:pos x="connsiteX13450" y="connsiteY13450"/>
                </a:cxn>
                <a:cxn ang="0">
                  <a:pos x="connsiteX13451" y="connsiteY13451"/>
                </a:cxn>
                <a:cxn ang="0">
                  <a:pos x="connsiteX13452" y="connsiteY13452"/>
                </a:cxn>
                <a:cxn ang="0">
                  <a:pos x="connsiteX13453" y="connsiteY13453"/>
                </a:cxn>
                <a:cxn ang="0">
                  <a:pos x="connsiteX13454" y="connsiteY13454"/>
                </a:cxn>
                <a:cxn ang="0">
                  <a:pos x="connsiteX13455" y="connsiteY13455"/>
                </a:cxn>
                <a:cxn ang="0">
                  <a:pos x="connsiteX13456" y="connsiteY13456"/>
                </a:cxn>
                <a:cxn ang="0">
                  <a:pos x="connsiteX13457" y="connsiteY13457"/>
                </a:cxn>
                <a:cxn ang="0">
                  <a:pos x="connsiteX13458" y="connsiteY13458"/>
                </a:cxn>
                <a:cxn ang="0">
                  <a:pos x="connsiteX13459" y="connsiteY13459"/>
                </a:cxn>
                <a:cxn ang="0">
                  <a:pos x="connsiteX13460" y="connsiteY13460"/>
                </a:cxn>
                <a:cxn ang="0">
                  <a:pos x="connsiteX13461" y="connsiteY13461"/>
                </a:cxn>
                <a:cxn ang="0">
                  <a:pos x="connsiteX13462" y="connsiteY13462"/>
                </a:cxn>
                <a:cxn ang="0">
                  <a:pos x="connsiteX13463" y="connsiteY13463"/>
                </a:cxn>
                <a:cxn ang="0">
                  <a:pos x="connsiteX13464" y="connsiteY13464"/>
                </a:cxn>
                <a:cxn ang="0">
                  <a:pos x="connsiteX13465" y="connsiteY13465"/>
                </a:cxn>
                <a:cxn ang="0">
                  <a:pos x="connsiteX13466" y="connsiteY13466"/>
                </a:cxn>
                <a:cxn ang="0">
                  <a:pos x="connsiteX13467" y="connsiteY13467"/>
                </a:cxn>
                <a:cxn ang="0">
                  <a:pos x="connsiteX13468" y="connsiteY13468"/>
                </a:cxn>
                <a:cxn ang="0">
                  <a:pos x="connsiteX13469" y="connsiteY13469"/>
                </a:cxn>
                <a:cxn ang="0">
                  <a:pos x="connsiteX13470" y="connsiteY13470"/>
                </a:cxn>
                <a:cxn ang="0">
                  <a:pos x="connsiteX13471" y="connsiteY13471"/>
                </a:cxn>
                <a:cxn ang="0">
                  <a:pos x="connsiteX13472" y="connsiteY13472"/>
                </a:cxn>
                <a:cxn ang="0">
                  <a:pos x="connsiteX13473" y="connsiteY13473"/>
                </a:cxn>
                <a:cxn ang="0">
                  <a:pos x="connsiteX13474" y="connsiteY13474"/>
                </a:cxn>
                <a:cxn ang="0">
                  <a:pos x="connsiteX13475" y="connsiteY13475"/>
                </a:cxn>
                <a:cxn ang="0">
                  <a:pos x="connsiteX13476" y="connsiteY13476"/>
                </a:cxn>
                <a:cxn ang="0">
                  <a:pos x="connsiteX13477" y="connsiteY13477"/>
                </a:cxn>
                <a:cxn ang="0">
                  <a:pos x="connsiteX13478" y="connsiteY13478"/>
                </a:cxn>
                <a:cxn ang="0">
                  <a:pos x="connsiteX13479" y="connsiteY13479"/>
                </a:cxn>
                <a:cxn ang="0">
                  <a:pos x="connsiteX13480" y="connsiteY13480"/>
                </a:cxn>
                <a:cxn ang="0">
                  <a:pos x="connsiteX13481" y="connsiteY13481"/>
                </a:cxn>
                <a:cxn ang="0">
                  <a:pos x="connsiteX13482" y="connsiteY13482"/>
                </a:cxn>
                <a:cxn ang="0">
                  <a:pos x="connsiteX13483" y="connsiteY13483"/>
                </a:cxn>
                <a:cxn ang="0">
                  <a:pos x="connsiteX13484" y="connsiteY13484"/>
                </a:cxn>
                <a:cxn ang="0">
                  <a:pos x="connsiteX13485" y="connsiteY13485"/>
                </a:cxn>
                <a:cxn ang="0">
                  <a:pos x="connsiteX13486" y="connsiteY13486"/>
                </a:cxn>
                <a:cxn ang="0">
                  <a:pos x="connsiteX13487" y="connsiteY13487"/>
                </a:cxn>
                <a:cxn ang="0">
                  <a:pos x="connsiteX13488" y="connsiteY13488"/>
                </a:cxn>
                <a:cxn ang="0">
                  <a:pos x="connsiteX13489" y="connsiteY13489"/>
                </a:cxn>
                <a:cxn ang="0">
                  <a:pos x="connsiteX13490" y="connsiteY13490"/>
                </a:cxn>
                <a:cxn ang="0">
                  <a:pos x="connsiteX13491" y="connsiteY13491"/>
                </a:cxn>
                <a:cxn ang="0">
                  <a:pos x="connsiteX13492" y="connsiteY13492"/>
                </a:cxn>
                <a:cxn ang="0">
                  <a:pos x="connsiteX13493" y="connsiteY13493"/>
                </a:cxn>
                <a:cxn ang="0">
                  <a:pos x="connsiteX13494" y="connsiteY13494"/>
                </a:cxn>
                <a:cxn ang="0">
                  <a:pos x="connsiteX13495" y="connsiteY13495"/>
                </a:cxn>
                <a:cxn ang="0">
                  <a:pos x="connsiteX13496" y="connsiteY13496"/>
                </a:cxn>
                <a:cxn ang="0">
                  <a:pos x="connsiteX13497" y="connsiteY13497"/>
                </a:cxn>
                <a:cxn ang="0">
                  <a:pos x="connsiteX13498" y="connsiteY13498"/>
                </a:cxn>
                <a:cxn ang="0">
                  <a:pos x="connsiteX13499" y="connsiteY13499"/>
                </a:cxn>
                <a:cxn ang="0">
                  <a:pos x="connsiteX13500" y="connsiteY13500"/>
                </a:cxn>
                <a:cxn ang="0">
                  <a:pos x="connsiteX13501" y="connsiteY13501"/>
                </a:cxn>
                <a:cxn ang="0">
                  <a:pos x="connsiteX13502" y="connsiteY13502"/>
                </a:cxn>
                <a:cxn ang="0">
                  <a:pos x="connsiteX13503" y="connsiteY13503"/>
                </a:cxn>
                <a:cxn ang="0">
                  <a:pos x="connsiteX13504" y="connsiteY13504"/>
                </a:cxn>
                <a:cxn ang="0">
                  <a:pos x="connsiteX13505" y="connsiteY13505"/>
                </a:cxn>
                <a:cxn ang="0">
                  <a:pos x="connsiteX13506" y="connsiteY13506"/>
                </a:cxn>
                <a:cxn ang="0">
                  <a:pos x="connsiteX13507" y="connsiteY13507"/>
                </a:cxn>
                <a:cxn ang="0">
                  <a:pos x="connsiteX13508" y="connsiteY13508"/>
                </a:cxn>
                <a:cxn ang="0">
                  <a:pos x="connsiteX13509" y="connsiteY13509"/>
                </a:cxn>
                <a:cxn ang="0">
                  <a:pos x="connsiteX13510" y="connsiteY13510"/>
                </a:cxn>
                <a:cxn ang="0">
                  <a:pos x="connsiteX13511" y="connsiteY13511"/>
                </a:cxn>
                <a:cxn ang="0">
                  <a:pos x="connsiteX13512" y="connsiteY13512"/>
                </a:cxn>
                <a:cxn ang="0">
                  <a:pos x="connsiteX13513" y="connsiteY13513"/>
                </a:cxn>
                <a:cxn ang="0">
                  <a:pos x="connsiteX13514" y="connsiteY13514"/>
                </a:cxn>
                <a:cxn ang="0">
                  <a:pos x="connsiteX13515" y="connsiteY13515"/>
                </a:cxn>
                <a:cxn ang="0">
                  <a:pos x="connsiteX13516" y="connsiteY13516"/>
                </a:cxn>
                <a:cxn ang="0">
                  <a:pos x="connsiteX13517" y="connsiteY13517"/>
                </a:cxn>
                <a:cxn ang="0">
                  <a:pos x="connsiteX13518" y="connsiteY13518"/>
                </a:cxn>
                <a:cxn ang="0">
                  <a:pos x="connsiteX13519" y="connsiteY13519"/>
                </a:cxn>
                <a:cxn ang="0">
                  <a:pos x="connsiteX13520" y="connsiteY13520"/>
                </a:cxn>
                <a:cxn ang="0">
                  <a:pos x="connsiteX13521" y="connsiteY13521"/>
                </a:cxn>
                <a:cxn ang="0">
                  <a:pos x="connsiteX13522" y="connsiteY13522"/>
                </a:cxn>
                <a:cxn ang="0">
                  <a:pos x="connsiteX13523" y="connsiteY13523"/>
                </a:cxn>
                <a:cxn ang="0">
                  <a:pos x="connsiteX13524" y="connsiteY13524"/>
                </a:cxn>
                <a:cxn ang="0">
                  <a:pos x="connsiteX13525" y="connsiteY13525"/>
                </a:cxn>
                <a:cxn ang="0">
                  <a:pos x="connsiteX13526" y="connsiteY13526"/>
                </a:cxn>
                <a:cxn ang="0">
                  <a:pos x="connsiteX13527" y="connsiteY13527"/>
                </a:cxn>
                <a:cxn ang="0">
                  <a:pos x="connsiteX13528" y="connsiteY13528"/>
                </a:cxn>
                <a:cxn ang="0">
                  <a:pos x="connsiteX13529" y="connsiteY13529"/>
                </a:cxn>
                <a:cxn ang="0">
                  <a:pos x="connsiteX13530" y="connsiteY13530"/>
                </a:cxn>
                <a:cxn ang="0">
                  <a:pos x="connsiteX13531" y="connsiteY13531"/>
                </a:cxn>
                <a:cxn ang="0">
                  <a:pos x="connsiteX13532" y="connsiteY13532"/>
                </a:cxn>
                <a:cxn ang="0">
                  <a:pos x="connsiteX13533" y="connsiteY13533"/>
                </a:cxn>
                <a:cxn ang="0">
                  <a:pos x="connsiteX13534" y="connsiteY13534"/>
                </a:cxn>
                <a:cxn ang="0">
                  <a:pos x="connsiteX13535" y="connsiteY13535"/>
                </a:cxn>
                <a:cxn ang="0">
                  <a:pos x="connsiteX13536" y="connsiteY13536"/>
                </a:cxn>
                <a:cxn ang="0">
                  <a:pos x="connsiteX13537" y="connsiteY13537"/>
                </a:cxn>
                <a:cxn ang="0">
                  <a:pos x="connsiteX13538" y="connsiteY13538"/>
                </a:cxn>
                <a:cxn ang="0">
                  <a:pos x="connsiteX13539" y="connsiteY13539"/>
                </a:cxn>
                <a:cxn ang="0">
                  <a:pos x="connsiteX13540" y="connsiteY13540"/>
                </a:cxn>
                <a:cxn ang="0">
                  <a:pos x="connsiteX13541" y="connsiteY13541"/>
                </a:cxn>
                <a:cxn ang="0">
                  <a:pos x="connsiteX13542" y="connsiteY13542"/>
                </a:cxn>
                <a:cxn ang="0">
                  <a:pos x="connsiteX13543" y="connsiteY13543"/>
                </a:cxn>
                <a:cxn ang="0">
                  <a:pos x="connsiteX13544" y="connsiteY13544"/>
                </a:cxn>
                <a:cxn ang="0">
                  <a:pos x="connsiteX13545" y="connsiteY13545"/>
                </a:cxn>
                <a:cxn ang="0">
                  <a:pos x="connsiteX13546" y="connsiteY13546"/>
                </a:cxn>
                <a:cxn ang="0">
                  <a:pos x="connsiteX13547" y="connsiteY13547"/>
                </a:cxn>
                <a:cxn ang="0">
                  <a:pos x="connsiteX13548" y="connsiteY13548"/>
                </a:cxn>
                <a:cxn ang="0">
                  <a:pos x="connsiteX13549" y="connsiteY13549"/>
                </a:cxn>
                <a:cxn ang="0">
                  <a:pos x="connsiteX13550" y="connsiteY13550"/>
                </a:cxn>
                <a:cxn ang="0">
                  <a:pos x="connsiteX13551" y="connsiteY13551"/>
                </a:cxn>
                <a:cxn ang="0">
                  <a:pos x="connsiteX13552" y="connsiteY13552"/>
                </a:cxn>
                <a:cxn ang="0">
                  <a:pos x="connsiteX13553" y="connsiteY13553"/>
                </a:cxn>
                <a:cxn ang="0">
                  <a:pos x="connsiteX13554" y="connsiteY13554"/>
                </a:cxn>
                <a:cxn ang="0">
                  <a:pos x="connsiteX13555" y="connsiteY13555"/>
                </a:cxn>
                <a:cxn ang="0">
                  <a:pos x="connsiteX13556" y="connsiteY13556"/>
                </a:cxn>
                <a:cxn ang="0">
                  <a:pos x="connsiteX13557" y="connsiteY13557"/>
                </a:cxn>
                <a:cxn ang="0">
                  <a:pos x="connsiteX13558" y="connsiteY13558"/>
                </a:cxn>
                <a:cxn ang="0">
                  <a:pos x="connsiteX13559" y="connsiteY13559"/>
                </a:cxn>
                <a:cxn ang="0">
                  <a:pos x="connsiteX13560" y="connsiteY13560"/>
                </a:cxn>
                <a:cxn ang="0">
                  <a:pos x="connsiteX13561" y="connsiteY13561"/>
                </a:cxn>
                <a:cxn ang="0">
                  <a:pos x="connsiteX13562" y="connsiteY13562"/>
                </a:cxn>
                <a:cxn ang="0">
                  <a:pos x="connsiteX13563" y="connsiteY13563"/>
                </a:cxn>
                <a:cxn ang="0">
                  <a:pos x="connsiteX13564" y="connsiteY13564"/>
                </a:cxn>
                <a:cxn ang="0">
                  <a:pos x="connsiteX13565" y="connsiteY13565"/>
                </a:cxn>
                <a:cxn ang="0">
                  <a:pos x="connsiteX13566" y="connsiteY13566"/>
                </a:cxn>
                <a:cxn ang="0">
                  <a:pos x="connsiteX13567" y="connsiteY13567"/>
                </a:cxn>
                <a:cxn ang="0">
                  <a:pos x="connsiteX13568" y="connsiteY13568"/>
                </a:cxn>
                <a:cxn ang="0">
                  <a:pos x="connsiteX13569" y="connsiteY13569"/>
                </a:cxn>
                <a:cxn ang="0">
                  <a:pos x="connsiteX13570" y="connsiteY13570"/>
                </a:cxn>
                <a:cxn ang="0">
                  <a:pos x="connsiteX13571" y="connsiteY13571"/>
                </a:cxn>
                <a:cxn ang="0">
                  <a:pos x="connsiteX13572" y="connsiteY13572"/>
                </a:cxn>
                <a:cxn ang="0">
                  <a:pos x="connsiteX13573" y="connsiteY13573"/>
                </a:cxn>
                <a:cxn ang="0">
                  <a:pos x="connsiteX13574" y="connsiteY13574"/>
                </a:cxn>
                <a:cxn ang="0">
                  <a:pos x="connsiteX13575" y="connsiteY13575"/>
                </a:cxn>
                <a:cxn ang="0">
                  <a:pos x="connsiteX13576" y="connsiteY13576"/>
                </a:cxn>
                <a:cxn ang="0">
                  <a:pos x="connsiteX13577" y="connsiteY13577"/>
                </a:cxn>
                <a:cxn ang="0">
                  <a:pos x="connsiteX13578" y="connsiteY13578"/>
                </a:cxn>
                <a:cxn ang="0">
                  <a:pos x="connsiteX13579" y="connsiteY13579"/>
                </a:cxn>
                <a:cxn ang="0">
                  <a:pos x="connsiteX13580" y="connsiteY13580"/>
                </a:cxn>
                <a:cxn ang="0">
                  <a:pos x="connsiteX13581" y="connsiteY13581"/>
                </a:cxn>
                <a:cxn ang="0">
                  <a:pos x="connsiteX13582" y="connsiteY13582"/>
                </a:cxn>
                <a:cxn ang="0">
                  <a:pos x="connsiteX13583" y="connsiteY13583"/>
                </a:cxn>
                <a:cxn ang="0">
                  <a:pos x="connsiteX13584" y="connsiteY13584"/>
                </a:cxn>
                <a:cxn ang="0">
                  <a:pos x="connsiteX13585" y="connsiteY13585"/>
                </a:cxn>
                <a:cxn ang="0">
                  <a:pos x="connsiteX13586" y="connsiteY13586"/>
                </a:cxn>
                <a:cxn ang="0">
                  <a:pos x="connsiteX13587" y="connsiteY13587"/>
                </a:cxn>
                <a:cxn ang="0">
                  <a:pos x="connsiteX13588" y="connsiteY13588"/>
                </a:cxn>
                <a:cxn ang="0">
                  <a:pos x="connsiteX13589" y="connsiteY13589"/>
                </a:cxn>
                <a:cxn ang="0">
                  <a:pos x="connsiteX13590" y="connsiteY13590"/>
                </a:cxn>
                <a:cxn ang="0">
                  <a:pos x="connsiteX13591" y="connsiteY13591"/>
                </a:cxn>
                <a:cxn ang="0">
                  <a:pos x="connsiteX13592" y="connsiteY13592"/>
                </a:cxn>
                <a:cxn ang="0">
                  <a:pos x="connsiteX13593" y="connsiteY13593"/>
                </a:cxn>
                <a:cxn ang="0">
                  <a:pos x="connsiteX13594" y="connsiteY13594"/>
                </a:cxn>
                <a:cxn ang="0">
                  <a:pos x="connsiteX13595" y="connsiteY13595"/>
                </a:cxn>
                <a:cxn ang="0">
                  <a:pos x="connsiteX13596" y="connsiteY13596"/>
                </a:cxn>
                <a:cxn ang="0">
                  <a:pos x="connsiteX13597" y="connsiteY13597"/>
                </a:cxn>
                <a:cxn ang="0">
                  <a:pos x="connsiteX13598" y="connsiteY13598"/>
                </a:cxn>
                <a:cxn ang="0">
                  <a:pos x="connsiteX13599" y="connsiteY13599"/>
                </a:cxn>
                <a:cxn ang="0">
                  <a:pos x="connsiteX13600" y="connsiteY13600"/>
                </a:cxn>
                <a:cxn ang="0">
                  <a:pos x="connsiteX13601" y="connsiteY13601"/>
                </a:cxn>
                <a:cxn ang="0">
                  <a:pos x="connsiteX13602" y="connsiteY13602"/>
                </a:cxn>
                <a:cxn ang="0">
                  <a:pos x="connsiteX13603" y="connsiteY13603"/>
                </a:cxn>
                <a:cxn ang="0">
                  <a:pos x="connsiteX13604" y="connsiteY13604"/>
                </a:cxn>
                <a:cxn ang="0">
                  <a:pos x="connsiteX13605" y="connsiteY13605"/>
                </a:cxn>
                <a:cxn ang="0">
                  <a:pos x="connsiteX13606" y="connsiteY13606"/>
                </a:cxn>
                <a:cxn ang="0">
                  <a:pos x="connsiteX13607" y="connsiteY13607"/>
                </a:cxn>
                <a:cxn ang="0">
                  <a:pos x="connsiteX13608" y="connsiteY13608"/>
                </a:cxn>
                <a:cxn ang="0">
                  <a:pos x="connsiteX13609" y="connsiteY13609"/>
                </a:cxn>
                <a:cxn ang="0">
                  <a:pos x="connsiteX13610" y="connsiteY13610"/>
                </a:cxn>
                <a:cxn ang="0">
                  <a:pos x="connsiteX13611" y="connsiteY13611"/>
                </a:cxn>
                <a:cxn ang="0">
                  <a:pos x="connsiteX13612" y="connsiteY13612"/>
                </a:cxn>
                <a:cxn ang="0">
                  <a:pos x="connsiteX13613" y="connsiteY13613"/>
                </a:cxn>
                <a:cxn ang="0">
                  <a:pos x="connsiteX13614" y="connsiteY13614"/>
                </a:cxn>
                <a:cxn ang="0">
                  <a:pos x="connsiteX13615" y="connsiteY13615"/>
                </a:cxn>
                <a:cxn ang="0">
                  <a:pos x="connsiteX13616" y="connsiteY13616"/>
                </a:cxn>
                <a:cxn ang="0">
                  <a:pos x="connsiteX13617" y="connsiteY13617"/>
                </a:cxn>
                <a:cxn ang="0">
                  <a:pos x="connsiteX13618" y="connsiteY13618"/>
                </a:cxn>
                <a:cxn ang="0">
                  <a:pos x="connsiteX13619" y="connsiteY13619"/>
                </a:cxn>
                <a:cxn ang="0">
                  <a:pos x="connsiteX13620" y="connsiteY13620"/>
                </a:cxn>
                <a:cxn ang="0">
                  <a:pos x="connsiteX13621" y="connsiteY13621"/>
                </a:cxn>
                <a:cxn ang="0">
                  <a:pos x="connsiteX13622" y="connsiteY13622"/>
                </a:cxn>
                <a:cxn ang="0">
                  <a:pos x="connsiteX13623" y="connsiteY13623"/>
                </a:cxn>
                <a:cxn ang="0">
                  <a:pos x="connsiteX13624" y="connsiteY13624"/>
                </a:cxn>
                <a:cxn ang="0">
                  <a:pos x="connsiteX13625" y="connsiteY13625"/>
                </a:cxn>
                <a:cxn ang="0">
                  <a:pos x="connsiteX13626" y="connsiteY13626"/>
                </a:cxn>
                <a:cxn ang="0">
                  <a:pos x="connsiteX13627" y="connsiteY13627"/>
                </a:cxn>
                <a:cxn ang="0">
                  <a:pos x="connsiteX13628" y="connsiteY13628"/>
                </a:cxn>
                <a:cxn ang="0">
                  <a:pos x="connsiteX13629" y="connsiteY13629"/>
                </a:cxn>
                <a:cxn ang="0">
                  <a:pos x="connsiteX13630" y="connsiteY13630"/>
                </a:cxn>
                <a:cxn ang="0">
                  <a:pos x="connsiteX13631" y="connsiteY13631"/>
                </a:cxn>
                <a:cxn ang="0">
                  <a:pos x="connsiteX13632" y="connsiteY13632"/>
                </a:cxn>
                <a:cxn ang="0">
                  <a:pos x="connsiteX13633" y="connsiteY13633"/>
                </a:cxn>
                <a:cxn ang="0">
                  <a:pos x="connsiteX13634" y="connsiteY13634"/>
                </a:cxn>
                <a:cxn ang="0">
                  <a:pos x="connsiteX13635" y="connsiteY13635"/>
                </a:cxn>
                <a:cxn ang="0">
                  <a:pos x="connsiteX13636" y="connsiteY13636"/>
                </a:cxn>
                <a:cxn ang="0">
                  <a:pos x="connsiteX13637" y="connsiteY13637"/>
                </a:cxn>
                <a:cxn ang="0">
                  <a:pos x="connsiteX13638" y="connsiteY13638"/>
                </a:cxn>
                <a:cxn ang="0">
                  <a:pos x="connsiteX13639" y="connsiteY13639"/>
                </a:cxn>
                <a:cxn ang="0">
                  <a:pos x="connsiteX13640" y="connsiteY13640"/>
                </a:cxn>
                <a:cxn ang="0">
                  <a:pos x="connsiteX13641" y="connsiteY13641"/>
                </a:cxn>
                <a:cxn ang="0">
                  <a:pos x="connsiteX13642" y="connsiteY13642"/>
                </a:cxn>
                <a:cxn ang="0">
                  <a:pos x="connsiteX13643" y="connsiteY13643"/>
                </a:cxn>
                <a:cxn ang="0">
                  <a:pos x="connsiteX13644" y="connsiteY13644"/>
                </a:cxn>
                <a:cxn ang="0">
                  <a:pos x="connsiteX13645" y="connsiteY13645"/>
                </a:cxn>
                <a:cxn ang="0">
                  <a:pos x="connsiteX13646" y="connsiteY13646"/>
                </a:cxn>
                <a:cxn ang="0">
                  <a:pos x="connsiteX13647" y="connsiteY13647"/>
                </a:cxn>
                <a:cxn ang="0">
                  <a:pos x="connsiteX13648" y="connsiteY13648"/>
                </a:cxn>
                <a:cxn ang="0">
                  <a:pos x="connsiteX13649" y="connsiteY13649"/>
                </a:cxn>
                <a:cxn ang="0">
                  <a:pos x="connsiteX13650" y="connsiteY13650"/>
                </a:cxn>
                <a:cxn ang="0">
                  <a:pos x="connsiteX13651" y="connsiteY13651"/>
                </a:cxn>
                <a:cxn ang="0">
                  <a:pos x="connsiteX13652" y="connsiteY13652"/>
                </a:cxn>
                <a:cxn ang="0">
                  <a:pos x="connsiteX13653" y="connsiteY13653"/>
                </a:cxn>
                <a:cxn ang="0">
                  <a:pos x="connsiteX13654" y="connsiteY13654"/>
                </a:cxn>
                <a:cxn ang="0">
                  <a:pos x="connsiteX13655" y="connsiteY13655"/>
                </a:cxn>
                <a:cxn ang="0">
                  <a:pos x="connsiteX13656" y="connsiteY13656"/>
                </a:cxn>
                <a:cxn ang="0">
                  <a:pos x="connsiteX13657" y="connsiteY13657"/>
                </a:cxn>
                <a:cxn ang="0">
                  <a:pos x="connsiteX13658" y="connsiteY13658"/>
                </a:cxn>
                <a:cxn ang="0">
                  <a:pos x="connsiteX13659" y="connsiteY13659"/>
                </a:cxn>
                <a:cxn ang="0">
                  <a:pos x="connsiteX13660" y="connsiteY13660"/>
                </a:cxn>
                <a:cxn ang="0">
                  <a:pos x="connsiteX13661" y="connsiteY13661"/>
                </a:cxn>
                <a:cxn ang="0">
                  <a:pos x="connsiteX13662" y="connsiteY13662"/>
                </a:cxn>
                <a:cxn ang="0">
                  <a:pos x="connsiteX13663" y="connsiteY13663"/>
                </a:cxn>
                <a:cxn ang="0">
                  <a:pos x="connsiteX13664" y="connsiteY13664"/>
                </a:cxn>
                <a:cxn ang="0">
                  <a:pos x="connsiteX13665" y="connsiteY13665"/>
                </a:cxn>
                <a:cxn ang="0">
                  <a:pos x="connsiteX13666" y="connsiteY13666"/>
                </a:cxn>
                <a:cxn ang="0">
                  <a:pos x="connsiteX13667" y="connsiteY13667"/>
                </a:cxn>
                <a:cxn ang="0">
                  <a:pos x="connsiteX13668" y="connsiteY13668"/>
                </a:cxn>
                <a:cxn ang="0">
                  <a:pos x="connsiteX13669" y="connsiteY13669"/>
                </a:cxn>
                <a:cxn ang="0">
                  <a:pos x="connsiteX13670" y="connsiteY13670"/>
                </a:cxn>
                <a:cxn ang="0">
                  <a:pos x="connsiteX13671" y="connsiteY13671"/>
                </a:cxn>
                <a:cxn ang="0">
                  <a:pos x="connsiteX13672" y="connsiteY13672"/>
                </a:cxn>
                <a:cxn ang="0">
                  <a:pos x="connsiteX13673" y="connsiteY13673"/>
                </a:cxn>
                <a:cxn ang="0">
                  <a:pos x="connsiteX13674" y="connsiteY13674"/>
                </a:cxn>
                <a:cxn ang="0">
                  <a:pos x="connsiteX13675" y="connsiteY13675"/>
                </a:cxn>
                <a:cxn ang="0">
                  <a:pos x="connsiteX13676" y="connsiteY13676"/>
                </a:cxn>
                <a:cxn ang="0">
                  <a:pos x="connsiteX13677" y="connsiteY13677"/>
                </a:cxn>
                <a:cxn ang="0">
                  <a:pos x="connsiteX13678" y="connsiteY13678"/>
                </a:cxn>
                <a:cxn ang="0">
                  <a:pos x="connsiteX13679" y="connsiteY13679"/>
                </a:cxn>
                <a:cxn ang="0">
                  <a:pos x="connsiteX13680" y="connsiteY13680"/>
                </a:cxn>
                <a:cxn ang="0">
                  <a:pos x="connsiteX13681" y="connsiteY13681"/>
                </a:cxn>
                <a:cxn ang="0">
                  <a:pos x="connsiteX13682" y="connsiteY13682"/>
                </a:cxn>
                <a:cxn ang="0">
                  <a:pos x="connsiteX13683" y="connsiteY13683"/>
                </a:cxn>
                <a:cxn ang="0">
                  <a:pos x="connsiteX13684" y="connsiteY13684"/>
                </a:cxn>
                <a:cxn ang="0">
                  <a:pos x="connsiteX13685" y="connsiteY13685"/>
                </a:cxn>
                <a:cxn ang="0">
                  <a:pos x="connsiteX13686" y="connsiteY13686"/>
                </a:cxn>
                <a:cxn ang="0">
                  <a:pos x="connsiteX13687" y="connsiteY13687"/>
                </a:cxn>
                <a:cxn ang="0">
                  <a:pos x="connsiteX13688" y="connsiteY13688"/>
                </a:cxn>
                <a:cxn ang="0">
                  <a:pos x="connsiteX13689" y="connsiteY13689"/>
                </a:cxn>
                <a:cxn ang="0">
                  <a:pos x="connsiteX13690" y="connsiteY13690"/>
                </a:cxn>
                <a:cxn ang="0">
                  <a:pos x="connsiteX13691" y="connsiteY13691"/>
                </a:cxn>
                <a:cxn ang="0">
                  <a:pos x="connsiteX13692" y="connsiteY13692"/>
                </a:cxn>
                <a:cxn ang="0">
                  <a:pos x="connsiteX13693" y="connsiteY13693"/>
                </a:cxn>
                <a:cxn ang="0">
                  <a:pos x="connsiteX13694" y="connsiteY13694"/>
                </a:cxn>
                <a:cxn ang="0">
                  <a:pos x="connsiteX13695" y="connsiteY13695"/>
                </a:cxn>
                <a:cxn ang="0">
                  <a:pos x="connsiteX13696" y="connsiteY13696"/>
                </a:cxn>
                <a:cxn ang="0">
                  <a:pos x="connsiteX13697" y="connsiteY13697"/>
                </a:cxn>
                <a:cxn ang="0">
                  <a:pos x="connsiteX13698" y="connsiteY13698"/>
                </a:cxn>
                <a:cxn ang="0">
                  <a:pos x="connsiteX13699" y="connsiteY13699"/>
                </a:cxn>
                <a:cxn ang="0">
                  <a:pos x="connsiteX13700" y="connsiteY13700"/>
                </a:cxn>
                <a:cxn ang="0">
                  <a:pos x="connsiteX13701" y="connsiteY13701"/>
                </a:cxn>
                <a:cxn ang="0">
                  <a:pos x="connsiteX13702" y="connsiteY13702"/>
                </a:cxn>
                <a:cxn ang="0">
                  <a:pos x="connsiteX13703" y="connsiteY13703"/>
                </a:cxn>
                <a:cxn ang="0">
                  <a:pos x="connsiteX13704" y="connsiteY13704"/>
                </a:cxn>
                <a:cxn ang="0">
                  <a:pos x="connsiteX13705" y="connsiteY13705"/>
                </a:cxn>
                <a:cxn ang="0">
                  <a:pos x="connsiteX13706" y="connsiteY13706"/>
                </a:cxn>
                <a:cxn ang="0">
                  <a:pos x="connsiteX13707" y="connsiteY13707"/>
                </a:cxn>
                <a:cxn ang="0">
                  <a:pos x="connsiteX13708" y="connsiteY13708"/>
                </a:cxn>
                <a:cxn ang="0">
                  <a:pos x="connsiteX13709" y="connsiteY13709"/>
                </a:cxn>
                <a:cxn ang="0">
                  <a:pos x="connsiteX13710" y="connsiteY13710"/>
                </a:cxn>
                <a:cxn ang="0">
                  <a:pos x="connsiteX13711" y="connsiteY13711"/>
                </a:cxn>
                <a:cxn ang="0">
                  <a:pos x="connsiteX13712" y="connsiteY13712"/>
                </a:cxn>
                <a:cxn ang="0">
                  <a:pos x="connsiteX13713" y="connsiteY13713"/>
                </a:cxn>
                <a:cxn ang="0">
                  <a:pos x="connsiteX13714" y="connsiteY13714"/>
                </a:cxn>
                <a:cxn ang="0">
                  <a:pos x="connsiteX13715" y="connsiteY13715"/>
                </a:cxn>
                <a:cxn ang="0">
                  <a:pos x="connsiteX13716" y="connsiteY13716"/>
                </a:cxn>
                <a:cxn ang="0">
                  <a:pos x="connsiteX13717" y="connsiteY13717"/>
                </a:cxn>
                <a:cxn ang="0">
                  <a:pos x="connsiteX13718" y="connsiteY13718"/>
                </a:cxn>
                <a:cxn ang="0">
                  <a:pos x="connsiteX13719" y="connsiteY13719"/>
                </a:cxn>
                <a:cxn ang="0">
                  <a:pos x="connsiteX13720" y="connsiteY13720"/>
                </a:cxn>
                <a:cxn ang="0">
                  <a:pos x="connsiteX13721" y="connsiteY13721"/>
                </a:cxn>
                <a:cxn ang="0">
                  <a:pos x="connsiteX13722" y="connsiteY13722"/>
                </a:cxn>
                <a:cxn ang="0">
                  <a:pos x="connsiteX13723" y="connsiteY13723"/>
                </a:cxn>
                <a:cxn ang="0">
                  <a:pos x="connsiteX13724" y="connsiteY13724"/>
                </a:cxn>
                <a:cxn ang="0">
                  <a:pos x="connsiteX13725" y="connsiteY13725"/>
                </a:cxn>
                <a:cxn ang="0">
                  <a:pos x="connsiteX13726" y="connsiteY13726"/>
                </a:cxn>
                <a:cxn ang="0">
                  <a:pos x="connsiteX13727" y="connsiteY13727"/>
                </a:cxn>
                <a:cxn ang="0">
                  <a:pos x="connsiteX13728" y="connsiteY13728"/>
                </a:cxn>
                <a:cxn ang="0">
                  <a:pos x="connsiteX13729" y="connsiteY13729"/>
                </a:cxn>
                <a:cxn ang="0">
                  <a:pos x="connsiteX13730" y="connsiteY13730"/>
                </a:cxn>
                <a:cxn ang="0">
                  <a:pos x="connsiteX13731" y="connsiteY13731"/>
                </a:cxn>
                <a:cxn ang="0">
                  <a:pos x="connsiteX13732" y="connsiteY13732"/>
                </a:cxn>
                <a:cxn ang="0">
                  <a:pos x="connsiteX13733" y="connsiteY13733"/>
                </a:cxn>
                <a:cxn ang="0">
                  <a:pos x="connsiteX13734" y="connsiteY13734"/>
                </a:cxn>
                <a:cxn ang="0">
                  <a:pos x="connsiteX13735" y="connsiteY13735"/>
                </a:cxn>
                <a:cxn ang="0">
                  <a:pos x="connsiteX13736" y="connsiteY13736"/>
                </a:cxn>
                <a:cxn ang="0">
                  <a:pos x="connsiteX13737" y="connsiteY13737"/>
                </a:cxn>
                <a:cxn ang="0">
                  <a:pos x="connsiteX13738" y="connsiteY13738"/>
                </a:cxn>
                <a:cxn ang="0">
                  <a:pos x="connsiteX13739" y="connsiteY13739"/>
                </a:cxn>
                <a:cxn ang="0">
                  <a:pos x="connsiteX13740" y="connsiteY13740"/>
                </a:cxn>
                <a:cxn ang="0">
                  <a:pos x="connsiteX13741" y="connsiteY13741"/>
                </a:cxn>
                <a:cxn ang="0">
                  <a:pos x="connsiteX13742" y="connsiteY13742"/>
                </a:cxn>
                <a:cxn ang="0">
                  <a:pos x="connsiteX13743" y="connsiteY13743"/>
                </a:cxn>
                <a:cxn ang="0">
                  <a:pos x="connsiteX13744" y="connsiteY13744"/>
                </a:cxn>
                <a:cxn ang="0">
                  <a:pos x="connsiteX13745" y="connsiteY13745"/>
                </a:cxn>
                <a:cxn ang="0">
                  <a:pos x="connsiteX13746" y="connsiteY13746"/>
                </a:cxn>
                <a:cxn ang="0">
                  <a:pos x="connsiteX13747" y="connsiteY13747"/>
                </a:cxn>
                <a:cxn ang="0">
                  <a:pos x="connsiteX13748" y="connsiteY13748"/>
                </a:cxn>
                <a:cxn ang="0">
                  <a:pos x="connsiteX13749" y="connsiteY13749"/>
                </a:cxn>
                <a:cxn ang="0">
                  <a:pos x="connsiteX13750" y="connsiteY13750"/>
                </a:cxn>
                <a:cxn ang="0">
                  <a:pos x="connsiteX13751" y="connsiteY13751"/>
                </a:cxn>
                <a:cxn ang="0">
                  <a:pos x="connsiteX13752" y="connsiteY13752"/>
                </a:cxn>
                <a:cxn ang="0">
                  <a:pos x="connsiteX13753" y="connsiteY13753"/>
                </a:cxn>
                <a:cxn ang="0">
                  <a:pos x="connsiteX13754" y="connsiteY13754"/>
                </a:cxn>
                <a:cxn ang="0">
                  <a:pos x="connsiteX13755" y="connsiteY13755"/>
                </a:cxn>
                <a:cxn ang="0">
                  <a:pos x="connsiteX13756" y="connsiteY13756"/>
                </a:cxn>
                <a:cxn ang="0">
                  <a:pos x="connsiteX13757" y="connsiteY13757"/>
                </a:cxn>
                <a:cxn ang="0">
                  <a:pos x="connsiteX13758" y="connsiteY13758"/>
                </a:cxn>
                <a:cxn ang="0">
                  <a:pos x="connsiteX13759" y="connsiteY13759"/>
                </a:cxn>
                <a:cxn ang="0">
                  <a:pos x="connsiteX13760" y="connsiteY13760"/>
                </a:cxn>
                <a:cxn ang="0">
                  <a:pos x="connsiteX13761" y="connsiteY13761"/>
                </a:cxn>
                <a:cxn ang="0">
                  <a:pos x="connsiteX13762" y="connsiteY13762"/>
                </a:cxn>
                <a:cxn ang="0">
                  <a:pos x="connsiteX13763" y="connsiteY13763"/>
                </a:cxn>
                <a:cxn ang="0">
                  <a:pos x="connsiteX13764" y="connsiteY13764"/>
                </a:cxn>
                <a:cxn ang="0">
                  <a:pos x="connsiteX13765" y="connsiteY13765"/>
                </a:cxn>
                <a:cxn ang="0">
                  <a:pos x="connsiteX13766" y="connsiteY13766"/>
                </a:cxn>
                <a:cxn ang="0">
                  <a:pos x="connsiteX13767" y="connsiteY13767"/>
                </a:cxn>
                <a:cxn ang="0">
                  <a:pos x="connsiteX13768" y="connsiteY13768"/>
                </a:cxn>
                <a:cxn ang="0">
                  <a:pos x="connsiteX13769" y="connsiteY13769"/>
                </a:cxn>
                <a:cxn ang="0">
                  <a:pos x="connsiteX13770" y="connsiteY13770"/>
                </a:cxn>
                <a:cxn ang="0">
                  <a:pos x="connsiteX13771" y="connsiteY13771"/>
                </a:cxn>
                <a:cxn ang="0">
                  <a:pos x="connsiteX13772" y="connsiteY13772"/>
                </a:cxn>
                <a:cxn ang="0">
                  <a:pos x="connsiteX13773" y="connsiteY13773"/>
                </a:cxn>
                <a:cxn ang="0">
                  <a:pos x="connsiteX13774" y="connsiteY13774"/>
                </a:cxn>
                <a:cxn ang="0">
                  <a:pos x="connsiteX13775" y="connsiteY13775"/>
                </a:cxn>
                <a:cxn ang="0">
                  <a:pos x="connsiteX13776" y="connsiteY13776"/>
                </a:cxn>
                <a:cxn ang="0">
                  <a:pos x="connsiteX13777" y="connsiteY13777"/>
                </a:cxn>
                <a:cxn ang="0">
                  <a:pos x="connsiteX13778" y="connsiteY13778"/>
                </a:cxn>
                <a:cxn ang="0">
                  <a:pos x="connsiteX13779" y="connsiteY13779"/>
                </a:cxn>
                <a:cxn ang="0">
                  <a:pos x="connsiteX13780" y="connsiteY13780"/>
                </a:cxn>
                <a:cxn ang="0">
                  <a:pos x="connsiteX13781" y="connsiteY13781"/>
                </a:cxn>
                <a:cxn ang="0">
                  <a:pos x="connsiteX13782" y="connsiteY13782"/>
                </a:cxn>
                <a:cxn ang="0">
                  <a:pos x="connsiteX13783" y="connsiteY13783"/>
                </a:cxn>
                <a:cxn ang="0">
                  <a:pos x="connsiteX13784" y="connsiteY13784"/>
                </a:cxn>
                <a:cxn ang="0">
                  <a:pos x="connsiteX13785" y="connsiteY13785"/>
                </a:cxn>
                <a:cxn ang="0">
                  <a:pos x="connsiteX13786" y="connsiteY13786"/>
                </a:cxn>
                <a:cxn ang="0">
                  <a:pos x="connsiteX13787" y="connsiteY13787"/>
                </a:cxn>
                <a:cxn ang="0">
                  <a:pos x="connsiteX13788" y="connsiteY13788"/>
                </a:cxn>
                <a:cxn ang="0">
                  <a:pos x="connsiteX13789" y="connsiteY13789"/>
                </a:cxn>
                <a:cxn ang="0">
                  <a:pos x="connsiteX13790" y="connsiteY13790"/>
                </a:cxn>
                <a:cxn ang="0">
                  <a:pos x="connsiteX13791" y="connsiteY13791"/>
                </a:cxn>
                <a:cxn ang="0">
                  <a:pos x="connsiteX13792" y="connsiteY13792"/>
                </a:cxn>
                <a:cxn ang="0">
                  <a:pos x="connsiteX13793" y="connsiteY13793"/>
                </a:cxn>
                <a:cxn ang="0">
                  <a:pos x="connsiteX13794" y="connsiteY13794"/>
                </a:cxn>
                <a:cxn ang="0">
                  <a:pos x="connsiteX13795" y="connsiteY13795"/>
                </a:cxn>
                <a:cxn ang="0">
                  <a:pos x="connsiteX13796" y="connsiteY13796"/>
                </a:cxn>
                <a:cxn ang="0">
                  <a:pos x="connsiteX13797" y="connsiteY13797"/>
                </a:cxn>
                <a:cxn ang="0">
                  <a:pos x="connsiteX13798" y="connsiteY13798"/>
                </a:cxn>
                <a:cxn ang="0">
                  <a:pos x="connsiteX13799" y="connsiteY13799"/>
                </a:cxn>
                <a:cxn ang="0">
                  <a:pos x="connsiteX13800" y="connsiteY13800"/>
                </a:cxn>
                <a:cxn ang="0">
                  <a:pos x="connsiteX13801" y="connsiteY13801"/>
                </a:cxn>
                <a:cxn ang="0">
                  <a:pos x="connsiteX13802" y="connsiteY13802"/>
                </a:cxn>
                <a:cxn ang="0">
                  <a:pos x="connsiteX13803" y="connsiteY13803"/>
                </a:cxn>
                <a:cxn ang="0">
                  <a:pos x="connsiteX13804" y="connsiteY13804"/>
                </a:cxn>
                <a:cxn ang="0">
                  <a:pos x="connsiteX13805" y="connsiteY13805"/>
                </a:cxn>
                <a:cxn ang="0">
                  <a:pos x="connsiteX13806" y="connsiteY13806"/>
                </a:cxn>
                <a:cxn ang="0">
                  <a:pos x="connsiteX13807" y="connsiteY13807"/>
                </a:cxn>
                <a:cxn ang="0">
                  <a:pos x="connsiteX13808" y="connsiteY13808"/>
                </a:cxn>
                <a:cxn ang="0">
                  <a:pos x="connsiteX13809" y="connsiteY13809"/>
                </a:cxn>
                <a:cxn ang="0">
                  <a:pos x="connsiteX13810" y="connsiteY13810"/>
                </a:cxn>
                <a:cxn ang="0">
                  <a:pos x="connsiteX13811" y="connsiteY13811"/>
                </a:cxn>
                <a:cxn ang="0">
                  <a:pos x="connsiteX13812" y="connsiteY13812"/>
                </a:cxn>
                <a:cxn ang="0">
                  <a:pos x="connsiteX13813" y="connsiteY13813"/>
                </a:cxn>
                <a:cxn ang="0">
                  <a:pos x="connsiteX13814" y="connsiteY13814"/>
                </a:cxn>
                <a:cxn ang="0">
                  <a:pos x="connsiteX13815" y="connsiteY13815"/>
                </a:cxn>
                <a:cxn ang="0">
                  <a:pos x="connsiteX13816" y="connsiteY13816"/>
                </a:cxn>
                <a:cxn ang="0">
                  <a:pos x="connsiteX13817" y="connsiteY13817"/>
                </a:cxn>
                <a:cxn ang="0">
                  <a:pos x="connsiteX13818" y="connsiteY13818"/>
                </a:cxn>
                <a:cxn ang="0">
                  <a:pos x="connsiteX13819" y="connsiteY13819"/>
                </a:cxn>
                <a:cxn ang="0">
                  <a:pos x="connsiteX13820" y="connsiteY13820"/>
                </a:cxn>
                <a:cxn ang="0">
                  <a:pos x="connsiteX13821" y="connsiteY13821"/>
                </a:cxn>
                <a:cxn ang="0">
                  <a:pos x="connsiteX13822" y="connsiteY13822"/>
                </a:cxn>
                <a:cxn ang="0">
                  <a:pos x="connsiteX13823" y="connsiteY13823"/>
                </a:cxn>
                <a:cxn ang="0">
                  <a:pos x="connsiteX13824" y="connsiteY13824"/>
                </a:cxn>
                <a:cxn ang="0">
                  <a:pos x="connsiteX13825" y="connsiteY13825"/>
                </a:cxn>
                <a:cxn ang="0">
                  <a:pos x="connsiteX13826" y="connsiteY13826"/>
                </a:cxn>
                <a:cxn ang="0">
                  <a:pos x="connsiteX13827" y="connsiteY13827"/>
                </a:cxn>
                <a:cxn ang="0">
                  <a:pos x="connsiteX13828" y="connsiteY13828"/>
                </a:cxn>
                <a:cxn ang="0">
                  <a:pos x="connsiteX13829" y="connsiteY13829"/>
                </a:cxn>
                <a:cxn ang="0">
                  <a:pos x="connsiteX13830" y="connsiteY13830"/>
                </a:cxn>
                <a:cxn ang="0">
                  <a:pos x="connsiteX13831" y="connsiteY13831"/>
                </a:cxn>
                <a:cxn ang="0">
                  <a:pos x="connsiteX13832" y="connsiteY13832"/>
                </a:cxn>
                <a:cxn ang="0">
                  <a:pos x="connsiteX13833" y="connsiteY13833"/>
                </a:cxn>
                <a:cxn ang="0">
                  <a:pos x="connsiteX13834" y="connsiteY13834"/>
                </a:cxn>
                <a:cxn ang="0">
                  <a:pos x="connsiteX13835" y="connsiteY13835"/>
                </a:cxn>
                <a:cxn ang="0">
                  <a:pos x="connsiteX13836" y="connsiteY13836"/>
                </a:cxn>
                <a:cxn ang="0">
                  <a:pos x="connsiteX13837" y="connsiteY13837"/>
                </a:cxn>
                <a:cxn ang="0">
                  <a:pos x="connsiteX13838" y="connsiteY13838"/>
                </a:cxn>
                <a:cxn ang="0">
                  <a:pos x="connsiteX13839" y="connsiteY13839"/>
                </a:cxn>
                <a:cxn ang="0">
                  <a:pos x="connsiteX13840" y="connsiteY13840"/>
                </a:cxn>
                <a:cxn ang="0">
                  <a:pos x="connsiteX13841" y="connsiteY13841"/>
                </a:cxn>
                <a:cxn ang="0">
                  <a:pos x="connsiteX13842" y="connsiteY13842"/>
                </a:cxn>
                <a:cxn ang="0">
                  <a:pos x="connsiteX13843" y="connsiteY13843"/>
                </a:cxn>
                <a:cxn ang="0">
                  <a:pos x="connsiteX13844" y="connsiteY13844"/>
                </a:cxn>
                <a:cxn ang="0">
                  <a:pos x="connsiteX13845" y="connsiteY13845"/>
                </a:cxn>
                <a:cxn ang="0">
                  <a:pos x="connsiteX13846" y="connsiteY13846"/>
                </a:cxn>
                <a:cxn ang="0">
                  <a:pos x="connsiteX13847" y="connsiteY13847"/>
                </a:cxn>
                <a:cxn ang="0">
                  <a:pos x="connsiteX13848" y="connsiteY13848"/>
                </a:cxn>
                <a:cxn ang="0">
                  <a:pos x="connsiteX13849" y="connsiteY13849"/>
                </a:cxn>
                <a:cxn ang="0">
                  <a:pos x="connsiteX13850" y="connsiteY13850"/>
                </a:cxn>
                <a:cxn ang="0">
                  <a:pos x="connsiteX13851" y="connsiteY13851"/>
                </a:cxn>
                <a:cxn ang="0">
                  <a:pos x="connsiteX13852" y="connsiteY13852"/>
                </a:cxn>
                <a:cxn ang="0">
                  <a:pos x="connsiteX13853" y="connsiteY13853"/>
                </a:cxn>
                <a:cxn ang="0">
                  <a:pos x="connsiteX13854" y="connsiteY13854"/>
                </a:cxn>
                <a:cxn ang="0">
                  <a:pos x="connsiteX13855" y="connsiteY13855"/>
                </a:cxn>
                <a:cxn ang="0">
                  <a:pos x="connsiteX13856" y="connsiteY13856"/>
                </a:cxn>
                <a:cxn ang="0">
                  <a:pos x="connsiteX13857" y="connsiteY13857"/>
                </a:cxn>
                <a:cxn ang="0">
                  <a:pos x="connsiteX13858" y="connsiteY13858"/>
                </a:cxn>
                <a:cxn ang="0">
                  <a:pos x="connsiteX13859" y="connsiteY13859"/>
                </a:cxn>
                <a:cxn ang="0">
                  <a:pos x="connsiteX13860" y="connsiteY13860"/>
                </a:cxn>
                <a:cxn ang="0">
                  <a:pos x="connsiteX13861" y="connsiteY13861"/>
                </a:cxn>
                <a:cxn ang="0">
                  <a:pos x="connsiteX13862" y="connsiteY13862"/>
                </a:cxn>
                <a:cxn ang="0">
                  <a:pos x="connsiteX13863" y="connsiteY13863"/>
                </a:cxn>
                <a:cxn ang="0">
                  <a:pos x="connsiteX13864" y="connsiteY13864"/>
                </a:cxn>
                <a:cxn ang="0">
                  <a:pos x="connsiteX13865" y="connsiteY13865"/>
                </a:cxn>
                <a:cxn ang="0">
                  <a:pos x="connsiteX13866" y="connsiteY13866"/>
                </a:cxn>
                <a:cxn ang="0">
                  <a:pos x="connsiteX13867" y="connsiteY13867"/>
                </a:cxn>
                <a:cxn ang="0">
                  <a:pos x="connsiteX13868" y="connsiteY13868"/>
                </a:cxn>
                <a:cxn ang="0">
                  <a:pos x="connsiteX13869" y="connsiteY13869"/>
                </a:cxn>
                <a:cxn ang="0">
                  <a:pos x="connsiteX13870" y="connsiteY13870"/>
                </a:cxn>
                <a:cxn ang="0">
                  <a:pos x="connsiteX13871" y="connsiteY13871"/>
                </a:cxn>
                <a:cxn ang="0">
                  <a:pos x="connsiteX13872" y="connsiteY13872"/>
                </a:cxn>
                <a:cxn ang="0">
                  <a:pos x="connsiteX13873" y="connsiteY13873"/>
                </a:cxn>
                <a:cxn ang="0">
                  <a:pos x="connsiteX13874" y="connsiteY13874"/>
                </a:cxn>
                <a:cxn ang="0">
                  <a:pos x="connsiteX13875" y="connsiteY13875"/>
                </a:cxn>
                <a:cxn ang="0">
                  <a:pos x="connsiteX13876" y="connsiteY13876"/>
                </a:cxn>
                <a:cxn ang="0">
                  <a:pos x="connsiteX13877" y="connsiteY13877"/>
                </a:cxn>
                <a:cxn ang="0">
                  <a:pos x="connsiteX13878" y="connsiteY13878"/>
                </a:cxn>
                <a:cxn ang="0">
                  <a:pos x="connsiteX13879" y="connsiteY13879"/>
                </a:cxn>
                <a:cxn ang="0">
                  <a:pos x="connsiteX13880" y="connsiteY13880"/>
                </a:cxn>
                <a:cxn ang="0">
                  <a:pos x="connsiteX13881" y="connsiteY13881"/>
                </a:cxn>
                <a:cxn ang="0">
                  <a:pos x="connsiteX13882" y="connsiteY13882"/>
                </a:cxn>
                <a:cxn ang="0">
                  <a:pos x="connsiteX13883" y="connsiteY13883"/>
                </a:cxn>
                <a:cxn ang="0">
                  <a:pos x="connsiteX13884" y="connsiteY13884"/>
                </a:cxn>
                <a:cxn ang="0">
                  <a:pos x="connsiteX13885" y="connsiteY13885"/>
                </a:cxn>
                <a:cxn ang="0">
                  <a:pos x="connsiteX13886" y="connsiteY13886"/>
                </a:cxn>
                <a:cxn ang="0">
                  <a:pos x="connsiteX13887" y="connsiteY13887"/>
                </a:cxn>
                <a:cxn ang="0">
                  <a:pos x="connsiteX13888" y="connsiteY13888"/>
                </a:cxn>
                <a:cxn ang="0">
                  <a:pos x="connsiteX13889" y="connsiteY13889"/>
                </a:cxn>
                <a:cxn ang="0">
                  <a:pos x="connsiteX13890" y="connsiteY13890"/>
                </a:cxn>
                <a:cxn ang="0">
                  <a:pos x="connsiteX13891" y="connsiteY13891"/>
                </a:cxn>
                <a:cxn ang="0">
                  <a:pos x="connsiteX13892" y="connsiteY13892"/>
                </a:cxn>
                <a:cxn ang="0">
                  <a:pos x="connsiteX13893" y="connsiteY13893"/>
                </a:cxn>
                <a:cxn ang="0">
                  <a:pos x="connsiteX13894" y="connsiteY13894"/>
                </a:cxn>
                <a:cxn ang="0">
                  <a:pos x="connsiteX13895" y="connsiteY13895"/>
                </a:cxn>
                <a:cxn ang="0">
                  <a:pos x="connsiteX13896" y="connsiteY13896"/>
                </a:cxn>
                <a:cxn ang="0">
                  <a:pos x="connsiteX13897" y="connsiteY13897"/>
                </a:cxn>
                <a:cxn ang="0">
                  <a:pos x="connsiteX13898" y="connsiteY13898"/>
                </a:cxn>
                <a:cxn ang="0">
                  <a:pos x="connsiteX13899" y="connsiteY13899"/>
                </a:cxn>
                <a:cxn ang="0">
                  <a:pos x="connsiteX13900" y="connsiteY13900"/>
                </a:cxn>
                <a:cxn ang="0">
                  <a:pos x="connsiteX13901" y="connsiteY13901"/>
                </a:cxn>
                <a:cxn ang="0">
                  <a:pos x="connsiteX13902" y="connsiteY13902"/>
                </a:cxn>
                <a:cxn ang="0">
                  <a:pos x="connsiteX13903" y="connsiteY13903"/>
                </a:cxn>
                <a:cxn ang="0">
                  <a:pos x="connsiteX13904" y="connsiteY13904"/>
                </a:cxn>
                <a:cxn ang="0">
                  <a:pos x="connsiteX13905" y="connsiteY13905"/>
                </a:cxn>
                <a:cxn ang="0">
                  <a:pos x="connsiteX13906" y="connsiteY13906"/>
                </a:cxn>
                <a:cxn ang="0">
                  <a:pos x="connsiteX13907" y="connsiteY13907"/>
                </a:cxn>
                <a:cxn ang="0">
                  <a:pos x="connsiteX13908" y="connsiteY13908"/>
                </a:cxn>
                <a:cxn ang="0">
                  <a:pos x="connsiteX13909" y="connsiteY13909"/>
                </a:cxn>
                <a:cxn ang="0">
                  <a:pos x="connsiteX13910" y="connsiteY13910"/>
                </a:cxn>
                <a:cxn ang="0">
                  <a:pos x="connsiteX13911" y="connsiteY13911"/>
                </a:cxn>
                <a:cxn ang="0">
                  <a:pos x="connsiteX13912" y="connsiteY13912"/>
                </a:cxn>
                <a:cxn ang="0">
                  <a:pos x="connsiteX13913" y="connsiteY13913"/>
                </a:cxn>
                <a:cxn ang="0">
                  <a:pos x="connsiteX13914" y="connsiteY13914"/>
                </a:cxn>
                <a:cxn ang="0">
                  <a:pos x="connsiteX13915" y="connsiteY13915"/>
                </a:cxn>
                <a:cxn ang="0">
                  <a:pos x="connsiteX13916" y="connsiteY13916"/>
                </a:cxn>
                <a:cxn ang="0">
                  <a:pos x="connsiteX13917" y="connsiteY13917"/>
                </a:cxn>
                <a:cxn ang="0">
                  <a:pos x="connsiteX13918" y="connsiteY13918"/>
                </a:cxn>
                <a:cxn ang="0">
                  <a:pos x="connsiteX13919" y="connsiteY13919"/>
                </a:cxn>
                <a:cxn ang="0">
                  <a:pos x="connsiteX13920" y="connsiteY13920"/>
                </a:cxn>
                <a:cxn ang="0">
                  <a:pos x="connsiteX13921" y="connsiteY13921"/>
                </a:cxn>
                <a:cxn ang="0">
                  <a:pos x="connsiteX13922" y="connsiteY13922"/>
                </a:cxn>
                <a:cxn ang="0">
                  <a:pos x="connsiteX13923" y="connsiteY13923"/>
                </a:cxn>
                <a:cxn ang="0">
                  <a:pos x="connsiteX13924" y="connsiteY13924"/>
                </a:cxn>
                <a:cxn ang="0">
                  <a:pos x="connsiteX13925" y="connsiteY13925"/>
                </a:cxn>
                <a:cxn ang="0">
                  <a:pos x="connsiteX13926" y="connsiteY13926"/>
                </a:cxn>
                <a:cxn ang="0">
                  <a:pos x="connsiteX13927" y="connsiteY13927"/>
                </a:cxn>
                <a:cxn ang="0">
                  <a:pos x="connsiteX13928" y="connsiteY13928"/>
                </a:cxn>
                <a:cxn ang="0">
                  <a:pos x="connsiteX13929" y="connsiteY13929"/>
                </a:cxn>
                <a:cxn ang="0">
                  <a:pos x="connsiteX13930" y="connsiteY13930"/>
                </a:cxn>
                <a:cxn ang="0">
                  <a:pos x="connsiteX13931" y="connsiteY13931"/>
                </a:cxn>
                <a:cxn ang="0">
                  <a:pos x="connsiteX13932" y="connsiteY13932"/>
                </a:cxn>
                <a:cxn ang="0">
                  <a:pos x="connsiteX13933" y="connsiteY13933"/>
                </a:cxn>
                <a:cxn ang="0">
                  <a:pos x="connsiteX13934" y="connsiteY13934"/>
                </a:cxn>
                <a:cxn ang="0">
                  <a:pos x="connsiteX13935" y="connsiteY13935"/>
                </a:cxn>
                <a:cxn ang="0">
                  <a:pos x="connsiteX13936" y="connsiteY13936"/>
                </a:cxn>
                <a:cxn ang="0">
                  <a:pos x="connsiteX13937" y="connsiteY13937"/>
                </a:cxn>
                <a:cxn ang="0">
                  <a:pos x="connsiteX13938" y="connsiteY13938"/>
                </a:cxn>
                <a:cxn ang="0">
                  <a:pos x="connsiteX13939" y="connsiteY13939"/>
                </a:cxn>
                <a:cxn ang="0">
                  <a:pos x="connsiteX13940" y="connsiteY13940"/>
                </a:cxn>
                <a:cxn ang="0">
                  <a:pos x="connsiteX13941" y="connsiteY13941"/>
                </a:cxn>
                <a:cxn ang="0">
                  <a:pos x="connsiteX13942" y="connsiteY13942"/>
                </a:cxn>
                <a:cxn ang="0">
                  <a:pos x="connsiteX13943" y="connsiteY13943"/>
                </a:cxn>
                <a:cxn ang="0">
                  <a:pos x="connsiteX13944" y="connsiteY13944"/>
                </a:cxn>
                <a:cxn ang="0">
                  <a:pos x="connsiteX13945" y="connsiteY13945"/>
                </a:cxn>
                <a:cxn ang="0">
                  <a:pos x="connsiteX13946" y="connsiteY13946"/>
                </a:cxn>
                <a:cxn ang="0">
                  <a:pos x="connsiteX13947" y="connsiteY13947"/>
                </a:cxn>
                <a:cxn ang="0">
                  <a:pos x="connsiteX13948" y="connsiteY13948"/>
                </a:cxn>
                <a:cxn ang="0">
                  <a:pos x="connsiteX13949" y="connsiteY13949"/>
                </a:cxn>
                <a:cxn ang="0">
                  <a:pos x="connsiteX13950" y="connsiteY13950"/>
                </a:cxn>
                <a:cxn ang="0">
                  <a:pos x="connsiteX13951" y="connsiteY13951"/>
                </a:cxn>
                <a:cxn ang="0">
                  <a:pos x="connsiteX13952" y="connsiteY13952"/>
                </a:cxn>
                <a:cxn ang="0">
                  <a:pos x="connsiteX13953" y="connsiteY13953"/>
                </a:cxn>
                <a:cxn ang="0">
                  <a:pos x="connsiteX13954" y="connsiteY13954"/>
                </a:cxn>
                <a:cxn ang="0">
                  <a:pos x="connsiteX13955" y="connsiteY13955"/>
                </a:cxn>
                <a:cxn ang="0">
                  <a:pos x="connsiteX13956" y="connsiteY13956"/>
                </a:cxn>
                <a:cxn ang="0">
                  <a:pos x="connsiteX13957" y="connsiteY13957"/>
                </a:cxn>
                <a:cxn ang="0">
                  <a:pos x="connsiteX13958" y="connsiteY13958"/>
                </a:cxn>
                <a:cxn ang="0">
                  <a:pos x="connsiteX13959" y="connsiteY13959"/>
                </a:cxn>
                <a:cxn ang="0">
                  <a:pos x="connsiteX13960" y="connsiteY13960"/>
                </a:cxn>
                <a:cxn ang="0">
                  <a:pos x="connsiteX13961" y="connsiteY13961"/>
                </a:cxn>
                <a:cxn ang="0">
                  <a:pos x="connsiteX13962" y="connsiteY13962"/>
                </a:cxn>
                <a:cxn ang="0">
                  <a:pos x="connsiteX13963" y="connsiteY13963"/>
                </a:cxn>
                <a:cxn ang="0">
                  <a:pos x="connsiteX13964" y="connsiteY13964"/>
                </a:cxn>
                <a:cxn ang="0">
                  <a:pos x="connsiteX13965" y="connsiteY13965"/>
                </a:cxn>
                <a:cxn ang="0">
                  <a:pos x="connsiteX13966" y="connsiteY13966"/>
                </a:cxn>
                <a:cxn ang="0">
                  <a:pos x="connsiteX13967" y="connsiteY13967"/>
                </a:cxn>
                <a:cxn ang="0">
                  <a:pos x="connsiteX13968" y="connsiteY13968"/>
                </a:cxn>
                <a:cxn ang="0">
                  <a:pos x="connsiteX13969" y="connsiteY13969"/>
                </a:cxn>
                <a:cxn ang="0">
                  <a:pos x="connsiteX13970" y="connsiteY13970"/>
                </a:cxn>
                <a:cxn ang="0">
                  <a:pos x="connsiteX13971" y="connsiteY13971"/>
                </a:cxn>
                <a:cxn ang="0">
                  <a:pos x="connsiteX13972" y="connsiteY13972"/>
                </a:cxn>
                <a:cxn ang="0">
                  <a:pos x="connsiteX13973" y="connsiteY13973"/>
                </a:cxn>
                <a:cxn ang="0">
                  <a:pos x="connsiteX13974" y="connsiteY13974"/>
                </a:cxn>
                <a:cxn ang="0">
                  <a:pos x="connsiteX13975" y="connsiteY13975"/>
                </a:cxn>
                <a:cxn ang="0">
                  <a:pos x="connsiteX13976" y="connsiteY13976"/>
                </a:cxn>
                <a:cxn ang="0">
                  <a:pos x="connsiteX13977" y="connsiteY13977"/>
                </a:cxn>
                <a:cxn ang="0">
                  <a:pos x="connsiteX13978" y="connsiteY13978"/>
                </a:cxn>
                <a:cxn ang="0">
                  <a:pos x="connsiteX13979" y="connsiteY13979"/>
                </a:cxn>
                <a:cxn ang="0">
                  <a:pos x="connsiteX13980" y="connsiteY13980"/>
                </a:cxn>
                <a:cxn ang="0">
                  <a:pos x="connsiteX13981" y="connsiteY13981"/>
                </a:cxn>
                <a:cxn ang="0">
                  <a:pos x="connsiteX13982" y="connsiteY13982"/>
                </a:cxn>
                <a:cxn ang="0">
                  <a:pos x="connsiteX13983" y="connsiteY13983"/>
                </a:cxn>
                <a:cxn ang="0">
                  <a:pos x="connsiteX13984" y="connsiteY13984"/>
                </a:cxn>
                <a:cxn ang="0">
                  <a:pos x="connsiteX13985" y="connsiteY13985"/>
                </a:cxn>
                <a:cxn ang="0">
                  <a:pos x="connsiteX13986" y="connsiteY13986"/>
                </a:cxn>
                <a:cxn ang="0">
                  <a:pos x="connsiteX13987" y="connsiteY13987"/>
                </a:cxn>
                <a:cxn ang="0">
                  <a:pos x="connsiteX13988" y="connsiteY13988"/>
                </a:cxn>
                <a:cxn ang="0">
                  <a:pos x="connsiteX13989" y="connsiteY13989"/>
                </a:cxn>
                <a:cxn ang="0">
                  <a:pos x="connsiteX13990" y="connsiteY13990"/>
                </a:cxn>
                <a:cxn ang="0">
                  <a:pos x="connsiteX13991" y="connsiteY13991"/>
                </a:cxn>
                <a:cxn ang="0">
                  <a:pos x="connsiteX13992" y="connsiteY13992"/>
                </a:cxn>
                <a:cxn ang="0">
                  <a:pos x="connsiteX13993" y="connsiteY13993"/>
                </a:cxn>
                <a:cxn ang="0">
                  <a:pos x="connsiteX13994" y="connsiteY13994"/>
                </a:cxn>
                <a:cxn ang="0">
                  <a:pos x="connsiteX13995" y="connsiteY13995"/>
                </a:cxn>
                <a:cxn ang="0">
                  <a:pos x="connsiteX13996" y="connsiteY13996"/>
                </a:cxn>
                <a:cxn ang="0">
                  <a:pos x="connsiteX13997" y="connsiteY13997"/>
                </a:cxn>
                <a:cxn ang="0">
                  <a:pos x="connsiteX13998" y="connsiteY13998"/>
                </a:cxn>
                <a:cxn ang="0">
                  <a:pos x="connsiteX13999" y="connsiteY13999"/>
                </a:cxn>
                <a:cxn ang="0">
                  <a:pos x="connsiteX14000" y="connsiteY14000"/>
                </a:cxn>
                <a:cxn ang="0">
                  <a:pos x="connsiteX14001" y="connsiteY14001"/>
                </a:cxn>
                <a:cxn ang="0">
                  <a:pos x="connsiteX14002" y="connsiteY14002"/>
                </a:cxn>
                <a:cxn ang="0">
                  <a:pos x="connsiteX14003" y="connsiteY14003"/>
                </a:cxn>
                <a:cxn ang="0">
                  <a:pos x="connsiteX14004" y="connsiteY14004"/>
                </a:cxn>
                <a:cxn ang="0">
                  <a:pos x="connsiteX14005" y="connsiteY14005"/>
                </a:cxn>
                <a:cxn ang="0">
                  <a:pos x="connsiteX14006" y="connsiteY14006"/>
                </a:cxn>
                <a:cxn ang="0">
                  <a:pos x="connsiteX14007" y="connsiteY14007"/>
                </a:cxn>
                <a:cxn ang="0">
                  <a:pos x="connsiteX14008" y="connsiteY14008"/>
                </a:cxn>
                <a:cxn ang="0">
                  <a:pos x="connsiteX14009" y="connsiteY14009"/>
                </a:cxn>
                <a:cxn ang="0">
                  <a:pos x="connsiteX14010" y="connsiteY14010"/>
                </a:cxn>
                <a:cxn ang="0">
                  <a:pos x="connsiteX14011" y="connsiteY14011"/>
                </a:cxn>
                <a:cxn ang="0">
                  <a:pos x="connsiteX14012" y="connsiteY14012"/>
                </a:cxn>
                <a:cxn ang="0">
                  <a:pos x="connsiteX14013" y="connsiteY14013"/>
                </a:cxn>
                <a:cxn ang="0">
                  <a:pos x="connsiteX14014" y="connsiteY14014"/>
                </a:cxn>
                <a:cxn ang="0">
                  <a:pos x="connsiteX14015" y="connsiteY14015"/>
                </a:cxn>
                <a:cxn ang="0">
                  <a:pos x="connsiteX14016" y="connsiteY14016"/>
                </a:cxn>
                <a:cxn ang="0">
                  <a:pos x="connsiteX14017" y="connsiteY14017"/>
                </a:cxn>
                <a:cxn ang="0">
                  <a:pos x="connsiteX14018" y="connsiteY14018"/>
                </a:cxn>
                <a:cxn ang="0">
                  <a:pos x="connsiteX14019" y="connsiteY14019"/>
                </a:cxn>
                <a:cxn ang="0">
                  <a:pos x="connsiteX14020" y="connsiteY14020"/>
                </a:cxn>
                <a:cxn ang="0">
                  <a:pos x="connsiteX14021" y="connsiteY14021"/>
                </a:cxn>
                <a:cxn ang="0">
                  <a:pos x="connsiteX14022" y="connsiteY14022"/>
                </a:cxn>
                <a:cxn ang="0">
                  <a:pos x="connsiteX14023" y="connsiteY14023"/>
                </a:cxn>
                <a:cxn ang="0">
                  <a:pos x="connsiteX14024" y="connsiteY14024"/>
                </a:cxn>
                <a:cxn ang="0">
                  <a:pos x="connsiteX14025" y="connsiteY14025"/>
                </a:cxn>
                <a:cxn ang="0">
                  <a:pos x="connsiteX14026" y="connsiteY14026"/>
                </a:cxn>
                <a:cxn ang="0">
                  <a:pos x="connsiteX14027" y="connsiteY14027"/>
                </a:cxn>
                <a:cxn ang="0">
                  <a:pos x="connsiteX14028" y="connsiteY14028"/>
                </a:cxn>
                <a:cxn ang="0">
                  <a:pos x="connsiteX14029" y="connsiteY14029"/>
                </a:cxn>
                <a:cxn ang="0">
                  <a:pos x="connsiteX14030" y="connsiteY14030"/>
                </a:cxn>
                <a:cxn ang="0">
                  <a:pos x="connsiteX14031" y="connsiteY14031"/>
                </a:cxn>
                <a:cxn ang="0">
                  <a:pos x="connsiteX14032" y="connsiteY14032"/>
                </a:cxn>
                <a:cxn ang="0">
                  <a:pos x="connsiteX14033" y="connsiteY14033"/>
                </a:cxn>
                <a:cxn ang="0">
                  <a:pos x="connsiteX14034" y="connsiteY14034"/>
                </a:cxn>
                <a:cxn ang="0">
                  <a:pos x="connsiteX14035" y="connsiteY14035"/>
                </a:cxn>
                <a:cxn ang="0">
                  <a:pos x="connsiteX14036" y="connsiteY14036"/>
                </a:cxn>
                <a:cxn ang="0">
                  <a:pos x="connsiteX14037" y="connsiteY14037"/>
                </a:cxn>
                <a:cxn ang="0">
                  <a:pos x="connsiteX14038" y="connsiteY14038"/>
                </a:cxn>
                <a:cxn ang="0">
                  <a:pos x="connsiteX14039" y="connsiteY14039"/>
                </a:cxn>
                <a:cxn ang="0">
                  <a:pos x="connsiteX14040" y="connsiteY14040"/>
                </a:cxn>
                <a:cxn ang="0">
                  <a:pos x="connsiteX14041" y="connsiteY14041"/>
                </a:cxn>
                <a:cxn ang="0">
                  <a:pos x="connsiteX14042" y="connsiteY14042"/>
                </a:cxn>
                <a:cxn ang="0">
                  <a:pos x="connsiteX14043" y="connsiteY14043"/>
                </a:cxn>
                <a:cxn ang="0">
                  <a:pos x="connsiteX14044" y="connsiteY14044"/>
                </a:cxn>
                <a:cxn ang="0">
                  <a:pos x="connsiteX14045" y="connsiteY14045"/>
                </a:cxn>
                <a:cxn ang="0">
                  <a:pos x="connsiteX14046" y="connsiteY14046"/>
                </a:cxn>
                <a:cxn ang="0">
                  <a:pos x="connsiteX14047" y="connsiteY14047"/>
                </a:cxn>
                <a:cxn ang="0">
                  <a:pos x="connsiteX14048" y="connsiteY14048"/>
                </a:cxn>
                <a:cxn ang="0">
                  <a:pos x="connsiteX14049" y="connsiteY14049"/>
                </a:cxn>
                <a:cxn ang="0">
                  <a:pos x="connsiteX14050" y="connsiteY14050"/>
                </a:cxn>
                <a:cxn ang="0">
                  <a:pos x="connsiteX14051" y="connsiteY14051"/>
                </a:cxn>
                <a:cxn ang="0">
                  <a:pos x="connsiteX14052" y="connsiteY14052"/>
                </a:cxn>
                <a:cxn ang="0">
                  <a:pos x="connsiteX14053" y="connsiteY14053"/>
                </a:cxn>
                <a:cxn ang="0">
                  <a:pos x="connsiteX14054" y="connsiteY14054"/>
                </a:cxn>
                <a:cxn ang="0">
                  <a:pos x="connsiteX14055" y="connsiteY14055"/>
                </a:cxn>
                <a:cxn ang="0">
                  <a:pos x="connsiteX14056" y="connsiteY14056"/>
                </a:cxn>
                <a:cxn ang="0">
                  <a:pos x="connsiteX14057" y="connsiteY14057"/>
                </a:cxn>
                <a:cxn ang="0">
                  <a:pos x="connsiteX14058" y="connsiteY14058"/>
                </a:cxn>
                <a:cxn ang="0">
                  <a:pos x="connsiteX14059" y="connsiteY14059"/>
                </a:cxn>
                <a:cxn ang="0">
                  <a:pos x="connsiteX14060" y="connsiteY14060"/>
                </a:cxn>
                <a:cxn ang="0">
                  <a:pos x="connsiteX14061" y="connsiteY14061"/>
                </a:cxn>
                <a:cxn ang="0">
                  <a:pos x="connsiteX14062" y="connsiteY14062"/>
                </a:cxn>
                <a:cxn ang="0">
                  <a:pos x="connsiteX14063" y="connsiteY14063"/>
                </a:cxn>
                <a:cxn ang="0">
                  <a:pos x="connsiteX14064" y="connsiteY14064"/>
                </a:cxn>
                <a:cxn ang="0">
                  <a:pos x="connsiteX14065" y="connsiteY14065"/>
                </a:cxn>
                <a:cxn ang="0">
                  <a:pos x="connsiteX14066" y="connsiteY14066"/>
                </a:cxn>
                <a:cxn ang="0">
                  <a:pos x="connsiteX14067" y="connsiteY14067"/>
                </a:cxn>
                <a:cxn ang="0">
                  <a:pos x="connsiteX14068" y="connsiteY14068"/>
                </a:cxn>
                <a:cxn ang="0">
                  <a:pos x="connsiteX14069" y="connsiteY14069"/>
                </a:cxn>
                <a:cxn ang="0">
                  <a:pos x="connsiteX14070" y="connsiteY14070"/>
                </a:cxn>
                <a:cxn ang="0">
                  <a:pos x="connsiteX14071" y="connsiteY14071"/>
                </a:cxn>
                <a:cxn ang="0">
                  <a:pos x="connsiteX14072" y="connsiteY14072"/>
                </a:cxn>
                <a:cxn ang="0">
                  <a:pos x="connsiteX14073" y="connsiteY14073"/>
                </a:cxn>
                <a:cxn ang="0">
                  <a:pos x="connsiteX14074" y="connsiteY14074"/>
                </a:cxn>
                <a:cxn ang="0">
                  <a:pos x="connsiteX14075" y="connsiteY14075"/>
                </a:cxn>
                <a:cxn ang="0">
                  <a:pos x="connsiteX14076" y="connsiteY14076"/>
                </a:cxn>
                <a:cxn ang="0">
                  <a:pos x="connsiteX14077" y="connsiteY14077"/>
                </a:cxn>
                <a:cxn ang="0">
                  <a:pos x="connsiteX14078" y="connsiteY14078"/>
                </a:cxn>
                <a:cxn ang="0">
                  <a:pos x="connsiteX14079" y="connsiteY14079"/>
                </a:cxn>
                <a:cxn ang="0">
                  <a:pos x="connsiteX14080" y="connsiteY14080"/>
                </a:cxn>
                <a:cxn ang="0">
                  <a:pos x="connsiteX14081" y="connsiteY14081"/>
                </a:cxn>
                <a:cxn ang="0">
                  <a:pos x="connsiteX14082" y="connsiteY14082"/>
                </a:cxn>
                <a:cxn ang="0">
                  <a:pos x="connsiteX14083" y="connsiteY14083"/>
                </a:cxn>
                <a:cxn ang="0">
                  <a:pos x="connsiteX14084" y="connsiteY14084"/>
                </a:cxn>
                <a:cxn ang="0">
                  <a:pos x="connsiteX14085" y="connsiteY14085"/>
                </a:cxn>
                <a:cxn ang="0">
                  <a:pos x="connsiteX14086" y="connsiteY14086"/>
                </a:cxn>
                <a:cxn ang="0">
                  <a:pos x="connsiteX14087" y="connsiteY14087"/>
                </a:cxn>
                <a:cxn ang="0">
                  <a:pos x="connsiteX14088" y="connsiteY14088"/>
                </a:cxn>
                <a:cxn ang="0">
                  <a:pos x="connsiteX14089" y="connsiteY14089"/>
                </a:cxn>
                <a:cxn ang="0">
                  <a:pos x="connsiteX14090" y="connsiteY14090"/>
                </a:cxn>
                <a:cxn ang="0">
                  <a:pos x="connsiteX14091" y="connsiteY14091"/>
                </a:cxn>
                <a:cxn ang="0">
                  <a:pos x="connsiteX14092" y="connsiteY14092"/>
                </a:cxn>
                <a:cxn ang="0">
                  <a:pos x="connsiteX14093" y="connsiteY14093"/>
                </a:cxn>
                <a:cxn ang="0">
                  <a:pos x="connsiteX14094" y="connsiteY14094"/>
                </a:cxn>
                <a:cxn ang="0">
                  <a:pos x="connsiteX14095" y="connsiteY14095"/>
                </a:cxn>
                <a:cxn ang="0">
                  <a:pos x="connsiteX14096" y="connsiteY14096"/>
                </a:cxn>
                <a:cxn ang="0">
                  <a:pos x="connsiteX14097" y="connsiteY14097"/>
                </a:cxn>
                <a:cxn ang="0">
                  <a:pos x="connsiteX14098" y="connsiteY14098"/>
                </a:cxn>
                <a:cxn ang="0">
                  <a:pos x="connsiteX14099" y="connsiteY14099"/>
                </a:cxn>
                <a:cxn ang="0">
                  <a:pos x="connsiteX14100" y="connsiteY14100"/>
                </a:cxn>
                <a:cxn ang="0">
                  <a:pos x="connsiteX14101" y="connsiteY14101"/>
                </a:cxn>
                <a:cxn ang="0">
                  <a:pos x="connsiteX14102" y="connsiteY14102"/>
                </a:cxn>
                <a:cxn ang="0">
                  <a:pos x="connsiteX14103" y="connsiteY14103"/>
                </a:cxn>
                <a:cxn ang="0">
                  <a:pos x="connsiteX14104" y="connsiteY14104"/>
                </a:cxn>
                <a:cxn ang="0">
                  <a:pos x="connsiteX14105" y="connsiteY14105"/>
                </a:cxn>
                <a:cxn ang="0">
                  <a:pos x="connsiteX14106" y="connsiteY14106"/>
                </a:cxn>
                <a:cxn ang="0">
                  <a:pos x="connsiteX14107" y="connsiteY14107"/>
                </a:cxn>
                <a:cxn ang="0">
                  <a:pos x="connsiteX14108" y="connsiteY14108"/>
                </a:cxn>
                <a:cxn ang="0">
                  <a:pos x="connsiteX14109" y="connsiteY14109"/>
                </a:cxn>
                <a:cxn ang="0">
                  <a:pos x="connsiteX14110" y="connsiteY14110"/>
                </a:cxn>
                <a:cxn ang="0">
                  <a:pos x="connsiteX14111" y="connsiteY14111"/>
                </a:cxn>
                <a:cxn ang="0">
                  <a:pos x="connsiteX14112" y="connsiteY14112"/>
                </a:cxn>
                <a:cxn ang="0">
                  <a:pos x="connsiteX14113" y="connsiteY14113"/>
                </a:cxn>
                <a:cxn ang="0">
                  <a:pos x="connsiteX14114" y="connsiteY14114"/>
                </a:cxn>
                <a:cxn ang="0">
                  <a:pos x="connsiteX14115" y="connsiteY14115"/>
                </a:cxn>
                <a:cxn ang="0">
                  <a:pos x="connsiteX14116" y="connsiteY14116"/>
                </a:cxn>
                <a:cxn ang="0">
                  <a:pos x="connsiteX14117" y="connsiteY14117"/>
                </a:cxn>
                <a:cxn ang="0">
                  <a:pos x="connsiteX14118" y="connsiteY14118"/>
                </a:cxn>
                <a:cxn ang="0">
                  <a:pos x="connsiteX14119" y="connsiteY14119"/>
                </a:cxn>
                <a:cxn ang="0">
                  <a:pos x="connsiteX14120" y="connsiteY14120"/>
                </a:cxn>
                <a:cxn ang="0">
                  <a:pos x="connsiteX14121" y="connsiteY14121"/>
                </a:cxn>
                <a:cxn ang="0">
                  <a:pos x="connsiteX14122" y="connsiteY14122"/>
                </a:cxn>
                <a:cxn ang="0">
                  <a:pos x="connsiteX14123" y="connsiteY14123"/>
                </a:cxn>
                <a:cxn ang="0">
                  <a:pos x="connsiteX14124" y="connsiteY14124"/>
                </a:cxn>
                <a:cxn ang="0">
                  <a:pos x="connsiteX14125" y="connsiteY14125"/>
                </a:cxn>
                <a:cxn ang="0">
                  <a:pos x="connsiteX14126" y="connsiteY14126"/>
                </a:cxn>
                <a:cxn ang="0">
                  <a:pos x="connsiteX14127" y="connsiteY14127"/>
                </a:cxn>
                <a:cxn ang="0">
                  <a:pos x="connsiteX14128" y="connsiteY14128"/>
                </a:cxn>
                <a:cxn ang="0">
                  <a:pos x="connsiteX14129" y="connsiteY14129"/>
                </a:cxn>
                <a:cxn ang="0">
                  <a:pos x="connsiteX14130" y="connsiteY14130"/>
                </a:cxn>
                <a:cxn ang="0">
                  <a:pos x="connsiteX14131" y="connsiteY14131"/>
                </a:cxn>
                <a:cxn ang="0">
                  <a:pos x="connsiteX14132" y="connsiteY14132"/>
                </a:cxn>
                <a:cxn ang="0">
                  <a:pos x="connsiteX14133" y="connsiteY14133"/>
                </a:cxn>
                <a:cxn ang="0">
                  <a:pos x="connsiteX14134" y="connsiteY14134"/>
                </a:cxn>
                <a:cxn ang="0">
                  <a:pos x="connsiteX14135" y="connsiteY14135"/>
                </a:cxn>
                <a:cxn ang="0">
                  <a:pos x="connsiteX14136" y="connsiteY14136"/>
                </a:cxn>
                <a:cxn ang="0">
                  <a:pos x="connsiteX14137" y="connsiteY14137"/>
                </a:cxn>
                <a:cxn ang="0">
                  <a:pos x="connsiteX14138" y="connsiteY14138"/>
                </a:cxn>
                <a:cxn ang="0">
                  <a:pos x="connsiteX14139" y="connsiteY14139"/>
                </a:cxn>
                <a:cxn ang="0">
                  <a:pos x="connsiteX14140" y="connsiteY14140"/>
                </a:cxn>
                <a:cxn ang="0">
                  <a:pos x="connsiteX14141" y="connsiteY14141"/>
                </a:cxn>
                <a:cxn ang="0">
                  <a:pos x="connsiteX14142" y="connsiteY14142"/>
                </a:cxn>
                <a:cxn ang="0">
                  <a:pos x="connsiteX14143" y="connsiteY14143"/>
                </a:cxn>
                <a:cxn ang="0">
                  <a:pos x="connsiteX14144" y="connsiteY14144"/>
                </a:cxn>
                <a:cxn ang="0">
                  <a:pos x="connsiteX14145" y="connsiteY14145"/>
                </a:cxn>
                <a:cxn ang="0">
                  <a:pos x="connsiteX14146" y="connsiteY14146"/>
                </a:cxn>
                <a:cxn ang="0">
                  <a:pos x="connsiteX14147" y="connsiteY14147"/>
                </a:cxn>
                <a:cxn ang="0">
                  <a:pos x="connsiteX14148" y="connsiteY14148"/>
                </a:cxn>
                <a:cxn ang="0">
                  <a:pos x="connsiteX14149" y="connsiteY14149"/>
                </a:cxn>
                <a:cxn ang="0">
                  <a:pos x="connsiteX14150" y="connsiteY14150"/>
                </a:cxn>
                <a:cxn ang="0">
                  <a:pos x="connsiteX14151" y="connsiteY14151"/>
                </a:cxn>
                <a:cxn ang="0">
                  <a:pos x="connsiteX14152" y="connsiteY14152"/>
                </a:cxn>
                <a:cxn ang="0">
                  <a:pos x="connsiteX14153" y="connsiteY14153"/>
                </a:cxn>
                <a:cxn ang="0">
                  <a:pos x="connsiteX14154" y="connsiteY14154"/>
                </a:cxn>
                <a:cxn ang="0">
                  <a:pos x="connsiteX14155" y="connsiteY14155"/>
                </a:cxn>
                <a:cxn ang="0">
                  <a:pos x="connsiteX14156" y="connsiteY14156"/>
                </a:cxn>
                <a:cxn ang="0">
                  <a:pos x="connsiteX14157" y="connsiteY14157"/>
                </a:cxn>
                <a:cxn ang="0">
                  <a:pos x="connsiteX14158" y="connsiteY14158"/>
                </a:cxn>
                <a:cxn ang="0">
                  <a:pos x="connsiteX14159" y="connsiteY14159"/>
                </a:cxn>
                <a:cxn ang="0">
                  <a:pos x="connsiteX14160" y="connsiteY14160"/>
                </a:cxn>
                <a:cxn ang="0">
                  <a:pos x="connsiteX14161" y="connsiteY14161"/>
                </a:cxn>
                <a:cxn ang="0">
                  <a:pos x="connsiteX14162" y="connsiteY14162"/>
                </a:cxn>
                <a:cxn ang="0">
                  <a:pos x="connsiteX14163" y="connsiteY14163"/>
                </a:cxn>
                <a:cxn ang="0">
                  <a:pos x="connsiteX14164" y="connsiteY14164"/>
                </a:cxn>
                <a:cxn ang="0">
                  <a:pos x="connsiteX14165" y="connsiteY14165"/>
                </a:cxn>
                <a:cxn ang="0">
                  <a:pos x="connsiteX14166" y="connsiteY14166"/>
                </a:cxn>
                <a:cxn ang="0">
                  <a:pos x="connsiteX14167" y="connsiteY14167"/>
                </a:cxn>
                <a:cxn ang="0">
                  <a:pos x="connsiteX14168" y="connsiteY14168"/>
                </a:cxn>
                <a:cxn ang="0">
                  <a:pos x="connsiteX14169" y="connsiteY14169"/>
                </a:cxn>
                <a:cxn ang="0">
                  <a:pos x="connsiteX14170" y="connsiteY14170"/>
                </a:cxn>
                <a:cxn ang="0">
                  <a:pos x="connsiteX14171" y="connsiteY14171"/>
                </a:cxn>
                <a:cxn ang="0">
                  <a:pos x="connsiteX14172" y="connsiteY14172"/>
                </a:cxn>
                <a:cxn ang="0">
                  <a:pos x="connsiteX14173" y="connsiteY14173"/>
                </a:cxn>
                <a:cxn ang="0">
                  <a:pos x="connsiteX14174" y="connsiteY14174"/>
                </a:cxn>
                <a:cxn ang="0">
                  <a:pos x="connsiteX14175" y="connsiteY14175"/>
                </a:cxn>
                <a:cxn ang="0">
                  <a:pos x="connsiteX14176" y="connsiteY14176"/>
                </a:cxn>
                <a:cxn ang="0">
                  <a:pos x="connsiteX14177" y="connsiteY14177"/>
                </a:cxn>
                <a:cxn ang="0">
                  <a:pos x="connsiteX14178" y="connsiteY14178"/>
                </a:cxn>
                <a:cxn ang="0">
                  <a:pos x="connsiteX14179" y="connsiteY14179"/>
                </a:cxn>
                <a:cxn ang="0">
                  <a:pos x="connsiteX14180" y="connsiteY14180"/>
                </a:cxn>
                <a:cxn ang="0">
                  <a:pos x="connsiteX14181" y="connsiteY14181"/>
                </a:cxn>
                <a:cxn ang="0">
                  <a:pos x="connsiteX14182" y="connsiteY14182"/>
                </a:cxn>
                <a:cxn ang="0">
                  <a:pos x="connsiteX14183" y="connsiteY14183"/>
                </a:cxn>
                <a:cxn ang="0">
                  <a:pos x="connsiteX14184" y="connsiteY14184"/>
                </a:cxn>
                <a:cxn ang="0">
                  <a:pos x="connsiteX14185" y="connsiteY14185"/>
                </a:cxn>
                <a:cxn ang="0">
                  <a:pos x="connsiteX14186" y="connsiteY14186"/>
                </a:cxn>
                <a:cxn ang="0">
                  <a:pos x="connsiteX14187" y="connsiteY14187"/>
                </a:cxn>
                <a:cxn ang="0">
                  <a:pos x="connsiteX14188" y="connsiteY14188"/>
                </a:cxn>
                <a:cxn ang="0">
                  <a:pos x="connsiteX14189" y="connsiteY14189"/>
                </a:cxn>
                <a:cxn ang="0">
                  <a:pos x="connsiteX14190" y="connsiteY14190"/>
                </a:cxn>
                <a:cxn ang="0">
                  <a:pos x="connsiteX14191" y="connsiteY14191"/>
                </a:cxn>
                <a:cxn ang="0">
                  <a:pos x="connsiteX14192" y="connsiteY14192"/>
                </a:cxn>
                <a:cxn ang="0">
                  <a:pos x="connsiteX14193" y="connsiteY14193"/>
                </a:cxn>
                <a:cxn ang="0">
                  <a:pos x="connsiteX14194" y="connsiteY14194"/>
                </a:cxn>
                <a:cxn ang="0">
                  <a:pos x="connsiteX14195" y="connsiteY14195"/>
                </a:cxn>
                <a:cxn ang="0">
                  <a:pos x="connsiteX14196" y="connsiteY14196"/>
                </a:cxn>
                <a:cxn ang="0">
                  <a:pos x="connsiteX14197" y="connsiteY14197"/>
                </a:cxn>
                <a:cxn ang="0">
                  <a:pos x="connsiteX14198" y="connsiteY14198"/>
                </a:cxn>
                <a:cxn ang="0">
                  <a:pos x="connsiteX14199" y="connsiteY14199"/>
                </a:cxn>
                <a:cxn ang="0">
                  <a:pos x="connsiteX14200" y="connsiteY14200"/>
                </a:cxn>
                <a:cxn ang="0">
                  <a:pos x="connsiteX14201" y="connsiteY14201"/>
                </a:cxn>
                <a:cxn ang="0">
                  <a:pos x="connsiteX14202" y="connsiteY14202"/>
                </a:cxn>
                <a:cxn ang="0">
                  <a:pos x="connsiteX14203" y="connsiteY14203"/>
                </a:cxn>
                <a:cxn ang="0">
                  <a:pos x="connsiteX14204" y="connsiteY14204"/>
                </a:cxn>
                <a:cxn ang="0">
                  <a:pos x="connsiteX14205" y="connsiteY14205"/>
                </a:cxn>
                <a:cxn ang="0">
                  <a:pos x="connsiteX14206" y="connsiteY14206"/>
                </a:cxn>
                <a:cxn ang="0">
                  <a:pos x="connsiteX14207" y="connsiteY14207"/>
                </a:cxn>
                <a:cxn ang="0">
                  <a:pos x="connsiteX14208" y="connsiteY14208"/>
                </a:cxn>
                <a:cxn ang="0">
                  <a:pos x="connsiteX14209" y="connsiteY14209"/>
                </a:cxn>
                <a:cxn ang="0">
                  <a:pos x="connsiteX14210" y="connsiteY14210"/>
                </a:cxn>
                <a:cxn ang="0">
                  <a:pos x="connsiteX14211" y="connsiteY14211"/>
                </a:cxn>
                <a:cxn ang="0">
                  <a:pos x="connsiteX14212" y="connsiteY14212"/>
                </a:cxn>
                <a:cxn ang="0">
                  <a:pos x="connsiteX14213" y="connsiteY14213"/>
                </a:cxn>
                <a:cxn ang="0">
                  <a:pos x="connsiteX14214" y="connsiteY14214"/>
                </a:cxn>
                <a:cxn ang="0">
                  <a:pos x="connsiteX14215" y="connsiteY14215"/>
                </a:cxn>
                <a:cxn ang="0">
                  <a:pos x="connsiteX14216" y="connsiteY14216"/>
                </a:cxn>
                <a:cxn ang="0">
                  <a:pos x="connsiteX14217" y="connsiteY14217"/>
                </a:cxn>
                <a:cxn ang="0">
                  <a:pos x="connsiteX14218" y="connsiteY14218"/>
                </a:cxn>
                <a:cxn ang="0">
                  <a:pos x="connsiteX14219" y="connsiteY14219"/>
                </a:cxn>
                <a:cxn ang="0">
                  <a:pos x="connsiteX14220" y="connsiteY14220"/>
                </a:cxn>
                <a:cxn ang="0">
                  <a:pos x="connsiteX14221" y="connsiteY14221"/>
                </a:cxn>
                <a:cxn ang="0">
                  <a:pos x="connsiteX14222" y="connsiteY14222"/>
                </a:cxn>
                <a:cxn ang="0">
                  <a:pos x="connsiteX14223" y="connsiteY14223"/>
                </a:cxn>
                <a:cxn ang="0">
                  <a:pos x="connsiteX14224" y="connsiteY14224"/>
                </a:cxn>
                <a:cxn ang="0">
                  <a:pos x="connsiteX14225" y="connsiteY14225"/>
                </a:cxn>
                <a:cxn ang="0">
                  <a:pos x="connsiteX14226" y="connsiteY14226"/>
                </a:cxn>
                <a:cxn ang="0">
                  <a:pos x="connsiteX14227" y="connsiteY14227"/>
                </a:cxn>
                <a:cxn ang="0">
                  <a:pos x="connsiteX14228" y="connsiteY14228"/>
                </a:cxn>
                <a:cxn ang="0">
                  <a:pos x="connsiteX14229" y="connsiteY14229"/>
                </a:cxn>
                <a:cxn ang="0">
                  <a:pos x="connsiteX14230" y="connsiteY14230"/>
                </a:cxn>
                <a:cxn ang="0">
                  <a:pos x="connsiteX14231" y="connsiteY14231"/>
                </a:cxn>
                <a:cxn ang="0">
                  <a:pos x="connsiteX14232" y="connsiteY14232"/>
                </a:cxn>
                <a:cxn ang="0">
                  <a:pos x="connsiteX14233" y="connsiteY14233"/>
                </a:cxn>
                <a:cxn ang="0">
                  <a:pos x="connsiteX14234" y="connsiteY14234"/>
                </a:cxn>
                <a:cxn ang="0">
                  <a:pos x="connsiteX14235" y="connsiteY14235"/>
                </a:cxn>
                <a:cxn ang="0">
                  <a:pos x="connsiteX14236" y="connsiteY14236"/>
                </a:cxn>
                <a:cxn ang="0">
                  <a:pos x="connsiteX14237" y="connsiteY14237"/>
                </a:cxn>
                <a:cxn ang="0">
                  <a:pos x="connsiteX14238" y="connsiteY14238"/>
                </a:cxn>
                <a:cxn ang="0">
                  <a:pos x="connsiteX14239" y="connsiteY14239"/>
                </a:cxn>
                <a:cxn ang="0">
                  <a:pos x="connsiteX14240" y="connsiteY14240"/>
                </a:cxn>
                <a:cxn ang="0">
                  <a:pos x="connsiteX14241" y="connsiteY14241"/>
                </a:cxn>
                <a:cxn ang="0">
                  <a:pos x="connsiteX14242" y="connsiteY14242"/>
                </a:cxn>
                <a:cxn ang="0">
                  <a:pos x="connsiteX14243" y="connsiteY14243"/>
                </a:cxn>
                <a:cxn ang="0">
                  <a:pos x="connsiteX14244" y="connsiteY14244"/>
                </a:cxn>
                <a:cxn ang="0">
                  <a:pos x="connsiteX14245" y="connsiteY14245"/>
                </a:cxn>
                <a:cxn ang="0">
                  <a:pos x="connsiteX14246" y="connsiteY14246"/>
                </a:cxn>
                <a:cxn ang="0">
                  <a:pos x="connsiteX14247" y="connsiteY14247"/>
                </a:cxn>
                <a:cxn ang="0">
                  <a:pos x="connsiteX14248" y="connsiteY14248"/>
                </a:cxn>
                <a:cxn ang="0">
                  <a:pos x="connsiteX14249" y="connsiteY14249"/>
                </a:cxn>
                <a:cxn ang="0">
                  <a:pos x="connsiteX14250" y="connsiteY14250"/>
                </a:cxn>
                <a:cxn ang="0">
                  <a:pos x="connsiteX14251" y="connsiteY14251"/>
                </a:cxn>
                <a:cxn ang="0">
                  <a:pos x="connsiteX14252" y="connsiteY14252"/>
                </a:cxn>
                <a:cxn ang="0">
                  <a:pos x="connsiteX14253" y="connsiteY14253"/>
                </a:cxn>
                <a:cxn ang="0">
                  <a:pos x="connsiteX14254" y="connsiteY14254"/>
                </a:cxn>
                <a:cxn ang="0">
                  <a:pos x="connsiteX14255" y="connsiteY14255"/>
                </a:cxn>
                <a:cxn ang="0">
                  <a:pos x="connsiteX14256" y="connsiteY14256"/>
                </a:cxn>
                <a:cxn ang="0">
                  <a:pos x="connsiteX14257" y="connsiteY14257"/>
                </a:cxn>
                <a:cxn ang="0">
                  <a:pos x="connsiteX14258" y="connsiteY14258"/>
                </a:cxn>
                <a:cxn ang="0">
                  <a:pos x="connsiteX14259" y="connsiteY14259"/>
                </a:cxn>
                <a:cxn ang="0">
                  <a:pos x="connsiteX14260" y="connsiteY14260"/>
                </a:cxn>
                <a:cxn ang="0">
                  <a:pos x="connsiteX14261" y="connsiteY14261"/>
                </a:cxn>
                <a:cxn ang="0">
                  <a:pos x="connsiteX14262" y="connsiteY14262"/>
                </a:cxn>
                <a:cxn ang="0">
                  <a:pos x="connsiteX14263" y="connsiteY14263"/>
                </a:cxn>
                <a:cxn ang="0">
                  <a:pos x="connsiteX14264" y="connsiteY14264"/>
                </a:cxn>
                <a:cxn ang="0">
                  <a:pos x="connsiteX14265" y="connsiteY14265"/>
                </a:cxn>
                <a:cxn ang="0">
                  <a:pos x="connsiteX14266" y="connsiteY14266"/>
                </a:cxn>
                <a:cxn ang="0">
                  <a:pos x="connsiteX14267" y="connsiteY14267"/>
                </a:cxn>
                <a:cxn ang="0">
                  <a:pos x="connsiteX14268" y="connsiteY14268"/>
                </a:cxn>
                <a:cxn ang="0">
                  <a:pos x="connsiteX14269" y="connsiteY14269"/>
                </a:cxn>
                <a:cxn ang="0">
                  <a:pos x="connsiteX14270" y="connsiteY14270"/>
                </a:cxn>
                <a:cxn ang="0">
                  <a:pos x="connsiteX14271" y="connsiteY14271"/>
                </a:cxn>
                <a:cxn ang="0">
                  <a:pos x="connsiteX14272" y="connsiteY14272"/>
                </a:cxn>
                <a:cxn ang="0">
                  <a:pos x="connsiteX14273" y="connsiteY14273"/>
                </a:cxn>
                <a:cxn ang="0">
                  <a:pos x="connsiteX14274" y="connsiteY14274"/>
                </a:cxn>
                <a:cxn ang="0">
                  <a:pos x="connsiteX14275" y="connsiteY14275"/>
                </a:cxn>
                <a:cxn ang="0">
                  <a:pos x="connsiteX14276" y="connsiteY14276"/>
                </a:cxn>
                <a:cxn ang="0">
                  <a:pos x="connsiteX14277" y="connsiteY14277"/>
                </a:cxn>
                <a:cxn ang="0">
                  <a:pos x="connsiteX14278" y="connsiteY14278"/>
                </a:cxn>
                <a:cxn ang="0">
                  <a:pos x="connsiteX14279" y="connsiteY14279"/>
                </a:cxn>
                <a:cxn ang="0">
                  <a:pos x="connsiteX14280" y="connsiteY14280"/>
                </a:cxn>
                <a:cxn ang="0">
                  <a:pos x="connsiteX14281" y="connsiteY14281"/>
                </a:cxn>
                <a:cxn ang="0">
                  <a:pos x="connsiteX14282" y="connsiteY14282"/>
                </a:cxn>
                <a:cxn ang="0">
                  <a:pos x="connsiteX14283" y="connsiteY14283"/>
                </a:cxn>
                <a:cxn ang="0">
                  <a:pos x="connsiteX14284" y="connsiteY14284"/>
                </a:cxn>
                <a:cxn ang="0">
                  <a:pos x="connsiteX14285" y="connsiteY14285"/>
                </a:cxn>
                <a:cxn ang="0">
                  <a:pos x="connsiteX14286" y="connsiteY14286"/>
                </a:cxn>
                <a:cxn ang="0">
                  <a:pos x="connsiteX14287" y="connsiteY14287"/>
                </a:cxn>
                <a:cxn ang="0">
                  <a:pos x="connsiteX14288" y="connsiteY14288"/>
                </a:cxn>
                <a:cxn ang="0">
                  <a:pos x="connsiteX14289" y="connsiteY14289"/>
                </a:cxn>
                <a:cxn ang="0">
                  <a:pos x="connsiteX14290" y="connsiteY14290"/>
                </a:cxn>
                <a:cxn ang="0">
                  <a:pos x="connsiteX14291" y="connsiteY14291"/>
                </a:cxn>
                <a:cxn ang="0">
                  <a:pos x="connsiteX14292" y="connsiteY14292"/>
                </a:cxn>
                <a:cxn ang="0">
                  <a:pos x="connsiteX14293" y="connsiteY14293"/>
                </a:cxn>
                <a:cxn ang="0">
                  <a:pos x="connsiteX14294" y="connsiteY14294"/>
                </a:cxn>
                <a:cxn ang="0">
                  <a:pos x="connsiteX14295" y="connsiteY14295"/>
                </a:cxn>
                <a:cxn ang="0">
                  <a:pos x="connsiteX14296" y="connsiteY14296"/>
                </a:cxn>
                <a:cxn ang="0">
                  <a:pos x="connsiteX14297" y="connsiteY14297"/>
                </a:cxn>
                <a:cxn ang="0">
                  <a:pos x="connsiteX14298" y="connsiteY14298"/>
                </a:cxn>
                <a:cxn ang="0">
                  <a:pos x="connsiteX14299" y="connsiteY14299"/>
                </a:cxn>
                <a:cxn ang="0">
                  <a:pos x="connsiteX14300" y="connsiteY14300"/>
                </a:cxn>
                <a:cxn ang="0">
                  <a:pos x="connsiteX14301" y="connsiteY14301"/>
                </a:cxn>
                <a:cxn ang="0">
                  <a:pos x="connsiteX14302" y="connsiteY14302"/>
                </a:cxn>
                <a:cxn ang="0">
                  <a:pos x="connsiteX14303" y="connsiteY14303"/>
                </a:cxn>
                <a:cxn ang="0">
                  <a:pos x="connsiteX14304" y="connsiteY14304"/>
                </a:cxn>
                <a:cxn ang="0">
                  <a:pos x="connsiteX14305" y="connsiteY14305"/>
                </a:cxn>
                <a:cxn ang="0">
                  <a:pos x="connsiteX14306" y="connsiteY14306"/>
                </a:cxn>
                <a:cxn ang="0">
                  <a:pos x="connsiteX14307" y="connsiteY14307"/>
                </a:cxn>
                <a:cxn ang="0">
                  <a:pos x="connsiteX14308" y="connsiteY14308"/>
                </a:cxn>
                <a:cxn ang="0">
                  <a:pos x="connsiteX14309" y="connsiteY14309"/>
                </a:cxn>
                <a:cxn ang="0">
                  <a:pos x="connsiteX14310" y="connsiteY14310"/>
                </a:cxn>
                <a:cxn ang="0">
                  <a:pos x="connsiteX14311" y="connsiteY14311"/>
                </a:cxn>
                <a:cxn ang="0">
                  <a:pos x="connsiteX14312" y="connsiteY14312"/>
                </a:cxn>
                <a:cxn ang="0">
                  <a:pos x="connsiteX14313" y="connsiteY14313"/>
                </a:cxn>
                <a:cxn ang="0">
                  <a:pos x="connsiteX14314" y="connsiteY14314"/>
                </a:cxn>
                <a:cxn ang="0">
                  <a:pos x="connsiteX14315" y="connsiteY14315"/>
                </a:cxn>
                <a:cxn ang="0">
                  <a:pos x="connsiteX14316" y="connsiteY14316"/>
                </a:cxn>
                <a:cxn ang="0">
                  <a:pos x="connsiteX14317" y="connsiteY14317"/>
                </a:cxn>
                <a:cxn ang="0">
                  <a:pos x="connsiteX14318" y="connsiteY14318"/>
                </a:cxn>
                <a:cxn ang="0">
                  <a:pos x="connsiteX14319" y="connsiteY14319"/>
                </a:cxn>
                <a:cxn ang="0">
                  <a:pos x="connsiteX14320" y="connsiteY14320"/>
                </a:cxn>
                <a:cxn ang="0">
                  <a:pos x="connsiteX14321" y="connsiteY14321"/>
                </a:cxn>
                <a:cxn ang="0">
                  <a:pos x="connsiteX14322" y="connsiteY14322"/>
                </a:cxn>
                <a:cxn ang="0">
                  <a:pos x="connsiteX14323" y="connsiteY14323"/>
                </a:cxn>
                <a:cxn ang="0">
                  <a:pos x="connsiteX14324" y="connsiteY14324"/>
                </a:cxn>
                <a:cxn ang="0">
                  <a:pos x="connsiteX14325" y="connsiteY14325"/>
                </a:cxn>
                <a:cxn ang="0">
                  <a:pos x="connsiteX14326" y="connsiteY14326"/>
                </a:cxn>
                <a:cxn ang="0">
                  <a:pos x="connsiteX14327" y="connsiteY14327"/>
                </a:cxn>
                <a:cxn ang="0">
                  <a:pos x="connsiteX14328" y="connsiteY14328"/>
                </a:cxn>
                <a:cxn ang="0">
                  <a:pos x="connsiteX14329" y="connsiteY14329"/>
                </a:cxn>
                <a:cxn ang="0">
                  <a:pos x="connsiteX14330" y="connsiteY14330"/>
                </a:cxn>
                <a:cxn ang="0">
                  <a:pos x="connsiteX14331" y="connsiteY14331"/>
                </a:cxn>
                <a:cxn ang="0">
                  <a:pos x="connsiteX14332" y="connsiteY14332"/>
                </a:cxn>
                <a:cxn ang="0">
                  <a:pos x="connsiteX14333" y="connsiteY14333"/>
                </a:cxn>
                <a:cxn ang="0">
                  <a:pos x="connsiteX14334" y="connsiteY14334"/>
                </a:cxn>
                <a:cxn ang="0">
                  <a:pos x="connsiteX14335" y="connsiteY14335"/>
                </a:cxn>
                <a:cxn ang="0">
                  <a:pos x="connsiteX14336" y="connsiteY14336"/>
                </a:cxn>
                <a:cxn ang="0">
                  <a:pos x="connsiteX14337" y="connsiteY14337"/>
                </a:cxn>
                <a:cxn ang="0">
                  <a:pos x="connsiteX14338" y="connsiteY14338"/>
                </a:cxn>
                <a:cxn ang="0">
                  <a:pos x="connsiteX14339" y="connsiteY14339"/>
                </a:cxn>
                <a:cxn ang="0">
                  <a:pos x="connsiteX14340" y="connsiteY14340"/>
                </a:cxn>
                <a:cxn ang="0">
                  <a:pos x="connsiteX14341" y="connsiteY14341"/>
                </a:cxn>
                <a:cxn ang="0">
                  <a:pos x="connsiteX14342" y="connsiteY14342"/>
                </a:cxn>
                <a:cxn ang="0">
                  <a:pos x="connsiteX14343" y="connsiteY14343"/>
                </a:cxn>
                <a:cxn ang="0">
                  <a:pos x="connsiteX14344" y="connsiteY14344"/>
                </a:cxn>
                <a:cxn ang="0">
                  <a:pos x="connsiteX14345" y="connsiteY14345"/>
                </a:cxn>
                <a:cxn ang="0">
                  <a:pos x="connsiteX14346" y="connsiteY14346"/>
                </a:cxn>
                <a:cxn ang="0">
                  <a:pos x="connsiteX14347" y="connsiteY14347"/>
                </a:cxn>
                <a:cxn ang="0">
                  <a:pos x="connsiteX14348" y="connsiteY14348"/>
                </a:cxn>
                <a:cxn ang="0">
                  <a:pos x="connsiteX14349" y="connsiteY14349"/>
                </a:cxn>
                <a:cxn ang="0">
                  <a:pos x="connsiteX14350" y="connsiteY14350"/>
                </a:cxn>
                <a:cxn ang="0">
                  <a:pos x="connsiteX14351" y="connsiteY14351"/>
                </a:cxn>
                <a:cxn ang="0">
                  <a:pos x="connsiteX14352" y="connsiteY14352"/>
                </a:cxn>
                <a:cxn ang="0">
                  <a:pos x="connsiteX14353" y="connsiteY14353"/>
                </a:cxn>
                <a:cxn ang="0">
                  <a:pos x="connsiteX14354" y="connsiteY14354"/>
                </a:cxn>
                <a:cxn ang="0">
                  <a:pos x="connsiteX14355" y="connsiteY14355"/>
                </a:cxn>
                <a:cxn ang="0">
                  <a:pos x="connsiteX14356" y="connsiteY14356"/>
                </a:cxn>
                <a:cxn ang="0">
                  <a:pos x="connsiteX14357" y="connsiteY14357"/>
                </a:cxn>
                <a:cxn ang="0">
                  <a:pos x="connsiteX14358" y="connsiteY14358"/>
                </a:cxn>
                <a:cxn ang="0">
                  <a:pos x="connsiteX14359" y="connsiteY14359"/>
                </a:cxn>
                <a:cxn ang="0">
                  <a:pos x="connsiteX14360" y="connsiteY14360"/>
                </a:cxn>
                <a:cxn ang="0">
                  <a:pos x="connsiteX14361" y="connsiteY14361"/>
                </a:cxn>
                <a:cxn ang="0">
                  <a:pos x="connsiteX14362" y="connsiteY14362"/>
                </a:cxn>
                <a:cxn ang="0">
                  <a:pos x="connsiteX14363" y="connsiteY14363"/>
                </a:cxn>
                <a:cxn ang="0">
                  <a:pos x="connsiteX14364" y="connsiteY14364"/>
                </a:cxn>
                <a:cxn ang="0">
                  <a:pos x="connsiteX14365" y="connsiteY14365"/>
                </a:cxn>
                <a:cxn ang="0">
                  <a:pos x="connsiteX14366" y="connsiteY14366"/>
                </a:cxn>
                <a:cxn ang="0">
                  <a:pos x="connsiteX14367" y="connsiteY14367"/>
                </a:cxn>
                <a:cxn ang="0">
                  <a:pos x="connsiteX14368" y="connsiteY14368"/>
                </a:cxn>
                <a:cxn ang="0">
                  <a:pos x="connsiteX14369" y="connsiteY14369"/>
                </a:cxn>
                <a:cxn ang="0">
                  <a:pos x="connsiteX14370" y="connsiteY14370"/>
                </a:cxn>
                <a:cxn ang="0">
                  <a:pos x="connsiteX14371" y="connsiteY14371"/>
                </a:cxn>
                <a:cxn ang="0">
                  <a:pos x="connsiteX14372" y="connsiteY14372"/>
                </a:cxn>
                <a:cxn ang="0">
                  <a:pos x="connsiteX14373" y="connsiteY14373"/>
                </a:cxn>
                <a:cxn ang="0">
                  <a:pos x="connsiteX14374" y="connsiteY14374"/>
                </a:cxn>
                <a:cxn ang="0">
                  <a:pos x="connsiteX14375" y="connsiteY14375"/>
                </a:cxn>
                <a:cxn ang="0">
                  <a:pos x="connsiteX14376" y="connsiteY14376"/>
                </a:cxn>
                <a:cxn ang="0">
                  <a:pos x="connsiteX14377" y="connsiteY14377"/>
                </a:cxn>
                <a:cxn ang="0">
                  <a:pos x="connsiteX14378" y="connsiteY14378"/>
                </a:cxn>
                <a:cxn ang="0">
                  <a:pos x="connsiteX14379" y="connsiteY14379"/>
                </a:cxn>
                <a:cxn ang="0">
                  <a:pos x="connsiteX14380" y="connsiteY14380"/>
                </a:cxn>
                <a:cxn ang="0">
                  <a:pos x="connsiteX14381" y="connsiteY14381"/>
                </a:cxn>
                <a:cxn ang="0">
                  <a:pos x="connsiteX14382" y="connsiteY14382"/>
                </a:cxn>
                <a:cxn ang="0">
                  <a:pos x="connsiteX14383" y="connsiteY14383"/>
                </a:cxn>
                <a:cxn ang="0">
                  <a:pos x="connsiteX14384" y="connsiteY14384"/>
                </a:cxn>
                <a:cxn ang="0">
                  <a:pos x="connsiteX14385" y="connsiteY14385"/>
                </a:cxn>
                <a:cxn ang="0">
                  <a:pos x="connsiteX14386" y="connsiteY14386"/>
                </a:cxn>
                <a:cxn ang="0">
                  <a:pos x="connsiteX14387" y="connsiteY14387"/>
                </a:cxn>
                <a:cxn ang="0">
                  <a:pos x="connsiteX14388" y="connsiteY14388"/>
                </a:cxn>
                <a:cxn ang="0">
                  <a:pos x="connsiteX14389" y="connsiteY14389"/>
                </a:cxn>
                <a:cxn ang="0">
                  <a:pos x="connsiteX14390" y="connsiteY14390"/>
                </a:cxn>
                <a:cxn ang="0">
                  <a:pos x="connsiteX14391" y="connsiteY14391"/>
                </a:cxn>
                <a:cxn ang="0">
                  <a:pos x="connsiteX14392" y="connsiteY14392"/>
                </a:cxn>
                <a:cxn ang="0">
                  <a:pos x="connsiteX14393" y="connsiteY14393"/>
                </a:cxn>
                <a:cxn ang="0">
                  <a:pos x="connsiteX14394" y="connsiteY14394"/>
                </a:cxn>
                <a:cxn ang="0">
                  <a:pos x="connsiteX14395" y="connsiteY14395"/>
                </a:cxn>
                <a:cxn ang="0">
                  <a:pos x="connsiteX14396" y="connsiteY14396"/>
                </a:cxn>
                <a:cxn ang="0">
                  <a:pos x="connsiteX14397" y="connsiteY14397"/>
                </a:cxn>
                <a:cxn ang="0">
                  <a:pos x="connsiteX14398" y="connsiteY14398"/>
                </a:cxn>
                <a:cxn ang="0">
                  <a:pos x="connsiteX14399" y="connsiteY14399"/>
                </a:cxn>
                <a:cxn ang="0">
                  <a:pos x="connsiteX14400" y="connsiteY14400"/>
                </a:cxn>
                <a:cxn ang="0">
                  <a:pos x="connsiteX14401" y="connsiteY14401"/>
                </a:cxn>
                <a:cxn ang="0">
                  <a:pos x="connsiteX14402" y="connsiteY14402"/>
                </a:cxn>
                <a:cxn ang="0">
                  <a:pos x="connsiteX14403" y="connsiteY14403"/>
                </a:cxn>
                <a:cxn ang="0">
                  <a:pos x="connsiteX14404" y="connsiteY14404"/>
                </a:cxn>
                <a:cxn ang="0">
                  <a:pos x="connsiteX14405" y="connsiteY14405"/>
                </a:cxn>
                <a:cxn ang="0">
                  <a:pos x="connsiteX14406" y="connsiteY14406"/>
                </a:cxn>
                <a:cxn ang="0">
                  <a:pos x="connsiteX14407" y="connsiteY14407"/>
                </a:cxn>
                <a:cxn ang="0">
                  <a:pos x="connsiteX14408" y="connsiteY14408"/>
                </a:cxn>
                <a:cxn ang="0">
                  <a:pos x="connsiteX14409" y="connsiteY14409"/>
                </a:cxn>
                <a:cxn ang="0">
                  <a:pos x="connsiteX14410" y="connsiteY14410"/>
                </a:cxn>
                <a:cxn ang="0">
                  <a:pos x="connsiteX14411" y="connsiteY14411"/>
                </a:cxn>
                <a:cxn ang="0">
                  <a:pos x="connsiteX14412" y="connsiteY14412"/>
                </a:cxn>
                <a:cxn ang="0">
                  <a:pos x="connsiteX14413" y="connsiteY14413"/>
                </a:cxn>
                <a:cxn ang="0">
                  <a:pos x="connsiteX14414" y="connsiteY14414"/>
                </a:cxn>
                <a:cxn ang="0">
                  <a:pos x="connsiteX14415" y="connsiteY14415"/>
                </a:cxn>
                <a:cxn ang="0">
                  <a:pos x="connsiteX14416" y="connsiteY14416"/>
                </a:cxn>
                <a:cxn ang="0">
                  <a:pos x="connsiteX14417" y="connsiteY14417"/>
                </a:cxn>
                <a:cxn ang="0">
                  <a:pos x="connsiteX14418" y="connsiteY14418"/>
                </a:cxn>
                <a:cxn ang="0">
                  <a:pos x="connsiteX14419" y="connsiteY14419"/>
                </a:cxn>
                <a:cxn ang="0">
                  <a:pos x="connsiteX14420" y="connsiteY14420"/>
                </a:cxn>
                <a:cxn ang="0">
                  <a:pos x="connsiteX14421" y="connsiteY14421"/>
                </a:cxn>
                <a:cxn ang="0">
                  <a:pos x="connsiteX14422" y="connsiteY14422"/>
                </a:cxn>
                <a:cxn ang="0">
                  <a:pos x="connsiteX14423" y="connsiteY14423"/>
                </a:cxn>
                <a:cxn ang="0">
                  <a:pos x="connsiteX14424" y="connsiteY14424"/>
                </a:cxn>
                <a:cxn ang="0">
                  <a:pos x="connsiteX14425" y="connsiteY14425"/>
                </a:cxn>
                <a:cxn ang="0">
                  <a:pos x="connsiteX14426" y="connsiteY14426"/>
                </a:cxn>
                <a:cxn ang="0">
                  <a:pos x="connsiteX14427" y="connsiteY14427"/>
                </a:cxn>
                <a:cxn ang="0">
                  <a:pos x="connsiteX14428" y="connsiteY14428"/>
                </a:cxn>
                <a:cxn ang="0">
                  <a:pos x="connsiteX14429" y="connsiteY14429"/>
                </a:cxn>
                <a:cxn ang="0">
                  <a:pos x="connsiteX14430" y="connsiteY14430"/>
                </a:cxn>
                <a:cxn ang="0">
                  <a:pos x="connsiteX14431" y="connsiteY14431"/>
                </a:cxn>
                <a:cxn ang="0">
                  <a:pos x="connsiteX14432" y="connsiteY14432"/>
                </a:cxn>
                <a:cxn ang="0">
                  <a:pos x="connsiteX14433" y="connsiteY14433"/>
                </a:cxn>
                <a:cxn ang="0">
                  <a:pos x="connsiteX14434" y="connsiteY14434"/>
                </a:cxn>
                <a:cxn ang="0">
                  <a:pos x="connsiteX14435" y="connsiteY14435"/>
                </a:cxn>
                <a:cxn ang="0">
                  <a:pos x="connsiteX14436" y="connsiteY14436"/>
                </a:cxn>
                <a:cxn ang="0">
                  <a:pos x="connsiteX14437" y="connsiteY14437"/>
                </a:cxn>
                <a:cxn ang="0">
                  <a:pos x="connsiteX14438" y="connsiteY14438"/>
                </a:cxn>
                <a:cxn ang="0">
                  <a:pos x="connsiteX14439" y="connsiteY14439"/>
                </a:cxn>
                <a:cxn ang="0">
                  <a:pos x="connsiteX14440" y="connsiteY14440"/>
                </a:cxn>
                <a:cxn ang="0">
                  <a:pos x="connsiteX14441" y="connsiteY14441"/>
                </a:cxn>
                <a:cxn ang="0">
                  <a:pos x="connsiteX14442" y="connsiteY14442"/>
                </a:cxn>
                <a:cxn ang="0">
                  <a:pos x="connsiteX14443" y="connsiteY14443"/>
                </a:cxn>
                <a:cxn ang="0">
                  <a:pos x="connsiteX14444" y="connsiteY14444"/>
                </a:cxn>
                <a:cxn ang="0">
                  <a:pos x="connsiteX14445" y="connsiteY14445"/>
                </a:cxn>
                <a:cxn ang="0">
                  <a:pos x="connsiteX14446" y="connsiteY14446"/>
                </a:cxn>
                <a:cxn ang="0">
                  <a:pos x="connsiteX14447" y="connsiteY14447"/>
                </a:cxn>
                <a:cxn ang="0">
                  <a:pos x="connsiteX14448" y="connsiteY14448"/>
                </a:cxn>
                <a:cxn ang="0">
                  <a:pos x="connsiteX14449" y="connsiteY14449"/>
                </a:cxn>
                <a:cxn ang="0">
                  <a:pos x="connsiteX14450" y="connsiteY14450"/>
                </a:cxn>
                <a:cxn ang="0">
                  <a:pos x="connsiteX14451" y="connsiteY14451"/>
                </a:cxn>
                <a:cxn ang="0">
                  <a:pos x="connsiteX14452" y="connsiteY14452"/>
                </a:cxn>
                <a:cxn ang="0">
                  <a:pos x="connsiteX14453" y="connsiteY14453"/>
                </a:cxn>
                <a:cxn ang="0">
                  <a:pos x="connsiteX14454" y="connsiteY14454"/>
                </a:cxn>
                <a:cxn ang="0">
                  <a:pos x="connsiteX14455" y="connsiteY14455"/>
                </a:cxn>
                <a:cxn ang="0">
                  <a:pos x="connsiteX14456" y="connsiteY14456"/>
                </a:cxn>
                <a:cxn ang="0">
                  <a:pos x="connsiteX14457" y="connsiteY14457"/>
                </a:cxn>
                <a:cxn ang="0">
                  <a:pos x="connsiteX14458" y="connsiteY14458"/>
                </a:cxn>
                <a:cxn ang="0">
                  <a:pos x="connsiteX14459" y="connsiteY14459"/>
                </a:cxn>
                <a:cxn ang="0">
                  <a:pos x="connsiteX14460" y="connsiteY14460"/>
                </a:cxn>
                <a:cxn ang="0">
                  <a:pos x="connsiteX14461" y="connsiteY14461"/>
                </a:cxn>
                <a:cxn ang="0">
                  <a:pos x="connsiteX14462" y="connsiteY14462"/>
                </a:cxn>
                <a:cxn ang="0">
                  <a:pos x="connsiteX14463" y="connsiteY14463"/>
                </a:cxn>
                <a:cxn ang="0">
                  <a:pos x="connsiteX14464" y="connsiteY14464"/>
                </a:cxn>
                <a:cxn ang="0">
                  <a:pos x="connsiteX14465" y="connsiteY14465"/>
                </a:cxn>
                <a:cxn ang="0">
                  <a:pos x="connsiteX14466" y="connsiteY14466"/>
                </a:cxn>
                <a:cxn ang="0">
                  <a:pos x="connsiteX14467" y="connsiteY14467"/>
                </a:cxn>
                <a:cxn ang="0">
                  <a:pos x="connsiteX14468" y="connsiteY14468"/>
                </a:cxn>
                <a:cxn ang="0">
                  <a:pos x="connsiteX14469" y="connsiteY14469"/>
                </a:cxn>
                <a:cxn ang="0">
                  <a:pos x="connsiteX14470" y="connsiteY14470"/>
                </a:cxn>
                <a:cxn ang="0">
                  <a:pos x="connsiteX14471" y="connsiteY14471"/>
                </a:cxn>
                <a:cxn ang="0">
                  <a:pos x="connsiteX14472" y="connsiteY14472"/>
                </a:cxn>
                <a:cxn ang="0">
                  <a:pos x="connsiteX14473" y="connsiteY14473"/>
                </a:cxn>
                <a:cxn ang="0">
                  <a:pos x="connsiteX14474" y="connsiteY14474"/>
                </a:cxn>
                <a:cxn ang="0">
                  <a:pos x="connsiteX14475" y="connsiteY14475"/>
                </a:cxn>
                <a:cxn ang="0">
                  <a:pos x="connsiteX14476" y="connsiteY14476"/>
                </a:cxn>
                <a:cxn ang="0">
                  <a:pos x="connsiteX14477" y="connsiteY14477"/>
                </a:cxn>
                <a:cxn ang="0">
                  <a:pos x="connsiteX14478" y="connsiteY14478"/>
                </a:cxn>
                <a:cxn ang="0">
                  <a:pos x="connsiteX14479" y="connsiteY14479"/>
                </a:cxn>
                <a:cxn ang="0">
                  <a:pos x="connsiteX14480" y="connsiteY14480"/>
                </a:cxn>
                <a:cxn ang="0">
                  <a:pos x="connsiteX14481" y="connsiteY14481"/>
                </a:cxn>
                <a:cxn ang="0">
                  <a:pos x="connsiteX14482" y="connsiteY14482"/>
                </a:cxn>
                <a:cxn ang="0">
                  <a:pos x="connsiteX14483" y="connsiteY14483"/>
                </a:cxn>
                <a:cxn ang="0">
                  <a:pos x="connsiteX14484" y="connsiteY14484"/>
                </a:cxn>
                <a:cxn ang="0">
                  <a:pos x="connsiteX14485" y="connsiteY14485"/>
                </a:cxn>
                <a:cxn ang="0">
                  <a:pos x="connsiteX14486" y="connsiteY14486"/>
                </a:cxn>
                <a:cxn ang="0">
                  <a:pos x="connsiteX14487" y="connsiteY14487"/>
                </a:cxn>
                <a:cxn ang="0">
                  <a:pos x="connsiteX14488" y="connsiteY14488"/>
                </a:cxn>
                <a:cxn ang="0">
                  <a:pos x="connsiteX14489" y="connsiteY14489"/>
                </a:cxn>
                <a:cxn ang="0">
                  <a:pos x="connsiteX14490" y="connsiteY14490"/>
                </a:cxn>
                <a:cxn ang="0">
                  <a:pos x="connsiteX14491" y="connsiteY14491"/>
                </a:cxn>
                <a:cxn ang="0">
                  <a:pos x="connsiteX14492" y="connsiteY14492"/>
                </a:cxn>
                <a:cxn ang="0">
                  <a:pos x="connsiteX14493" y="connsiteY14493"/>
                </a:cxn>
                <a:cxn ang="0">
                  <a:pos x="connsiteX14494" y="connsiteY14494"/>
                </a:cxn>
                <a:cxn ang="0">
                  <a:pos x="connsiteX14495" y="connsiteY14495"/>
                </a:cxn>
                <a:cxn ang="0">
                  <a:pos x="connsiteX14496" y="connsiteY14496"/>
                </a:cxn>
                <a:cxn ang="0">
                  <a:pos x="connsiteX14497" y="connsiteY14497"/>
                </a:cxn>
                <a:cxn ang="0">
                  <a:pos x="connsiteX14498" y="connsiteY14498"/>
                </a:cxn>
                <a:cxn ang="0">
                  <a:pos x="connsiteX14499" y="connsiteY14499"/>
                </a:cxn>
                <a:cxn ang="0">
                  <a:pos x="connsiteX14500" y="connsiteY14500"/>
                </a:cxn>
                <a:cxn ang="0">
                  <a:pos x="connsiteX14501" y="connsiteY14501"/>
                </a:cxn>
                <a:cxn ang="0">
                  <a:pos x="connsiteX14502" y="connsiteY14502"/>
                </a:cxn>
                <a:cxn ang="0">
                  <a:pos x="connsiteX14503" y="connsiteY14503"/>
                </a:cxn>
                <a:cxn ang="0">
                  <a:pos x="connsiteX14504" y="connsiteY14504"/>
                </a:cxn>
                <a:cxn ang="0">
                  <a:pos x="connsiteX14505" y="connsiteY14505"/>
                </a:cxn>
                <a:cxn ang="0">
                  <a:pos x="connsiteX14506" y="connsiteY14506"/>
                </a:cxn>
                <a:cxn ang="0">
                  <a:pos x="connsiteX14507" y="connsiteY14507"/>
                </a:cxn>
                <a:cxn ang="0">
                  <a:pos x="connsiteX14508" y="connsiteY14508"/>
                </a:cxn>
                <a:cxn ang="0">
                  <a:pos x="connsiteX14509" y="connsiteY14509"/>
                </a:cxn>
                <a:cxn ang="0">
                  <a:pos x="connsiteX14510" y="connsiteY14510"/>
                </a:cxn>
                <a:cxn ang="0">
                  <a:pos x="connsiteX14511" y="connsiteY14511"/>
                </a:cxn>
                <a:cxn ang="0">
                  <a:pos x="connsiteX14512" y="connsiteY14512"/>
                </a:cxn>
                <a:cxn ang="0">
                  <a:pos x="connsiteX14513" y="connsiteY14513"/>
                </a:cxn>
                <a:cxn ang="0">
                  <a:pos x="connsiteX14514" y="connsiteY14514"/>
                </a:cxn>
                <a:cxn ang="0">
                  <a:pos x="connsiteX14515" y="connsiteY14515"/>
                </a:cxn>
                <a:cxn ang="0">
                  <a:pos x="connsiteX14516" y="connsiteY14516"/>
                </a:cxn>
                <a:cxn ang="0">
                  <a:pos x="connsiteX14517" y="connsiteY14517"/>
                </a:cxn>
                <a:cxn ang="0">
                  <a:pos x="connsiteX14518" y="connsiteY14518"/>
                </a:cxn>
                <a:cxn ang="0">
                  <a:pos x="connsiteX14519" y="connsiteY14519"/>
                </a:cxn>
                <a:cxn ang="0">
                  <a:pos x="connsiteX14520" y="connsiteY14520"/>
                </a:cxn>
                <a:cxn ang="0">
                  <a:pos x="connsiteX14521" y="connsiteY14521"/>
                </a:cxn>
                <a:cxn ang="0">
                  <a:pos x="connsiteX14522" y="connsiteY14522"/>
                </a:cxn>
                <a:cxn ang="0">
                  <a:pos x="connsiteX14523" y="connsiteY14523"/>
                </a:cxn>
                <a:cxn ang="0">
                  <a:pos x="connsiteX14524" y="connsiteY14524"/>
                </a:cxn>
                <a:cxn ang="0">
                  <a:pos x="connsiteX14525" y="connsiteY14525"/>
                </a:cxn>
                <a:cxn ang="0">
                  <a:pos x="connsiteX14526" y="connsiteY14526"/>
                </a:cxn>
                <a:cxn ang="0">
                  <a:pos x="connsiteX14527" y="connsiteY14527"/>
                </a:cxn>
                <a:cxn ang="0">
                  <a:pos x="connsiteX14528" y="connsiteY14528"/>
                </a:cxn>
                <a:cxn ang="0">
                  <a:pos x="connsiteX14529" y="connsiteY14529"/>
                </a:cxn>
                <a:cxn ang="0">
                  <a:pos x="connsiteX14530" y="connsiteY14530"/>
                </a:cxn>
                <a:cxn ang="0">
                  <a:pos x="connsiteX14531" y="connsiteY14531"/>
                </a:cxn>
                <a:cxn ang="0">
                  <a:pos x="connsiteX14532" y="connsiteY14532"/>
                </a:cxn>
                <a:cxn ang="0">
                  <a:pos x="connsiteX14533" y="connsiteY14533"/>
                </a:cxn>
                <a:cxn ang="0">
                  <a:pos x="connsiteX14534" y="connsiteY14534"/>
                </a:cxn>
                <a:cxn ang="0">
                  <a:pos x="connsiteX14535" y="connsiteY14535"/>
                </a:cxn>
                <a:cxn ang="0">
                  <a:pos x="connsiteX14536" y="connsiteY14536"/>
                </a:cxn>
                <a:cxn ang="0">
                  <a:pos x="connsiteX14537" y="connsiteY14537"/>
                </a:cxn>
                <a:cxn ang="0">
                  <a:pos x="connsiteX14538" y="connsiteY14538"/>
                </a:cxn>
                <a:cxn ang="0">
                  <a:pos x="connsiteX14539" y="connsiteY14539"/>
                </a:cxn>
                <a:cxn ang="0">
                  <a:pos x="connsiteX14540" y="connsiteY14540"/>
                </a:cxn>
                <a:cxn ang="0">
                  <a:pos x="connsiteX14541" y="connsiteY14541"/>
                </a:cxn>
                <a:cxn ang="0">
                  <a:pos x="connsiteX14542" y="connsiteY14542"/>
                </a:cxn>
                <a:cxn ang="0">
                  <a:pos x="connsiteX14543" y="connsiteY14543"/>
                </a:cxn>
                <a:cxn ang="0">
                  <a:pos x="connsiteX14544" y="connsiteY14544"/>
                </a:cxn>
                <a:cxn ang="0">
                  <a:pos x="connsiteX14545" y="connsiteY14545"/>
                </a:cxn>
                <a:cxn ang="0">
                  <a:pos x="connsiteX14546" y="connsiteY14546"/>
                </a:cxn>
                <a:cxn ang="0">
                  <a:pos x="connsiteX14547" y="connsiteY14547"/>
                </a:cxn>
                <a:cxn ang="0">
                  <a:pos x="connsiteX14548" y="connsiteY14548"/>
                </a:cxn>
                <a:cxn ang="0">
                  <a:pos x="connsiteX14549" y="connsiteY14549"/>
                </a:cxn>
                <a:cxn ang="0">
                  <a:pos x="connsiteX14550" y="connsiteY14550"/>
                </a:cxn>
                <a:cxn ang="0">
                  <a:pos x="connsiteX14551" y="connsiteY14551"/>
                </a:cxn>
                <a:cxn ang="0">
                  <a:pos x="connsiteX14552" y="connsiteY14552"/>
                </a:cxn>
                <a:cxn ang="0">
                  <a:pos x="connsiteX14553" y="connsiteY14553"/>
                </a:cxn>
                <a:cxn ang="0">
                  <a:pos x="connsiteX14554" y="connsiteY14554"/>
                </a:cxn>
                <a:cxn ang="0">
                  <a:pos x="connsiteX14555" y="connsiteY14555"/>
                </a:cxn>
                <a:cxn ang="0">
                  <a:pos x="connsiteX14556" y="connsiteY14556"/>
                </a:cxn>
                <a:cxn ang="0">
                  <a:pos x="connsiteX14557" y="connsiteY14557"/>
                </a:cxn>
                <a:cxn ang="0">
                  <a:pos x="connsiteX14558" y="connsiteY14558"/>
                </a:cxn>
                <a:cxn ang="0">
                  <a:pos x="connsiteX14559" y="connsiteY14559"/>
                </a:cxn>
                <a:cxn ang="0">
                  <a:pos x="connsiteX14560" y="connsiteY14560"/>
                </a:cxn>
                <a:cxn ang="0">
                  <a:pos x="connsiteX14561" y="connsiteY14561"/>
                </a:cxn>
                <a:cxn ang="0">
                  <a:pos x="connsiteX14562" y="connsiteY14562"/>
                </a:cxn>
                <a:cxn ang="0">
                  <a:pos x="connsiteX14563" y="connsiteY14563"/>
                </a:cxn>
                <a:cxn ang="0">
                  <a:pos x="connsiteX14564" y="connsiteY14564"/>
                </a:cxn>
                <a:cxn ang="0">
                  <a:pos x="connsiteX14565" y="connsiteY14565"/>
                </a:cxn>
                <a:cxn ang="0">
                  <a:pos x="connsiteX14566" y="connsiteY14566"/>
                </a:cxn>
                <a:cxn ang="0">
                  <a:pos x="connsiteX14567" y="connsiteY14567"/>
                </a:cxn>
                <a:cxn ang="0">
                  <a:pos x="connsiteX14568" y="connsiteY14568"/>
                </a:cxn>
                <a:cxn ang="0">
                  <a:pos x="connsiteX14569" y="connsiteY14569"/>
                </a:cxn>
                <a:cxn ang="0">
                  <a:pos x="connsiteX14570" y="connsiteY14570"/>
                </a:cxn>
                <a:cxn ang="0">
                  <a:pos x="connsiteX14571" y="connsiteY14571"/>
                </a:cxn>
                <a:cxn ang="0">
                  <a:pos x="connsiteX14572" y="connsiteY14572"/>
                </a:cxn>
                <a:cxn ang="0">
                  <a:pos x="connsiteX14573" y="connsiteY14573"/>
                </a:cxn>
                <a:cxn ang="0">
                  <a:pos x="connsiteX14574" y="connsiteY14574"/>
                </a:cxn>
                <a:cxn ang="0">
                  <a:pos x="connsiteX14575" y="connsiteY14575"/>
                </a:cxn>
                <a:cxn ang="0">
                  <a:pos x="connsiteX14576" y="connsiteY14576"/>
                </a:cxn>
                <a:cxn ang="0">
                  <a:pos x="connsiteX14577" y="connsiteY14577"/>
                </a:cxn>
                <a:cxn ang="0">
                  <a:pos x="connsiteX14578" y="connsiteY14578"/>
                </a:cxn>
                <a:cxn ang="0">
                  <a:pos x="connsiteX14579" y="connsiteY14579"/>
                </a:cxn>
                <a:cxn ang="0">
                  <a:pos x="connsiteX14580" y="connsiteY14580"/>
                </a:cxn>
                <a:cxn ang="0">
                  <a:pos x="connsiteX14581" y="connsiteY14581"/>
                </a:cxn>
                <a:cxn ang="0">
                  <a:pos x="connsiteX14582" y="connsiteY14582"/>
                </a:cxn>
                <a:cxn ang="0">
                  <a:pos x="connsiteX14583" y="connsiteY14583"/>
                </a:cxn>
                <a:cxn ang="0">
                  <a:pos x="connsiteX14584" y="connsiteY14584"/>
                </a:cxn>
                <a:cxn ang="0">
                  <a:pos x="connsiteX14585" y="connsiteY14585"/>
                </a:cxn>
                <a:cxn ang="0">
                  <a:pos x="connsiteX14586" y="connsiteY14586"/>
                </a:cxn>
                <a:cxn ang="0">
                  <a:pos x="connsiteX14587" y="connsiteY14587"/>
                </a:cxn>
                <a:cxn ang="0">
                  <a:pos x="connsiteX14588" y="connsiteY14588"/>
                </a:cxn>
                <a:cxn ang="0">
                  <a:pos x="connsiteX14589" y="connsiteY14589"/>
                </a:cxn>
                <a:cxn ang="0">
                  <a:pos x="connsiteX14590" y="connsiteY14590"/>
                </a:cxn>
                <a:cxn ang="0">
                  <a:pos x="connsiteX14591" y="connsiteY14591"/>
                </a:cxn>
                <a:cxn ang="0">
                  <a:pos x="connsiteX14592" y="connsiteY14592"/>
                </a:cxn>
                <a:cxn ang="0">
                  <a:pos x="connsiteX14593" y="connsiteY14593"/>
                </a:cxn>
                <a:cxn ang="0">
                  <a:pos x="connsiteX14594" y="connsiteY14594"/>
                </a:cxn>
                <a:cxn ang="0">
                  <a:pos x="connsiteX14595" y="connsiteY14595"/>
                </a:cxn>
                <a:cxn ang="0">
                  <a:pos x="connsiteX14596" y="connsiteY14596"/>
                </a:cxn>
                <a:cxn ang="0">
                  <a:pos x="connsiteX14597" y="connsiteY14597"/>
                </a:cxn>
                <a:cxn ang="0">
                  <a:pos x="connsiteX14598" y="connsiteY14598"/>
                </a:cxn>
                <a:cxn ang="0">
                  <a:pos x="connsiteX14599" y="connsiteY14599"/>
                </a:cxn>
                <a:cxn ang="0">
                  <a:pos x="connsiteX14600" y="connsiteY14600"/>
                </a:cxn>
                <a:cxn ang="0">
                  <a:pos x="connsiteX14601" y="connsiteY14601"/>
                </a:cxn>
                <a:cxn ang="0">
                  <a:pos x="connsiteX14602" y="connsiteY14602"/>
                </a:cxn>
                <a:cxn ang="0">
                  <a:pos x="connsiteX14603" y="connsiteY14603"/>
                </a:cxn>
                <a:cxn ang="0">
                  <a:pos x="connsiteX14604" y="connsiteY14604"/>
                </a:cxn>
                <a:cxn ang="0">
                  <a:pos x="connsiteX14605" y="connsiteY14605"/>
                </a:cxn>
                <a:cxn ang="0">
                  <a:pos x="connsiteX14606" y="connsiteY14606"/>
                </a:cxn>
                <a:cxn ang="0">
                  <a:pos x="connsiteX14607" y="connsiteY14607"/>
                </a:cxn>
                <a:cxn ang="0">
                  <a:pos x="connsiteX14608" y="connsiteY14608"/>
                </a:cxn>
                <a:cxn ang="0">
                  <a:pos x="connsiteX14609" y="connsiteY14609"/>
                </a:cxn>
                <a:cxn ang="0">
                  <a:pos x="connsiteX14610" y="connsiteY14610"/>
                </a:cxn>
                <a:cxn ang="0">
                  <a:pos x="connsiteX14611" y="connsiteY14611"/>
                </a:cxn>
                <a:cxn ang="0">
                  <a:pos x="connsiteX14612" y="connsiteY14612"/>
                </a:cxn>
                <a:cxn ang="0">
                  <a:pos x="connsiteX14613" y="connsiteY14613"/>
                </a:cxn>
                <a:cxn ang="0">
                  <a:pos x="connsiteX14614" y="connsiteY14614"/>
                </a:cxn>
                <a:cxn ang="0">
                  <a:pos x="connsiteX14615" y="connsiteY14615"/>
                </a:cxn>
                <a:cxn ang="0">
                  <a:pos x="connsiteX14616" y="connsiteY14616"/>
                </a:cxn>
                <a:cxn ang="0">
                  <a:pos x="connsiteX14617" y="connsiteY14617"/>
                </a:cxn>
                <a:cxn ang="0">
                  <a:pos x="connsiteX14618" y="connsiteY14618"/>
                </a:cxn>
                <a:cxn ang="0">
                  <a:pos x="connsiteX14619" y="connsiteY14619"/>
                </a:cxn>
                <a:cxn ang="0">
                  <a:pos x="connsiteX14620" y="connsiteY14620"/>
                </a:cxn>
                <a:cxn ang="0">
                  <a:pos x="connsiteX14621" y="connsiteY14621"/>
                </a:cxn>
                <a:cxn ang="0">
                  <a:pos x="connsiteX14622" y="connsiteY14622"/>
                </a:cxn>
                <a:cxn ang="0">
                  <a:pos x="connsiteX14623" y="connsiteY14623"/>
                </a:cxn>
                <a:cxn ang="0">
                  <a:pos x="connsiteX14624" y="connsiteY14624"/>
                </a:cxn>
                <a:cxn ang="0">
                  <a:pos x="connsiteX14625" y="connsiteY14625"/>
                </a:cxn>
                <a:cxn ang="0">
                  <a:pos x="connsiteX14626" y="connsiteY14626"/>
                </a:cxn>
                <a:cxn ang="0">
                  <a:pos x="connsiteX14627" y="connsiteY14627"/>
                </a:cxn>
                <a:cxn ang="0">
                  <a:pos x="connsiteX14628" y="connsiteY14628"/>
                </a:cxn>
                <a:cxn ang="0">
                  <a:pos x="connsiteX14629" y="connsiteY14629"/>
                </a:cxn>
                <a:cxn ang="0">
                  <a:pos x="connsiteX14630" y="connsiteY14630"/>
                </a:cxn>
                <a:cxn ang="0">
                  <a:pos x="connsiteX14631" y="connsiteY14631"/>
                </a:cxn>
                <a:cxn ang="0">
                  <a:pos x="connsiteX14632" y="connsiteY14632"/>
                </a:cxn>
                <a:cxn ang="0">
                  <a:pos x="connsiteX14633" y="connsiteY14633"/>
                </a:cxn>
                <a:cxn ang="0">
                  <a:pos x="connsiteX14634" y="connsiteY14634"/>
                </a:cxn>
                <a:cxn ang="0">
                  <a:pos x="connsiteX14635" y="connsiteY14635"/>
                </a:cxn>
                <a:cxn ang="0">
                  <a:pos x="connsiteX14636" y="connsiteY14636"/>
                </a:cxn>
                <a:cxn ang="0">
                  <a:pos x="connsiteX14637" y="connsiteY14637"/>
                </a:cxn>
                <a:cxn ang="0">
                  <a:pos x="connsiteX14638" y="connsiteY14638"/>
                </a:cxn>
                <a:cxn ang="0">
                  <a:pos x="connsiteX14639" y="connsiteY14639"/>
                </a:cxn>
                <a:cxn ang="0">
                  <a:pos x="connsiteX14640" y="connsiteY14640"/>
                </a:cxn>
                <a:cxn ang="0">
                  <a:pos x="connsiteX14641" y="connsiteY14641"/>
                </a:cxn>
                <a:cxn ang="0">
                  <a:pos x="connsiteX14642" y="connsiteY14642"/>
                </a:cxn>
                <a:cxn ang="0">
                  <a:pos x="connsiteX14643" y="connsiteY14643"/>
                </a:cxn>
                <a:cxn ang="0">
                  <a:pos x="connsiteX14644" y="connsiteY14644"/>
                </a:cxn>
                <a:cxn ang="0">
                  <a:pos x="connsiteX14645" y="connsiteY14645"/>
                </a:cxn>
                <a:cxn ang="0">
                  <a:pos x="connsiteX14646" y="connsiteY14646"/>
                </a:cxn>
                <a:cxn ang="0">
                  <a:pos x="connsiteX14647" y="connsiteY14647"/>
                </a:cxn>
                <a:cxn ang="0">
                  <a:pos x="connsiteX14648" y="connsiteY14648"/>
                </a:cxn>
                <a:cxn ang="0">
                  <a:pos x="connsiteX14649" y="connsiteY14649"/>
                </a:cxn>
                <a:cxn ang="0">
                  <a:pos x="connsiteX14650" y="connsiteY14650"/>
                </a:cxn>
                <a:cxn ang="0">
                  <a:pos x="connsiteX14651" y="connsiteY14651"/>
                </a:cxn>
                <a:cxn ang="0">
                  <a:pos x="connsiteX14652" y="connsiteY14652"/>
                </a:cxn>
                <a:cxn ang="0">
                  <a:pos x="connsiteX14653" y="connsiteY14653"/>
                </a:cxn>
                <a:cxn ang="0">
                  <a:pos x="connsiteX14654" y="connsiteY14654"/>
                </a:cxn>
                <a:cxn ang="0">
                  <a:pos x="connsiteX14655" y="connsiteY14655"/>
                </a:cxn>
                <a:cxn ang="0">
                  <a:pos x="connsiteX14656" y="connsiteY14656"/>
                </a:cxn>
                <a:cxn ang="0">
                  <a:pos x="connsiteX14657" y="connsiteY14657"/>
                </a:cxn>
                <a:cxn ang="0">
                  <a:pos x="connsiteX14658" y="connsiteY14658"/>
                </a:cxn>
                <a:cxn ang="0">
                  <a:pos x="connsiteX14659" y="connsiteY14659"/>
                </a:cxn>
                <a:cxn ang="0">
                  <a:pos x="connsiteX14660" y="connsiteY14660"/>
                </a:cxn>
                <a:cxn ang="0">
                  <a:pos x="connsiteX14661" y="connsiteY14661"/>
                </a:cxn>
                <a:cxn ang="0">
                  <a:pos x="connsiteX14662" y="connsiteY14662"/>
                </a:cxn>
                <a:cxn ang="0">
                  <a:pos x="connsiteX14663" y="connsiteY14663"/>
                </a:cxn>
                <a:cxn ang="0">
                  <a:pos x="connsiteX14664" y="connsiteY14664"/>
                </a:cxn>
                <a:cxn ang="0">
                  <a:pos x="connsiteX14665" y="connsiteY14665"/>
                </a:cxn>
                <a:cxn ang="0">
                  <a:pos x="connsiteX14666" y="connsiteY14666"/>
                </a:cxn>
                <a:cxn ang="0">
                  <a:pos x="connsiteX14667" y="connsiteY14667"/>
                </a:cxn>
                <a:cxn ang="0">
                  <a:pos x="connsiteX14668" y="connsiteY14668"/>
                </a:cxn>
                <a:cxn ang="0">
                  <a:pos x="connsiteX14669" y="connsiteY14669"/>
                </a:cxn>
                <a:cxn ang="0">
                  <a:pos x="connsiteX14670" y="connsiteY14670"/>
                </a:cxn>
                <a:cxn ang="0">
                  <a:pos x="connsiteX14671" y="connsiteY14671"/>
                </a:cxn>
                <a:cxn ang="0">
                  <a:pos x="connsiteX14672" y="connsiteY14672"/>
                </a:cxn>
                <a:cxn ang="0">
                  <a:pos x="connsiteX14673" y="connsiteY14673"/>
                </a:cxn>
                <a:cxn ang="0">
                  <a:pos x="connsiteX14674" y="connsiteY14674"/>
                </a:cxn>
                <a:cxn ang="0">
                  <a:pos x="connsiteX14675" y="connsiteY14675"/>
                </a:cxn>
                <a:cxn ang="0">
                  <a:pos x="connsiteX14676" y="connsiteY14676"/>
                </a:cxn>
                <a:cxn ang="0">
                  <a:pos x="connsiteX14677" y="connsiteY14677"/>
                </a:cxn>
                <a:cxn ang="0">
                  <a:pos x="connsiteX14678" y="connsiteY14678"/>
                </a:cxn>
                <a:cxn ang="0">
                  <a:pos x="connsiteX14679" y="connsiteY14679"/>
                </a:cxn>
                <a:cxn ang="0">
                  <a:pos x="connsiteX14680" y="connsiteY14680"/>
                </a:cxn>
                <a:cxn ang="0">
                  <a:pos x="connsiteX14681" y="connsiteY14681"/>
                </a:cxn>
                <a:cxn ang="0">
                  <a:pos x="connsiteX14682" y="connsiteY14682"/>
                </a:cxn>
                <a:cxn ang="0">
                  <a:pos x="connsiteX14683" y="connsiteY14683"/>
                </a:cxn>
                <a:cxn ang="0">
                  <a:pos x="connsiteX14684" y="connsiteY14684"/>
                </a:cxn>
                <a:cxn ang="0">
                  <a:pos x="connsiteX14685" y="connsiteY14685"/>
                </a:cxn>
                <a:cxn ang="0">
                  <a:pos x="connsiteX14686" y="connsiteY14686"/>
                </a:cxn>
                <a:cxn ang="0">
                  <a:pos x="connsiteX14687" y="connsiteY14687"/>
                </a:cxn>
                <a:cxn ang="0">
                  <a:pos x="connsiteX14688" y="connsiteY14688"/>
                </a:cxn>
                <a:cxn ang="0">
                  <a:pos x="connsiteX14689" y="connsiteY14689"/>
                </a:cxn>
                <a:cxn ang="0">
                  <a:pos x="connsiteX14690" y="connsiteY14690"/>
                </a:cxn>
                <a:cxn ang="0">
                  <a:pos x="connsiteX14691" y="connsiteY14691"/>
                </a:cxn>
                <a:cxn ang="0">
                  <a:pos x="connsiteX14692" y="connsiteY14692"/>
                </a:cxn>
                <a:cxn ang="0">
                  <a:pos x="connsiteX14693" y="connsiteY14693"/>
                </a:cxn>
                <a:cxn ang="0">
                  <a:pos x="connsiteX14694" y="connsiteY14694"/>
                </a:cxn>
                <a:cxn ang="0">
                  <a:pos x="connsiteX14695" y="connsiteY14695"/>
                </a:cxn>
                <a:cxn ang="0">
                  <a:pos x="connsiteX14696" y="connsiteY14696"/>
                </a:cxn>
                <a:cxn ang="0">
                  <a:pos x="connsiteX14697" y="connsiteY14697"/>
                </a:cxn>
                <a:cxn ang="0">
                  <a:pos x="connsiteX14698" y="connsiteY14698"/>
                </a:cxn>
                <a:cxn ang="0">
                  <a:pos x="connsiteX14699" y="connsiteY14699"/>
                </a:cxn>
                <a:cxn ang="0">
                  <a:pos x="connsiteX14700" y="connsiteY14700"/>
                </a:cxn>
                <a:cxn ang="0">
                  <a:pos x="connsiteX14701" y="connsiteY14701"/>
                </a:cxn>
                <a:cxn ang="0">
                  <a:pos x="connsiteX14702" y="connsiteY14702"/>
                </a:cxn>
                <a:cxn ang="0">
                  <a:pos x="connsiteX14703" y="connsiteY14703"/>
                </a:cxn>
                <a:cxn ang="0">
                  <a:pos x="connsiteX14704" y="connsiteY14704"/>
                </a:cxn>
                <a:cxn ang="0">
                  <a:pos x="connsiteX14705" y="connsiteY14705"/>
                </a:cxn>
                <a:cxn ang="0">
                  <a:pos x="connsiteX14706" y="connsiteY14706"/>
                </a:cxn>
                <a:cxn ang="0">
                  <a:pos x="connsiteX14707" y="connsiteY14707"/>
                </a:cxn>
                <a:cxn ang="0">
                  <a:pos x="connsiteX14708" y="connsiteY14708"/>
                </a:cxn>
                <a:cxn ang="0">
                  <a:pos x="connsiteX14709" y="connsiteY14709"/>
                </a:cxn>
                <a:cxn ang="0">
                  <a:pos x="connsiteX14710" y="connsiteY14710"/>
                </a:cxn>
                <a:cxn ang="0">
                  <a:pos x="connsiteX14711" y="connsiteY14711"/>
                </a:cxn>
                <a:cxn ang="0">
                  <a:pos x="connsiteX14712" y="connsiteY14712"/>
                </a:cxn>
                <a:cxn ang="0">
                  <a:pos x="connsiteX14713" y="connsiteY14713"/>
                </a:cxn>
                <a:cxn ang="0">
                  <a:pos x="connsiteX14714" y="connsiteY14714"/>
                </a:cxn>
                <a:cxn ang="0">
                  <a:pos x="connsiteX14715" y="connsiteY14715"/>
                </a:cxn>
                <a:cxn ang="0">
                  <a:pos x="connsiteX14716" y="connsiteY14716"/>
                </a:cxn>
                <a:cxn ang="0">
                  <a:pos x="connsiteX14717" y="connsiteY14717"/>
                </a:cxn>
                <a:cxn ang="0">
                  <a:pos x="connsiteX14718" y="connsiteY14718"/>
                </a:cxn>
                <a:cxn ang="0">
                  <a:pos x="connsiteX14719" y="connsiteY14719"/>
                </a:cxn>
                <a:cxn ang="0">
                  <a:pos x="connsiteX14720" y="connsiteY14720"/>
                </a:cxn>
                <a:cxn ang="0">
                  <a:pos x="connsiteX14721" y="connsiteY14721"/>
                </a:cxn>
                <a:cxn ang="0">
                  <a:pos x="connsiteX14722" y="connsiteY14722"/>
                </a:cxn>
                <a:cxn ang="0">
                  <a:pos x="connsiteX14723" y="connsiteY14723"/>
                </a:cxn>
                <a:cxn ang="0">
                  <a:pos x="connsiteX14724" y="connsiteY14724"/>
                </a:cxn>
                <a:cxn ang="0">
                  <a:pos x="connsiteX14725" y="connsiteY14725"/>
                </a:cxn>
                <a:cxn ang="0">
                  <a:pos x="connsiteX14726" y="connsiteY14726"/>
                </a:cxn>
                <a:cxn ang="0">
                  <a:pos x="connsiteX14727" y="connsiteY14727"/>
                </a:cxn>
                <a:cxn ang="0">
                  <a:pos x="connsiteX14728" y="connsiteY14728"/>
                </a:cxn>
                <a:cxn ang="0">
                  <a:pos x="connsiteX14729" y="connsiteY14729"/>
                </a:cxn>
                <a:cxn ang="0">
                  <a:pos x="connsiteX14730" y="connsiteY14730"/>
                </a:cxn>
                <a:cxn ang="0">
                  <a:pos x="connsiteX14731" y="connsiteY14731"/>
                </a:cxn>
                <a:cxn ang="0">
                  <a:pos x="connsiteX14732" y="connsiteY14732"/>
                </a:cxn>
                <a:cxn ang="0">
                  <a:pos x="connsiteX14733" y="connsiteY14733"/>
                </a:cxn>
                <a:cxn ang="0">
                  <a:pos x="connsiteX14734" y="connsiteY14734"/>
                </a:cxn>
                <a:cxn ang="0">
                  <a:pos x="connsiteX14735" y="connsiteY14735"/>
                </a:cxn>
                <a:cxn ang="0">
                  <a:pos x="connsiteX14736" y="connsiteY14736"/>
                </a:cxn>
                <a:cxn ang="0">
                  <a:pos x="connsiteX14737" y="connsiteY14737"/>
                </a:cxn>
                <a:cxn ang="0">
                  <a:pos x="connsiteX14738" y="connsiteY14738"/>
                </a:cxn>
                <a:cxn ang="0">
                  <a:pos x="connsiteX14739" y="connsiteY14739"/>
                </a:cxn>
                <a:cxn ang="0">
                  <a:pos x="connsiteX14740" y="connsiteY14740"/>
                </a:cxn>
                <a:cxn ang="0">
                  <a:pos x="connsiteX14741" y="connsiteY14741"/>
                </a:cxn>
                <a:cxn ang="0">
                  <a:pos x="connsiteX14742" y="connsiteY14742"/>
                </a:cxn>
                <a:cxn ang="0">
                  <a:pos x="connsiteX14743" y="connsiteY14743"/>
                </a:cxn>
                <a:cxn ang="0">
                  <a:pos x="connsiteX14744" y="connsiteY14744"/>
                </a:cxn>
                <a:cxn ang="0">
                  <a:pos x="connsiteX14745" y="connsiteY14745"/>
                </a:cxn>
                <a:cxn ang="0">
                  <a:pos x="connsiteX14746" y="connsiteY14746"/>
                </a:cxn>
                <a:cxn ang="0">
                  <a:pos x="connsiteX14747" y="connsiteY14747"/>
                </a:cxn>
                <a:cxn ang="0">
                  <a:pos x="connsiteX14748" y="connsiteY14748"/>
                </a:cxn>
                <a:cxn ang="0">
                  <a:pos x="connsiteX14749" y="connsiteY14749"/>
                </a:cxn>
                <a:cxn ang="0">
                  <a:pos x="connsiteX14750" y="connsiteY14750"/>
                </a:cxn>
                <a:cxn ang="0">
                  <a:pos x="connsiteX14751" y="connsiteY14751"/>
                </a:cxn>
                <a:cxn ang="0">
                  <a:pos x="connsiteX14752" y="connsiteY14752"/>
                </a:cxn>
                <a:cxn ang="0">
                  <a:pos x="connsiteX14753" y="connsiteY14753"/>
                </a:cxn>
                <a:cxn ang="0">
                  <a:pos x="connsiteX14754" y="connsiteY14754"/>
                </a:cxn>
                <a:cxn ang="0">
                  <a:pos x="connsiteX14755" y="connsiteY14755"/>
                </a:cxn>
                <a:cxn ang="0">
                  <a:pos x="connsiteX14756" y="connsiteY14756"/>
                </a:cxn>
                <a:cxn ang="0">
                  <a:pos x="connsiteX14757" y="connsiteY14757"/>
                </a:cxn>
                <a:cxn ang="0">
                  <a:pos x="connsiteX14758" y="connsiteY14758"/>
                </a:cxn>
                <a:cxn ang="0">
                  <a:pos x="connsiteX14759" y="connsiteY14759"/>
                </a:cxn>
                <a:cxn ang="0">
                  <a:pos x="connsiteX14760" y="connsiteY14760"/>
                </a:cxn>
                <a:cxn ang="0">
                  <a:pos x="connsiteX14761" y="connsiteY14761"/>
                </a:cxn>
                <a:cxn ang="0">
                  <a:pos x="connsiteX14762" y="connsiteY14762"/>
                </a:cxn>
                <a:cxn ang="0">
                  <a:pos x="connsiteX14763" y="connsiteY14763"/>
                </a:cxn>
                <a:cxn ang="0">
                  <a:pos x="connsiteX14764" y="connsiteY14764"/>
                </a:cxn>
                <a:cxn ang="0">
                  <a:pos x="connsiteX14765" y="connsiteY14765"/>
                </a:cxn>
                <a:cxn ang="0">
                  <a:pos x="connsiteX14766" y="connsiteY14766"/>
                </a:cxn>
                <a:cxn ang="0">
                  <a:pos x="connsiteX14767" y="connsiteY14767"/>
                </a:cxn>
                <a:cxn ang="0">
                  <a:pos x="connsiteX14768" y="connsiteY14768"/>
                </a:cxn>
                <a:cxn ang="0">
                  <a:pos x="connsiteX14769" y="connsiteY14769"/>
                </a:cxn>
                <a:cxn ang="0">
                  <a:pos x="connsiteX14770" y="connsiteY14770"/>
                </a:cxn>
                <a:cxn ang="0">
                  <a:pos x="connsiteX14771" y="connsiteY14771"/>
                </a:cxn>
                <a:cxn ang="0">
                  <a:pos x="connsiteX14772" y="connsiteY14772"/>
                </a:cxn>
                <a:cxn ang="0">
                  <a:pos x="connsiteX14773" y="connsiteY14773"/>
                </a:cxn>
                <a:cxn ang="0">
                  <a:pos x="connsiteX14774" y="connsiteY14774"/>
                </a:cxn>
                <a:cxn ang="0">
                  <a:pos x="connsiteX14775" y="connsiteY14775"/>
                </a:cxn>
                <a:cxn ang="0">
                  <a:pos x="connsiteX14776" y="connsiteY14776"/>
                </a:cxn>
                <a:cxn ang="0">
                  <a:pos x="connsiteX14777" y="connsiteY14777"/>
                </a:cxn>
                <a:cxn ang="0">
                  <a:pos x="connsiteX14778" y="connsiteY14778"/>
                </a:cxn>
                <a:cxn ang="0">
                  <a:pos x="connsiteX14779" y="connsiteY14779"/>
                </a:cxn>
                <a:cxn ang="0">
                  <a:pos x="connsiteX14780" y="connsiteY14780"/>
                </a:cxn>
                <a:cxn ang="0">
                  <a:pos x="connsiteX14781" y="connsiteY14781"/>
                </a:cxn>
                <a:cxn ang="0">
                  <a:pos x="connsiteX14782" y="connsiteY14782"/>
                </a:cxn>
                <a:cxn ang="0">
                  <a:pos x="connsiteX14783" y="connsiteY14783"/>
                </a:cxn>
                <a:cxn ang="0">
                  <a:pos x="connsiteX14784" y="connsiteY14784"/>
                </a:cxn>
                <a:cxn ang="0">
                  <a:pos x="connsiteX14785" y="connsiteY14785"/>
                </a:cxn>
                <a:cxn ang="0">
                  <a:pos x="connsiteX14786" y="connsiteY14786"/>
                </a:cxn>
                <a:cxn ang="0">
                  <a:pos x="connsiteX14787" y="connsiteY14787"/>
                </a:cxn>
                <a:cxn ang="0">
                  <a:pos x="connsiteX14788" y="connsiteY14788"/>
                </a:cxn>
                <a:cxn ang="0">
                  <a:pos x="connsiteX14789" y="connsiteY14789"/>
                </a:cxn>
                <a:cxn ang="0">
                  <a:pos x="connsiteX14790" y="connsiteY14790"/>
                </a:cxn>
                <a:cxn ang="0">
                  <a:pos x="connsiteX14791" y="connsiteY14791"/>
                </a:cxn>
                <a:cxn ang="0">
                  <a:pos x="connsiteX14792" y="connsiteY14792"/>
                </a:cxn>
                <a:cxn ang="0">
                  <a:pos x="connsiteX14793" y="connsiteY14793"/>
                </a:cxn>
                <a:cxn ang="0">
                  <a:pos x="connsiteX14794" y="connsiteY14794"/>
                </a:cxn>
                <a:cxn ang="0">
                  <a:pos x="connsiteX14795" y="connsiteY14795"/>
                </a:cxn>
                <a:cxn ang="0">
                  <a:pos x="connsiteX14796" y="connsiteY14796"/>
                </a:cxn>
                <a:cxn ang="0">
                  <a:pos x="connsiteX14797" y="connsiteY14797"/>
                </a:cxn>
                <a:cxn ang="0">
                  <a:pos x="connsiteX14798" y="connsiteY14798"/>
                </a:cxn>
                <a:cxn ang="0">
                  <a:pos x="connsiteX14799" y="connsiteY14799"/>
                </a:cxn>
                <a:cxn ang="0">
                  <a:pos x="connsiteX14800" y="connsiteY14800"/>
                </a:cxn>
                <a:cxn ang="0">
                  <a:pos x="connsiteX14801" y="connsiteY14801"/>
                </a:cxn>
                <a:cxn ang="0">
                  <a:pos x="connsiteX14802" y="connsiteY14802"/>
                </a:cxn>
                <a:cxn ang="0">
                  <a:pos x="connsiteX14803" y="connsiteY14803"/>
                </a:cxn>
                <a:cxn ang="0">
                  <a:pos x="connsiteX14804" y="connsiteY14804"/>
                </a:cxn>
                <a:cxn ang="0">
                  <a:pos x="connsiteX14805" y="connsiteY14805"/>
                </a:cxn>
                <a:cxn ang="0">
                  <a:pos x="connsiteX14806" y="connsiteY14806"/>
                </a:cxn>
                <a:cxn ang="0">
                  <a:pos x="connsiteX14807" y="connsiteY14807"/>
                </a:cxn>
                <a:cxn ang="0">
                  <a:pos x="connsiteX14808" y="connsiteY14808"/>
                </a:cxn>
                <a:cxn ang="0">
                  <a:pos x="connsiteX14809" y="connsiteY14809"/>
                </a:cxn>
                <a:cxn ang="0">
                  <a:pos x="connsiteX14810" y="connsiteY14810"/>
                </a:cxn>
                <a:cxn ang="0">
                  <a:pos x="connsiteX14811" y="connsiteY14811"/>
                </a:cxn>
                <a:cxn ang="0">
                  <a:pos x="connsiteX14812" y="connsiteY14812"/>
                </a:cxn>
                <a:cxn ang="0">
                  <a:pos x="connsiteX14813" y="connsiteY14813"/>
                </a:cxn>
                <a:cxn ang="0">
                  <a:pos x="connsiteX14814" y="connsiteY14814"/>
                </a:cxn>
                <a:cxn ang="0">
                  <a:pos x="connsiteX14815" y="connsiteY14815"/>
                </a:cxn>
                <a:cxn ang="0">
                  <a:pos x="connsiteX14816" y="connsiteY14816"/>
                </a:cxn>
                <a:cxn ang="0">
                  <a:pos x="connsiteX14817" y="connsiteY14817"/>
                </a:cxn>
                <a:cxn ang="0">
                  <a:pos x="connsiteX14818" y="connsiteY14818"/>
                </a:cxn>
                <a:cxn ang="0">
                  <a:pos x="connsiteX14819" y="connsiteY14819"/>
                </a:cxn>
                <a:cxn ang="0">
                  <a:pos x="connsiteX14820" y="connsiteY14820"/>
                </a:cxn>
                <a:cxn ang="0">
                  <a:pos x="connsiteX14821" y="connsiteY14821"/>
                </a:cxn>
                <a:cxn ang="0">
                  <a:pos x="connsiteX14822" y="connsiteY14822"/>
                </a:cxn>
                <a:cxn ang="0">
                  <a:pos x="connsiteX14823" y="connsiteY14823"/>
                </a:cxn>
                <a:cxn ang="0">
                  <a:pos x="connsiteX14824" y="connsiteY14824"/>
                </a:cxn>
                <a:cxn ang="0">
                  <a:pos x="connsiteX14825" y="connsiteY14825"/>
                </a:cxn>
                <a:cxn ang="0">
                  <a:pos x="connsiteX14826" y="connsiteY14826"/>
                </a:cxn>
                <a:cxn ang="0">
                  <a:pos x="connsiteX14827" y="connsiteY14827"/>
                </a:cxn>
                <a:cxn ang="0">
                  <a:pos x="connsiteX14828" y="connsiteY14828"/>
                </a:cxn>
                <a:cxn ang="0">
                  <a:pos x="connsiteX14829" y="connsiteY14829"/>
                </a:cxn>
                <a:cxn ang="0">
                  <a:pos x="connsiteX14830" y="connsiteY14830"/>
                </a:cxn>
                <a:cxn ang="0">
                  <a:pos x="connsiteX14831" y="connsiteY14831"/>
                </a:cxn>
                <a:cxn ang="0">
                  <a:pos x="connsiteX14832" y="connsiteY14832"/>
                </a:cxn>
                <a:cxn ang="0">
                  <a:pos x="connsiteX14833" y="connsiteY14833"/>
                </a:cxn>
                <a:cxn ang="0">
                  <a:pos x="connsiteX14834" y="connsiteY14834"/>
                </a:cxn>
                <a:cxn ang="0">
                  <a:pos x="connsiteX14835" y="connsiteY14835"/>
                </a:cxn>
                <a:cxn ang="0">
                  <a:pos x="connsiteX14836" y="connsiteY14836"/>
                </a:cxn>
                <a:cxn ang="0">
                  <a:pos x="connsiteX14837" y="connsiteY14837"/>
                </a:cxn>
                <a:cxn ang="0">
                  <a:pos x="connsiteX14838" y="connsiteY14838"/>
                </a:cxn>
                <a:cxn ang="0">
                  <a:pos x="connsiteX14839" y="connsiteY14839"/>
                </a:cxn>
                <a:cxn ang="0">
                  <a:pos x="connsiteX14840" y="connsiteY14840"/>
                </a:cxn>
                <a:cxn ang="0">
                  <a:pos x="connsiteX14841" y="connsiteY14841"/>
                </a:cxn>
                <a:cxn ang="0">
                  <a:pos x="connsiteX14842" y="connsiteY14842"/>
                </a:cxn>
                <a:cxn ang="0">
                  <a:pos x="connsiteX14843" y="connsiteY14843"/>
                </a:cxn>
                <a:cxn ang="0">
                  <a:pos x="connsiteX14844" y="connsiteY14844"/>
                </a:cxn>
                <a:cxn ang="0">
                  <a:pos x="connsiteX14845" y="connsiteY14845"/>
                </a:cxn>
                <a:cxn ang="0">
                  <a:pos x="connsiteX14846" y="connsiteY14846"/>
                </a:cxn>
                <a:cxn ang="0">
                  <a:pos x="connsiteX14847" y="connsiteY14847"/>
                </a:cxn>
                <a:cxn ang="0">
                  <a:pos x="connsiteX14848" y="connsiteY14848"/>
                </a:cxn>
                <a:cxn ang="0">
                  <a:pos x="connsiteX14849" y="connsiteY14849"/>
                </a:cxn>
                <a:cxn ang="0">
                  <a:pos x="connsiteX14850" y="connsiteY14850"/>
                </a:cxn>
                <a:cxn ang="0">
                  <a:pos x="connsiteX14851" y="connsiteY14851"/>
                </a:cxn>
                <a:cxn ang="0">
                  <a:pos x="connsiteX14852" y="connsiteY14852"/>
                </a:cxn>
                <a:cxn ang="0">
                  <a:pos x="connsiteX14853" y="connsiteY14853"/>
                </a:cxn>
                <a:cxn ang="0">
                  <a:pos x="connsiteX14854" y="connsiteY14854"/>
                </a:cxn>
                <a:cxn ang="0">
                  <a:pos x="connsiteX14855" y="connsiteY14855"/>
                </a:cxn>
                <a:cxn ang="0">
                  <a:pos x="connsiteX14856" y="connsiteY14856"/>
                </a:cxn>
                <a:cxn ang="0">
                  <a:pos x="connsiteX14857" y="connsiteY14857"/>
                </a:cxn>
                <a:cxn ang="0">
                  <a:pos x="connsiteX14858" y="connsiteY14858"/>
                </a:cxn>
                <a:cxn ang="0">
                  <a:pos x="connsiteX14859" y="connsiteY14859"/>
                </a:cxn>
                <a:cxn ang="0">
                  <a:pos x="connsiteX14860" y="connsiteY14860"/>
                </a:cxn>
                <a:cxn ang="0">
                  <a:pos x="connsiteX14861" y="connsiteY14861"/>
                </a:cxn>
                <a:cxn ang="0">
                  <a:pos x="connsiteX14862" y="connsiteY14862"/>
                </a:cxn>
                <a:cxn ang="0">
                  <a:pos x="connsiteX14863" y="connsiteY14863"/>
                </a:cxn>
                <a:cxn ang="0">
                  <a:pos x="connsiteX14864" y="connsiteY14864"/>
                </a:cxn>
                <a:cxn ang="0">
                  <a:pos x="connsiteX14865" y="connsiteY14865"/>
                </a:cxn>
                <a:cxn ang="0">
                  <a:pos x="connsiteX14866" y="connsiteY14866"/>
                </a:cxn>
                <a:cxn ang="0">
                  <a:pos x="connsiteX14867" y="connsiteY14867"/>
                </a:cxn>
                <a:cxn ang="0">
                  <a:pos x="connsiteX14868" y="connsiteY14868"/>
                </a:cxn>
                <a:cxn ang="0">
                  <a:pos x="connsiteX14869" y="connsiteY14869"/>
                </a:cxn>
                <a:cxn ang="0">
                  <a:pos x="connsiteX14870" y="connsiteY14870"/>
                </a:cxn>
                <a:cxn ang="0">
                  <a:pos x="connsiteX14871" y="connsiteY14871"/>
                </a:cxn>
                <a:cxn ang="0">
                  <a:pos x="connsiteX14872" y="connsiteY14872"/>
                </a:cxn>
                <a:cxn ang="0">
                  <a:pos x="connsiteX14873" y="connsiteY14873"/>
                </a:cxn>
                <a:cxn ang="0">
                  <a:pos x="connsiteX14874" y="connsiteY14874"/>
                </a:cxn>
                <a:cxn ang="0">
                  <a:pos x="connsiteX14875" y="connsiteY14875"/>
                </a:cxn>
                <a:cxn ang="0">
                  <a:pos x="connsiteX14876" y="connsiteY14876"/>
                </a:cxn>
                <a:cxn ang="0">
                  <a:pos x="connsiteX14877" y="connsiteY14877"/>
                </a:cxn>
                <a:cxn ang="0">
                  <a:pos x="connsiteX14878" y="connsiteY14878"/>
                </a:cxn>
                <a:cxn ang="0">
                  <a:pos x="connsiteX14879" y="connsiteY14879"/>
                </a:cxn>
                <a:cxn ang="0">
                  <a:pos x="connsiteX14880" y="connsiteY14880"/>
                </a:cxn>
                <a:cxn ang="0">
                  <a:pos x="connsiteX14881" y="connsiteY14881"/>
                </a:cxn>
                <a:cxn ang="0">
                  <a:pos x="connsiteX14882" y="connsiteY14882"/>
                </a:cxn>
                <a:cxn ang="0">
                  <a:pos x="connsiteX14883" y="connsiteY14883"/>
                </a:cxn>
                <a:cxn ang="0">
                  <a:pos x="connsiteX14884" y="connsiteY14884"/>
                </a:cxn>
                <a:cxn ang="0">
                  <a:pos x="connsiteX14885" y="connsiteY14885"/>
                </a:cxn>
                <a:cxn ang="0">
                  <a:pos x="connsiteX14886" y="connsiteY14886"/>
                </a:cxn>
                <a:cxn ang="0">
                  <a:pos x="connsiteX14887" y="connsiteY14887"/>
                </a:cxn>
              </a:cxnLst>
              <a:rect l="l" t="t" r="r" b="b"/>
              <a:pathLst>
                <a:path w="12192959" h="1628413">
                  <a:moveTo>
                    <a:pt x="12191329" y="1567957"/>
                  </a:moveTo>
                  <a:lnTo>
                    <a:pt x="12191329" y="1567458"/>
                  </a:lnTo>
                  <a:lnTo>
                    <a:pt x="12191089" y="1567218"/>
                  </a:lnTo>
                  <a:cubicBezTo>
                    <a:pt x="12190235" y="1564685"/>
                    <a:pt x="12189144" y="1562238"/>
                    <a:pt x="12187828" y="1559910"/>
                  </a:cubicBezTo>
                  <a:lnTo>
                    <a:pt x="12187723" y="1559719"/>
                  </a:lnTo>
                  <a:cubicBezTo>
                    <a:pt x="12174891" y="1536865"/>
                    <a:pt x="12137106" y="1512123"/>
                    <a:pt x="12091389" y="1496644"/>
                  </a:cubicBezTo>
                  <a:lnTo>
                    <a:pt x="12091092" y="1496548"/>
                  </a:lnTo>
                  <a:lnTo>
                    <a:pt x="12091092" y="1496548"/>
                  </a:lnTo>
                  <a:cubicBezTo>
                    <a:pt x="12068881" y="1489049"/>
                    <a:pt x="12047476" y="1484915"/>
                    <a:pt x="12030799" y="1484915"/>
                  </a:cubicBezTo>
                  <a:lnTo>
                    <a:pt x="12020901" y="1484915"/>
                  </a:lnTo>
                  <a:lnTo>
                    <a:pt x="12006382" y="1479832"/>
                  </a:lnTo>
                  <a:cubicBezTo>
                    <a:pt x="12004457" y="1479156"/>
                    <a:pt x="12002429" y="1478812"/>
                    <a:pt x="12000388" y="1478816"/>
                  </a:cubicBezTo>
                  <a:lnTo>
                    <a:pt x="11962411" y="1478816"/>
                  </a:lnTo>
                  <a:cubicBezTo>
                    <a:pt x="11959905" y="1478812"/>
                    <a:pt x="11957427" y="1479328"/>
                    <a:pt x="11955132" y="1480331"/>
                  </a:cubicBezTo>
                  <a:lnTo>
                    <a:pt x="11944669" y="1484915"/>
                  </a:lnTo>
                  <a:lnTo>
                    <a:pt x="11917174" y="1484915"/>
                  </a:lnTo>
                  <a:lnTo>
                    <a:pt x="11902655" y="1479832"/>
                  </a:lnTo>
                  <a:cubicBezTo>
                    <a:pt x="11900725" y="1479156"/>
                    <a:pt x="11898696" y="1478812"/>
                    <a:pt x="11896651" y="1478816"/>
                  </a:cubicBezTo>
                  <a:lnTo>
                    <a:pt x="11858684" y="1478816"/>
                  </a:lnTo>
                  <a:cubicBezTo>
                    <a:pt x="11856179" y="1478812"/>
                    <a:pt x="11853701" y="1479328"/>
                    <a:pt x="11851405" y="1480331"/>
                  </a:cubicBezTo>
                  <a:lnTo>
                    <a:pt x="11840932" y="1484915"/>
                  </a:lnTo>
                  <a:lnTo>
                    <a:pt x="11820716" y="1484915"/>
                  </a:lnTo>
                  <a:cubicBezTo>
                    <a:pt x="11818862" y="1484915"/>
                    <a:pt x="11817359" y="1486418"/>
                    <a:pt x="11817359" y="1488272"/>
                  </a:cubicBezTo>
                  <a:lnTo>
                    <a:pt x="11817359" y="1489231"/>
                  </a:lnTo>
                  <a:lnTo>
                    <a:pt x="11813610" y="1489231"/>
                  </a:lnTo>
                  <a:lnTo>
                    <a:pt x="11813610" y="1488272"/>
                  </a:lnTo>
                  <a:cubicBezTo>
                    <a:pt x="11813610" y="1486418"/>
                    <a:pt x="11812107" y="1484915"/>
                    <a:pt x="11810254" y="1484915"/>
                  </a:cubicBezTo>
                  <a:lnTo>
                    <a:pt x="11786421" y="1484915"/>
                  </a:lnTo>
                  <a:lnTo>
                    <a:pt x="11771902" y="1479832"/>
                  </a:lnTo>
                  <a:cubicBezTo>
                    <a:pt x="11769973" y="1479156"/>
                    <a:pt x="11767943" y="1478812"/>
                    <a:pt x="11765899" y="1478816"/>
                  </a:cubicBezTo>
                  <a:lnTo>
                    <a:pt x="11727931" y="1478816"/>
                  </a:lnTo>
                  <a:cubicBezTo>
                    <a:pt x="11725425" y="1478812"/>
                    <a:pt x="11722947" y="1479328"/>
                    <a:pt x="11720652" y="1480331"/>
                  </a:cubicBezTo>
                  <a:lnTo>
                    <a:pt x="11710179" y="1484915"/>
                  </a:lnTo>
                  <a:lnTo>
                    <a:pt x="11708137" y="1484915"/>
                  </a:lnTo>
                  <a:lnTo>
                    <a:pt x="11708137" y="1413123"/>
                  </a:lnTo>
                  <a:cubicBezTo>
                    <a:pt x="11708137" y="1411269"/>
                    <a:pt x="11706634" y="1409767"/>
                    <a:pt x="11704780" y="1409767"/>
                  </a:cubicBezTo>
                  <a:lnTo>
                    <a:pt x="11554483" y="1409767"/>
                  </a:lnTo>
                  <a:lnTo>
                    <a:pt x="11554483" y="1317279"/>
                  </a:lnTo>
                  <a:lnTo>
                    <a:pt x="11570575" y="1317279"/>
                  </a:lnTo>
                  <a:cubicBezTo>
                    <a:pt x="11572428" y="1317279"/>
                    <a:pt x="11573931" y="1315776"/>
                    <a:pt x="11573931" y="1313922"/>
                  </a:cubicBezTo>
                  <a:lnTo>
                    <a:pt x="11573931" y="1245314"/>
                  </a:lnTo>
                  <a:lnTo>
                    <a:pt x="11582247" y="1245314"/>
                  </a:lnTo>
                  <a:cubicBezTo>
                    <a:pt x="11584100" y="1245314"/>
                    <a:pt x="11585604" y="1243811"/>
                    <a:pt x="11585604" y="1241958"/>
                  </a:cubicBezTo>
                  <a:lnTo>
                    <a:pt x="11585604" y="1224427"/>
                  </a:lnTo>
                  <a:cubicBezTo>
                    <a:pt x="11585604" y="1222573"/>
                    <a:pt x="11584100" y="1221070"/>
                    <a:pt x="11582247" y="1221070"/>
                  </a:cubicBezTo>
                  <a:lnTo>
                    <a:pt x="11433896" y="1221070"/>
                  </a:lnTo>
                  <a:lnTo>
                    <a:pt x="11433896" y="1149988"/>
                  </a:lnTo>
                  <a:lnTo>
                    <a:pt x="11440264" y="1149988"/>
                  </a:lnTo>
                  <a:cubicBezTo>
                    <a:pt x="11441932" y="1149990"/>
                    <a:pt x="11443348" y="1148763"/>
                    <a:pt x="11443582" y="1147111"/>
                  </a:cubicBezTo>
                  <a:lnTo>
                    <a:pt x="11455253" y="1071252"/>
                  </a:lnTo>
                  <a:cubicBezTo>
                    <a:pt x="11455512" y="1069411"/>
                    <a:pt x="11454230" y="1067709"/>
                    <a:pt x="11452390" y="1067449"/>
                  </a:cubicBezTo>
                  <a:cubicBezTo>
                    <a:pt x="11452239" y="1067428"/>
                    <a:pt x="11452087" y="1067417"/>
                    <a:pt x="11451935" y="1067416"/>
                  </a:cubicBezTo>
                  <a:lnTo>
                    <a:pt x="11437972" y="1067416"/>
                  </a:lnTo>
                  <a:lnTo>
                    <a:pt x="11445443" y="906857"/>
                  </a:lnTo>
                  <a:lnTo>
                    <a:pt x="11451964" y="906857"/>
                  </a:lnTo>
                  <a:cubicBezTo>
                    <a:pt x="11453817" y="906857"/>
                    <a:pt x="11455320" y="905355"/>
                    <a:pt x="11455320" y="903501"/>
                  </a:cubicBezTo>
                  <a:lnTo>
                    <a:pt x="11455320" y="893239"/>
                  </a:lnTo>
                  <a:lnTo>
                    <a:pt x="11461689" y="893239"/>
                  </a:lnTo>
                  <a:cubicBezTo>
                    <a:pt x="11463542" y="893239"/>
                    <a:pt x="11465045" y="891736"/>
                    <a:pt x="11465045" y="889883"/>
                  </a:cubicBezTo>
                  <a:lnTo>
                    <a:pt x="11465045" y="862685"/>
                  </a:lnTo>
                  <a:cubicBezTo>
                    <a:pt x="11465045" y="860831"/>
                    <a:pt x="11463542" y="859328"/>
                    <a:pt x="11461689" y="859328"/>
                  </a:cubicBezTo>
                  <a:lnTo>
                    <a:pt x="11433877" y="859328"/>
                  </a:lnTo>
                  <a:lnTo>
                    <a:pt x="11433877" y="829599"/>
                  </a:lnTo>
                  <a:cubicBezTo>
                    <a:pt x="11433877" y="827745"/>
                    <a:pt x="11432374" y="826242"/>
                    <a:pt x="11430521" y="826242"/>
                  </a:cubicBezTo>
                  <a:lnTo>
                    <a:pt x="11214626" y="826242"/>
                  </a:lnTo>
                  <a:cubicBezTo>
                    <a:pt x="11212773" y="826242"/>
                    <a:pt x="11211270" y="827745"/>
                    <a:pt x="11211270" y="829599"/>
                  </a:cubicBezTo>
                  <a:lnTo>
                    <a:pt x="11211270" y="859328"/>
                  </a:lnTo>
                  <a:lnTo>
                    <a:pt x="11185453" y="859328"/>
                  </a:lnTo>
                  <a:cubicBezTo>
                    <a:pt x="11183600" y="859328"/>
                    <a:pt x="11182097" y="860831"/>
                    <a:pt x="11182097" y="862685"/>
                  </a:cubicBezTo>
                  <a:lnTo>
                    <a:pt x="11182097" y="889912"/>
                  </a:lnTo>
                  <a:cubicBezTo>
                    <a:pt x="11182097" y="891765"/>
                    <a:pt x="11183600" y="893268"/>
                    <a:pt x="11185453" y="893268"/>
                  </a:cubicBezTo>
                  <a:lnTo>
                    <a:pt x="11191821" y="893268"/>
                  </a:lnTo>
                  <a:lnTo>
                    <a:pt x="11191821" y="903530"/>
                  </a:lnTo>
                  <a:cubicBezTo>
                    <a:pt x="11191821" y="905383"/>
                    <a:pt x="11193324" y="906886"/>
                    <a:pt x="11195177" y="906886"/>
                  </a:cubicBezTo>
                  <a:lnTo>
                    <a:pt x="11197805" y="906886"/>
                  </a:lnTo>
                  <a:lnTo>
                    <a:pt x="11205276" y="1067445"/>
                  </a:lnTo>
                  <a:lnTo>
                    <a:pt x="11191283" y="1067445"/>
                  </a:lnTo>
                  <a:cubicBezTo>
                    <a:pt x="11189430" y="1067446"/>
                    <a:pt x="11187927" y="1068950"/>
                    <a:pt x="11187928" y="1070804"/>
                  </a:cubicBezTo>
                  <a:cubicBezTo>
                    <a:pt x="11187928" y="1070944"/>
                    <a:pt x="11187938" y="1071084"/>
                    <a:pt x="11187955" y="1071224"/>
                  </a:cubicBezTo>
                  <a:lnTo>
                    <a:pt x="11197681" y="1147082"/>
                  </a:lnTo>
                  <a:cubicBezTo>
                    <a:pt x="11197897" y="1148756"/>
                    <a:pt x="11199321" y="1150011"/>
                    <a:pt x="11201008" y="1150017"/>
                  </a:cubicBezTo>
                  <a:lnTo>
                    <a:pt x="11213207" y="1150017"/>
                  </a:lnTo>
                  <a:lnTo>
                    <a:pt x="11213207" y="1221099"/>
                  </a:lnTo>
                  <a:lnTo>
                    <a:pt x="11152731" y="1221099"/>
                  </a:lnTo>
                  <a:lnTo>
                    <a:pt x="11152367" y="1220543"/>
                  </a:lnTo>
                  <a:cubicBezTo>
                    <a:pt x="11151897" y="1219833"/>
                    <a:pt x="11151408" y="1219123"/>
                    <a:pt x="11150938" y="1218394"/>
                  </a:cubicBezTo>
                  <a:lnTo>
                    <a:pt x="11150574" y="1217877"/>
                  </a:lnTo>
                  <a:cubicBezTo>
                    <a:pt x="11150276" y="1217445"/>
                    <a:pt x="11149979" y="1217014"/>
                    <a:pt x="11149710" y="1216649"/>
                  </a:cubicBezTo>
                  <a:lnTo>
                    <a:pt x="11149423" y="1216246"/>
                  </a:lnTo>
                  <a:lnTo>
                    <a:pt x="11149231" y="1215949"/>
                  </a:lnTo>
                  <a:cubicBezTo>
                    <a:pt x="11149068" y="1215728"/>
                    <a:pt x="11148905" y="1215508"/>
                    <a:pt x="11148751" y="1215278"/>
                  </a:cubicBezTo>
                  <a:lnTo>
                    <a:pt x="11148665" y="1215153"/>
                  </a:lnTo>
                  <a:lnTo>
                    <a:pt x="11148022" y="1214194"/>
                  </a:lnTo>
                  <a:lnTo>
                    <a:pt x="11146814" y="1212583"/>
                  </a:lnTo>
                  <a:lnTo>
                    <a:pt x="11146555" y="1212238"/>
                  </a:lnTo>
                  <a:lnTo>
                    <a:pt x="11145874" y="1211326"/>
                  </a:lnTo>
                  <a:lnTo>
                    <a:pt x="11145788" y="1211211"/>
                  </a:lnTo>
                  <a:cubicBezTo>
                    <a:pt x="11145510" y="1210828"/>
                    <a:pt x="11145232" y="1210454"/>
                    <a:pt x="11144935" y="1210070"/>
                  </a:cubicBezTo>
                  <a:cubicBezTo>
                    <a:pt x="11144406" y="1209380"/>
                    <a:pt x="11143879" y="1208689"/>
                    <a:pt x="11143381" y="1208085"/>
                  </a:cubicBezTo>
                  <a:lnTo>
                    <a:pt x="11143218" y="1207864"/>
                  </a:lnTo>
                  <a:cubicBezTo>
                    <a:pt x="11142709" y="1207212"/>
                    <a:pt x="11142259" y="1206570"/>
                    <a:pt x="11141692" y="1205946"/>
                  </a:cubicBezTo>
                  <a:lnTo>
                    <a:pt x="11140081" y="1204028"/>
                  </a:lnTo>
                  <a:cubicBezTo>
                    <a:pt x="11139516" y="1203319"/>
                    <a:pt x="11138930" y="1202628"/>
                    <a:pt x="11138374" y="1201986"/>
                  </a:cubicBezTo>
                  <a:cubicBezTo>
                    <a:pt x="11137818" y="1201343"/>
                    <a:pt x="11137186" y="1200586"/>
                    <a:pt x="11136582" y="1199905"/>
                  </a:cubicBezTo>
                  <a:lnTo>
                    <a:pt x="11134827" y="1197910"/>
                  </a:lnTo>
                  <a:lnTo>
                    <a:pt x="11132083" y="1194918"/>
                  </a:lnTo>
                  <a:lnTo>
                    <a:pt x="11131211" y="1193959"/>
                  </a:lnTo>
                  <a:lnTo>
                    <a:pt x="11131153" y="1193892"/>
                  </a:lnTo>
                  <a:cubicBezTo>
                    <a:pt x="11130539" y="1193239"/>
                    <a:pt x="11129906" y="1192568"/>
                    <a:pt x="11129235" y="1191916"/>
                  </a:cubicBezTo>
                  <a:lnTo>
                    <a:pt x="11128333" y="1190957"/>
                  </a:lnTo>
                  <a:lnTo>
                    <a:pt x="11127374" y="1189998"/>
                  </a:lnTo>
                  <a:lnTo>
                    <a:pt x="11125351" y="1187974"/>
                  </a:lnTo>
                  <a:cubicBezTo>
                    <a:pt x="11125044" y="1187687"/>
                    <a:pt x="11124747" y="1187389"/>
                    <a:pt x="11124450" y="1187092"/>
                  </a:cubicBezTo>
                  <a:lnTo>
                    <a:pt x="11123491" y="1186133"/>
                  </a:lnTo>
                  <a:lnTo>
                    <a:pt x="11121505" y="1184215"/>
                  </a:lnTo>
                  <a:lnTo>
                    <a:pt x="11121400" y="1184119"/>
                  </a:lnTo>
                  <a:cubicBezTo>
                    <a:pt x="11120758" y="1183496"/>
                    <a:pt x="11120105" y="1182882"/>
                    <a:pt x="11119482" y="1182287"/>
                  </a:cubicBezTo>
                  <a:lnTo>
                    <a:pt x="11117266" y="1180254"/>
                  </a:lnTo>
                  <a:lnTo>
                    <a:pt x="11116307" y="1179420"/>
                  </a:lnTo>
                  <a:lnTo>
                    <a:pt x="11115348" y="1178566"/>
                  </a:lnTo>
                  <a:cubicBezTo>
                    <a:pt x="11114591" y="1177886"/>
                    <a:pt x="11113814" y="1177205"/>
                    <a:pt x="11113047" y="1176552"/>
                  </a:cubicBezTo>
                  <a:cubicBezTo>
                    <a:pt x="11112442" y="1176025"/>
                    <a:pt x="11111810" y="1175488"/>
                    <a:pt x="11111196" y="1174970"/>
                  </a:cubicBezTo>
                  <a:lnTo>
                    <a:pt x="11111110" y="1174893"/>
                  </a:lnTo>
                  <a:lnTo>
                    <a:pt x="11108655" y="1172812"/>
                  </a:lnTo>
                  <a:lnTo>
                    <a:pt x="11108070" y="1172342"/>
                  </a:lnTo>
                  <a:cubicBezTo>
                    <a:pt x="11107647" y="1172007"/>
                    <a:pt x="11107226" y="1171671"/>
                    <a:pt x="11106775" y="1171287"/>
                  </a:cubicBezTo>
                  <a:lnTo>
                    <a:pt x="11106344" y="1170933"/>
                  </a:lnTo>
                  <a:cubicBezTo>
                    <a:pt x="11105634" y="1170357"/>
                    <a:pt x="11104914" y="1169772"/>
                    <a:pt x="11104186" y="1169197"/>
                  </a:cubicBezTo>
                  <a:lnTo>
                    <a:pt x="11102766" y="1168094"/>
                  </a:lnTo>
                  <a:lnTo>
                    <a:pt x="11102268" y="1167710"/>
                  </a:lnTo>
                  <a:cubicBezTo>
                    <a:pt x="11101740" y="1167288"/>
                    <a:pt x="11101203" y="1166857"/>
                    <a:pt x="11100656" y="1166435"/>
                  </a:cubicBezTo>
                  <a:lnTo>
                    <a:pt x="11100656" y="1166435"/>
                  </a:lnTo>
                  <a:lnTo>
                    <a:pt x="11099333" y="1165476"/>
                  </a:lnTo>
                  <a:lnTo>
                    <a:pt x="11099333" y="1165476"/>
                  </a:lnTo>
                  <a:lnTo>
                    <a:pt x="11099246" y="1165409"/>
                  </a:lnTo>
                  <a:lnTo>
                    <a:pt x="11098805" y="1165083"/>
                  </a:lnTo>
                  <a:lnTo>
                    <a:pt x="11097846" y="1164306"/>
                  </a:lnTo>
                  <a:lnTo>
                    <a:pt x="11097846" y="1164306"/>
                  </a:lnTo>
                  <a:cubicBezTo>
                    <a:pt x="11095698" y="1162695"/>
                    <a:pt x="11093474" y="1161083"/>
                    <a:pt x="11091133" y="1159415"/>
                  </a:cubicBezTo>
                  <a:lnTo>
                    <a:pt x="11090328" y="1158811"/>
                  </a:lnTo>
                  <a:lnTo>
                    <a:pt x="11087105" y="1156595"/>
                  </a:lnTo>
                  <a:lnTo>
                    <a:pt x="11086510" y="1156183"/>
                  </a:lnTo>
                  <a:lnTo>
                    <a:pt x="11085379" y="1155406"/>
                  </a:lnTo>
                  <a:lnTo>
                    <a:pt x="11082272" y="1153344"/>
                  </a:lnTo>
                  <a:cubicBezTo>
                    <a:pt x="11081620" y="1152903"/>
                    <a:pt x="11080959" y="1152472"/>
                    <a:pt x="11080354" y="1152078"/>
                  </a:cubicBezTo>
                  <a:cubicBezTo>
                    <a:pt x="11079328" y="1151407"/>
                    <a:pt x="11078283" y="1150736"/>
                    <a:pt x="11077256" y="1150084"/>
                  </a:cubicBezTo>
                  <a:lnTo>
                    <a:pt x="11074293" y="1148214"/>
                  </a:lnTo>
                  <a:lnTo>
                    <a:pt x="11072077" y="1146861"/>
                  </a:lnTo>
                  <a:lnTo>
                    <a:pt x="11071003" y="1146200"/>
                  </a:lnTo>
                  <a:lnTo>
                    <a:pt x="11070850" y="1146113"/>
                  </a:lnTo>
                  <a:lnTo>
                    <a:pt x="11069891" y="1145509"/>
                  </a:lnTo>
                  <a:lnTo>
                    <a:pt x="11068501" y="1144694"/>
                  </a:lnTo>
                  <a:lnTo>
                    <a:pt x="11068327" y="1144588"/>
                  </a:lnTo>
                  <a:lnTo>
                    <a:pt x="11066688" y="1143629"/>
                  </a:lnTo>
                  <a:cubicBezTo>
                    <a:pt x="11066295" y="1143409"/>
                    <a:pt x="11065911" y="1143179"/>
                    <a:pt x="11065527" y="1142949"/>
                  </a:cubicBezTo>
                  <a:lnTo>
                    <a:pt x="11059006" y="1139228"/>
                  </a:lnTo>
                  <a:lnTo>
                    <a:pt x="11056973" y="1138105"/>
                  </a:lnTo>
                  <a:lnTo>
                    <a:pt x="11053424" y="1136187"/>
                  </a:lnTo>
                  <a:lnTo>
                    <a:pt x="11050126" y="1134432"/>
                  </a:lnTo>
                  <a:lnTo>
                    <a:pt x="11049992" y="1134365"/>
                  </a:lnTo>
                  <a:cubicBezTo>
                    <a:pt x="11049214" y="1133953"/>
                    <a:pt x="11048438" y="1133550"/>
                    <a:pt x="11047690" y="1133176"/>
                  </a:cubicBezTo>
                  <a:lnTo>
                    <a:pt x="11047536" y="1133099"/>
                  </a:lnTo>
                  <a:cubicBezTo>
                    <a:pt x="11046453" y="1132534"/>
                    <a:pt x="11045360" y="1131977"/>
                    <a:pt x="11044247" y="1131412"/>
                  </a:cubicBezTo>
                  <a:cubicBezTo>
                    <a:pt x="11043857" y="1131233"/>
                    <a:pt x="11043473" y="1131041"/>
                    <a:pt x="11043096" y="1130836"/>
                  </a:cubicBezTo>
                  <a:lnTo>
                    <a:pt x="11041879" y="1130232"/>
                  </a:lnTo>
                  <a:lnTo>
                    <a:pt x="11038435" y="1128554"/>
                  </a:lnTo>
                  <a:lnTo>
                    <a:pt x="11036632" y="1127681"/>
                  </a:lnTo>
                  <a:lnTo>
                    <a:pt x="11034714" y="1126789"/>
                  </a:lnTo>
                  <a:lnTo>
                    <a:pt x="11032355" y="1125667"/>
                  </a:lnTo>
                  <a:lnTo>
                    <a:pt x="11031176" y="1125130"/>
                  </a:lnTo>
                  <a:lnTo>
                    <a:pt x="11030955" y="1125034"/>
                  </a:lnTo>
                  <a:lnTo>
                    <a:pt x="11030092" y="1124641"/>
                  </a:lnTo>
                  <a:cubicBezTo>
                    <a:pt x="11028826" y="1124046"/>
                    <a:pt x="11027560" y="1123471"/>
                    <a:pt x="11026332" y="1122934"/>
                  </a:cubicBezTo>
                  <a:lnTo>
                    <a:pt x="11024654" y="1122176"/>
                  </a:lnTo>
                  <a:lnTo>
                    <a:pt x="11024137" y="1121946"/>
                  </a:lnTo>
                  <a:lnTo>
                    <a:pt x="11020301" y="1120287"/>
                  </a:lnTo>
                  <a:lnTo>
                    <a:pt x="11019342" y="1119865"/>
                  </a:lnTo>
                  <a:lnTo>
                    <a:pt x="11018383" y="1119443"/>
                  </a:lnTo>
                  <a:cubicBezTo>
                    <a:pt x="11012801" y="1117065"/>
                    <a:pt x="11007104" y="1114773"/>
                    <a:pt x="11001474" y="1112624"/>
                  </a:cubicBezTo>
                  <a:lnTo>
                    <a:pt x="11001360" y="1112624"/>
                  </a:lnTo>
                  <a:lnTo>
                    <a:pt x="11001235" y="1112567"/>
                  </a:lnTo>
                  <a:lnTo>
                    <a:pt x="10996919" y="1110965"/>
                  </a:lnTo>
                  <a:lnTo>
                    <a:pt x="10996258" y="1110716"/>
                  </a:lnTo>
                  <a:cubicBezTo>
                    <a:pt x="10995759" y="1110524"/>
                    <a:pt x="10995299" y="1110332"/>
                    <a:pt x="10994858" y="1110198"/>
                  </a:cubicBezTo>
                  <a:lnTo>
                    <a:pt x="10991530" y="1108999"/>
                  </a:lnTo>
                  <a:lnTo>
                    <a:pt x="10990753" y="1108721"/>
                  </a:lnTo>
                  <a:cubicBezTo>
                    <a:pt x="10989947" y="1108424"/>
                    <a:pt x="10989133" y="1108136"/>
                    <a:pt x="10988192" y="1107762"/>
                  </a:cubicBezTo>
                  <a:lnTo>
                    <a:pt x="10985776" y="1106928"/>
                  </a:lnTo>
                  <a:lnTo>
                    <a:pt x="10984126" y="1106352"/>
                  </a:lnTo>
                  <a:lnTo>
                    <a:pt x="10982314" y="1105739"/>
                  </a:lnTo>
                  <a:lnTo>
                    <a:pt x="10981479" y="1105460"/>
                  </a:lnTo>
                  <a:cubicBezTo>
                    <a:pt x="10980156" y="1105000"/>
                    <a:pt x="10978813" y="1104569"/>
                    <a:pt x="10977499" y="1104147"/>
                  </a:cubicBezTo>
                  <a:cubicBezTo>
                    <a:pt x="10976540" y="1103821"/>
                    <a:pt x="10975581" y="1103504"/>
                    <a:pt x="10974622" y="1103188"/>
                  </a:cubicBezTo>
                  <a:lnTo>
                    <a:pt x="10971227" y="1102104"/>
                  </a:lnTo>
                  <a:lnTo>
                    <a:pt x="10967698" y="1101011"/>
                  </a:lnTo>
                  <a:cubicBezTo>
                    <a:pt x="10966375" y="1100598"/>
                    <a:pt x="10965061" y="1100205"/>
                    <a:pt x="10963719" y="1099812"/>
                  </a:cubicBezTo>
                  <a:lnTo>
                    <a:pt x="10962385" y="1099419"/>
                  </a:lnTo>
                  <a:lnTo>
                    <a:pt x="10960688" y="1098920"/>
                  </a:lnTo>
                  <a:cubicBezTo>
                    <a:pt x="10959365" y="1098527"/>
                    <a:pt x="10958069" y="1098153"/>
                    <a:pt x="10956737" y="1097779"/>
                  </a:cubicBezTo>
                  <a:lnTo>
                    <a:pt x="10953907" y="1096992"/>
                  </a:lnTo>
                  <a:lnTo>
                    <a:pt x="10953610" y="1096906"/>
                  </a:lnTo>
                  <a:lnTo>
                    <a:pt x="10951616" y="1096350"/>
                  </a:lnTo>
                  <a:lnTo>
                    <a:pt x="10951519" y="1096350"/>
                  </a:lnTo>
                  <a:lnTo>
                    <a:pt x="10949601" y="1095822"/>
                  </a:lnTo>
                  <a:cubicBezTo>
                    <a:pt x="10948547" y="1095554"/>
                    <a:pt x="10947501" y="1095266"/>
                    <a:pt x="10946389" y="1094959"/>
                  </a:cubicBezTo>
                  <a:cubicBezTo>
                    <a:pt x="10945276" y="1094652"/>
                    <a:pt x="10943972" y="1094336"/>
                    <a:pt x="10942696" y="1094000"/>
                  </a:cubicBezTo>
                  <a:lnTo>
                    <a:pt x="10942438" y="1093933"/>
                  </a:lnTo>
                  <a:lnTo>
                    <a:pt x="10939196" y="1093108"/>
                  </a:lnTo>
                  <a:lnTo>
                    <a:pt x="10935168" y="1092149"/>
                  </a:lnTo>
                  <a:lnTo>
                    <a:pt x="10933250" y="1091708"/>
                  </a:lnTo>
                  <a:lnTo>
                    <a:pt x="10931879" y="1091382"/>
                  </a:lnTo>
                  <a:lnTo>
                    <a:pt x="10927813" y="1090423"/>
                  </a:lnTo>
                  <a:lnTo>
                    <a:pt x="10924427" y="1089656"/>
                  </a:lnTo>
                  <a:lnTo>
                    <a:pt x="10922423" y="1089205"/>
                  </a:lnTo>
                  <a:lnTo>
                    <a:pt x="10922231" y="1089205"/>
                  </a:lnTo>
                  <a:lnTo>
                    <a:pt x="10920437" y="1088802"/>
                  </a:lnTo>
                  <a:lnTo>
                    <a:pt x="10918702" y="1088428"/>
                  </a:lnTo>
                  <a:lnTo>
                    <a:pt x="10918500" y="1088428"/>
                  </a:lnTo>
                  <a:lnTo>
                    <a:pt x="10916928" y="1088093"/>
                  </a:lnTo>
                  <a:lnTo>
                    <a:pt x="10915307" y="1087747"/>
                  </a:lnTo>
                  <a:lnTo>
                    <a:pt x="10915067" y="1087747"/>
                  </a:lnTo>
                  <a:lnTo>
                    <a:pt x="10912938" y="1087297"/>
                  </a:lnTo>
                  <a:lnTo>
                    <a:pt x="10910694" y="1086846"/>
                  </a:lnTo>
                  <a:lnTo>
                    <a:pt x="10909304" y="1086577"/>
                  </a:lnTo>
                  <a:cubicBezTo>
                    <a:pt x="10907980" y="1086309"/>
                    <a:pt x="10906676" y="1086040"/>
                    <a:pt x="10905409" y="1085801"/>
                  </a:cubicBezTo>
                  <a:lnTo>
                    <a:pt x="10902955" y="1085340"/>
                  </a:lnTo>
                  <a:lnTo>
                    <a:pt x="10901928" y="1085148"/>
                  </a:lnTo>
                  <a:cubicBezTo>
                    <a:pt x="10899531" y="1084698"/>
                    <a:pt x="10896961" y="1084189"/>
                    <a:pt x="10894419" y="1083787"/>
                  </a:cubicBezTo>
                  <a:cubicBezTo>
                    <a:pt x="10893039" y="1083528"/>
                    <a:pt x="10891657" y="1083298"/>
                    <a:pt x="10890277" y="1083058"/>
                  </a:cubicBezTo>
                  <a:cubicBezTo>
                    <a:pt x="10889049" y="1082847"/>
                    <a:pt x="10887812" y="1082645"/>
                    <a:pt x="10886546" y="1082454"/>
                  </a:cubicBezTo>
                  <a:lnTo>
                    <a:pt x="10884571" y="1082128"/>
                  </a:lnTo>
                  <a:lnTo>
                    <a:pt x="10884340" y="1082128"/>
                  </a:lnTo>
                  <a:lnTo>
                    <a:pt x="10882479" y="1081830"/>
                  </a:lnTo>
                  <a:cubicBezTo>
                    <a:pt x="10881214" y="1081629"/>
                    <a:pt x="10879929" y="1081427"/>
                    <a:pt x="10878720" y="1081264"/>
                  </a:cubicBezTo>
                  <a:cubicBezTo>
                    <a:pt x="10877512" y="1081101"/>
                    <a:pt x="10876102" y="1080862"/>
                    <a:pt x="10874759" y="1080670"/>
                  </a:cubicBezTo>
                  <a:lnTo>
                    <a:pt x="10874664" y="1080670"/>
                  </a:lnTo>
                  <a:cubicBezTo>
                    <a:pt x="10873359" y="1080468"/>
                    <a:pt x="10872084" y="1080296"/>
                    <a:pt x="10870760" y="1080114"/>
                  </a:cubicBezTo>
                  <a:lnTo>
                    <a:pt x="10869053" y="1079883"/>
                  </a:lnTo>
                  <a:lnTo>
                    <a:pt x="10868737" y="1079883"/>
                  </a:lnTo>
                  <a:lnTo>
                    <a:pt x="10866743" y="1079605"/>
                  </a:lnTo>
                  <a:lnTo>
                    <a:pt x="10864824" y="1079356"/>
                  </a:lnTo>
                  <a:lnTo>
                    <a:pt x="10862906" y="1079097"/>
                  </a:lnTo>
                  <a:lnTo>
                    <a:pt x="10862321" y="1079020"/>
                  </a:lnTo>
                  <a:lnTo>
                    <a:pt x="10858686" y="1078579"/>
                  </a:lnTo>
                  <a:lnTo>
                    <a:pt x="10858552" y="1078579"/>
                  </a:lnTo>
                  <a:cubicBezTo>
                    <a:pt x="10857343" y="1078426"/>
                    <a:pt x="10856126" y="1078282"/>
                    <a:pt x="10854918" y="1078148"/>
                  </a:cubicBezTo>
                  <a:lnTo>
                    <a:pt x="10853518" y="1077985"/>
                  </a:lnTo>
                  <a:lnTo>
                    <a:pt x="10850756" y="1077687"/>
                  </a:lnTo>
                  <a:cubicBezTo>
                    <a:pt x="10849911" y="1077582"/>
                    <a:pt x="10849067" y="1077496"/>
                    <a:pt x="10848194" y="1077409"/>
                  </a:cubicBezTo>
                  <a:lnTo>
                    <a:pt x="10846900" y="1077275"/>
                  </a:lnTo>
                  <a:cubicBezTo>
                    <a:pt x="10845461" y="1077112"/>
                    <a:pt x="10844023" y="1076978"/>
                    <a:pt x="10842594" y="1076843"/>
                  </a:cubicBezTo>
                  <a:lnTo>
                    <a:pt x="10840676" y="1076661"/>
                  </a:lnTo>
                  <a:lnTo>
                    <a:pt x="10838691" y="1076469"/>
                  </a:lnTo>
                  <a:lnTo>
                    <a:pt x="10836562" y="1076287"/>
                  </a:lnTo>
                  <a:lnTo>
                    <a:pt x="10836255" y="1076287"/>
                  </a:lnTo>
                  <a:cubicBezTo>
                    <a:pt x="10835632" y="1076230"/>
                    <a:pt x="10835018" y="1076172"/>
                    <a:pt x="10834433" y="1076134"/>
                  </a:cubicBezTo>
                  <a:lnTo>
                    <a:pt x="10832649" y="1075971"/>
                  </a:lnTo>
                  <a:lnTo>
                    <a:pt x="10830568" y="1075798"/>
                  </a:lnTo>
                  <a:lnTo>
                    <a:pt x="10828209" y="1075616"/>
                  </a:lnTo>
                  <a:lnTo>
                    <a:pt x="10826195" y="1075462"/>
                  </a:lnTo>
                  <a:lnTo>
                    <a:pt x="10824459" y="1075338"/>
                  </a:lnTo>
                  <a:lnTo>
                    <a:pt x="10824181" y="1075338"/>
                  </a:lnTo>
                  <a:cubicBezTo>
                    <a:pt x="10823576" y="1075338"/>
                    <a:pt x="10822983" y="1075261"/>
                    <a:pt x="10822330" y="1075203"/>
                  </a:cubicBezTo>
                  <a:lnTo>
                    <a:pt x="10808261" y="1074379"/>
                  </a:lnTo>
                  <a:lnTo>
                    <a:pt x="10808137" y="1074379"/>
                  </a:lnTo>
                  <a:cubicBezTo>
                    <a:pt x="10807331" y="1074379"/>
                    <a:pt x="10806526" y="1074292"/>
                    <a:pt x="10805777" y="1074273"/>
                  </a:cubicBezTo>
                  <a:cubicBezTo>
                    <a:pt x="10804300" y="1074196"/>
                    <a:pt x="10802814" y="1074139"/>
                    <a:pt x="10801318" y="1074081"/>
                  </a:cubicBezTo>
                  <a:lnTo>
                    <a:pt x="10801068" y="1074081"/>
                  </a:lnTo>
                  <a:cubicBezTo>
                    <a:pt x="10799860" y="1074014"/>
                    <a:pt x="10798642" y="1073957"/>
                    <a:pt x="10797424" y="1073918"/>
                  </a:cubicBezTo>
                  <a:cubicBezTo>
                    <a:pt x="10795794" y="1073861"/>
                    <a:pt x="10794183" y="1073822"/>
                    <a:pt x="10792562" y="1073784"/>
                  </a:cubicBezTo>
                  <a:lnTo>
                    <a:pt x="10792256" y="1073784"/>
                  </a:lnTo>
                  <a:lnTo>
                    <a:pt x="10788995" y="1073698"/>
                  </a:lnTo>
                  <a:lnTo>
                    <a:pt x="10788850" y="1073698"/>
                  </a:lnTo>
                  <a:cubicBezTo>
                    <a:pt x="10787019" y="1073698"/>
                    <a:pt x="10785168" y="1073621"/>
                    <a:pt x="10783356" y="1073611"/>
                  </a:cubicBezTo>
                  <a:lnTo>
                    <a:pt x="10783107" y="1073611"/>
                  </a:lnTo>
                  <a:cubicBezTo>
                    <a:pt x="10782243" y="1073611"/>
                    <a:pt x="10781409" y="1073611"/>
                    <a:pt x="10780565" y="1073611"/>
                  </a:cubicBezTo>
                  <a:cubicBezTo>
                    <a:pt x="10774945" y="1073525"/>
                    <a:pt x="10769220" y="1073525"/>
                    <a:pt x="10763599" y="1073611"/>
                  </a:cubicBezTo>
                  <a:cubicBezTo>
                    <a:pt x="10762727" y="1073611"/>
                    <a:pt x="10761883" y="1073611"/>
                    <a:pt x="10760934" y="1073611"/>
                  </a:cubicBezTo>
                  <a:lnTo>
                    <a:pt x="10760799" y="1073611"/>
                  </a:lnTo>
                  <a:cubicBezTo>
                    <a:pt x="10758939" y="1073611"/>
                    <a:pt x="10757078" y="1073611"/>
                    <a:pt x="10755246" y="1073698"/>
                  </a:cubicBezTo>
                  <a:lnTo>
                    <a:pt x="10755141" y="1073698"/>
                  </a:lnTo>
                  <a:cubicBezTo>
                    <a:pt x="10754009" y="1073698"/>
                    <a:pt x="10752887" y="1073755"/>
                    <a:pt x="10751737" y="1073794"/>
                  </a:cubicBezTo>
                  <a:lnTo>
                    <a:pt x="10751612" y="1073794"/>
                  </a:lnTo>
                  <a:cubicBezTo>
                    <a:pt x="10749962" y="1073794"/>
                    <a:pt x="10748342" y="1073870"/>
                    <a:pt x="10746702" y="1073928"/>
                  </a:cubicBezTo>
                  <a:cubicBezTo>
                    <a:pt x="10745484" y="1073928"/>
                    <a:pt x="10744276" y="1074024"/>
                    <a:pt x="10743077" y="1074081"/>
                  </a:cubicBezTo>
                  <a:lnTo>
                    <a:pt x="10742980" y="1074081"/>
                  </a:lnTo>
                  <a:cubicBezTo>
                    <a:pt x="10741428" y="1074139"/>
                    <a:pt x="10739874" y="1074196"/>
                    <a:pt x="10738406" y="1074273"/>
                  </a:cubicBezTo>
                  <a:cubicBezTo>
                    <a:pt x="10737601" y="1074273"/>
                    <a:pt x="10736796" y="1074340"/>
                    <a:pt x="10735989" y="1074379"/>
                  </a:cubicBezTo>
                  <a:lnTo>
                    <a:pt x="10730015" y="1074686"/>
                  </a:lnTo>
                  <a:lnTo>
                    <a:pt x="10721739" y="1075213"/>
                  </a:lnTo>
                  <a:lnTo>
                    <a:pt x="10719916" y="1075338"/>
                  </a:lnTo>
                  <a:lnTo>
                    <a:pt x="10719706" y="1075338"/>
                  </a:lnTo>
                  <a:lnTo>
                    <a:pt x="10717912" y="1075462"/>
                  </a:lnTo>
                  <a:lnTo>
                    <a:pt x="10715850" y="1075616"/>
                  </a:lnTo>
                  <a:lnTo>
                    <a:pt x="10713520" y="1075798"/>
                  </a:lnTo>
                  <a:lnTo>
                    <a:pt x="10711803" y="1075942"/>
                  </a:lnTo>
                  <a:lnTo>
                    <a:pt x="10711477" y="1075942"/>
                  </a:lnTo>
                  <a:lnTo>
                    <a:pt x="10709722" y="1076095"/>
                  </a:lnTo>
                  <a:lnTo>
                    <a:pt x="10707804" y="1076258"/>
                  </a:lnTo>
                  <a:lnTo>
                    <a:pt x="10707535" y="1076258"/>
                  </a:lnTo>
                  <a:lnTo>
                    <a:pt x="10705368" y="1076441"/>
                  </a:lnTo>
                  <a:lnTo>
                    <a:pt x="10703450" y="1076632"/>
                  </a:lnTo>
                  <a:lnTo>
                    <a:pt x="10701532" y="1076815"/>
                  </a:lnTo>
                  <a:cubicBezTo>
                    <a:pt x="10700103" y="1076949"/>
                    <a:pt x="10698655" y="1077083"/>
                    <a:pt x="10697264" y="1077246"/>
                  </a:cubicBezTo>
                  <a:lnTo>
                    <a:pt x="10695950" y="1077380"/>
                  </a:lnTo>
                  <a:cubicBezTo>
                    <a:pt x="10695097" y="1077467"/>
                    <a:pt x="10694244" y="1077553"/>
                    <a:pt x="10693477" y="1077649"/>
                  </a:cubicBezTo>
                  <a:cubicBezTo>
                    <a:pt x="10692709" y="1077745"/>
                    <a:pt x="10691664" y="1077841"/>
                    <a:pt x="10690763" y="1077946"/>
                  </a:cubicBezTo>
                  <a:lnTo>
                    <a:pt x="10689247" y="1078119"/>
                  </a:lnTo>
                  <a:cubicBezTo>
                    <a:pt x="10687962" y="1078253"/>
                    <a:pt x="10686696" y="1078407"/>
                    <a:pt x="10685411" y="1078570"/>
                  </a:cubicBezTo>
                  <a:cubicBezTo>
                    <a:pt x="10684126" y="1078733"/>
                    <a:pt x="10682975" y="1078857"/>
                    <a:pt x="10681748" y="1079020"/>
                  </a:cubicBezTo>
                  <a:lnTo>
                    <a:pt x="10681211" y="1079087"/>
                  </a:lnTo>
                  <a:lnTo>
                    <a:pt x="10679293" y="1079337"/>
                  </a:lnTo>
                  <a:lnTo>
                    <a:pt x="10677375" y="1079586"/>
                  </a:lnTo>
                  <a:lnTo>
                    <a:pt x="10675351" y="1079855"/>
                  </a:lnTo>
                  <a:lnTo>
                    <a:pt x="10675054" y="1079903"/>
                  </a:lnTo>
                  <a:lnTo>
                    <a:pt x="10673308" y="1080133"/>
                  </a:lnTo>
                  <a:cubicBezTo>
                    <a:pt x="10672004" y="1080315"/>
                    <a:pt x="10670728" y="1080488"/>
                    <a:pt x="10669348" y="1080699"/>
                  </a:cubicBezTo>
                  <a:cubicBezTo>
                    <a:pt x="10667966" y="1080910"/>
                    <a:pt x="10666700" y="1081082"/>
                    <a:pt x="10665444" y="1081284"/>
                  </a:cubicBezTo>
                  <a:cubicBezTo>
                    <a:pt x="10664188" y="1081485"/>
                    <a:pt x="10662874" y="1081658"/>
                    <a:pt x="10661608" y="1081859"/>
                  </a:cubicBezTo>
                  <a:lnTo>
                    <a:pt x="10659747" y="1082156"/>
                  </a:lnTo>
                  <a:lnTo>
                    <a:pt x="10659518" y="1082156"/>
                  </a:lnTo>
                  <a:lnTo>
                    <a:pt x="10657514" y="1082482"/>
                  </a:lnTo>
                  <a:cubicBezTo>
                    <a:pt x="10656276" y="1082674"/>
                    <a:pt x="10655039" y="1082876"/>
                    <a:pt x="10653830" y="1083087"/>
                  </a:cubicBezTo>
                  <a:cubicBezTo>
                    <a:pt x="10652421" y="1083326"/>
                    <a:pt x="10651050" y="1083556"/>
                    <a:pt x="10649716" y="1083806"/>
                  </a:cubicBezTo>
                  <a:cubicBezTo>
                    <a:pt x="10647175" y="1084247"/>
                    <a:pt x="10644586" y="1084765"/>
                    <a:pt x="10642169" y="1085177"/>
                  </a:cubicBezTo>
                  <a:lnTo>
                    <a:pt x="10641143" y="1085369"/>
                  </a:lnTo>
                  <a:cubicBezTo>
                    <a:pt x="10640318" y="1085513"/>
                    <a:pt x="10639503" y="1085666"/>
                    <a:pt x="10638736" y="1085820"/>
                  </a:cubicBezTo>
                  <a:cubicBezTo>
                    <a:pt x="10637450" y="1086060"/>
                    <a:pt x="10636175" y="1086318"/>
                    <a:pt x="10634832" y="1086597"/>
                  </a:cubicBezTo>
                  <a:lnTo>
                    <a:pt x="10631159" y="1087325"/>
                  </a:lnTo>
                  <a:lnTo>
                    <a:pt x="10629241" y="1087738"/>
                  </a:lnTo>
                  <a:lnTo>
                    <a:pt x="10628925" y="1087805"/>
                  </a:lnTo>
                  <a:lnTo>
                    <a:pt x="10627141" y="1088179"/>
                  </a:lnTo>
                  <a:lnTo>
                    <a:pt x="10625626" y="1088505"/>
                  </a:lnTo>
                  <a:lnTo>
                    <a:pt x="10625357" y="1088563"/>
                  </a:lnTo>
                  <a:lnTo>
                    <a:pt x="10623688" y="1088917"/>
                  </a:lnTo>
                  <a:lnTo>
                    <a:pt x="10621886" y="1089311"/>
                  </a:lnTo>
                  <a:lnTo>
                    <a:pt x="10621463" y="1089416"/>
                  </a:lnTo>
                  <a:lnTo>
                    <a:pt x="10619651" y="1089819"/>
                  </a:lnTo>
                  <a:lnTo>
                    <a:pt x="10616295" y="1090577"/>
                  </a:lnTo>
                  <a:cubicBezTo>
                    <a:pt x="10614942" y="1090893"/>
                    <a:pt x="10613600" y="1091209"/>
                    <a:pt x="10612276" y="1091536"/>
                  </a:cubicBezTo>
                  <a:lnTo>
                    <a:pt x="10610790" y="1091881"/>
                  </a:lnTo>
                  <a:lnTo>
                    <a:pt x="10608919" y="1092322"/>
                  </a:lnTo>
                  <a:lnTo>
                    <a:pt x="10604959" y="1093281"/>
                  </a:lnTo>
                  <a:lnTo>
                    <a:pt x="10601679" y="1094115"/>
                  </a:lnTo>
                  <a:lnTo>
                    <a:pt x="10601536" y="1094115"/>
                  </a:lnTo>
                  <a:lnTo>
                    <a:pt x="10597699" y="1095074"/>
                  </a:lnTo>
                  <a:cubicBezTo>
                    <a:pt x="10596644" y="1095362"/>
                    <a:pt x="10595599" y="1095650"/>
                    <a:pt x="10594458" y="1095937"/>
                  </a:cubicBezTo>
                  <a:lnTo>
                    <a:pt x="10592540" y="1096474"/>
                  </a:lnTo>
                  <a:lnTo>
                    <a:pt x="10590573" y="1097021"/>
                  </a:lnTo>
                  <a:lnTo>
                    <a:pt x="10590075" y="1097165"/>
                  </a:lnTo>
                  <a:lnTo>
                    <a:pt x="10587438" y="1097903"/>
                  </a:lnTo>
                  <a:cubicBezTo>
                    <a:pt x="10586095" y="1098277"/>
                    <a:pt x="10584791" y="1098651"/>
                    <a:pt x="10583516" y="1099035"/>
                  </a:cubicBezTo>
                  <a:lnTo>
                    <a:pt x="10581751" y="1099543"/>
                  </a:lnTo>
                  <a:lnTo>
                    <a:pt x="10580417" y="1099936"/>
                  </a:lnTo>
                  <a:cubicBezTo>
                    <a:pt x="10579104" y="1100330"/>
                    <a:pt x="10577790" y="1100723"/>
                    <a:pt x="10576477" y="1101135"/>
                  </a:cubicBezTo>
                  <a:lnTo>
                    <a:pt x="10572813" y="1102267"/>
                  </a:lnTo>
                  <a:cubicBezTo>
                    <a:pt x="10571720" y="1102612"/>
                    <a:pt x="10570617" y="1102957"/>
                    <a:pt x="10569629" y="1103293"/>
                  </a:cubicBezTo>
                  <a:cubicBezTo>
                    <a:pt x="10568640" y="1103629"/>
                    <a:pt x="10567710" y="1103907"/>
                    <a:pt x="10566618" y="1104252"/>
                  </a:cubicBezTo>
                  <a:cubicBezTo>
                    <a:pt x="10565322" y="1104674"/>
                    <a:pt x="10564009" y="1105096"/>
                    <a:pt x="10562734" y="1105528"/>
                  </a:cubicBezTo>
                  <a:lnTo>
                    <a:pt x="10562004" y="1105777"/>
                  </a:lnTo>
                  <a:cubicBezTo>
                    <a:pt x="10561362" y="1106007"/>
                    <a:pt x="10560719" y="1106218"/>
                    <a:pt x="10560009" y="1106448"/>
                  </a:cubicBezTo>
                  <a:lnTo>
                    <a:pt x="10558437" y="1106995"/>
                  </a:lnTo>
                  <a:lnTo>
                    <a:pt x="10555982" y="1107848"/>
                  </a:lnTo>
                  <a:lnTo>
                    <a:pt x="10553488" y="1108740"/>
                  </a:lnTo>
                  <a:lnTo>
                    <a:pt x="10552587" y="1109057"/>
                  </a:lnTo>
                  <a:lnTo>
                    <a:pt x="10549451" y="1110188"/>
                  </a:lnTo>
                  <a:cubicBezTo>
                    <a:pt x="10548933" y="1110361"/>
                    <a:pt x="10548435" y="1110553"/>
                    <a:pt x="10547955" y="1110745"/>
                  </a:cubicBezTo>
                  <a:lnTo>
                    <a:pt x="10547322" y="1110984"/>
                  </a:lnTo>
                  <a:cubicBezTo>
                    <a:pt x="10545826" y="1111521"/>
                    <a:pt x="10544339" y="1112087"/>
                    <a:pt x="10542843" y="1112643"/>
                  </a:cubicBezTo>
                  <a:lnTo>
                    <a:pt x="10542719" y="1112643"/>
                  </a:lnTo>
                  <a:cubicBezTo>
                    <a:pt x="10537089" y="1114792"/>
                    <a:pt x="10531392" y="1117084"/>
                    <a:pt x="10525763" y="1119481"/>
                  </a:cubicBezTo>
                  <a:lnTo>
                    <a:pt x="10524804" y="1119894"/>
                  </a:lnTo>
                  <a:lnTo>
                    <a:pt x="10523845" y="1120306"/>
                  </a:lnTo>
                  <a:lnTo>
                    <a:pt x="10520009" y="1121965"/>
                  </a:lnTo>
                  <a:lnTo>
                    <a:pt x="10519520" y="1122186"/>
                  </a:lnTo>
                  <a:lnTo>
                    <a:pt x="10517900" y="1122915"/>
                  </a:lnTo>
                  <a:cubicBezTo>
                    <a:pt x="10516586" y="1123490"/>
                    <a:pt x="10515319" y="1124065"/>
                    <a:pt x="10514064" y="1124650"/>
                  </a:cubicBezTo>
                  <a:lnTo>
                    <a:pt x="10512989" y="1125140"/>
                  </a:lnTo>
                  <a:lnTo>
                    <a:pt x="10512836" y="1125207"/>
                  </a:lnTo>
                  <a:cubicBezTo>
                    <a:pt x="10512481" y="1125370"/>
                    <a:pt x="10512126" y="1125523"/>
                    <a:pt x="10511771" y="1125696"/>
                  </a:cubicBezTo>
                  <a:lnTo>
                    <a:pt x="10509335" y="1126847"/>
                  </a:lnTo>
                  <a:lnTo>
                    <a:pt x="10507570" y="1127691"/>
                  </a:lnTo>
                  <a:cubicBezTo>
                    <a:pt x="10506957" y="1127978"/>
                    <a:pt x="10506343" y="1128266"/>
                    <a:pt x="10505777" y="1128554"/>
                  </a:cubicBezTo>
                  <a:lnTo>
                    <a:pt x="10502583" y="1130107"/>
                  </a:lnTo>
                  <a:lnTo>
                    <a:pt x="10502296" y="1130251"/>
                  </a:lnTo>
                  <a:lnTo>
                    <a:pt x="10501078" y="1130855"/>
                  </a:lnTo>
                  <a:cubicBezTo>
                    <a:pt x="10500704" y="1131057"/>
                    <a:pt x="10500321" y="1131248"/>
                    <a:pt x="10499898" y="1131450"/>
                  </a:cubicBezTo>
                  <a:cubicBezTo>
                    <a:pt x="10498786" y="1132006"/>
                    <a:pt x="10497673" y="1132581"/>
                    <a:pt x="10496513" y="1133186"/>
                  </a:cubicBezTo>
                  <a:cubicBezTo>
                    <a:pt x="10495718" y="1133579"/>
                    <a:pt x="10494922" y="1134001"/>
                    <a:pt x="10494125" y="1134413"/>
                  </a:cubicBezTo>
                  <a:cubicBezTo>
                    <a:pt x="10493004" y="1135008"/>
                    <a:pt x="10491882" y="1135602"/>
                    <a:pt x="10490769" y="1136207"/>
                  </a:cubicBezTo>
                  <a:lnTo>
                    <a:pt x="10487211" y="1138125"/>
                  </a:lnTo>
                  <a:cubicBezTo>
                    <a:pt x="10486520" y="1138499"/>
                    <a:pt x="10485839" y="1138863"/>
                    <a:pt x="10485158" y="1139256"/>
                  </a:cubicBezTo>
                  <a:lnTo>
                    <a:pt x="10478954" y="1142910"/>
                  </a:lnTo>
                  <a:lnTo>
                    <a:pt x="10478791" y="1142996"/>
                  </a:lnTo>
                  <a:cubicBezTo>
                    <a:pt x="10478407" y="1143227"/>
                    <a:pt x="10478013" y="1143466"/>
                    <a:pt x="10477534" y="1143735"/>
                  </a:cubicBezTo>
                  <a:lnTo>
                    <a:pt x="10476000" y="1144646"/>
                  </a:lnTo>
                  <a:lnTo>
                    <a:pt x="10474379" y="1145605"/>
                  </a:lnTo>
                  <a:lnTo>
                    <a:pt x="10473333" y="1146248"/>
                  </a:lnTo>
                  <a:cubicBezTo>
                    <a:pt x="10472960" y="1146468"/>
                    <a:pt x="10472595" y="1146698"/>
                    <a:pt x="10472259" y="1146909"/>
                  </a:cubicBezTo>
                  <a:lnTo>
                    <a:pt x="10469967" y="1148309"/>
                  </a:lnTo>
                  <a:lnTo>
                    <a:pt x="10467090" y="1150151"/>
                  </a:lnTo>
                  <a:lnTo>
                    <a:pt x="10464032" y="1152117"/>
                  </a:lnTo>
                  <a:cubicBezTo>
                    <a:pt x="10463369" y="1152539"/>
                    <a:pt x="10462707" y="1152980"/>
                    <a:pt x="10462056" y="1153411"/>
                  </a:cubicBezTo>
                  <a:cubicBezTo>
                    <a:pt x="10461020" y="1154102"/>
                    <a:pt x="10459984" y="1154783"/>
                    <a:pt x="10458977" y="1155464"/>
                  </a:cubicBezTo>
                  <a:cubicBezTo>
                    <a:pt x="10458556" y="1155742"/>
                    <a:pt x="10458162" y="1156020"/>
                    <a:pt x="10457769" y="1156288"/>
                  </a:cubicBezTo>
                  <a:lnTo>
                    <a:pt x="10457260" y="1156643"/>
                  </a:lnTo>
                  <a:cubicBezTo>
                    <a:pt x="10456158" y="1157391"/>
                    <a:pt x="10455084" y="1158139"/>
                    <a:pt x="10453904" y="1158955"/>
                  </a:cubicBezTo>
                  <a:lnTo>
                    <a:pt x="10453281" y="1159424"/>
                  </a:lnTo>
                  <a:cubicBezTo>
                    <a:pt x="10450317" y="1161515"/>
                    <a:pt x="10447613" y="1163500"/>
                    <a:pt x="10445014" y="1165466"/>
                  </a:cubicBezTo>
                  <a:lnTo>
                    <a:pt x="10446175" y="1166991"/>
                  </a:lnTo>
                  <a:lnTo>
                    <a:pt x="10446175" y="1166991"/>
                  </a:lnTo>
                  <a:lnTo>
                    <a:pt x="10444927" y="1165533"/>
                  </a:lnTo>
                  <a:lnTo>
                    <a:pt x="10444601" y="1165792"/>
                  </a:lnTo>
                  <a:cubicBezTo>
                    <a:pt x="10443719" y="1166454"/>
                    <a:pt x="10442856" y="1167135"/>
                    <a:pt x="10442002" y="1167816"/>
                  </a:cubicBezTo>
                  <a:lnTo>
                    <a:pt x="10441523" y="1168180"/>
                  </a:lnTo>
                  <a:lnTo>
                    <a:pt x="10440075" y="1169302"/>
                  </a:lnTo>
                  <a:cubicBezTo>
                    <a:pt x="10439346" y="1169878"/>
                    <a:pt x="10438627" y="1170472"/>
                    <a:pt x="10437850" y="1171096"/>
                  </a:cubicBezTo>
                  <a:lnTo>
                    <a:pt x="10437447" y="1171431"/>
                  </a:lnTo>
                  <a:cubicBezTo>
                    <a:pt x="10437044" y="1171777"/>
                    <a:pt x="10436623" y="1172112"/>
                    <a:pt x="10436200" y="1172448"/>
                  </a:cubicBezTo>
                  <a:lnTo>
                    <a:pt x="10435587" y="1172947"/>
                  </a:lnTo>
                  <a:cubicBezTo>
                    <a:pt x="10434800" y="1173599"/>
                    <a:pt x="10434014" y="1174270"/>
                    <a:pt x="10433170" y="1174989"/>
                  </a:cubicBezTo>
                  <a:cubicBezTo>
                    <a:pt x="10432509" y="1175546"/>
                    <a:pt x="10431856" y="1176102"/>
                    <a:pt x="10431252" y="1176629"/>
                  </a:cubicBezTo>
                  <a:cubicBezTo>
                    <a:pt x="10430446" y="1177310"/>
                    <a:pt x="10429670" y="1177991"/>
                    <a:pt x="10428931" y="1178643"/>
                  </a:cubicBezTo>
                  <a:lnTo>
                    <a:pt x="10427972" y="1179526"/>
                  </a:lnTo>
                  <a:lnTo>
                    <a:pt x="10424826" y="1182403"/>
                  </a:lnTo>
                  <a:cubicBezTo>
                    <a:pt x="10424165" y="1183007"/>
                    <a:pt x="10423513" y="1183620"/>
                    <a:pt x="10422908" y="1184215"/>
                  </a:cubicBezTo>
                  <a:cubicBezTo>
                    <a:pt x="10422304" y="1184810"/>
                    <a:pt x="10421489" y="1185558"/>
                    <a:pt x="10420799" y="1186229"/>
                  </a:cubicBezTo>
                  <a:lnTo>
                    <a:pt x="10416886" y="1190065"/>
                  </a:lnTo>
                  <a:lnTo>
                    <a:pt x="10415994" y="1191024"/>
                  </a:lnTo>
                  <a:cubicBezTo>
                    <a:pt x="10415687" y="1191331"/>
                    <a:pt x="10415380" y="1191638"/>
                    <a:pt x="10415035" y="1191983"/>
                  </a:cubicBezTo>
                  <a:cubicBezTo>
                    <a:pt x="10414383" y="1192654"/>
                    <a:pt x="10413731" y="1193345"/>
                    <a:pt x="10413117" y="1194026"/>
                  </a:cubicBezTo>
                  <a:lnTo>
                    <a:pt x="10412158" y="1195042"/>
                  </a:lnTo>
                  <a:lnTo>
                    <a:pt x="10409463" y="1197996"/>
                  </a:lnTo>
                  <a:lnTo>
                    <a:pt x="10407737" y="1199914"/>
                  </a:lnTo>
                  <a:cubicBezTo>
                    <a:pt x="10407133" y="1200605"/>
                    <a:pt x="10406538" y="1201286"/>
                    <a:pt x="10405934" y="1202014"/>
                  </a:cubicBezTo>
                  <a:cubicBezTo>
                    <a:pt x="10405330" y="1202743"/>
                    <a:pt x="10404793" y="1203347"/>
                    <a:pt x="10404275" y="1204000"/>
                  </a:cubicBezTo>
                  <a:lnTo>
                    <a:pt x="10402644" y="1205975"/>
                  </a:lnTo>
                  <a:cubicBezTo>
                    <a:pt x="10402108" y="1206627"/>
                    <a:pt x="10401608" y="1207270"/>
                    <a:pt x="10401090" y="1207893"/>
                  </a:cubicBezTo>
                  <a:lnTo>
                    <a:pt x="10400995" y="1208018"/>
                  </a:lnTo>
                  <a:cubicBezTo>
                    <a:pt x="10400477" y="1208651"/>
                    <a:pt x="10399968" y="1209313"/>
                    <a:pt x="10399461" y="1209936"/>
                  </a:cubicBezTo>
                  <a:lnTo>
                    <a:pt x="10399384" y="1210041"/>
                  </a:lnTo>
                  <a:cubicBezTo>
                    <a:pt x="10399097" y="1210415"/>
                    <a:pt x="10398818" y="1210799"/>
                    <a:pt x="10398540" y="1211173"/>
                  </a:cubicBezTo>
                  <a:lnTo>
                    <a:pt x="10398453" y="1211288"/>
                  </a:lnTo>
                  <a:lnTo>
                    <a:pt x="10397763" y="1212247"/>
                  </a:lnTo>
                  <a:lnTo>
                    <a:pt x="10397514" y="1212573"/>
                  </a:lnTo>
                  <a:lnTo>
                    <a:pt x="10396306" y="1214204"/>
                  </a:lnTo>
                  <a:cubicBezTo>
                    <a:pt x="10395922" y="1214731"/>
                    <a:pt x="10395557" y="1215268"/>
                    <a:pt x="10395184" y="1215796"/>
                  </a:cubicBezTo>
                  <a:lnTo>
                    <a:pt x="10394684" y="1216524"/>
                  </a:lnTo>
                  <a:cubicBezTo>
                    <a:pt x="10394368" y="1216956"/>
                    <a:pt x="10394051" y="1217397"/>
                    <a:pt x="10393725" y="1217838"/>
                  </a:cubicBezTo>
                  <a:lnTo>
                    <a:pt x="10393342" y="1218385"/>
                  </a:lnTo>
                  <a:cubicBezTo>
                    <a:pt x="10392863" y="1219095"/>
                    <a:pt x="10392383" y="1219823"/>
                    <a:pt x="10391894" y="1220562"/>
                  </a:cubicBezTo>
                  <a:lnTo>
                    <a:pt x="10391568" y="1221061"/>
                  </a:lnTo>
                  <a:lnTo>
                    <a:pt x="9962043" y="1221061"/>
                  </a:lnTo>
                  <a:cubicBezTo>
                    <a:pt x="9960189" y="1221061"/>
                    <a:pt x="9958686" y="1222563"/>
                    <a:pt x="9958686" y="1224417"/>
                  </a:cubicBezTo>
                  <a:lnTo>
                    <a:pt x="9958686" y="1241919"/>
                  </a:lnTo>
                  <a:cubicBezTo>
                    <a:pt x="9958686" y="1243773"/>
                    <a:pt x="9960189" y="1245276"/>
                    <a:pt x="9962043" y="1245276"/>
                  </a:cubicBezTo>
                  <a:lnTo>
                    <a:pt x="9969380" y="1245276"/>
                  </a:lnTo>
                  <a:lnTo>
                    <a:pt x="9969380" y="1313884"/>
                  </a:lnTo>
                  <a:cubicBezTo>
                    <a:pt x="9969380" y="1315738"/>
                    <a:pt x="9970883" y="1317241"/>
                    <a:pt x="9972736" y="1317241"/>
                  </a:cubicBezTo>
                  <a:lnTo>
                    <a:pt x="9989806" y="1317241"/>
                  </a:lnTo>
                  <a:lnTo>
                    <a:pt x="9989806" y="1409728"/>
                  </a:lnTo>
                  <a:lnTo>
                    <a:pt x="9838531" y="1409728"/>
                  </a:lnTo>
                  <a:cubicBezTo>
                    <a:pt x="9836677" y="1409728"/>
                    <a:pt x="9835174" y="1411231"/>
                    <a:pt x="9835174" y="1413085"/>
                  </a:cubicBezTo>
                  <a:lnTo>
                    <a:pt x="9835174" y="1622419"/>
                  </a:lnTo>
                  <a:lnTo>
                    <a:pt x="9776731" y="1622419"/>
                  </a:lnTo>
                  <a:lnTo>
                    <a:pt x="9776731" y="1383451"/>
                  </a:lnTo>
                  <a:cubicBezTo>
                    <a:pt x="9776756" y="1369112"/>
                    <a:pt x="9773906" y="1354914"/>
                    <a:pt x="9768349" y="1341695"/>
                  </a:cubicBezTo>
                  <a:cubicBezTo>
                    <a:pt x="9768272" y="1341243"/>
                    <a:pt x="9768088" y="1340815"/>
                    <a:pt x="9767812" y="1340449"/>
                  </a:cubicBezTo>
                  <a:cubicBezTo>
                    <a:pt x="9753449" y="1307404"/>
                    <a:pt x="9723629" y="1283635"/>
                    <a:pt x="9688214" y="1277000"/>
                  </a:cubicBezTo>
                  <a:lnTo>
                    <a:pt x="9704259" y="1224360"/>
                  </a:lnTo>
                  <a:lnTo>
                    <a:pt x="9704364" y="1224149"/>
                  </a:lnTo>
                  <a:lnTo>
                    <a:pt x="9704364" y="1223976"/>
                  </a:lnTo>
                  <a:lnTo>
                    <a:pt x="9753840" y="1061614"/>
                  </a:lnTo>
                  <a:cubicBezTo>
                    <a:pt x="9757240" y="1050649"/>
                    <a:pt x="9755183" y="1038718"/>
                    <a:pt x="9748307" y="1029525"/>
                  </a:cubicBezTo>
                  <a:cubicBezTo>
                    <a:pt x="9745608" y="1025874"/>
                    <a:pt x="9742252" y="1022758"/>
                    <a:pt x="9738410" y="1020338"/>
                  </a:cubicBezTo>
                  <a:cubicBezTo>
                    <a:pt x="9791124" y="1015404"/>
                    <a:pt x="9831471" y="971243"/>
                    <a:pt x="9831636" y="918298"/>
                  </a:cubicBezTo>
                  <a:lnTo>
                    <a:pt x="9831635" y="872668"/>
                  </a:lnTo>
                  <a:cubicBezTo>
                    <a:pt x="9831472" y="816150"/>
                    <a:pt x="9785692" y="770374"/>
                    <a:pt x="9729174" y="770216"/>
                  </a:cubicBezTo>
                  <a:lnTo>
                    <a:pt x="8439639" y="770216"/>
                  </a:lnTo>
                  <a:cubicBezTo>
                    <a:pt x="8383121" y="770374"/>
                    <a:pt x="8337341" y="816150"/>
                    <a:pt x="8337178" y="872668"/>
                  </a:cubicBezTo>
                  <a:lnTo>
                    <a:pt x="8337178" y="918298"/>
                  </a:lnTo>
                  <a:cubicBezTo>
                    <a:pt x="8337344" y="972385"/>
                    <a:pt x="8379393" y="1017092"/>
                    <a:pt x="8433367" y="1020568"/>
                  </a:cubicBezTo>
                  <a:cubicBezTo>
                    <a:pt x="8429677" y="1022957"/>
                    <a:pt x="8426449" y="1025991"/>
                    <a:pt x="8423834" y="1029525"/>
                  </a:cubicBezTo>
                  <a:cubicBezTo>
                    <a:pt x="8416961" y="1038720"/>
                    <a:pt x="8414904" y="1050649"/>
                    <a:pt x="8418301" y="1061614"/>
                  </a:cubicBezTo>
                  <a:lnTo>
                    <a:pt x="8435084" y="1116662"/>
                  </a:lnTo>
                  <a:lnTo>
                    <a:pt x="8249994" y="1116662"/>
                  </a:lnTo>
                  <a:lnTo>
                    <a:pt x="8143208" y="975082"/>
                  </a:lnTo>
                  <a:cubicBezTo>
                    <a:pt x="8143043" y="974739"/>
                    <a:pt x="8142811" y="974433"/>
                    <a:pt x="8142527" y="974180"/>
                  </a:cubicBezTo>
                  <a:lnTo>
                    <a:pt x="8113209" y="935321"/>
                  </a:lnTo>
                  <a:cubicBezTo>
                    <a:pt x="8113179" y="935275"/>
                    <a:pt x="8113144" y="935233"/>
                    <a:pt x="8113103" y="935196"/>
                  </a:cubicBezTo>
                  <a:lnTo>
                    <a:pt x="8086750" y="900278"/>
                  </a:lnTo>
                  <a:cubicBezTo>
                    <a:pt x="8085976" y="899243"/>
                    <a:pt x="8084607" y="898851"/>
                    <a:pt x="8083403" y="899319"/>
                  </a:cubicBezTo>
                  <a:lnTo>
                    <a:pt x="8045598" y="912746"/>
                  </a:lnTo>
                  <a:lnTo>
                    <a:pt x="8000745" y="786616"/>
                  </a:lnTo>
                  <a:lnTo>
                    <a:pt x="7990695" y="761806"/>
                  </a:lnTo>
                  <a:lnTo>
                    <a:pt x="7990695" y="761624"/>
                  </a:lnTo>
                  <a:lnTo>
                    <a:pt x="7990493" y="761298"/>
                  </a:lnTo>
                  <a:lnTo>
                    <a:pt x="7949830" y="660984"/>
                  </a:lnTo>
                  <a:lnTo>
                    <a:pt x="7949830" y="659373"/>
                  </a:lnTo>
                  <a:lnTo>
                    <a:pt x="7949208" y="659373"/>
                  </a:lnTo>
                  <a:lnTo>
                    <a:pt x="7883994" y="498584"/>
                  </a:lnTo>
                  <a:cubicBezTo>
                    <a:pt x="7883992" y="497838"/>
                    <a:pt x="7883703" y="497121"/>
                    <a:pt x="7883189" y="496580"/>
                  </a:cubicBezTo>
                  <a:lnTo>
                    <a:pt x="7865303" y="452465"/>
                  </a:lnTo>
                  <a:cubicBezTo>
                    <a:pt x="7864689" y="450948"/>
                    <a:pt x="7862963" y="450215"/>
                    <a:pt x="7861445" y="450828"/>
                  </a:cubicBezTo>
                  <a:cubicBezTo>
                    <a:pt x="7861417" y="450839"/>
                    <a:pt x="7861389" y="450851"/>
                    <a:pt x="7861362" y="450863"/>
                  </a:cubicBezTo>
                  <a:lnTo>
                    <a:pt x="7796244" y="479730"/>
                  </a:lnTo>
                  <a:cubicBezTo>
                    <a:pt x="7795952" y="479809"/>
                    <a:pt x="7795674" y="479932"/>
                    <a:pt x="7795419" y="480094"/>
                  </a:cubicBezTo>
                  <a:lnTo>
                    <a:pt x="7702663" y="521198"/>
                  </a:lnTo>
                  <a:cubicBezTo>
                    <a:pt x="7702379" y="521278"/>
                    <a:pt x="7702108" y="521397"/>
                    <a:pt x="7701857" y="521553"/>
                  </a:cubicBezTo>
                  <a:lnTo>
                    <a:pt x="7608238" y="563049"/>
                  </a:lnTo>
                  <a:cubicBezTo>
                    <a:pt x="7607951" y="563129"/>
                    <a:pt x="7607677" y="563249"/>
                    <a:pt x="7607423" y="563404"/>
                  </a:cubicBezTo>
                  <a:lnTo>
                    <a:pt x="7250457" y="721642"/>
                  </a:lnTo>
                  <a:lnTo>
                    <a:pt x="7250179" y="721776"/>
                  </a:lnTo>
                  <a:lnTo>
                    <a:pt x="7250054" y="721844"/>
                  </a:lnTo>
                  <a:lnTo>
                    <a:pt x="7249776" y="722035"/>
                  </a:lnTo>
                  <a:lnTo>
                    <a:pt x="7249364" y="722429"/>
                  </a:lnTo>
                  <a:cubicBezTo>
                    <a:pt x="7249316" y="722486"/>
                    <a:pt x="7249258" y="722544"/>
                    <a:pt x="7249220" y="722601"/>
                  </a:cubicBezTo>
                  <a:lnTo>
                    <a:pt x="7248922" y="723090"/>
                  </a:lnTo>
                  <a:lnTo>
                    <a:pt x="7248922" y="723157"/>
                  </a:lnTo>
                  <a:lnTo>
                    <a:pt x="7243888" y="722534"/>
                  </a:lnTo>
                  <a:lnTo>
                    <a:pt x="7248568" y="724212"/>
                  </a:lnTo>
                  <a:lnTo>
                    <a:pt x="7248357" y="724855"/>
                  </a:lnTo>
                  <a:lnTo>
                    <a:pt x="7247475" y="725248"/>
                  </a:lnTo>
                  <a:lnTo>
                    <a:pt x="7248232" y="725248"/>
                  </a:lnTo>
                  <a:lnTo>
                    <a:pt x="7217332" y="822531"/>
                  </a:lnTo>
                  <a:lnTo>
                    <a:pt x="7147324" y="888531"/>
                  </a:lnTo>
                  <a:lnTo>
                    <a:pt x="7147324" y="685324"/>
                  </a:lnTo>
                  <a:cubicBezTo>
                    <a:pt x="7147327" y="685104"/>
                    <a:pt x="7147301" y="684885"/>
                    <a:pt x="7147247" y="684672"/>
                  </a:cubicBezTo>
                  <a:lnTo>
                    <a:pt x="7147247" y="684499"/>
                  </a:lnTo>
                  <a:cubicBezTo>
                    <a:pt x="7147247" y="684499"/>
                    <a:pt x="7147247" y="684423"/>
                    <a:pt x="7147247" y="684384"/>
                  </a:cubicBezTo>
                  <a:lnTo>
                    <a:pt x="7147247" y="683982"/>
                  </a:lnTo>
                  <a:lnTo>
                    <a:pt x="7146797" y="683540"/>
                  </a:lnTo>
                  <a:cubicBezTo>
                    <a:pt x="7146692" y="683401"/>
                    <a:pt x="7146577" y="683269"/>
                    <a:pt x="7146452" y="683147"/>
                  </a:cubicBezTo>
                  <a:lnTo>
                    <a:pt x="6945930" y="511243"/>
                  </a:lnTo>
                  <a:cubicBezTo>
                    <a:pt x="6945396" y="510786"/>
                    <a:pt x="6944716" y="510534"/>
                    <a:pt x="6944012" y="510533"/>
                  </a:cubicBezTo>
                  <a:lnTo>
                    <a:pt x="6781986" y="510533"/>
                  </a:lnTo>
                  <a:lnTo>
                    <a:pt x="6781708" y="510533"/>
                  </a:lnTo>
                  <a:cubicBezTo>
                    <a:pt x="6781490" y="510549"/>
                    <a:pt x="6781274" y="510591"/>
                    <a:pt x="6781065" y="510658"/>
                  </a:cubicBezTo>
                  <a:cubicBezTo>
                    <a:pt x="6780932" y="510698"/>
                    <a:pt x="6780803" y="510753"/>
                    <a:pt x="6780682" y="510821"/>
                  </a:cubicBezTo>
                  <a:cubicBezTo>
                    <a:pt x="6780572" y="510874"/>
                    <a:pt x="6780466" y="510935"/>
                    <a:pt x="6780365" y="511003"/>
                  </a:cubicBezTo>
                  <a:lnTo>
                    <a:pt x="6780241" y="511061"/>
                  </a:lnTo>
                  <a:lnTo>
                    <a:pt x="6580093" y="684806"/>
                  </a:lnTo>
                  <a:cubicBezTo>
                    <a:pt x="6579449" y="685371"/>
                    <a:pt x="6579079" y="686185"/>
                    <a:pt x="6579077" y="687041"/>
                  </a:cubicBezTo>
                  <a:lnTo>
                    <a:pt x="6579077" y="1309031"/>
                  </a:lnTo>
                  <a:lnTo>
                    <a:pt x="6569794" y="1292843"/>
                  </a:lnTo>
                  <a:cubicBezTo>
                    <a:pt x="6569677" y="1292190"/>
                    <a:pt x="6569339" y="1291597"/>
                    <a:pt x="6568835" y="1291165"/>
                  </a:cubicBezTo>
                  <a:lnTo>
                    <a:pt x="6529515" y="1222528"/>
                  </a:lnTo>
                  <a:lnTo>
                    <a:pt x="6530752" y="1222528"/>
                  </a:lnTo>
                  <a:cubicBezTo>
                    <a:pt x="6536668" y="1222528"/>
                    <a:pt x="6541464" y="1217732"/>
                    <a:pt x="6541464" y="1211816"/>
                  </a:cubicBezTo>
                  <a:cubicBezTo>
                    <a:pt x="6541464" y="1205899"/>
                    <a:pt x="6536668" y="1201103"/>
                    <a:pt x="6530752" y="1201103"/>
                  </a:cubicBezTo>
                  <a:lnTo>
                    <a:pt x="6303100" y="1201103"/>
                  </a:lnTo>
                  <a:lnTo>
                    <a:pt x="6303100" y="1197267"/>
                  </a:lnTo>
                  <a:lnTo>
                    <a:pt x="6306716" y="1197267"/>
                  </a:lnTo>
                  <a:cubicBezTo>
                    <a:pt x="6312632" y="1197267"/>
                    <a:pt x="6317428" y="1192471"/>
                    <a:pt x="6317428" y="1186555"/>
                  </a:cubicBezTo>
                  <a:cubicBezTo>
                    <a:pt x="6317428" y="1180639"/>
                    <a:pt x="6312632" y="1175843"/>
                    <a:pt x="6306716" y="1175843"/>
                  </a:cubicBezTo>
                  <a:lnTo>
                    <a:pt x="6298823" y="1175843"/>
                  </a:lnTo>
                  <a:lnTo>
                    <a:pt x="6290566" y="1157152"/>
                  </a:lnTo>
                  <a:cubicBezTo>
                    <a:pt x="6290518" y="1157027"/>
                    <a:pt x="6290460" y="1156902"/>
                    <a:pt x="6290403" y="1156787"/>
                  </a:cubicBezTo>
                  <a:lnTo>
                    <a:pt x="6264366" y="1097855"/>
                  </a:lnTo>
                  <a:lnTo>
                    <a:pt x="6264366" y="1097836"/>
                  </a:lnTo>
                  <a:cubicBezTo>
                    <a:pt x="6264368" y="1096970"/>
                    <a:pt x="6263989" y="1096145"/>
                    <a:pt x="6263330" y="1095583"/>
                  </a:cubicBezTo>
                  <a:lnTo>
                    <a:pt x="6249827" y="1065028"/>
                  </a:lnTo>
                  <a:cubicBezTo>
                    <a:pt x="6255457" y="1063228"/>
                    <a:pt x="6258562" y="1057205"/>
                    <a:pt x="6256762" y="1051575"/>
                  </a:cubicBezTo>
                  <a:cubicBezTo>
                    <a:pt x="6255342" y="1047133"/>
                    <a:pt x="6251210" y="1044122"/>
                    <a:pt x="6246547" y="1044131"/>
                  </a:cubicBezTo>
                  <a:lnTo>
                    <a:pt x="6058301" y="1044131"/>
                  </a:lnTo>
                  <a:lnTo>
                    <a:pt x="6013017" y="988623"/>
                  </a:lnTo>
                  <a:cubicBezTo>
                    <a:pt x="6012464" y="987923"/>
                    <a:pt x="6011617" y="987519"/>
                    <a:pt x="6010724" y="987530"/>
                  </a:cubicBezTo>
                  <a:lnTo>
                    <a:pt x="5943507" y="987530"/>
                  </a:lnTo>
                  <a:cubicBezTo>
                    <a:pt x="5942648" y="987518"/>
                    <a:pt x="5941828" y="987891"/>
                    <a:pt x="5941272" y="988547"/>
                  </a:cubicBezTo>
                  <a:lnTo>
                    <a:pt x="5892861" y="1044170"/>
                  </a:lnTo>
                  <a:lnTo>
                    <a:pt x="5850875" y="1044170"/>
                  </a:lnTo>
                  <a:lnTo>
                    <a:pt x="5850875" y="535967"/>
                  </a:lnTo>
                  <a:cubicBezTo>
                    <a:pt x="5850880" y="534335"/>
                    <a:pt x="5849562" y="533009"/>
                    <a:pt x="5847931" y="533003"/>
                  </a:cubicBezTo>
                  <a:cubicBezTo>
                    <a:pt x="5847928" y="533003"/>
                    <a:pt x="5847925" y="533003"/>
                    <a:pt x="5847921" y="533003"/>
                  </a:cubicBezTo>
                  <a:lnTo>
                    <a:pt x="5671290" y="533003"/>
                  </a:lnTo>
                  <a:lnTo>
                    <a:pt x="5671290" y="497520"/>
                  </a:lnTo>
                  <a:cubicBezTo>
                    <a:pt x="5671290" y="495888"/>
                    <a:pt x="5669967" y="494566"/>
                    <a:pt x="5668336" y="494566"/>
                  </a:cubicBezTo>
                  <a:cubicBezTo>
                    <a:pt x="5668332" y="494566"/>
                    <a:pt x="5668329" y="494566"/>
                    <a:pt x="5668326" y="494566"/>
                  </a:cubicBezTo>
                  <a:lnTo>
                    <a:pt x="5625285" y="494566"/>
                  </a:lnTo>
                  <a:cubicBezTo>
                    <a:pt x="5623652" y="494566"/>
                    <a:pt x="5622327" y="495887"/>
                    <a:pt x="5622322" y="497520"/>
                  </a:cubicBezTo>
                  <a:lnTo>
                    <a:pt x="5622322" y="533003"/>
                  </a:lnTo>
                  <a:lnTo>
                    <a:pt x="5620404" y="533003"/>
                  </a:lnTo>
                  <a:lnTo>
                    <a:pt x="5620404" y="459130"/>
                  </a:lnTo>
                  <a:cubicBezTo>
                    <a:pt x="5620404" y="457493"/>
                    <a:pt x="5619077" y="456167"/>
                    <a:pt x="5617441" y="456167"/>
                  </a:cubicBezTo>
                  <a:lnTo>
                    <a:pt x="5574860" y="456167"/>
                  </a:lnTo>
                  <a:cubicBezTo>
                    <a:pt x="5573229" y="456167"/>
                    <a:pt x="5571906" y="457489"/>
                    <a:pt x="5571906" y="459120"/>
                  </a:cubicBezTo>
                  <a:cubicBezTo>
                    <a:pt x="5571906" y="459124"/>
                    <a:pt x="5571906" y="459127"/>
                    <a:pt x="5571906" y="459130"/>
                  </a:cubicBezTo>
                  <a:lnTo>
                    <a:pt x="5571906" y="532974"/>
                  </a:lnTo>
                  <a:lnTo>
                    <a:pt x="5472264" y="532974"/>
                  </a:lnTo>
                  <a:lnTo>
                    <a:pt x="5472264" y="489675"/>
                  </a:lnTo>
                  <a:cubicBezTo>
                    <a:pt x="5472259" y="488042"/>
                    <a:pt x="5470934" y="486721"/>
                    <a:pt x="5469301" y="486721"/>
                  </a:cubicBezTo>
                  <a:lnTo>
                    <a:pt x="5399408" y="486721"/>
                  </a:lnTo>
                  <a:cubicBezTo>
                    <a:pt x="5397776" y="486721"/>
                    <a:pt x="5396454" y="488043"/>
                    <a:pt x="5396454" y="489675"/>
                  </a:cubicBezTo>
                  <a:lnTo>
                    <a:pt x="5396454" y="532974"/>
                  </a:lnTo>
                  <a:lnTo>
                    <a:pt x="5329524" y="532974"/>
                  </a:lnTo>
                  <a:cubicBezTo>
                    <a:pt x="5327887" y="532974"/>
                    <a:pt x="5326561" y="534301"/>
                    <a:pt x="5326561" y="535938"/>
                  </a:cubicBezTo>
                  <a:lnTo>
                    <a:pt x="5326561" y="711668"/>
                  </a:lnTo>
                  <a:lnTo>
                    <a:pt x="5270525" y="711668"/>
                  </a:lnTo>
                  <a:cubicBezTo>
                    <a:pt x="5268892" y="711668"/>
                    <a:pt x="5267567" y="712989"/>
                    <a:pt x="5267562" y="714622"/>
                  </a:cubicBezTo>
                  <a:lnTo>
                    <a:pt x="5267562" y="772595"/>
                  </a:lnTo>
                  <a:cubicBezTo>
                    <a:pt x="5267541" y="774237"/>
                    <a:pt x="5268854" y="775585"/>
                    <a:pt x="5270496" y="775606"/>
                  </a:cubicBezTo>
                  <a:cubicBezTo>
                    <a:pt x="5270506" y="775606"/>
                    <a:pt x="5270515" y="775606"/>
                    <a:pt x="5270525" y="775606"/>
                  </a:cubicBezTo>
                  <a:lnTo>
                    <a:pt x="5326580" y="775606"/>
                  </a:lnTo>
                  <a:lnTo>
                    <a:pt x="5326580" y="870702"/>
                  </a:lnTo>
                  <a:lnTo>
                    <a:pt x="5270525" y="870702"/>
                  </a:lnTo>
                  <a:cubicBezTo>
                    <a:pt x="5268891" y="870708"/>
                    <a:pt x="5267567" y="872031"/>
                    <a:pt x="5267562" y="873666"/>
                  </a:cubicBezTo>
                  <a:lnTo>
                    <a:pt x="5267562" y="931638"/>
                  </a:lnTo>
                  <a:cubicBezTo>
                    <a:pt x="5267567" y="933271"/>
                    <a:pt x="5268892" y="934592"/>
                    <a:pt x="5270525" y="934592"/>
                  </a:cubicBezTo>
                  <a:lnTo>
                    <a:pt x="5326580" y="934592"/>
                  </a:lnTo>
                  <a:lnTo>
                    <a:pt x="5326580" y="1031453"/>
                  </a:lnTo>
                  <a:lnTo>
                    <a:pt x="5270525" y="1031453"/>
                  </a:lnTo>
                  <a:cubicBezTo>
                    <a:pt x="5268892" y="1031458"/>
                    <a:pt x="5267571" y="1032784"/>
                    <a:pt x="5267571" y="1034416"/>
                  </a:cubicBezTo>
                  <a:lnTo>
                    <a:pt x="5267571" y="1085513"/>
                  </a:lnTo>
                  <a:lnTo>
                    <a:pt x="5150168" y="1004811"/>
                  </a:lnTo>
                  <a:cubicBezTo>
                    <a:pt x="5149833" y="1004418"/>
                    <a:pt x="5149400" y="1004120"/>
                    <a:pt x="5148912" y="1003948"/>
                  </a:cubicBezTo>
                  <a:lnTo>
                    <a:pt x="5139801" y="997686"/>
                  </a:lnTo>
                  <a:lnTo>
                    <a:pt x="5139600" y="997485"/>
                  </a:lnTo>
                  <a:lnTo>
                    <a:pt x="5139360" y="997408"/>
                  </a:lnTo>
                  <a:lnTo>
                    <a:pt x="5139130" y="997293"/>
                  </a:lnTo>
                  <a:cubicBezTo>
                    <a:pt x="5138766" y="997139"/>
                    <a:pt x="5138375" y="997061"/>
                    <a:pt x="5137979" y="997063"/>
                  </a:cubicBezTo>
                  <a:lnTo>
                    <a:pt x="4841173" y="997063"/>
                  </a:lnTo>
                  <a:lnTo>
                    <a:pt x="4841173" y="936644"/>
                  </a:lnTo>
                  <a:lnTo>
                    <a:pt x="4935061" y="936644"/>
                  </a:lnTo>
                  <a:cubicBezTo>
                    <a:pt x="4936692" y="936650"/>
                    <a:pt x="4938019" y="935332"/>
                    <a:pt x="4938024" y="933700"/>
                  </a:cubicBezTo>
                  <a:cubicBezTo>
                    <a:pt x="4938024" y="933697"/>
                    <a:pt x="4938024" y="933694"/>
                    <a:pt x="4938024" y="933691"/>
                  </a:cubicBezTo>
                  <a:lnTo>
                    <a:pt x="4938024" y="872227"/>
                  </a:lnTo>
                  <a:cubicBezTo>
                    <a:pt x="4938024" y="870591"/>
                    <a:pt x="4936697" y="869264"/>
                    <a:pt x="4935061" y="869264"/>
                  </a:cubicBezTo>
                  <a:lnTo>
                    <a:pt x="4838200" y="869264"/>
                  </a:lnTo>
                  <a:cubicBezTo>
                    <a:pt x="4836567" y="869269"/>
                    <a:pt x="4835246" y="870594"/>
                    <a:pt x="4835246" y="872227"/>
                  </a:cubicBezTo>
                  <a:lnTo>
                    <a:pt x="4835246" y="998223"/>
                  </a:lnTo>
                  <a:lnTo>
                    <a:pt x="4538238" y="1161256"/>
                  </a:lnTo>
                  <a:cubicBezTo>
                    <a:pt x="4537289" y="1161776"/>
                    <a:pt x="4536701" y="1162773"/>
                    <a:pt x="4536703" y="1163855"/>
                  </a:cubicBezTo>
                  <a:lnTo>
                    <a:pt x="4536703" y="1422406"/>
                  </a:lnTo>
                  <a:lnTo>
                    <a:pt x="4531333" y="1422406"/>
                  </a:lnTo>
                  <a:cubicBezTo>
                    <a:pt x="4529697" y="1422406"/>
                    <a:pt x="4528370" y="1423733"/>
                    <a:pt x="4528370" y="1425370"/>
                  </a:cubicBezTo>
                  <a:lnTo>
                    <a:pt x="4528370" y="1435555"/>
                  </a:lnTo>
                  <a:cubicBezTo>
                    <a:pt x="4528370" y="1437186"/>
                    <a:pt x="4529692" y="1438508"/>
                    <a:pt x="4531323" y="1438508"/>
                  </a:cubicBezTo>
                  <a:cubicBezTo>
                    <a:pt x="4531327" y="1438508"/>
                    <a:pt x="4531330" y="1438508"/>
                    <a:pt x="4531333" y="1438508"/>
                  </a:cubicBezTo>
                  <a:lnTo>
                    <a:pt x="4536703" y="1438508"/>
                  </a:lnTo>
                  <a:lnTo>
                    <a:pt x="4536703" y="1576770"/>
                  </a:lnTo>
                  <a:lnTo>
                    <a:pt x="4517101" y="1576770"/>
                  </a:lnTo>
                  <a:cubicBezTo>
                    <a:pt x="4515470" y="1576765"/>
                    <a:pt x="4514143" y="1578083"/>
                    <a:pt x="4514138" y="1579714"/>
                  </a:cubicBezTo>
                  <a:cubicBezTo>
                    <a:pt x="4514138" y="1579717"/>
                    <a:pt x="4514138" y="1579721"/>
                    <a:pt x="4514138" y="1579724"/>
                  </a:cubicBezTo>
                  <a:lnTo>
                    <a:pt x="4514138" y="1583560"/>
                  </a:lnTo>
                  <a:lnTo>
                    <a:pt x="4489884" y="1583560"/>
                  </a:lnTo>
                  <a:lnTo>
                    <a:pt x="4489884" y="1024999"/>
                  </a:lnTo>
                  <a:cubicBezTo>
                    <a:pt x="4489865" y="1024785"/>
                    <a:pt x="4489826" y="1024573"/>
                    <a:pt x="4489769" y="1024366"/>
                  </a:cubicBezTo>
                  <a:lnTo>
                    <a:pt x="4489712" y="1024184"/>
                  </a:lnTo>
                  <a:cubicBezTo>
                    <a:pt x="4489630" y="1023941"/>
                    <a:pt x="4489513" y="1023712"/>
                    <a:pt x="4489366" y="1023503"/>
                  </a:cubicBezTo>
                  <a:lnTo>
                    <a:pt x="4489242" y="1023330"/>
                  </a:lnTo>
                  <a:cubicBezTo>
                    <a:pt x="4489146" y="1023225"/>
                    <a:pt x="4489050" y="1023119"/>
                    <a:pt x="4488925" y="1023004"/>
                  </a:cubicBezTo>
                  <a:lnTo>
                    <a:pt x="4394942" y="954329"/>
                  </a:lnTo>
                  <a:cubicBezTo>
                    <a:pt x="4394437" y="953955"/>
                    <a:pt x="4393824" y="953756"/>
                    <a:pt x="4393196" y="953763"/>
                  </a:cubicBezTo>
                  <a:lnTo>
                    <a:pt x="3868421" y="953763"/>
                  </a:lnTo>
                  <a:cubicBezTo>
                    <a:pt x="3811283" y="919596"/>
                    <a:pt x="3739990" y="919596"/>
                    <a:pt x="3682851" y="953763"/>
                  </a:cubicBezTo>
                  <a:lnTo>
                    <a:pt x="3336808" y="953763"/>
                  </a:lnTo>
                  <a:cubicBezTo>
                    <a:pt x="3335942" y="953762"/>
                    <a:pt x="3335118" y="954141"/>
                    <a:pt x="3334555" y="954799"/>
                  </a:cubicBezTo>
                  <a:lnTo>
                    <a:pt x="3276237" y="1023263"/>
                  </a:lnTo>
                  <a:lnTo>
                    <a:pt x="3276064" y="1023484"/>
                  </a:lnTo>
                  <a:cubicBezTo>
                    <a:pt x="3275991" y="1023595"/>
                    <a:pt x="3275923" y="1023710"/>
                    <a:pt x="3275863" y="1023829"/>
                  </a:cubicBezTo>
                  <a:lnTo>
                    <a:pt x="3275786" y="1023992"/>
                  </a:lnTo>
                  <a:cubicBezTo>
                    <a:pt x="3275683" y="1024214"/>
                    <a:pt x="3275612" y="1024450"/>
                    <a:pt x="3275575" y="1024692"/>
                  </a:cubicBezTo>
                  <a:lnTo>
                    <a:pt x="3275527" y="1025047"/>
                  </a:lnTo>
                  <a:lnTo>
                    <a:pt x="3275527" y="1584922"/>
                  </a:lnTo>
                  <a:lnTo>
                    <a:pt x="3273264" y="1584922"/>
                  </a:lnTo>
                  <a:lnTo>
                    <a:pt x="3273264" y="1242284"/>
                  </a:lnTo>
                  <a:cubicBezTo>
                    <a:pt x="3273269" y="1240652"/>
                    <a:pt x="3271951" y="1239326"/>
                    <a:pt x="3270320" y="1239320"/>
                  </a:cubicBezTo>
                  <a:cubicBezTo>
                    <a:pt x="3270316" y="1239320"/>
                    <a:pt x="3270313" y="1239320"/>
                    <a:pt x="3270310" y="1239320"/>
                  </a:cubicBezTo>
                  <a:lnTo>
                    <a:pt x="3203841" y="1239320"/>
                  </a:lnTo>
                  <a:lnTo>
                    <a:pt x="3203841" y="1190727"/>
                  </a:lnTo>
                  <a:cubicBezTo>
                    <a:pt x="3203835" y="1189094"/>
                    <a:pt x="3202510" y="1187773"/>
                    <a:pt x="3200877" y="1187773"/>
                  </a:cubicBezTo>
                  <a:lnTo>
                    <a:pt x="2598940" y="1187773"/>
                  </a:lnTo>
                  <a:lnTo>
                    <a:pt x="2598940" y="219836"/>
                  </a:lnTo>
                  <a:cubicBezTo>
                    <a:pt x="2598940" y="218203"/>
                    <a:pt x="2597619" y="216878"/>
                    <a:pt x="2595986" y="216872"/>
                  </a:cubicBezTo>
                  <a:lnTo>
                    <a:pt x="2570821" y="216872"/>
                  </a:lnTo>
                  <a:lnTo>
                    <a:pt x="2570821" y="162899"/>
                  </a:lnTo>
                  <a:cubicBezTo>
                    <a:pt x="2570821" y="161268"/>
                    <a:pt x="2569499" y="159945"/>
                    <a:pt x="2567867" y="159945"/>
                  </a:cubicBezTo>
                  <a:lnTo>
                    <a:pt x="2400040" y="159945"/>
                  </a:lnTo>
                  <a:lnTo>
                    <a:pt x="2400040" y="3673"/>
                  </a:lnTo>
                  <a:cubicBezTo>
                    <a:pt x="2400040" y="2042"/>
                    <a:pt x="2398717" y="719"/>
                    <a:pt x="2397086" y="719"/>
                  </a:cubicBezTo>
                  <a:cubicBezTo>
                    <a:pt x="2397080" y="719"/>
                    <a:pt x="2397073" y="719"/>
                    <a:pt x="2397067" y="719"/>
                  </a:cubicBezTo>
                  <a:lnTo>
                    <a:pt x="2379478" y="719"/>
                  </a:lnTo>
                  <a:cubicBezTo>
                    <a:pt x="2377847" y="719"/>
                    <a:pt x="2376524" y="2042"/>
                    <a:pt x="2376524" y="3673"/>
                  </a:cubicBezTo>
                  <a:lnTo>
                    <a:pt x="2376524" y="159916"/>
                  </a:lnTo>
                  <a:lnTo>
                    <a:pt x="2199892" y="159916"/>
                  </a:lnTo>
                  <a:cubicBezTo>
                    <a:pt x="2198261" y="159916"/>
                    <a:pt x="2196938" y="161239"/>
                    <a:pt x="2196938" y="162870"/>
                  </a:cubicBezTo>
                  <a:lnTo>
                    <a:pt x="2196939" y="216844"/>
                  </a:lnTo>
                  <a:lnTo>
                    <a:pt x="2172474" y="216844"/>
                  </a:lnTo>
                  <a:cubicBezTo>
                    <a:pt x="2170840" y="216849"/>
                    <a:pt x="2169516" y="218173"/>
                    <a:pt x="2169511" y="219807"/>
                  </a:cubicBezTo>
                  <a:lnTo>
                    <a:pt x="2169511" y="658500"/>
                  </a:lnTo>
                  <a:cubicBezTo>
                    <a:pt x="2120302" y="618593"/>
                    <a:pt x="2048059" y="626134"/>
                    <a:pt x="2008152" y="675343"/>
                  </a:cubicBezTo>
                  <a:cubicBezTo>
                    <a:pt x="2006701" y="677132"/>
                    <a:pt x="2005305" y="678963"/>
                    <a:pt x="2003965" y="680836"/>
                  </a:cubicBezTo>
                  <a:lnTo>
                    <a:pt x="2003965" y="507081"/>
                  </a:lnTo>
                  <a:cubicBezTo>
                    <a:pt x="2003965" y="505444"/>
                    <a:pt x="2002638" y="504118"/>
                    <a:pt x="2001001" y="504118"/>
                  </a:cubicBezTo>
                  <a:lnTo>
                    <a:pt x="1986616" y="504118"/>
                  </a:lnTo>
                  <a:lnTo>
                    <a:pt x="1986616" y="436219"/>
                  </a:lnTo>
                  <a:cubicBezTo>
                    <a:pt x="1986622" y="434588"/>
                    <a:pt x="1985303" y="433261"/>
                    <a:pt x="1983672" y="433256"/>
                  </a:cubicBezTo>
                  <a:cubicBezTo>
                    <a:pt x="1983669" y="433256"/>
                    <a:pt x="1983666" y="433256"/>
                    <a:pt x="1983662" y="433256"/>
                  </a:cubicBezTo>
                  <a:lnTo>
                    <a:pt x="1980785" y="433256"/>
                  </a:lnTo>
                  <a:lnTo>
                    <a:pt x="1980785" y="361003"/>
                  </a:lnTo>
                  <a:cubicBezTo>
                    <a:pt x="1980780" y="359369"/>
                    <a:pt x="1979456" y="358045"/>
                    <a:pt x="1977822" y="358040"/>
                  </a:cubicBezTo>
                  <a:lnTo>
                    <a:pt x="1662890" y="358040"/>
                  </a:lnTo>
                  <a:cubicBezTo>
                    <a:pt x="1661257" y="358045"/>
                    <a:pt x="1659936" y="359370"/>
                    <a:pt x="1659936" y="361003"/>
                  </a:cubicBezTo>
                  <a:lnTo>
                    <a:pt x="1659936" y="433237"/>
                  </a:lnTo>
                  <a:lnTo>
                    <a:pt x="1636968" y="433237"/>
                  </a:lnTo>
                  <a:cubicBezTo>
                    <a:pt x="1635336" y="433237"/>
                    <a:pt x="1634014" y="434559"/>
                    <a:pt x="1634014" y="436190"/>
                  </a:cubicBezTo>
                  <a:cubicBezTo>
                    <a:pt x="1634014" y="436194"/>
                    <a:pt x="1634014" y="436197"/>
                    <a:pt x="1634014" y="436200"/>
                  </a:cubicBezTo>
                  <a:lnTo>
                    <a:pt x="1634014" y="504051"/>
                  </a:lnTo>
                  <a:lnTo>
                    <a:pt x="1614987" y="504051"/>
                  </a:lnTo>
                  <a:cubicBezTo>
                    <a:pt x="1613350" y="504051"/>
                    <a:pt x="1612024" y="505377"/>
                    <a:pt x="1612024" y="507014"/>
                  </a:cubicBezTo>
                  <a:lnTo>
                    <a:pt x="1612024" y="962970"/>
                  </a:lnTo>
                  <a:lnTo>
                    <a:pt x="1501171" y="962970"/>
                  </a:lnTo>
                  <a:cubicBezTo>
                    <a:pt x="1500496" y="962972"/>
                    <a:pt x="1499843" y="963206"/>
                    <a:pt x="1499320" y="963631"/>
                  </a:cubicBezTo>
                  <a:lnTo>
                    <a:pt x="1404262" y="1039950"/>
                  </a:lnTo>
                  <a:lnTo>
                    <a:pt x="1404051" y="1040103"/>
                  </a:lnTo>
                  <a:lnTo>
                    <a:pt x="1403984" y="1040199"/>
                  </a:lnTo>
                  <a:cubicBezTo>
                    <a:pt x="1403843" y="1040328"/>
                    <a:pt x="1403717" y="1040473"/>
                    <a:pt x="1403610" y="1040631"/>
                  </a:cubicBezTo>
                  <a:lnTo>
                    <a:pt x="1403504" y="1040803"/>
                  </a:lnTo>
                  <a:cubicBezTo>
                    <a:pt x="1403397" y="1040992"/>
                    <a:pt x="1403310" y="1041191"/>
                    <a:pt x="1403245" y="1041398"/>
                  </a:cubicBezTo>
                  <a:lnTo>
                    <a:pt x="1403188" y="1041561"/>
                  </a:lnTo>
                  <a:cubicBezTo>
                    <a:pt x="1403123" y="1041805"/>
                    <a:pt x="1403091" y="1042057"/>
                    <a:pt x="1403092" y="1042309"/>
                  </a:cubicBezTo>
                  <a:lnTo>
                    <a:pt x="1403092" y="1226345"/>
                  </a:lnTo>
                  <a:lnTo>
                    <a:pt x="1364731" y="1265837"/>
                  </a:lnTo>
                  <a:lnTo>
                    <a:pt x="1344112" y="1265837"/>
                  </a:lnTo>
                  <a:lnTo>
                    <a:pt x="1344112" y="900979"/>
                  </a:lnTo>
                  <a:cubicBezTo>
                    <a:pt x="1344112" y="899347"/>
                    <a:pt x="1342790" y="898025"/>
                    <a:pt x="1341159" y="898025"/>
                  </a:cubicBezTo>
                  <a:lnTo>
                    <a:pt x="1023129" y="898025"/>
                  </a:lnTo>
                  <a:cubicBezTo>
                    <a:pt x="1021496" y="898025"/>
                    <a:pt x="1020171" y="899346"/>
                    <a:pt x="1020165" y="900979"/>
                  </a:cubicBezTo>
                  <a:lnTo>
                    <a:pt x="1020165" y="1265818"/>
                  </a:lnTo>
                  <a:lnTo>
                    <a:pt x="966460" y="1265818"/>
                  </a:lnTo>
                  <a:lnTo>
                    <a:pt x="966460" y="1236376"/>
                  </a:lnTo>
                  <a:cubicBezTo>
                    <a:pt x="966460" y="1234743"/>
                    <a:pt x="965139" y="1233418"/>
                    <a:pt x="963507" y="1233413"/>
                  </a:cubicBezTo>
                  <a:lnTo>
                    <a:pt x="939915" y="1233413"/>
                  </a:lnTo>
                  <a:lnTo>
                    <a:pt x="939915" y="945707"/>
                  </a:lnTo>
                  <a:lnTo>
                    <a:pt x="940605" y="945707"/>
                  </a:lnTo>
                  <a:cubicBezTo>
                    <a:pt x="942238" y="945702"/>
                    <a:pt x="943559" y="944377"/>
                    <a:pt x="943559" y="942744"/>
                  </a:cubicBezTo>
                  <a:lnTo>
                    <a:pt x="943559" y="931236"/>
                  </a:lnTo>
                  <a:cubicBezTo>
                    <a:pt x="943559" y="929604"/>
                    <a:pt x="942237" y="928282"/>
                    <a:pt x="940605" y="928282"/>
                  </a:cubicBezTo>
                  <a:lnTo>
                    <a:pt x="939915" y="928282"/>
                  </a:lnTo>
                  <a:lnTo>
                    <a:pt x="939915" y="922211"/>
                  </a:lnTo>
                  <a:cubicBezTo>
                    <a:pt x="939915" y="920580"/>
                    <a:pt x="938592" y="919257"/>
                    <a:pt x="936961" y="919257"/>
                  </a:cubicBezTo>
                  <a:lnTo>
                    <a:pt x="915450" y="919257"/>
                  </a:lnTo>
                  <a:cubicBezTo>
                    <a:pt x="913819" y="919257"/>
                    <a:pt x="912496" y="920580"/>
                    <a:pt x="912496" y="922211"/>
                  </a:cubicBezTo>
                  <a:lnTo>
                    <a:pt x="912496" y="928282"/>
                  </a:lnTo>
                  <a:lnTo>
                    <a:pt x="910943" y="928282"/>
                  </a:lnTo>
                  <a:cubicBezTo>
                    <a:pt x="909310" y="928282"/>
                    <a:pt x="907985" y="929603"/>
                    <a:pt x="907979" y="931236"/>
                  </a:cubicBezTo>
                  <a:lnTo>
                    <a:pt x="907979" y="942744"/>
                  </a:lnTo>
                  <a:cubicBezTo>
                    <a:pt x="907985" y="944378"/>
                    <a:pt x="909308" y="945702"/>
                    <a:pt x="910943" y="945707"/>
                  </a:cubicBezTo>
                  <a:lnTo>
                    <a:pt x="912496" y="945707"/>
                  </a:lnTo>
                  <a:lnTo>
                    <a:pt x="912496" y="1233413"/>
                  </a:lnTo>
                  <a:lnTo>
                    <a:pt x="15105" y="1233413"/>
                  </a:lnTo>
                  <a:cubicBezTo>
                    <a:pt x="13470" y="1233418"/>
                    <a:pt x="12146" y="1234742"/>
                    <a:pt x="12141" y="1236376"/>
                  </a:cubicBezTo>
                  <a:lnTo>
                    <a:pt x="12141" y="1340679"/>
                  </a:lnTo>
                  <a:lnTo>
                    <a:pt x="3673" y="1340679"/>
                  </a:lnTo>
                  <a:cubicBezTo>
                    <a:pt x="2040" y="1340684"/>
                    <a:pt x="719" y="1342009"/>
                    <a:pt x="719" y="1343642"/>
                  </a:cubicBezTo>
                  <a:lnTo>
                    <a:pt x="719" y="1371070"/>
                  </a:lnTo>
                  <a:cubicBezTo>
                    <a:pt x="714" y="1372702"/>
                    <a:pt x="2032" y="1374028"/>
                    <a:pt x="3663" y="1374034"/>
                  </a:cubicBezTo>
                  <a:cubicBezTo>
                    <a:pt x="3667" y="1374034"/>
                    <a:pt x="3670" y="1374034"/>
                    <a:pt x="3673" y="1374034"/>
                  </a:cubicBezTo>
                  <a:lnTo>
                    <a:pt x="12525" y="1374034"/>
                  </a:lnTo>
                  <a:lnTo>
                    <a:pt x="12525" y="1625536"/>
                  </a:lnTo>
                  <a:cubicBezTo>
                    <a:pt x="12525" y="1627167"/>
                    <a:pt x="13847" y="1628490"/>
                    <a:pt x="15479" y="1628490"/>
                  </a:cubicBezTo>
                  <a:lnTo>
                    <a:pt x="6580630" y="1628490"/>
                  </a:lnTo>
                  <a:cubicBezTo>
                    <a:pt x="6580859" y="1628489"/>
                    <a:pt x="6581088" y="1628463"/>
                    <a:pt x="6581311" y="1628413"/>
                  </a:cubicBezTo>
                  <a:cubicBezTo>
                    <a:pt x="6581550" y="1628471"/>
                    <a:pt x="6581795" y="1628500"/>
                    <a:pt x="6582040" y="1628499"/>
                  </a:cubicBezTo>
                  <a:lnTo>
                    <a:pt x="11704771" y="1628499"/>
                  </a:lnTo>
                  <a:cubicBezTo>
                    <a:pt x="11706624" y="1628499"/>
                    <a:pt x="11708128" y="1626997"/>
                    <a:pt x="11708128" y="1625143"/>
                  </a:cubicBezTo>
                  <a:lnTo>
                    <a:pt x="11708128" y="1617173"/>
                  </a:lnTo>
                  <a:lnTo>
                    <a:pt x="11810243" y="1617173"/>
                  </a:lnTo>
                  <a:cubicBezTo>
                    <a:pt x="11812097" y="1617173"/>
                    <a:pt x="11813600" y="1615671"/>
                    <a:pt x="11813600" y="1613817"/>
                  </a:cubicBezTo>
                  <a:lnTo>
                    <a:pt x="11813600" y="1611065"/>
                  </a:lnTo>
                  <a:lnTo>
                    <a:pt x="11817350" y="1611065"/>
                  </a:lnTo>
                  <a:lnTo>
                    <a:pt x="11817350" y="1613788"/>
                  </a:lnTo>
                  <a:cubicBezTo>
                    <a:pt x="11817350" y="1615642"/>
                    <a:pt x="11818853" y="1617145"/>
                    <a:pt x="11820706" y="1617145"/>
                  </a:cubicBezTo>
                  <a:lnTo>
                    <a:pt x="12017938" y="1617145"/>
                  </a:lnTo>
                  <a:cubicBezTo>
                    <a:pt x="12030454" y="1617328"/>
                    <a:pt x="12042624" y="1621274"/>
                    <a:pt x="12052866" y="1628471"/>
                  </a:cubicBezTo>
                  <a:cubicBezTo>
                    <a:pt x="12056600" y="1622380"/>
                    <a:pt x="12064566" y="1620470"/>
                    <a:pt x="12070657" y="1624205"/>
                  </a:cubicBezTo>
                  <a:cubicBezTo>
                    <a:pt x="12072395" y="1625271"/>
                    <a:pt x="12073857" y="1626733"/>
                    <a:pt x="12074923" y="1628471"/>
                  </a:cubicBezTo>
                  <a:cubicBezTo>
                    <a:pt x="12078668" y="1622380"/>
                    <a:pt x="12086642" y="1620478"/>
                    <a:pt x="12092733" y="1624223"/>
                  </a:cubicBezTo>
                  <a:cubicBezTo>
                    <a:pt x="12094462" y="1625287"/>
                    <a:pt x="12095917" y="1626742"/>
                    <a:pt x="12096980" y="1628471"/>
                  </a:cubicBezTo>
                  <a:cubicBezTo>
                    <a:pt x="12104124" y="1628460"/>
                    <a:pt x="12109912" y="1622668"/>
                    <a:pt x="12109918" y="1615524"/>
                  </a:cubicBezTo>
                  <a:lnTo>
                    <a:pt x="12109918" y="1615524"/>
                  </a:lnTo>
                  <a:cubicBezTo>
                    <a:pt x="12136560" y="1613606"/>
                    <a:pt x="12156977" y="1609952"/>
                    <a:pt x="12170652" y="1604812"/>
                  </a:cubicBezTo>
                  <a:lnTo>
                    <a:pt x="12170988" y="1604687"/>
                  </a:lnTo>
                  <a:lnTo>
                    <a:pt x="12171055" y="1604687"/>
                  </a:lnTo>
                  <a:lnTo>
                    <a:pt x="12171275" y="1604601"/>
                  </a:lnTo>
                  <a:lnTo>
                    <a:pt x="12171275" y="1604601"/>
                  </a:lnTo>
                  <a:cubicBezTo>
                    <a:pt x="12185517" y="1599105"/>
                    <a:pt x="12192729" y="1591654"/>
                    <a:pt x="12192729" y="1582447"/>
                  </a:cubicBezTo>
                  <a:lnTo>
                    <a:pt x="12192729" y="1577221"/>
                  </a:lnTo>
                  <a:cubicBezTo>
                    <a:pt x="12192732" y="1574080"/>
                    <a:pt x="12192260" y="1570956"/>
                    <a:pt x="12191329" y="1567957"/>
                  </a:cubicBezTo>
                  <a:close/>
                  <a:moveTo>
                    <a:pt x="12074952" y="1621767"/>
                  </a:moveTo>
                  <a:cubicBezTo>
                    <a:pt x="12072162" y="1621764"/>
                    <a:pt x="12069714" y="1619907"/>
                    <a:pt x="12068958" y="1617221"/>
                  </a:cubicBezTo>
                  <a:cubicBezTo>
                    <a:pt x="12070972" y="1617221"/>
                    <a:pt x="12073005" y="1617164"/>
                    <a:pt x="12075077" y="1617116"/>
                  </a:cubicBezTo>
                  <a:cubicBezTo>
                    <a:pt x="12077148" y="1617068"/>
                    <a:pt x="12079047" y="1617030"/>
                    <a:pt x="12081023" y="1616972"/>
                  </a:cubicBezTo>
                  <a:cubicBezTo>
                    <a:pt x="12080352" y="1619783"/>
                    <a:pt x="12077841" y="1621766"/>
                    <a:pt x="12074952" y="1621767"/>
                  </a:cubicBezTo>
                  <a:close/>
                  <a:moveTo>
                    <a:pt x="12052895" y="1621767"/>
                  </a:moveTo>
                  <a:cubicBezTo>
                    <a:pt x="12050126" y="1621761"/>
                    <a:pt x="12047691" y="1619935"/>
                    <a:pt x="12046910" y="1617279"/>
                  </a:cubicBezTo>
                  <a:lnTo>
                    <a:pt x="12049145" y="1617279"/>
                  </a:lnTo>
                  <a:lnTo>
                    <a:pt x="12058869" y="1617279"/>
                  </a:lnTo>
                  <a:cubicBezTo>
                    <a:pt x="12058089" y="1619944"/>
                    <a:pt x="12055641" y="1621772"/>
                    <a:pt x="12052866" y="1621767"/>
                  </a:cubicBezTo>
                  <a:close/>
                  <a:moveTo>
                    <a:pt x="12045443" y="1610556"/>
                  </a:moveTo>
                  <a:lnTo>
                    <a:pt x="12037991" y="1610480"/>
                  </a:lnTo>
                  <a:cubicBezTo>
                    <a:pt x="12036544" y="1610480"/>
                    <a:pt x="12035306" y="1610480"/>
                    <a:pt x="12034328" y="1610480"/>
                  </a:cubicBezTo>
                  <a:lnTo>
                    <a:pt x="11967053" y="1610480"/>
                  </a:lnTo>
                  <a:lnTo>
                    <a:pt x="11967053" y="1604984"/>
                  </a:lnTo>
                  <a:lnTo>
                    <a:pt x="12142850" y="1604984"/>
                  </a:lnTo>
                  <a:cubicBezTo>
                    <a:pt x="12130605" y="1606988"/>
                    <a:pt x="12118265" y="1608367"/>
                    <a:pt x="12105880" y="1609118"/>
                  </a:cubicBezTo>
                  <a:lnTo>
                    <a:pt x="12105880" y="1609118"/>
                  </a:lnTo>
                  <a:lnTo>
                    <a:pt x="12103723" y="1609271"/>
                  </a:lnTo>
                  <a:cubicBezTo>
                    <a:pt x="12098668" y="1609588"/>
                    <a:pt x="12093375" y="1609856"/>
                    <a:pt x="12087563" y="1610077"/>
                  </a:cubicBezTo>
                  <a:lnTo>
                    <a:pt x="12087275" y="1610077"/>
                  </a:lnTo>
                  <a:lnTo>
                    <a:pt x="12084216" y="1610192"/>
                  </a:lnTo>
                  <a:cubicBezTo>
                    <a:pt x="12078059" y="1610393"/>
                    <a:pt x="12071749" y="1610527"/>
                    <a:pt x="12065448" y="1610575"/>
                  </a:cubicBezTo>
                  <a:lnTo>
                    <a:pt x="12062523" y="1610575"/>
                  </a:lnTo>
                  <a:lnTo>
                    <a:pt x="12062293" y="1610575"/>
                  </a:lnTo>
                  <a:cubicBezTo>
                    <a:pt x="12056625" y="1610614"/>
                    <a:pt x="12050948" y="1610604"/>
                    <a:pt x="12045414" y="1610556"/>
                  </a:cubicBezTo>
                  <a:close/>
                  <a:moveTo>
                    <a:pt x="12033427" y="1617154"/>
                  </a:moveTo>
                  <a:lnTo>
                    <a:pt x="12036831" y="1617154"/>
                  </a:lnTo>
                  <a:cubicBezTo>
                    <a:pt x="12035933" y="1620478"/>
                    <a:pt x="12032511" y="1622444"/>
                    <a:pt x="12029187" y="1621546"/>
                  </a:cubicBezTo>
                  <a:cubicBezTo>
                    <a:pt x="12027046" y="1620968"/>
                    <a:pt x="12025373" y="1619295"/>
                    <a:pt x="12024795" y="1617154"/>
                  </a:cubicBezTo>
                  <a:close/>
                  <a:moveTo>
                    <a:pt x="12093126" y="1616531"/>
                  </a:moveTo>
                  <a:lnTo>
                    <a:pt x="12093528" y="1616531"/>
                  </a:lnTo>
                  <a:cubicBezTo>
                    <a:pt x="12096108" y="1616406"/>
                    <a:pt x="12098602" y="1616282"/>
                    <a:pt x="12101027" y="1616138"/>
                  </a:cubicBezTo>
                  <a:lnTo>
                    <a:pt x="12101507" y="1616138"/>
                  </a:lnTo>
                  <a:lnTo>
                    <a:pt x="12103281" y="1616032"/>
                  </a:lnTo>
                  <a:cubicBezTo>
                    <a:pt x="12103028" y="1619466"/>
                    <a:pt x="12100039" y="1622043"/>
                    <a:pt x="12096606" y="1621790"/>
                  </a:cubicBezTo>
                  <a:cubicBezTo>
                    <a:pt x="12093768" y="1621580"/>
                    <a:pt x="12091432" y="1619475"/>
                    <a:pt x="12090929" y="1616675"/>
                  </a:cubicBezTo>
                  <a:close/>
                  <a:moveTo>
                    <a:pt x="11960340" y="1604946"/>
                  </a:moveTo>
                  <a:lnTo>
                    <a:pt x="11960340" y="1610441"/>
                  </a:lnTo>
                  <a:lnTo>
                    <a:pt x="11845018" y="1610441"/>
                  </a:lnTo>
                  <a:lnTo>
                    <a:pt x="11845018" y="1604946"/>
                  </a:lnTo>
                  <a:close/>
                  <a:moveTo>
                    <a:pt x="11838305" y="1604946"/>
                  </a:moveTo>
                  <a:lnTo>
                    <a:pt x="11838305" y="1610441"/>
                  </a:lnTo>
                  <a:lnTo>
                    <a:pt x="11824092" y="1610441"/>
                  </a:lnTo>
                  <a:lnTo>
                    <a:pt x="11824092" y="1604946"/>
                  </a:lnTo>
                  <a:close/>
                  <a:moveTo>
                    <a:pt x="12089980" y="1507212"/>
                  </a:moveTo>
                  <a:cubicBezTo>
                    <a:pt x="12090181" y="1507634"/>
                    <a:pt x="12090392" y="1508056"/>
                    <a:pt x="12090593" y="1508469"/>
                  </a:cubicBezTo>
                  <a:cubicBezTo>
                    <a:pt x="12090795" y="1508881"/>
                    <a:pt x="12091045" y="1509341"/>
                    <a:pt x="12091274" y="1509783"/>
                  </a:cubicBezTo>
                  <a:lnTo>
                    <a:pt x="12091735" y="1510636"/>
                  </a:lnTo>
                  <a:cubicBezTo>
                    <a:pt x="12091955" y="1511058"/>
                    <a:pt x="12092167" y="1511471"/>
                    <a:pt x="12092396" y="1511883"/>
                  </a:cubicBezTo>
                  <a:cubicBezTo>
                    <a:pt x="12092626" y="1512295"/>
                    <a:pt x="12092866" y="1512717"/>
                    <a:pt x="12093106" y="1513139"/>
                  </a:cubicBezTo>
                  <a:lnTo>
                    <a:pt x="12093585" y="1513964"/>
                  </a:lnTo>
                  <a:cubicBezTo>
                    <a:pt x="12093825" y="1514376"/>
                    <a:pt x="12094065" y="1514798"/>
                    <a:pt x="12094314" y="1515201"/>
                  </a:cubicBezTo>
                  <a:cubicBezTo>
                    <a:pt x="12094564" y="1515604"/>
                    <a:pt x="12094794" y="1515987"/>
                    <a:pt x="12095033" y="1516381"/>
                  </a:cubicBezTo>
                  <a:lnTo>
                    <a:pt x="12095542" y="1517186"/>
                  </a:lnTo>
                  <a:cubicBezTo>
                    <a:pt x="12095811" y="1517608"/>
                    <a:pt x="12096069" y="1518030"/>
                    <a:pt x="12096338" y="1518442"/>
                  </a:cubicBezTo>
                  <a:lnTo>
                    <a:pt x="12097057" y="1519507"/>
                  </a:lnTo>
                  <a:lnTo>
                    <a:pt x="12097661" y="1520399"/>
                  </a:lnTo>
                  <a:cubicBezTo>
                    <a:pt x="12097930" y="1520792"/>
                    <a:pt x="12098199" y="1521195"/>
                    <a:pt x="12098477" y="1521588"/>
                  </a:cubicBezTo>
                  <a:cubicBezTo>
                    <a:pt x="12098754" y="1521981"/>
                    <a:pt x="12098994" y="1522298"/>
                    <a:pt x="12099263" y="1522653"/>
                  </a:cubicBezTo>
                  <a:lnTo>
                    <a:pt x="12099839" y="1523439"/>
                  </a:lnTo>
                  <a:cubicBezTo>
                    <a:pt x="12100126" y="1523842"/>
                    <a:pt x="12100423" y="1524245"/>
                    <a:pt x="12100730" y="1524638"/>
                  </a:cubicBezTo>
                  <a:lnTo>
                    <a:pt x="12101507" y="1525597"/>
                  </a:lnTo>
                  <a:lnTo>
                    <a:pt x="12102159" y="1526402"/>
                  </a:lnTo>
                  <a:cubicBezTo>
                    <a:pt x="12102466" y="1526786"/>
                    <a:pt x="12102764" y="1527179"/>
                    <a:pt x="12103118" y="1527553"/>
                  </a:cubicBezTo>
                  <a:cubicBezTo>
                    <a:pt x="12103473" y="1527927"/>
                    <a:pt x="12103655" y="1528196"/>
                    <a:pt x="12103924" y="1528512"/>
                  </a:cubicBezTo>
                  <a:lnTo>
                    <a:pt x="12104624" y="1529327"/>
                  </a:lnTo>
                  <a:cubicBezTo>
                    <a:pt x="12104940" y="1529692"/>
                    <a:pt x="12105247" y="1530066"/>
                    <a:pt x="12105583" y="1530430"/>
                  </a:cubicBezTo>
                  <a:lnTo>
                    <a:pt x="12106408" y="1531322"/>
                  </a:lnTo>
                  <a:lnTo>
                    <a:pt x="12107136" y="1532108"/>
                  </a:lnTo>
                  <a:cubicBezTo>
                    <a:pt x="12107462" y="1532473"/>
                    <a:pt x="12107798" y="1532837"/>
                    <a:pt x="12108095" y="1533192"/>
                  </a:cubicBezTo>
                  <a:lnTo>
                    <a:pt x="12108959" y="1534055"/>
                  </a:lnTo>
                  <a:lnTo>
                    <a:pt x="12109658" y="1534765"/>
                  </a:lnTo>
                  <a:lnTo>
                    <a:pt x="12110742" y="1535849"/>
                  </a:lnTo>
                  <a:cubicBezTo>
                    <a:pt x="12111049" y="1536146"/>
                    <a:pt x="12111356" y="1536424"/>
                    <a:pt x="12111701" y="1536712"/>
                  </a:cubicBezTo>
                  <a:lnTo>
                    <a:pt x="12112383" y="1537354"/>
                  </a:lnTo>
                  <a:lnTo>
                    <a:pt x="12113514" y="1538409"/>
                  </a:lnTo>
                  <a:lnTo>
                    <a:pt x="12114473" y="1539215"/>
                  </a:lnTo>
                  <a:lnTo>
                    <a:pt x="12115250" y="1539886"/>
                  </a:lnTo>
                  <a:lnTo>
                    <a:pt x="12116371" y="1540845"/>
                  </a:lnTo>
                  <a:lnTo>
                    <a:pt x="12117331" y="1541603"/>
                  </a:lnTo>
                  <a:lnTo>
                    <a:pt x="12118165" y="1542274"/>
                  </a:lnTo>
                  <a:lnTo>
                    <a:pt x="12119316" y="1543233"/>
                  </a:lnTo>
                  <a:lnTo>
                    <a:pt x="12120275" y="1543952"/>
                  </a:lnTo>
                  <a:lnTo>
                    <a:pt x="12121090" y="1544557"/>
                  </a:lnTo>
                  <a:lnTo>
                    <a:pt x="12122318" y="1545516"/>
                  </a:lnTo>
                  <a:cubicBezTo>
                    <a:pt x="12122644" y="1545755"/>
                    <a:pt x="12122980" y="1545976"/>
                    <a:pt x="12123277" y="1546206"/>
                  </a:cubicBezTo>
                  <a:lnTo>
                    <a:pt x="12124168" y="1546830"/>
                  </a:lnTo>
                  <a:cubicBezTo>
                    <a:pt x="12124562" y="1547098"/>
                    <a:pt x="12124955" y="1547376"/>
                    <a:pt x="12125358" y="1547635"/>
                  </a:cubicBezTo>
                  <a:lnTo>
                    <a:pt x="12126393" y="1548306"/>
                  </a:lnTo>
                  <a:lnTo>
                    <a:pt x="12127248" y="1548853"/>
                  </a:lnTo>
                  <a:lnTo>
                    <a:pt x="12128513" y="1549659"/>
                  </a:lnTo>
                  <a:lnTo>
                    <a:pt x="12129578" y="1550282"/>
                  </a:lnTo>
                  <a:lnTo>
                    <a:pt x="12130537" y="1550829"/>
                  </a:lnTo>
                  <a:cubicBezTo>
                    <a:pt x="12130946" y="1551078"/>
                    <a:pt x="12131358" y="1551318"/>
                    <a:pt x="12131774" y="1551548"/>
                  </a:cubicBezTo>
                  <a:lnTo>
                    <a:pt x="12132857" y="1552142"/>
                  </a:lnTo>
                  <a:lnTo>
                    <a:pt x="12133816" y="1552651"/>
                  </a:lnTo>
                  <a:cubicBezTo>
                    <a:pt x="12134238" y="1552881"/>
                    <a:pt x="12134660" y="1553111"/>
                    <a:pt x="12135092" y="1553332"/>
                  </a:cubicBezTo>
                  <a:lnTo>
                    <a:pt x="12136185" y="1553878"/>
                  </a:lnTo>
                  <a:lnTo>
                    <a:pt x="12137211" y="1554377"/>
                  </a:lnTo>
                  <a:lnTo>
                    <a:pt x="12138458" y="1554991"/>
                  </a:lnTo>
                  <a:lnTo>
                    <a:pt x="12139609" y="1555509"/>
                  </a:lnTo>
                  <a:lnTo>
                    <a:pt x="12140616" y="1555969"/>
                  </a:lnTo>
                  <a:lnTo>
                    <a:pt x="12141891" y="1556535"/>
                  </a:lnTo>
                  <a:cubicBezTo>
                    <a:pt x="12142265" y="1556698"/>
                    <a:pt x="12142649" y="1556842"/>
                    <a:pt x="12143023" y="1556995"/>
                  </a:cubicBezTo>
                  <a:lnTo>
                    <a:pt x="12144097" y="1557436"/>
                  </a:lnTo>
                  <a:lnTo>
                    <a:pt x="12145382" y="1557954"/>
                  </a:lnTo>
                  <a:lnTo>
                    <a:pt x="12146600" y="1558395"/>
                  </a:lnTo>
                  <a:lnTo>
                    <a:pt x="12147693" y="1558798"/>
                  </a:lnTo>
                  <a:lnTo>
                    <a:pt x="12148940" y="1559239"/>
                  </a:lnTo>
                  <a:cubicBezTo>
                    <a:pt x="12149342" y="1559383"/>
                    <a:pt x="12149755" y="1559508"/>
                    <a:pt x="12150168" y="1559642"/>
                  </a:cubicBezTo>
                  <a:lnTo>
                    <a:pt x="12151309" y="1560016"/>
                  </a:lnTo>
                  <a:lnTo>
                    <a:pt x="12152546" y="1560409"/>
                  </a:lnTo>
                  <a:lnTo>
                    <a:pt x="12153784" y="1560764"/>
                  </a:lnTo>
                  <a:lnTo>
                    <a:pt x="12154934" y="1561090"/>
                  </a:lnTo>
                  <a:lnTo>
                    <a:pt x="12156209" y="1561445"/>
                  </a:lnTo>
                  <a:cubicBezTo>
                    <a:pt x="12156641" y="1561560"/>
                    <a:pt x="12157073" y="1561656"/>
                    <a:pt x="12157504" y="1561761"/>
                  </a:cubicBezTo>
                  <a:lnTo>
                    <a:pt x="12158655" y="1562040"/>
                  </a:lnTo>
                  <a:lnTo>
                    <a:pt x="12159921" y="1562346"/>
                  </a:lnTo>
                  <a:cubicBezTo>
                    <a:pt x="12160371" y="1562452"/>
                    <a:pt x="12160880" y="1562538"/>
                    <a:pt x="12161302" y="1562634"/>
                  </a:cubicBezTo>
                  <a:lnTo>
                    <a:pt x="12162433" y="1562864"/>
                  </a:lnTo>
                  <a:lnTo>
                    <a:pt x="12163671" y="1563114"/>
                  </a:lnTo>
                  <a:cubicBezTo>
                    <a:pt x="12164159" y="1563210"/>
                    <a:pt x="12164630" y="1563286"/>
                    <a:pt x="12165138" y="1563363"/>
                  </a:cubicBezTo>
                  <a:lnTo>
                    <a:pt x="12166279" y="1563555"/>
                  </a:lnTo>
                  <a:lnTo>
                    <a:pt x="12167468" y="1563756"/>
                  </a:lnTo>
                  <a:lnTo>
                    <a:pt x="12169051" y="1563958"/>
                  </a:lnTo>
                  <a:lnTo>
                    <a:pt x="12170182" y="1564101"/>
                  </a:lnTo>
                  <a:cubicBezTo>
                    <a:pt x="12170556" y="1564159"/>
                    <a:pt x="12170931" y="1564207"/>
                    <a:pt x="12171314" y="1564245"/>
                  </a:cubicBezTo>
                  <a:cubicBezTo>
                    <a:pt x="12171879" y="1564312"/>
                    <a:pt x="12172446" y="1564360"/>
                    <a:pt x="12173021" y="1564408"/>
                  </a:cubicBezTo>
                  <a:lnTo>
                    <a:pt x="12174152" y="1564514"/>
                  </a:lnTo>
                  <a:lnTo>
                    <a:pt x="12175179" y="1564610"/>
                  </a:lnTo>
                  <a:lnTo>
                    <a:pt x="12177384" y="1564734"/>
                  </a:lnTo>
                  <a:lnTo>
                    <a:pt x="12178343" y="1564734"/>
                  </a:lnTo>
                  <a:lnTo>
                    <a:pt x="12179130" y="1564734"/>
                  </a:lnTo>
                  <a:cubicBezTo>
                    <a:pt x="12180406" y="1564734"/>
                    <a:pt x="12181720" y="1564811"/>
                    <a:pt x="12183023" y="1564811"/>
                  </a:cubicBezTo>
                  <a:lnTo>
                    <a:pt x="12183148" y="1565070"/>
                  </a:lnTo>
                  <a:lnTo>
                    <a:pt x="12151932" y="1565070"/>
                  </a:lnTo>
                  <a:cubicBezTo>
                    <a:pt x="12147732" y="1565070"/>
                    <a:pt x="12141383" y="1563958"/>
                    <a:pt x="12138314" y="1562193"/>
                  </a:cubicBezTo>
                  <a:lnTo>
                    <a:pt x="12124562" y="1551883"/>
                  </a:lnTo>
                  <a:lnTo>
                    <a:pt x="12094429" y="1526824"/>
                  </a:lnTo>
                  <a:cubicBezTo>
                    <a:pt x="12093873" y="1526354"/>
                    <a:pt x="12093317" y="1525865"/>
                    <a:pt x="12092742" y="1525472"/>
                  </a:cubicBezTo>
                  <a:cubicBezTo>
                    <a:pt x="12089692" y="1522231"/>
                    <a:pt x="12066733" y="1498859"/>
                    <a:pt x="12038912" y="1497987"/>
                  </a:cubicBezTo>
                  <a:cubicBezTo>
                    <a:pt x="12013978" y="1497210"/>
                    <a:pt x="11859988" y="1497824"/>
                    <a:pt x="11824235" y="1497987"/>
                  </a:cubicBezTo>
                  <a:lnTo>
                    <a:pt x="11824235" y="1491638"/>
                  </a:lnTo>
                  <a:lnTo>
                    <a:pt x="12030962" y="1491638"/>
                  </a:lnTo>
                  <a:cubicBezTo>
                    <a:pt x="12046632" y="1491638"/>
                    <a:pt x="12066857" y="1495474"/>
                    <a:pt x="12087985" y="1502542"/>
                  </a:cubicBezTo>
                  <a:cubicBezTo>
                    <a:pt x="12088015" y="1502598"/>
                    <a:pt x="12088040" y="1502655"/>
                    <a:pt x="12088062" y="1502715"/>
                  </a:cubicBezTo>
                  <a:lnTo>
                    <a:pt x="12088503" y="1503674"/>
                  </a:lnTo>
                  <a:cubicBezTo>
                    <a:pt x="12088685" y="1504105"/>
                    <a:pt x="12088867" y="1504527"/>
                    <a:pt x="12089069" y="1504949"/>
                  </a:cubicBezTo>
                  <a:cubicBezTo>
                    <a:pt x="12089270" y="1505371"/>
                    <a:pt x="12089481" y="1505841"/>
                    <a:pt x="12089692" y="1506282"/>
                  </a:cubicBezTo>
                  <a:close/>
                  <a:moveTo>
                    <a:pt x="12060346" y="1521262"/>
                  </a:moveTo>
                  <a:cubicBezTo>
                    <a:pt x="12071178" y="1521270"/>
                    <a:pt x="12081666" y="1525063"/>
                    <a:pt x="12089998" y="1531984"/>
                  </a:cubicBezTo>
                  <a:lnTo>
                    <a:pt x="12113015" y="1551164"/>
                  </a:lnTo>
                  <a:lnTo>
                    <a:pt x="12016701" y="1551164"/>
                  </a:lnTo>
                  <a:lnTo>
                    <a:pt x="12016701" y="1521262"/>
                  </a:lnTo>
                  <a:close/>
                  <a:moveTo>
                    <a:pt x="12038557" y="1504700"/>
                  </a:moveTo>
                  <a:cubicBezTo>
                    <a:pt x="12049893" y="1505055"/>
                    <a:pt x="12060615" y="1509859"/>
                    <a:pt x="12069322" y="1515316"/>
                  </a:cubicBezTo>
                  <a:cubicBezTo>
                    <a:pt x="12066357" y="1514806"/>
                    <a:pt x="12063355" y="1514549"/>
                    <a:pt x="12060346" y="1514549"/>
                  </a:cubicBezTo>
                  <a:lnTo>
                    <a:pt x="12013354" y="1514549"/>
                  </a:lnTo>
                  <a:cubicBezTo>
                    <a:pt x="12011500" y="1514549"/>
                    <a:pt x="12009997" y="1516052"/>
                    <a:pt x="12009997" y="1517905"/>
                  </a:cubicBezTo>
                  <a:lnTo>
                    <a:pt x="12009997" y="1554521"/>
                  </a:lnTo>
                  <a:cubicBezTo>
                    <a:pt x="12009997" y="1556375"/>
                    <a:pt x="12011500" y="1557877"/>
                    <a:pt x="12013354" y="1557877"/>
                  </a:cubicBezTo>
                  <a:lnTo>
                    <a:pt x="12121196" y="1557877"/>
                  </a:lnTo>
                  <a:lnTo>
                    <a:pt x="12134258" y="1567679"/>
                  </a:lnTo>
                  <a:lnTo>
                    <a:pt x="12134497" y="1567842"/>
                  </a:lnTo>
                  <a:cubicBezTo>
                    <a:pt x="12138756" y="1570450"/>
                    <a:pt x="12146399" y="1571821"/>
                    <a:pt x="12151760" y="1571821"/>
                  </a:cubicBezTo>
                  <a:lnTo>
                    <a:pt x="12168676" y="1571821"/>
                  </a:lnTo>
                  <a:cubicBezTo>
                    <a:pt x="12167297" y="1573181"/>
                    <a:pt x="12166090" y="1574705"/>
                    <a:pt x="12165080" y="1576358"/>
                  </a:cubicBezTo>
                  <a:lnTo>
                    <a:pt x="12165014" y="1576473"/>
                  </a:lnTo>
                  <a:cubicBezTo>
                    <a:pt x="12164840" y="1576751"/>
                    <a:pt x="12164677" y="1577048"/>
                    <a:pt x="12164514" y="1577336"/>
                  </a:cubicBezTo>
                  <a:lnTo>
                    <a:pt x="12164457" y="1577451"/>
                  </a:lnTo>
                  <a:cubicBezTo>
                    <a:pt x="12164294" y="1577748"/>
                    <a:pt x="12164150" y="1578036"/>
                    <a:pt x="12163996" y="1578343"/>
                  </a:cubicBezTo>
                  <a:lnTo>
                    <a:pt x="12163910" y="1578525"/>
                  </a:lnTo>
                  <a:cubicBezTo>
                    <a:pt x="12163786" y="1578803"/>
                    <a:pt x="12163652" y="1579081"/>
                    <a:pt x="12163537" y="1579359"/>
                  </a:cubicBezTo>
                  <a:lnTo>
                    <a:pt x="12163421" y="1579637"/>
                  </a:lnTo>
                  <a:cubicBezTo>
                    <a:pt x="12163316" y="1579896"/>
                    <a:pt x="12163211" y="1580155"/>
                    <a:pt x="12163114" y="1580424"/>
                  </a:cubicBezTo>
                  <a:lnTo>
                    <a:pt x="12162990" y="1580779"/>
                  </a:lnTo>
                  <a:cubicBezTo>
                    <a:pt x="12162904" y="1581018"/>
                    <a:pt x="12162817" y="1581258"/>
                    <a:pt x="12162741" y="1581517"/>
                  </a:cubicBezTo>
                  <a:lnTo>
                    <a:pt x="12162578" y="1582073"/>
                  </a:lnTo>
                  <a:cubicBezTo>
                    <a:pt x="12162520" y="1582256"/>
                    <a:pt x="12162472" y="1582438"/>
                    <a:pt x="12162424" y="1582620"/>
                  </a:cubicBezTo>
                  <a:cubicBezTo>
                    <a:pt x="12162376" y="1582802"/>
                    <a:pt x="12162357" y="1582879"/>
                    <a:pt x="12162328" y="1583013"/>
                  </a:cubicBezTo>
                  <a:lnTo>
                    <a:pt x="12162261" y="1583282"/>
                  </a:lnTo>
                  <a:cubicBezTo>
                    <a:pt x="12162261" y="1583445"/>
                    <a:pt x="12162194" y="1583598"/>
                    <a:pt x="12162155" y="1583752"/>
                  </a:cubicBezTo>
                  <a:cubicBezTo>
                    <a:pt x="12162117" y="1583905"/>
                    <a:pt x="12162098" y="1584049"/>
                    <a:pt x="12162078" y="1584193"/>
                  </a:cubicBezTo>
                  <a:lnTo>
                    <a:pt x="12162021" y="1584480"/>
                  </a:lnTo>
                  <a:cubicBezTo>
                    <a:pt x="12162021" y="1584624"/>
                    <a:pt x="12162021" y="1584768"/>
                    <a:pt x="12161945" y="1584912"/>
                  </a:cubicBezTo>
                  <a:cubicBezTo>
                    <a:pt x="12161868" y="1585056"/>
                    <a:pt x="12161945" y="1585296"/>
                    <a:pt x="12161868" y="1585487"/>
                  </a:cubicBezTo>
                  <a:lnTo>
                    <a:pt x="12161791" y="1586101"/>
                  </a:lnTo>
                  <a:cubicBezTo>
                    <a:pt x="12161791" y="1586322"/>
                    <a:pt x="12161791" y="1586542"/>
                    <a:pt x="12161791" y="1586763"/>
                  </a:cubicBezTo>
                  <a:lnTo>
                    <a:pt x="12161791" y="1586993"/>
                  </a:lnTo>
                  <a:cubicBezTo>
                    <a:pt x="12161791" y="1587099"/>
                    <a:pt x="12161791" y="1587195"/>
                    <a:pt x="12161791" y="1587300"/>
                  </a:cubicBezTo>
                  <a:cubicBezTo>
                    <a:pt x="12161791" y="1587703"/>
                    <a:pt x="12161791" y="1588106"/>
                    <a:pt x="12161791" y="1588518"/>
                  </a:cubicBezTo>
                  <a:cubicBezTo>
                    <a:pt x="12161791" y="1589141"/>
                    <a:pt x="12161791" y="1589774"/>
                    <a:pt x="12161877" y="1590436"/>
                  </a:cubicBezTo>
                  <a:lnTo>
                    <a:pt x="12161935" y="1590887"/>
                  </a:lnTo>
                  <a:lnTo>
                    <a:pt x="12161935" y="1591079"/>
                  </a:lnTo>
                  <a:cubicBezTo>
                    <a:pt x="12161980" y="1591513"/>
                    <a:pt x="12162037" y="1591945"/>
                    <a:pt x="12162107" y="1592373"/>
                  </a:cubicBezTo>
                  <a:lnTo>
                    <a:pt x="12162223" y="1592939"/>
                  </a:lnTo>
                  <a:lnTo>
                    <a:pt x="12162223" y="1593112"/>
                  </a:lnTo>
                  <a:cubicBezTo>
                    <a:pt x="12162309" y="1593505"/>
                    <a:pt x="12162386" y="1593888"/>
                    <a:pt x="12162491" y="1594272"/>
                  </a:cubicBezTo>
                  <a:cubicBezTo>
                    <a:pt x="12162596" y="1594656"/>
                    <a:pt x="12162625" y="1594780"/>
                    <a:pt x="12162693" y="1595030"/>
                  </a:cubicBezTo>
                  <a:cubicBezTo>
                    <a:pt x="12162759" y="1595279"/>
                    <a:pt x="12162933" y="1595787"/>
                    <a:pt x="12163057" y="1596142"/>
                  </a:cubicBezTo>
                  <a:lnTo>
                    <a:pt x="12163316" y="1596881"/>
                  </a:lnTo>
                  <a:cubicBezTo>
                    <a:pt x="12163469" y="1597264"/>
                    <a:pt x="12163632" y="1597638"/>
                    <a:pt x="12163795" y="1598003"/>
                  </a:cubicBezTo>
                  <a:lnTo>
                    <a:pt x="12163863" y="1598166"/>
                  </a:lnTo>
                  <a:lnTo>
                    <a:pt x="12163863" y="1598166"/>
                  </a:lnTo>
                  <a:lnTo>
                    <a:pt x="11824121" y="1598166"/>
                  </a:lnTo>
                  <a:lnTo>
                    <a:pt x="11824121" y="1504623"/>
                  </a:lnTo>
                  <a:cubicBezTo>
                    <a:pt x="11850723" y="1504575"/>
                    <a:pt x="12013076" y="1503904"/>
                    <a:pt x="12038528" y="1504700"/>
                  </a:cubicBezTo>
                  <a:close/>
                  <a:moveTo>
                    <a:pt x="12177298" y="1557964"/>
                  </a:moveTo>
                  <a:lnTo>
                    <a:pt x="12176339" y="1557906"/>
                  </a:lnTo>
                  <a:cubicBezTo>
                    <a:pt x="12176023" y="1557906"/>
                    <a:pt x="12175706" y="1557906"/>
                    <a:pt x="12175380" y="1557849"/>
                  </a:cubicBezTo>
                  <a:cubicBezTo>
                    <a:pt x="12174728" y="1557801"/>
                    <a:pt x="12174095" y="1557734"/>
                    <a:pt x="12173462" y="1557676"/>
                  </a:cubicBezTo>
                  <a:lnTo>
                    <a:pt x="12172580" y="1557590"/>
                  </a:lnTo>
                  <a:lnTo>
                    <a:pt x="12171804" y="1557513"/>
                  </a:lnTo>
                  <a:cubicBezTo>
                    <a:pt x="12170920" y="1557417"/>
                    <a:pt x="12170048" y="1557292"/>
                    <a:pt x="12169166" y="1557177"/>
                  </a:cubicBezTo>
                  <a:lnTo>
                    <a:pt x="12168734" y="1557120"/>
                  </a:lnTo>
                  <a:lnTo>
                    <a:pt x="12168264" y="1557053"/>
                  </a:lnTo>
                  <a:cubicBezTo>
                    <a:pt x="12167084" y="1556880"/>
                    <a:pt x="12165905" y="1556679"/>
                    <a:pt x="12164745" y="1556468"/>
                  </a:cubicBezTo>
                  <a:lnTo>
                    <a:pt x="12164026" y="1556314"/>
                  </a:lnTo>
                  <a:cubicBezTo>
                    <a:pt x="12163067" y="1556142"/>
                    <a:pt x="12162194" y="1555959"/>
                    <a:pt x="12161282" y="1555748"/>
                  </a:cubicBezTo>
                  <a:cubicBezTo>
                    <a:pt x="12161033" y="1555748"/>
                    <a:pt x="12160784" y="1555633"/>
                    <a:pt x="12160544" y="1555576"/>
                  </a:cubicBezTo>
                  <a:lnTo>
                    <a:pt x="12159729" y="1555374"/>
                  </a:lnTo>
                  <a:lnTo>
                    <a:pt x="12157811" y="1554924"/>
                  </a:lnTo>
                  <a:lnTo>
                    <a:pt x="12156919" y="1554674"/>
                  </a:lnTo>
                  <a:lnTo>
                    <a:pt x="12156037" y="1554425"/>
                  </a:lnTo>
                  <a:cubicBezTo>
                    <a:pt x="12155500" y="1554271"/>
                    <a:pt x="12154963" y="1554128"/>
                    <a:pt x="12154435" y="1553965"/>
                  </a:cubicBezTo>
                  <a:lnTo>
                    <a:pt x="12153476" y="1553658"/>
                  </a:lnTo>
                  <a:lnTo>
                    <a:pt x="12152517" y="1553360"/>
                  </a:lnTo>
                  <a:lnTo>
                    <a:pt x="12151088" y="1552900"/>
                  </a:lnTo>
                  <a:lnTo>
                    <a:pt x="12149995" y="1552507"/>
                  </a:lnTo>
                  <a:lnTo>
                    <a:pt x="12149256" y="1552238"/>
                  </a:lnTo>
                  <a:lnTo>
                    <a:pt x="12147808" y="1551711"/>
                  </a:lnTo>
                  <a:lnTo>
                    <a:pt x="12146696" y="1551270"/>
                  </a:lnTo>
                  <a:lnTo>
                    <a:pt x="12146015" y="1550992"/>
                  </a:lnTo>
                  <a:lnTo>
                    <a:pt x="12144576" y="1550407"/>
                  </a:lnTo>
                  <a:lnTo>
                    <a:pt x="12143483" y="1549927"/>
                  </a:lnTo>
                  <a:lnTo>
                    <a:pt x="12142860" y="1549649"/>
                  </a:lnTo>
                  <a:lnTo>
                    <a:pt x="12141402" y="1548997"/>
                  </a:lnTo>
                  <a:lnTo>
                    <a:pt x="12140204" y="1548412"/>
                  </a:lnTo>
                  <a:lnTo>
                    <a:pt x="12139715" y="1548182"/>
                  </a:lnTo>
                  <a:lnTo>
                    <a:pt x="12138295" y="1547472"/>
                  </a:lnTo>
                  <a:lnTo>
                    <a:pt x="12137010" y="1546801"/>
                  </a:lnTo>
                  <a:lnTo>
                    <a:pt x="12136635" y="1546590"/>
                  </a:lnTo>
                  <a:lnTo>
                    <a:pt x="12135235" y="1545842"/>
                  </a:lnTo>
                  <a:lnTo>
                    <a:pt x="12133979" y="1545113"/>
                  </a:lnTo>
                  <a:lnTo>
                    <a:pt x="12133787" y="1545007"/>
                  </a:lnTo>
                  <a:cubicBezTo>
                    <a:pt x="12133279" y="1544710"/>
                    <a:pt x="12132762" y="1544413"/>
                    <a:pt x="12132253" y="1544048"/>
                  </a:cubicBezTo>
                  <a:lnTo>
                    <a:pt x="12130930" y="1543233"/>
                  </a:lnTo>
                  <a:lnTo>
                    <a:pt x="12130824" y="1543166"/>
                  </a:lnTo>
                  <a:lnTo>
                    <a:pt x="12129329" y="1542207"/>
                  </a:lnTo>
                  <a:cubicBezTo>
                    <a:pt x="12128858" y="1541900"/>
                    <a:pt x="12128370" y="1541584"/>
                    <a:pt x="12127938" y="1541248"/>
                  </a:cubicBezTo>
                  <a:cubicBezTo>
                    <a:pt x="12127506" y="1540912"/>
                    <a:pt x="12126979" y="1540586"/>
                    <a:pt x="12126480" y="1540289"/>
                  </a:cubicBezTo>
                  <a:lnTo>
                    <a:pt x="12125108" y="1539330"/>
                  </a:lnTo>
                  <a:lnTo>
                    <a:pt x="12123699" y="1538275"/>
                  </a:lnTo>
                  <a:lnTo>
                    <a:pt x="12122365" y="1537230"/>
                  </a:lnTo>
                  <a:lnTo>
                    <a:pt x="12121004" y="1536127"/>
                  </a:lnTo>
                  <a:cubicBezTo>
                    <a:pt x="12120563" y="1535762"/>
                    <a:pt x="12120131" y="1535408"/>
                    <a:pt x="12119700" y="1535034"/>
                  </a:cubicBezTo>
                  <a:lnTo>
                    <a:pt x="12118377" y="1533883"/>
                  </a:lnTo>
                  <a:lnTo>
                    <a:pt x="12117120" y="1532741"/>
                  </a:lnTo>
                  <a:lnTo>
                    <a:pt x="12115825" y="1531533"/>
                  </a:lnTo>
                  <a:lnTo>
                    <a:pt x="12114616" y="1530363"/>
                  </a:lnTo>
                  <a:lnTo>
                    <a:pt x="12113370" y="1529107"/>
                  </a:lnTo>
                  <a:lnTo>
                    <a:pt x="12112191" y="1527879"/>
                  </a:lnTo>
                  <a:cubicBezTo>
                    <a:pt x="12111788" y="1527448"/>
                    <a:pt x="12111385" y="1527016"/>
                    <a:pt x="12110992" y="1526575"/>
                  </a:cubicBezTo>
                  <a:lnTo>
                    <a:pt x="12109860" y="1525309"/>
                  </a:lnTo>
                  <a:lnTo>
                    <a:pt x="12108710" y="1523957"/>
                  </a:lnTo>
                  <a:cubicBezTo>
                    <a:pt x="12108344" y="1523525"/>
                    <a:pt x="12107980" y="1523094"/>
                    <a:pt x="12107625" y="1522653"/>
                  </a:cubicBezTo>
                  <a:lnTo>
                    <a:pt x="12106513" y="1521243"/>
                  </a:lnTo>
                  <a:lnTo>
                    <a:pt x="12106437" y="1521157"/>
                  </a:lnTo>
                  <a:cubicBezTo>
                    <a:pt x="12106120" y="1520744"/>
                    <a:pt x="12105794" y="1520332"/>
                    <a:pt x="12105478" y="1519910"/>
                  </a:cubicBezTo>
                  <a:lnTo>
                    <a:pt x="12104356" y="1518375"/>
                  </a:lnTo>
                  <a:lnTo>
                    <a:pt x="12103397" y="1517081"/>
                  </a:lnTo>
                  <a:lnTo>
                    <a:pt x="12102370" y="1515556"/>
                  </a:lnTo>
                  <a:lnTo>
                    <a:pt x="12102207" y="1515316"/>
                  </a:lnTo>
                  <a:lnTo>
                    <a:pt x="12101450" y="1514165"/>
                  </a:lnTo>
                  <a:cubicBezTo>
                    <a:pt x="12101152" y="1513705"/>
                    <a:pt x="12100875" y="1513206"/>
                    <a:pt x="12100586" y="1512784"/>
                  </a:cubicBezTo>
                  <a:lnTo>
                    <a:pt x="12100318" y="1512343"/>
                  </a:lnTo>
                  <a:lnTo>
                    <a:pt x="12099599" y="1511164"/>
                  </a:lnTo>
                  <a:cubicBezTo>
                    <a:pt x="12099321" y="1510703"/>
                    <a:pt x="12099052" y="1510205"/>
                    <a:pt x="12098783" y="1509754"/>
                  </a:cubicBezTo>
                  <a:lnTo>
                    <a:pt x="12098428" y="1509121"/>
                  </a:lnTo>
                  <a:lnTo>
                    <a:pt x="12097853" y="1508095"/>
                  </a:lnTo>
                  <a:cubicBezTo>
                    <a:pt x="12097566" y="1507567"/>
                    <a:pt x="12097297" y="1507030"/>
                    <a:pt x="12097019" y="1506493"/>
                  </a:cubicBezTo>
                  <a:lnTo>
                    <a:pt x="12096731" y="1505937"/>
                  </a:lnTo>
                  <a:lnTo>
                    <a:pt x="12096578" y="1505659"/>
                  </a:lnTo>
                  <a:cubicBezTo>
                    <a:pt x="12125895" y="1516563"/>
                    <a:pt x="12162664" y="1535945"/>
                    <a:pt x="12178603" y="1558050"/>
                  </a:cubicBezTo>
                  <a:close/>
                  <a:moveTo>
                    <a:pt x="12169914" y="1595365"/>
                  </a:moveTo>
                  <a:cubicBezTo>
                    <a:pt x="12169809" y="1595126"/>
                    <a:pt x="12169703" y="1594876"/>
                    <a:pt x="12169607" y="1594617"/>
                  </a:cubicBezTo>
                  <a:cubicBezTo>
                    <a:pt x="12169511" y="1594358"/>
                    <a:pt x="12169454" y="1594243"/>
                    <a:pt x="12169386" y="1594052"/>
                  </a:cubicBezTo>
                  <a:cubicBezTo>
                    <a:pt x="12169319" y="1593860"/>
                    <a:pt x="12169214" y="1593534"/>
                    <a:pt x="12169137" y="1593275"/>
                  </a:cubicBezTo>
                  <a:lnTo>
                    <a:pt x="12169079" y="1593102"/>
                  </a:lnTo>
                  <a:lnTo>
                    <a:pt x="12168965" y="1592699"/>
                  </a:lnTo>
                  <a:cubicBezTo>
                    <a:pt x="12168897" y="1592431"/>
                    <a:pt x="12168839" y="1592153"/>
                    <a:pt x="12168782" y="1591865"/>
                  </a:cubicBezTo>
                  <a:lnTo>
                    <a:pt x="12168734" y="1591644"/>
                  </a:lnTo>
                  <a:cubicBezTo>
                    <a:pt x="12168734" y="1591539"/>
                    <a:pt x="12168676" y="1591424"/>
                    <a:pt x="12168658" y="1591318"/>
                  </a:cubicBezTo>
                  <a:cubicBezTo>
                    <a:pt x="12168658" y="1591002"/>
                    <a:pt x="12168571" y="1590695"/>
                    <a:pt x="12168533" y="1590359"/>
                  </a:cubicBezTo>
                  <a:lnTo>
                    <a:pt x="12168533" y="1590119"/>
                  </a:lnTo>
                  <a:lnTo>
                    <a:pt x="12168533" y="1589899"/>
                  </a:lnTo>
                  <a:cubicBezTo>
                    <a:pt x="12168533" y="1589391"/>
                    <a:pt x="12168466" y="1588940"/>
                    <a:pt x="12168466" y="1588470"/>
                  </a:cubicBezTo>
                  <a:cubicBezTo>
                    <a:pt x="12168476" y="1579253"/>
                    <a:pt x="12175945" y="1571784"/>
                    <a:pt x="12185162" y="1571773"/>
                  </a:cubicBezTo>
                  <a:lnTo>
                    <a:pt x="12185517" y="1571773"/>
                  </a:lnTo>
                  <a:cubicBezTo>
                    <a:pt x="12185939" y="1573526"/>
                    <a:pt x="12186154" y="1575322"/>
                    <a:pt x="12186160" y="1577125"/>
                  </a:cubicBezTo>
                  <a:lnTo>
                    <a:pt x="12186160" y="1582351"/>
                  </a:lnTo>
                  <a:cubicBezTo>
                    <a:pt x="12186160" y="1588106"/>
                    <a:pt x="12181096" y="1593169"/>
                    <a:pt x="12171094" y="1597399"/>
                  </a:cubicBezTo>
                  <a:cubicBezTo>
                    <a:pt x="12171036" y="1597322"/>
                    <a:pt x="12170988" y="1597235"/>
                    <a:pt x="12170940" y="1597159"/>
                  </a:cubicBezTo>
                  <a:cubicBezTo>
                    <a:pt x="12170892" y="1597082"/>
                    <a:pt x="12170719" y="1596794"/>
                    <a:pt x="12170614" y="1596612"/>
                  </a:cubicBezTo>
                  <a:lnTo>
                    <a:pt x="12170250" y="1595912"/>
                  </a:lnTo>
                  <a:cubicBezTo>
                    <a:pt x="12170067" y="1595778"/>
                    <a:pt x="12169972" y="1595567"/>
                    <a:pt x="12169885" y="1595404"/>
                  </a:cubicBezTo>
                  <a:close/>
                  <a:moveTo>
                    <a:pt x="11817379" y="1495944"/>
                  </a:moveTo>
                  <a:lnTo>
                    <a:pt x="11817379" y="1604313"/>
                  </a:lnTo>
                  <a:lnTo>
                    <a:pt x="11813629" y="1604313"/>
                  </a:lnTo>
                  <a:lnTo>
                    <a:pt x="11813629" y="1495944"/>
                  </a:lnTo>
                  <a:close/>
                  <a:moveTo>
                    <a:pt x="11806916" y="1604908"/>
                  </a:moveTo>
                  <a:lnTo>
                    <a:pt x="11806916" y="1610403"/>
                  </a:lnTo>
                  <a:lnTo>
                    <a:pt x="11751743" y="1610403"/>
                  </a:lnTo>
                  <a:lnTo>
                    <a:pt x="11751743" y="1604908"/>
                  </a:lnTo>
                  <a:close/>
                  <a:moveTo>
                    <a:pt x="11745030" y="1604908"/>
                  </a:moveTo>
                  <a:lnTo>
                    <a:pt x="11745030" y="1610403"/>
                  </a:lnTo>
                  <a:lnTo>
                    <a:pt x="11708157" y="1610403"/>
                  </a:lnTo>
                  <a:lnTo>
                    <a:pt x="11708157" y="1604908"/>
                  </a:lnTo>
                  <a:close/>
                  <a:moveTo>
                    <a:pt x="11751743" y="1554482"/>
                  </a:moveTo>
                  <a:lnTo>
                    <a:pt x="11751743" y="1517886"/>
                  </a:lnTo>
                  <a:cubicBezTo>
                    <a:pt x="11751743" y="1516033"/>
                    <a:pt x="11750240" y="1514530"/>
                    <a:pt x="11748387" y="1514530"/>
                  </a:cubicBezTo>
                  <a:lnTo>
                    <a:pt x="11708157" y="1514530"/>
                  </a:lnTo>
                  <a:lnTo>
                    <a:pt x="11708157" y="1491609"/>
                  </a:lnTo>
                  <a:lnTo>
                    <a:pt x="11806935" y="1491609"/>
                  </a:lnTo>
                  <a:lnTo>
                    <a:pt x="11806935" y="1598214"/>
                  </a:lnTo>
                  <a:lnTo>
                    <a:pt x="11708157" y="1598214"/>
                  </a:lnTo>
                  <a:lnTo>
                    <a:pt x="11708157" y="1557877"/>
                  </a:lnTo>
                  <a:lnTo>
                    <a:pt x="11748387" y="1557877"/>
                  </a:lnTo>
                  <a:cubicBezTo>
                    <a:pt x="11750229" y="1557861"/>
                    <a:pt x="11751714" y="1556363"/>
                    <a:pt x="11751714" y="1554521"/>
                  </a:cubicBezTo>
                  <a:close/>
                  <a:moveTo>
                    <a:pt x="11708157" y="1551126"/>
                  </a:moveTo>
                  <a:lnTo>
                    <a:pt x="11708157" y="1521224"/>
                  </a:lnTo>
                  <a:lnTo>
                    <a:pt x="11745030" y="1521224"/>
                  </a:lnTo>
                  <a:lnTo>
                    <a:pt x="11745030" y="1551126"/>
                  </a:lnTo>
                  <a:close/>
                  <a:moveTo>
                    <a:pt x="11427164" y="832936"/>
                  </a:moveTo>
                  <a:lnTo>
                    <a:pt x="11427164" y="859328"/>
                  </a:lnTo>
                  <a:lnTo>
                    <a:pt x="11217983" y="859328"/>
                  </a:lnTo>
                  <a:lnTo>
                    <a:pt x="11217983" y="832975"/>
                  </a:lnTo>
                  <a:close/>
                  <a:moveTo>
                    <a:pt x="11010403" y="1602280"/>
                  </a:moveTo>
                  <a:lnTo>
                    <a:pt x="11002098" y="1602280"/>
                  </a:lnTo>
                  <a:lnTo>
                    <a:pt x="11002098" y="1471470"/>
                  </a:lnTo>
                  <a:cubicBezTo>
                    <a:pt x="11002098" y="1469616"/>
                    <a:pt x="11000595" y="1468113"/>
                    <a:pt x="10998741" y="1468113"/>
                  </a:cubicBezTo>
                  <a:lnTo>
                    <a:pt x="10537770" y="1468113"/>
                  </a:lnTo>
                  <a:cubicBezTo>
                    <a:pt x="10535917" y="1468113"/>
                    <a:pt x="10534414" y="1469616"/>
                    <a:pt x="10534414" y="1471470"/>
                  </a:cubicBezTo>
                  <a:lnTo>
                    <a:pt x="10534414" y="1602280"/>
                  </a:lnTo>
                  <a:lnTo>
                    <a:pt x="10526099" y="1602280"/>
                  </a:lnTo>
                  <a:cubicBezTo>
                    <a:pt x="10524246" y="1602280"/>
                    <a:pt x="10522742" y="1603783"/>
                    <a:pt x="10522742" y="1605636"/>
                  </a:cubicBezTo>
                  <a:lnTo>
                    <a:pt x="10522742" y="1612004"/>
                  </a:lnTo>
                  <a:lnTo>
                    <a:pt x="10514437" y="1612004"/>
                  </a:lnTo>
                  <a:cubicBezTo>
                    <a:pt x="10512584" y="1612004"/>
                    <a:pt x="10511081" y="1613507"/>
                    <a:pt x="10511081" y="1615361"/>
                  </a:cubicBezTo>
                  <a:lnTo>
                    <a:pt x="10511081" y="1621729"/>
                  </a:lnTo>
                  <a:lnTo>
                    <a:pt x="9841907" y="1621729"/>
                  </a:lnTo>
                  <a:lnTo>
                    <a:pt x="9841907" y="1416480"/>
                  </a:lnTo>
                  <a:lnTo>
                    <a:pt x="10411937" y="1416480"/>
                  </a:lnTo>
                  <a:cubicBezTo>
                    <a:pt x="10413796" y="1416474"/>
                    <a:pt x="10415299" y="1414963"/>
                    <a:pt x="10415294" y="1413104"/>
                  </a:cubicBezTo>
                  <a:cubicBezTo>
                    <a:pt x="10415294" y="1413024"/>
                    <a:pt x="10415290" y="1412944"/>
                    <a:pt x="10415285" y="1412864"/>
                  </a:cubicBezTo>
                  <a:lnTo>
                    <a:pt x="10407612" y="1313663"/>
                  </a:lnTo>
                  <a:cubicBezTo>
                    <a:pt x="10407468" y="1311919"/>
                    <a:pt x="10406016" y="1310575"/>
                    <a:pt x="10404265" y="1310566"/>
                  </a:cubicBezTo>
                  <a:lnTo>
                    <a:pt x="9976121" y="1310566"/>
                  </a:lnTo>
                  <a:lnTo>
                    <a:pt x="9976121" y="1245352"/>
                  </a:lnTo>
                  <a:lnTo>
                    <a:pt x="10403316" y="1245352"/>
                  </a:lnTo>
                  <a:cubicBezTo>
                    <a:pt x="10404509" y="1245340"/>
                    <a:pt x="10405605" y="1244693"/>
                    <a:pt x="10406193" y="1243655"/>
                  </a:cubicBezTo>
                  <a:cubicBezTo>
                    <a:pt x="10406970" y="1242284"/>
                    <a:pt x="10407717" y="1241018"/>
                    <a:pt x="10408456" y="1239819"/>
                  </a:cubicBezTo>
                  <a:cubicBezTo>
                    <a:pt x="10408480" y="1239782"/>
                    <a:pt x="10408505" y="1239747"/>
                    <a:pt x="10408533" y="1239714"/>
                  </a:cubicBezTo>
                  <a:lnTo>
                    <a:pt x="10408658" y="1239512"/>
                  </a:lnTo>
                  <a:cubicBezTo>
                    <a:pt x="10409339" y="1238380"/>
                    <a:pt x="10410058" y="1237258"/>
                    <a:pt x="10410768" y="1236127"/>
                  </a:cubicBezTo>
                  <a:lnTo>
                    <a:pt x="10412024" y="1234276"/>
                  </a:lnTo>
                  <a:cubicBezTo>
                    <a:pt x="10412474" y="1233585"/>
                    <a:pt x="10412915" y="1232914"/>
                    <a:pt x="10413395" y="1232233"/>
                  </a:cubicBezTo>
                  <a:cubicBezTo>
                    <a:pt x="10414114" y="1231178"/>
                    <a:pt x="10414910" y="1230056"/>
                    <a:pt x="10415984" y="1228598"/>
                  </a:cubicBezTo>
                  <a:cubicBezTo>
                    <a:pt x="10416531" y="1227850"/>
                    <a:pt x="10417078" y="1227112"/>
                    <a:pt x="10417644" y="1226374"/>
                  </a:cubicBezTo>
                  <a:lnTo>
                    <a:pt x="10418334" y="1225415"/>
                  </a:lnTo>
                  <a:cubicBezTo>
                    <a:pt x="10418478" y="1225242"/>
                    <a:pt x="10418622" y="1225050"/>
                    <a:pt x="10418718" y="1224916"/>
                  </a:cubicBezTo>
                  <a:lnTo>
                    <a:pt x="10420837" y="1222231"/>
                  </a:lnTo>
                  <a:lnTo>
                    <a:pt x="10420837" y="1222231"/>
                  </a:lnTo>
                  <a:cubicBezTo>
                    <a:pt x="10421087" y="1221943"/>
                    <a:pt x="10421317" y="1221655"/>
                    <a:pt x="10421566" y="1221339"/>
                  </a:cubicBezTo>
                  <a:cubicBezTo>
                    <a:pt x="10422266" y="1220466"/>
                    <a:pt x="10422995" y="1219612"/>
                    <a:pt x="10423762" y="1218701"/>
                  </a:cubicBezTo>
                  <a:lnTo>
                    <a:pt x="10424548" y="1217742"/>
                  </a:lnTo>
                  <a:lnTo>
                    <a:pt x="10425719" y="1216400"/>
                  </a:lnTo>
                  <a:lnTo>
                    <a:pt x="10426678" y="1215326"/>
                  </a:lnTo>
                  <a:lnTo>
                    <a:pt x="10427224" y="1214731"/>
                  </a:lnTo>
                  <a:cubicBezTo>
                    <a:pt x="10427368" y="1214568"/>
                    <a:pt x="10427502" y="1214415"/>
                    <a:pt x="10427694" y="1214213"/>
                  </a:cubicBezTo>
                  <a:lnTo>
                    <a:pt x="10427790" y="1214108"/>
                  </a:lnTo>
                  <a:cubicBezTo>
                    <a:pt x="10428490" y="1213331"/>
                    <a:pt x="10429180" y="1212564"/>
                    <a:pt x="10429881" y="1211816"/>
                  </a:cubicBezTo>
                  <a:lnTo>
                    <a:pt x="10430955" y="1210684"/>
                  </a:lnTo>
                  <a:cubicBezTo>
                    <a:pt x="10431683" y="1209898"/>
                    <a:pt x="10432412" y="1209130"/>
                    <a:pt x="10433208" y="1208334"/>
                  </a:cubicBezTo>
                  <a:lnTo>
                    <a:pt x="10433726" y="1207788"/>
                  </a:lnTo>
                  <a:lnTo>
                    <a:pt x="10434273" y="1207231"/>
                  </a:lnTo>
                  <a:cubicBezTo>
                    <a:pt x="10435040" y="1206464"/>
                    <a:pt x="10435807" y="1205697"/>
                    <a:pt x="10436671" y="1204853"/>
                  </a:cubicBezTo>
                  <a:cubicBezTo>
                    <a:pt x="10437026" y="1204498"/>
                    <a:pt x="10437361" y="1204163"/>
                    <a:pt x="10437716" y="1203827"/>
                  </a:cubicBezTo>
                  <a:lnTo>
                    <a:pt x="10440775" y="1200950"/>
                  </a:lnTo>
                  <a:lnTo>
                    <a:pt x="10441303" y="1200461"/>
                  </a:lnTo>
                  <a:lnTo>
                    <a:pt x="10443662" y="1198293"/>
                  </a:lnTo>
                  <a:lnTo>
                    <a:pt x="10443739" y="1198226"/>
                  </a:lnTo>
                  <a:cubicBezTo>
                    <a:pt x="10444170" y="1197852"/>
                    <a:pt x="10444611" y="1197459"/>
                    <a:pt x="10444908" y="1197171"/>
                  </a:cubicBezTo>
                  <a:cubicBezTo>
                    <a:pt x="10445820" y="1196385"/>
                    <a:pt x="10446721" y="1195599"/>
                    <a:pt x="10447536" y="1194870"/>
                  </a:cubicBezTo>
                  <a:lnTo>
                    <a:pt x="10448715" y="1193911"/>
                  </a:lnTo>
                  <a:cubicBezTo>
                    <a:pt x="10449617" y="1193115"/>
                    <a:pt x="10450547" y="1192338"/>
                    <a:pt x="10451592" y="1191494"/>
                  </a:cubicBezTo>
                  <a:cubicBezTo>
                    <a:pt x="10451861" y="1191254"/>
                    <a:pt x="10452139" y="1191034"/>
                    <a:pt x="10452427" y="1190794"/>
                  </a:cubicBezTo>
                  <a:lnTo>
                    <a:pt x="10452782" y="1190516"/>
                  </a:lnTo>
                  <a:cubicBezTo>
                    <a:pt x="10453693" y="1189777"/>
                    <a:pt x="10454614" y="1189020"/>
                    <a:pt x="10455534" y="1188291"/>
                  </a:cubicBezTo>
                  <a:lnTo>
                    <a:pt x="10455688" y="1188166"/>
                  </a:lnTo>
                  <a:lnTo>
                    <a:pt x="10456167" y="1187783"/>
                  </a:lnTo>
                  <a:cubicBezTo>
                    <a:pt x="10462573" y="1182748"/>
                    <a:pt x="10469431" y="1177818"/>
                    <a:pt x="10476604" y="1173100"/>
                  </a:cubicBezTo>
                  <a:lnTo>
                    <a:pt x="10476796" y="1172985"/>
                  </a:lnTo>
                  <a:cubicBezTo>
                    <a:pt x="10477755" y="1172352"/>
                    <a:pt x="10478714" y="1171738"/>
                    <a:pt x="10479673" y="1171067"/>
                  </a:cubicBezTo>
                  <a:lnTo>
                    <a:pt x="10480401" y="1170587"/>
                  </a:lnTo>
                  <a:cubicBezTo>
                    <a:pt x="10480776" y="1170376"/>
                    <a:pt x="10481121" y="1170146"/>
                    <a:pt x="10481360" y="1169983"/>
                  </a:cubicBezTo>
                  <a:lnTo>
                    <a:pt x="10483154" y="1168880"/>
                  </a:lnTo>
                  <a:lnTo>
                    <a:pt x="10483384" y="1168737"/>
                  </a:lnTo>
                  <a:lnTo>
                    <a:pt x="10485063" y="1167701"/>
                  </a:lnTo>
                  <a:cubicBezTo>
                    <a:pt x="10485398" y="1167480"/>
                    <a:pt x="10485734" y="1167279"/>
                    <a:pt x="10486175" y="1167029"/>
                  </a:cubicBezTo>
                  <a:cubicBezTo>
                    <a:pt x="10487316" y="1166320"/>
                    <a:pt x="10488467" y="1165629"/>
                    <a:pt x="10489627" y="1164948"/>
                  </a:cubicBezTo>
                  <a:lnTo>
                    <a:pt x="10491939" y="1163596"/>
                  </a:lnTo>
                  <a:lnTo>
                    <a:pt x="10494470" y="1162139"/>
                  </a:lnTo>
                  <a:cubicBezTo>
                    <a:pt x="10494960" y="1161851"/>
                    <a:pt x="10495429" y="1161592"/>
                    <a:pt x="10495985" y="1161285"/>
                  </a:cubicBezTo>
                  <a:cubicBezTo>
                    <a:pt x="10497098" y="1160642"/>
                    <a:pt x="10498229" y="1160019"/>
                    <a:pt x="10499419" y="1159367"/>
                  </a:cubicBezTo>
                  <a:lnTo>
                    <a:pt x="10499601" y="1159261"/>
                  </a:lnTo>
                  <a:lnTo>
                    <a:pt x="10500973" y="1158513"/>
                  </a:lnTo>
                  <a:lnTo>
                    <a:pt x="10502440" y="1157727"/>
                  </a:lnTo>
                  <a:cubicBezTo>
                    <a:pt x="10503112" y="1157362"/>
                    <a:pt x="10503782" y="1156998"/>
                    <a:pt x="10504501" y="1156624"/>
                  </a:cubicBezTo>
                  <a:cubicBezTo>
                    <a:pt x="10504703" y="1156509"/>
                    <a:pt x="10504914" y="1156403"/>
                    <a:pt x="10505125" y="1156298"/>
                  </a:cubicBezTo>
                  <a:lnTo>
                    <a:pt x="10505269" y="1156221"/>
                  </a:lnTo>
                  <a:lnTo>
                    <a:pt x="10506103" y="1155780"/>
                  </a:lnTo>
                  <a:cubicBezTo>
                    <a:pt x="10507274" y="1155166"/>
                    <a:pt x="10508462" y="1154553"/>
                    <a:pt x="10509651" y="1153948"/>
                  </a:cubicBezTo>
                  <a:lnTo>
                    <a:pt x="10510304" y="1153622"/>
                  </a:lnTo>
                  <a:cubicBezTo>
                    <a:pt x="10510669" y="1153440"/>
                    <a:pt x="10511033" y="1153258"/>
                    <a:pt x="10511263" y="1153124"/>
                  </a:cubicBezTo>
                  <a:lnTo>
                    <a:pt x="10512874" y="1152318"/>
                  </a:lnTo>
                  <a:cubicBezTo>
                    <a:pt x="10513555" y="1151973"/>
                    <a:pt x="10514226" y="1151637"/>
                    <a:pt x="10514964" y="1151282"/>
                  </a:cubicBezTo>
                  <a:lnTo>
                    <a:pt x="10515790" y="1150880"/>
                  </a:lnTo>
                  <a:lnTo>
                    <a:pt x="10516547" y="1150506"/>
                  </a:lnTo>
                  <a:lnTo>
                    <a:pt x="10517928" y="1149844"/>
                  </a:lnTo>
                  <a:cubicBezTo>
                    <a:pt x="10518705" y="1149460"/>
                    <a:pt x="10519481" y="1149086"/>
                    <a:pt x="10520345" y="1148693"/>
                  </a:cubicBezTo>
                  <a:lnTo>
                    <a:pt x="10521870" y="1147964"/>
                  </a:lnTo>
                  <a:lnTo>
                    <a:pt x="10525178" y="1146439"/>
                  </a:lnTo>
                  <a:lnTo>
                    <a:pt x="10525859" y="1146132"/>
                  </a:lnTo>
                  <a:cubicBezTo>
                    <a:pt x="10526310" y="1145912"/>
                    <a:pt x="10526818" y="1145720"/>
                    <a:pt x="10527250" y="1145509"/>
                  </a:cubicBezTo>
                  <a:lnTo>
                    <a:pt x="10528074" y="1145126"/>
                  </a:lnTo>
                  <a:cubicBezTo>
                    <a:pt x="10529158" y="1144636"/>
                    <a:pt x="10530232" y="1144167"/>
                    <a:pt x="10531345" y="1143677"/>
                  </a:cubicBezTo>
                  <a:lnTo>
                    <a:pt x="10532572" y="1143140"/>
                  </a:lnTo>
                  <a:lnTo>
                    <a:pt x="10536897" y="1141222"/>
                  </a:lnTo>
                  <a:lnTo>
                    <a:pt x="10537530" y="1140963"/>
                  </a:lnTo>
                  <a:cubicBezTo>
                    <a:pt x="10544685" y="1137962"/>
                    <a:pt x="10552146" y="1135046"/>
                    <a:pt x="10559741" y="1132332"/>
                  </a:cubicBezTo>
                  <a:lnTo>
                    <a:pt x="10559981" y="1132236"/>
                  </a:lnTo>
                  <a:cubicBezTo>
                    <a:pt x="10561515" y="1131680"/>
                    <a:pt x="10563076" y="1131127"/>
                    <a:pt x="10564661" y="1130577"/>
                  </a:cubicBezTo>
                  <a:lnTo>
                    <a:pt x="10566100" y="1130069"/>
                  </a:lnTo>
                  <a:lnTo>
                    <a:pt x="10569590" y="1128880"/>
                  </a:lnTo>
                  <a:lnTo>
                    <a:pt x="10570454" y="1128582"/>
                  </a:lnTo>
                  <a:cubicBezTo>
                    <a:pt x="10571019" y="1128391"/>
                    <a:pt x="10571594" y="1128189"/>
                    <a:pt x="10572285" y="1127988"/>
                  </a:cubicBezTo>
                  <a:cubicBezTo>
                    <a:pt x="10573647" y="1127518"/>
                    <a:pt x="10575009" y="1127029"/>
                    <a:pt x="10576428" y="1126626"/>
                  </a:cubicBezTo>
                  <a:lnTo>
                    <a:pt x="10578509" y="1125945"/>
                  </a:lnTo>
                  <a:lnTo>
                    <a:pt x="10580667" y="1125264"/>
                  </a:lnTo>
                  <a:lnTo>
                    <a:pt x="10582518" y="1124689"/>
                  </a:lnTo>
                  <a:cubicBezTo>
                    <a:pt x="10582921" y="1124574"/>
                    <a:pt x="10583324" y="1124439"/>
                    <a:pt x="10583726" y="1124315"/>
                  </a:cubicBezTo>
                  <a:lnTo>
                    <a:pt x="10584877" y="1123960"/>
                  </a:lnTo>
                  <a:lnTo>
                    <a:pt x="10588713" y="1122828"/>
                  </a:lnTo>
                  <a:lnTo>
                    <a:pt x="10588886" y="1122828"/>
                  </a:lnTo>
                  <a:lnTo>
                    <a:pt x="10590084" y="1122464"/>
                  </a:lnTo>
                  <a:lnTo>
                    <a:pt x="10591265" y="1122109"/>
                  </a:lnTo>
                  <a:lnTo>
                    <a:pt x="10593000" y="1121620"/>
                  </a:lnTo>
                  <a:lnTo>
                    <a:pt x="10593278" y="1121543"/>
                  </a:lnTo>
                  <a:lnTo>
                    <a:pt x="10595196" y="1120987"/>
                  </a:lnTo>
                  <a:lnTo>
                    <a:pt x="10596415" y="1120651"/>
                  </a:lnTo>
                  <a:lnTo>
                    <a:pt x="10596519" y="1120651"/>
                  </a:lnTo>
                  <a:lnTo>
                    <a:pt x="10597766" y="1120306"/>
                  </a:lnTo>
                  <a:cubicBezTo>
                    <a:pt x="10599071" y="1119942"/>
                    <a:pt x="10600375" y="1119587"/>
                    <a:pt x="10601765" y="1119222"/>
                  </a:cubicBezTo>
                  <a:cubicBezTo>
                    <a:pt x="10602571" y="1118992"/>
                    <a:pt x="10603386" y="1118772"/>
                    <a:pt x="10604192" y="1118561"/>
                  </a:cubicBezTo>
                  <a:lnTo>
                    <a:pt x="10604316" y="1118561"/>
                  </a:lnTo>
                  <a:lnTo>
                    <a:pt x="10605908" y="1118148"/>
                  </a:lnTo>
                  <a:lnTo>
                    <a:pt x="10606129" y="1118091"/>
                  </a:lnTo>
                  <a:lnTo>
                    <a:pt x="10608238" y="1117544"/>
                  </a:lnTo>
                  <a:lnTo>
                    <a:pt x="10609581" y="1117208"/>
                  </a:lnTo>
                  <a:lnTo>
                    <a:pt x="10610943" y="1116863"/>
                  </a:lnTo>
                  <a:lnTo>
                    <a:pt x="10614779" y="1115904"/>
                  </a:lnTo>
                  <a:cubicBezTo>
                    <a:pt x="10615268" y="1115799"/>
                    <a:pt x="10615738" y="1115684"/>
                    <a:pt x="10616237" y="1115559"/>
                  </a:cubicBezTo>
                  <a:lnTo>
                    <a:pt x="10617589" y="1115242"/>
                  </a:lnTo>
                  <a:lnTo>
                    <a:pt x="10619507" y="1114782"/>
                  </a:lnTo>
                  <a:lnTo>
                    <a:pt x="10619622" y="1114782"/>
                  </a:lnTo>
                  <a:cubicBezTo>
                    <a:pt x="10620275" y="1114619"/>
                    <a:pt x="10620927" y="1114456"/>
                    <a:pt x="10621540" y="1114312"/>
                  </a:cubicBezTo>
                  <a:cubicBezTo>
                    <a:pt x="10622499" y="1114101"/>
                    <a:pt x="10623392" y="1113890"/>
                    <a:pt x="10624369" y="1113689"/>
                  </a:cubicBezTo>
                  <a:lnTo>
                    <a:pt x="10625079" y="1113526"/>
                  </a:lnTo>
                  <a:cubicBezTo>
                    <a:pt x="10626163" y="1113267"/>
                    <a:pt x="10627237" y="1113018"/>
                    <a:pt x="10628311" y="1112787"/>
                  </a:cubicBezTo>
                  <a:lnTo>
                    <a:pt x="10629721" y="1112490"/>
                  </a:lnTo>
                  <a:lnTo>
                    <a:pt x="10631150" y="1112183"/>
                  </a:lnTo>
                  <a:lnTo>
                    <a:pt x="10632358" y="1111924"/>
                  </a:lnTo>
                  <a:lnTo>
                    <a:pt x="10635178" y="1111320"/>
                  </a:lnTo>
                  <a:lnTo>
                    <a:pt x="10636338" y="1111090"/>
                  </a:lnTo>
                  <a:lnTo>
                    <a:pt x="10637959" y="1110764"/>
                  </a:lnTo>
                  <a:cubicBezTo>
                    <a:pt x="10639340" y="1110476"/>
                    <a:pt x="10640731" y="1110188"/>
                    <a:pt x="10642073" y="1109929"/>
                  </a:cubicBezTo>
                  <a:lnTo>
                    <a:pt x="10644643" y="1109440"/>
                  </a:lnTo>
                  <a:cubicBezTo>
                    <a:pt x="10649899" y="1108481"/>
                    <a:pt x="10655029" y="1107522"/>
                    <a:pt x="10659901" y="1106726"/>
                  </a:cubicBezTo>
                  <a:lnTo>
                    <a:pt x="10663037" y="1106199"/>
                  </a:lnTo>
                  <a:lnTo>
                    <a:pt x="10665310" y="1105844"/>
                  </a:lnTo>
                  <a:lnTo>
                    <a:pt x="10666749" y="1105624"/>
                  </a:lnTo>
                  <a:lnTo>
                    <a:pt x="10668504" y="1105345"/>
                  </a:lnTo>
                  <a:lnTo>
                    <a:pt x="10670182" y="1105087"/>
                  </a:lnTo>
                  <a:lnTo>
                    <a:pt x="10673931" y="1104559"/>
                  </a:lnTo>
                  <a:cubicBezTo>
                    <a:pt x="10675102" y="1104386"/>
                    <a:pt x="10676272" y="1104214"/>
                    <a:pt x="10677489" y="1104051"/>
                  </a:cubicBezTo>
                  <a:lnTo>
                    <a:pt x="10679225" y="1103811"/>
                  </a:lnTo>
                  <a:lnTo>
                    <a:pt x="10679714" y="1103744"/>
                  </a:lnTo>
                  <a:lnTo>
                    <a:pt x="10681085" y="1103552"/>
                  </a:lnTo>
                  <a:lnTo>
                    <a:pt x="10685353" y="1103015"/>
                  </a:lnTo>
                  <a:cubicBezTo>
                    <a:pt x="10686370" y="1102890"/>
                    <a:pt x="10687368" y="1102756"/>
                    <a:pt x="10688404" y="1102641"/>
                  </a:cubicBezTo>
                  <a:cubicBezTo>
                    <a:pt x="10689650" y="1102488"/>
                    <a:pt x="10690906" y="1102334"/>
                    <a:pt x="10692240" y="1102190"/>
                  </a:cubicBezTo>
                  <a:lnTo>
                    <a:pt x="10694599" y="1101922"/>
                  </a:lnTo>
                  <a:lnTo>
                    <a:pt x="10697092" y="1101653"/>
                  </a:lnTo>
                  <a:cubicBezTo>
                    <a:pt x="10697926" y="1101557"/>
                    <a:pt x="10698751" y="1101461"/>
                    <a:pt x="10699652" y="1101385"/>
                  </a:cubicBezTo>
                  <a:cubicBezTo>
                    <a:pt x="10700842" y="1101250"/>
                    <a:pt x="10702031" y="1101135"/>
                    <a:pt x="10703239" y="1101020"/>
                  </a:cubicBezTo>
                  <a:cubicBezTo>
                    <a:pt x="10704447" y="1100905"/>
                    <a:pt x="10705809" y="1100761"/>
                    <a:pt x="10707132" y="1100646"/>
                  </a:cubicBezTo>
                  <a:lnTo>
                    <a:pt x="10707315" y="1100646"/>
                  </a:lnTo>
                  <a:lnTo>
                    <a:pt x="10710701" y="1100339"/>
                  </a:lnTo>
                  <a:cubicBezTo>
                    <a:pt x="10711995" y="1100224"/>
                    <a:pt x="10713309" y="1100109"/>
                    <a:pt x="10714651" y="1100013"/>
                  </a:cubicBezTo>
                  <a:lnTo>
                    <a:pt x="10722323" y="1099428"/>
                  </a:lnTo>
                  <a:lnTo>
                    <a:pt x="10725652" y="1099189"/>
                  </a:lnTo>
                  <a:lnTo>
                    <a:pt x="10725795" y="1099189"/>
                  </a:lnTo>
                  <a:lnTo>
                    <a:pt x="10727896" y="1099064"/>
                  </a:lnTo>
                  <a:lnTo>
                    <a:pt x="10728203" y="1099064"/>
                  </a:lnTo>
                  <a:lnTo>
                    <a:pt x="10729977" y="1098958"/>
                  </a:lnTo>
                  <a:cubicBezTo>
                    <a:pt x="10731051" y="1098882"/>
                    <a:pt x="10732134" y="1098834"/>
                    <a:pt x="10733218" y="1098776"/>
                  </a:cubicBezTo>
                  <a:lnTo>
                    <a:pt x="10737649" y="1098527"/>
                  </a:lnTo>
                  <a:cubicBezTo>
                    <a:pt x="10738761" y="1098527"/>
                    <a:pt x="10739874" y="1098440"/>
                    <a:pt x="10740967" y="1098383"/>
                  </a:cubicBezTo>
                  <a:lnTo>
                    <a:pt x="10748869" y="1098086"/>
                  </a:lnTo>
                  <a:cubicBezTo>
                    <a:pt x="10750385" y="1098028"/>
                    <a:pt x="10751928" y="1097990"/>
                    <a:pt x="10753463" y="1097951"/>
                  </a:cubicBezTo>
                  <a:lnTo>
                    <a:pt x="10755045" y="1097951"/>
                  </a:lnTo>
                  <a:lnTo>
                    <a:pt x="10756571" y="1097951"/>
                  </a:lnTo>
                  <a:lnTo>
                    <a:pt x="10759179" y="1097951"/>
                  </a:lnTo>
                  <a:lnTo>
                    <a:pt x="10761749" y="1097951"/>
                  </a:lnTo>
                  <a:cubicBezTo>
                    <a:pt x="10762622" y="1097951"/>
                    <a:pt x="10763523" y="1097951"/>
                    <a:pt x="10764357" y="1097951"/>
                  </a:cubicBezTo>
                  <a:cubicBezTo>
                    <a:pt x="10769574" y="1097951"/>
                    <a:pt x="10774858" y="1097951"/>
                    <a:pt x="10780028" y="1097951"/>
                  </a:cubicBezTo>
                  <a:lnTo>
                    <a:pt x="10782598" y="1097951"/>
                  </a:lnTo>
                  <a:lnTo>
                    <a:pt x="10785245" y="1097951"/>
                  </a:lnTo>
                  <a:lnTo>
                    <a:pt x="10787863" y="1097951"/>
                  </a:lnTo>
                  <a:lnTo>
                    <a:pt x="10789379" y="1097951"/>
                  </a:lnTo>
                  <a:lnTo>
                    <a:pt x="10790942" y="1097951"/>
                  </a:lnTo>
                  <a:cubicBezTo>
                    <a:pt x="10792495" y="1097951"/>
                    <a:pt x="10794039" y="1098028"/>
                    <a:pt x="10795574" y="1098086"/>
                  </a:cubicBezTo>
                  <a:lnTo>
                    <a:pt x="10803428" y="1098383"/>
                  </a:lnTo>
                  <a:cubicBezTo>
                    <a:pt x="10804550" y="1098440"/>
                    <a:pt x="10805662" y="1098498"/>
                    <a:pt x="10806707" y="1098527"/>
                  </a:cubicBezTo>
                  <a:lnTo>
                    <a:pt x="10811215" y="1098776"/>
                  </a:lnTo>
                  <a:cubicBezTo>
                    <a:pt x="10812289" y="1098834"/>
                    <a:pt x="10813373" y="1098882"/>
                    <a:pt x="10814485" y="1098958"/>
                  </a:cubicBezTo>
                  <a:lnTo>
                    <a:pt x="10816250" y="1099064"/>
                  </a:lnTo>
                  <a:lnTo>
                    <a:pt x="10816528" y="1099064"/>
                  </a:lnTo>
                  <a:lnTo>
                    <a:pt x="10818590" y="1099189"/>
                  </a:lnTo>
                  <a:lnTo>
                    <a:pt x="10818753" y="1099189"/>
                  </a:lnTo>
                  <a:lnTo>
                    <a:pt x="10821697" y="1099399"/>
                  </a:lnTo>
                  <a:lnTo>
                    <a:pt x="10829753" y="1100013"/>
                  </a:lnTo>
                  <a:cubicBezTo>
                    <a:pt x="10831076" y="1100109"/>
                    <a:pt x="10832381" y="1100224"/>
                    <a:pt x="10833714" y="1100339"/>
                  </a:cubicBezTo>
                  <a:lnTo>
                    <a:pt x="10837041" y="1100646"/>
                  </a:lnTo>
                  <a:lnTo>
                    <a:pt x="10837291" y="1100646"/>
                  </a:lnTo>
                  <a:cubicBezTo>
                    <a:pt x="10838576" y="1100752"/>
                    <a:pt x="10839861" y="1100867"/>
                    <a:pt x="10841127" y="1101011"/>
                  </a:cubicBezTo>
                  <a:cubicBezTo>
                    <a:pt x="10842392" y="1101154"/>
                    <a:pt x="10843505" y="1101241"/>
                    <a:pt x="10844771" y="1101385"/>
                  </a:cubicBezTo>
                  <a:cubicBezTo>
                    <a:pt x="10845595" y="1101452"/>
                    <a:pt x="10846421" y="1101548"/>
                    <a:pt x="10847264" y="1101644"/>
                  </a:cubicBezTo>
                  <a:lnTo>
                    <a:pt x="10849748" y="1101912"/>
                  </a:lnTo>
                  <a:lnTo>
                    <a:pt x="10851666" y="1102133"/>
                  </a:lnTo>
                  <a:lnTo>
                    <a:pt x="10852865" y="1102277"/>
                  </a:lnTo>
                  <a:cubicBezTo>
                    <a:pt x="10853824" y="1102392"/>
                    <a:pt x="10854870" y="1102507"/>
                    <a:pt x="10855905" y="1102641"/>
                  </a:cubicBezTo>
                  <a:lnTo>
                    <a:pt x="10859012" y="1103015"/>
                  </a:lnTo>
                  <a:lnTo>
                    <a:pt x="10863146" y="1103542"/>
                  </a:lnTo>
                  <a:lnTo>
                    <a:pt x="10864891" y="1103782"/>
                  </a:lnTo>
                  <a:lnTo>
                    <a:pt x="10866809" y="1104051"/>
                  </a:lnTo>
                  <a:cubicBezTo>
                    <a:pt x="10867980" y="1104204"/>
                    <a:pt x="10869149" y="1104377"/>
                    <a:pt x="10870339" y="1104549"/>
                  </a:cubicBezTo>
                  <a:lnTo>
                    <a:pt x="10874040" y="1105077"/>
                  </a:lnTo>
                  <a:lnTo>
                    <a:pt x="10875747" y="1105336"/>
                  </a:lnTo>
                  <a:lnTo>
                    <a:pt x="10877493" y="1105614"/>
                  </a:lnTo>
                  <a:lnTo>
                    <a:pt x="10878970" y="1105844"/>
                  </a:lnTo>
                  <a:lnTo>
                    <a:pt x="10881223" y="1106189"/>
                  </a:lnTo>
                  <a:lnTo>
                    <a:pt x="10884360" y="1106717"/>
                  </a:lnTo>
                  <a:cubicBezTo>
                    <a:pt x="10889221" y="1107522"/>
                    <a:pt x="10894342" y="1108433"/>
                    <a:pt x="10899560" y="1109421"/>
                  </a:cubicBezTo>
                  <a:lnTo>
                    <a:pt x="10902139" y="1109910"/>
                  </a:lnTo>
                  <a:cubicBezTo>
                    <a:pt x="10903520" y="1110179"/>
                    <a:pt x="10904911" y="1110467"/>
                    <a:pt x="10906350" y="1110764"/>
                  </a:cubicBezTo>
                  <a:lnTo>
                    <a:pt x="10907702" y="1111032"/>
                  </a:lnTo>
                  <a:lnTo>
                    <a:pt x="10909035" y="1111301"/>
                  </a:lnTo>
                  <a:lnTo>
                    <a:pt x="10911663" y="1111867"/>
                  </a:lnTo>
                  <a:lnTo>
                    <a:pt x="10914540" y="1112481"/>
                  </a:lnTo>
                  <a:lnTo>
                    <a:pt x="10915920" y="1112778"/>
                  </a:lnTo>
                  <a:cubicBezTo>
                    <a:pt x="10917004" y="1113008"/>
                    <a:pt x="10918078" y="1113257"/>
                    <a:pt x="10919162" y="1113516"/>
                  </a:cubicBezTo>
                  <a:lnTo>
                    <a:pt x="10919948" y="1113698"/>
                  </a:lnTo>
                  <a:cubicBezTo>
                    <a:pt x="10920860" y="1113881"/>
                    <a:pt x="10921799" y="1114092"/>
                    <a:pt x="10922682" y="1114293"/>
                  </a:cubicBezTo>
                  <a:lnTo>
                    <a:pt x="10924648" y="1114773"/>
                  </a:lnTo>
                  <a:lnTo>
                    <a:pt x="10926671" y="1115252"/>
                  </a:lnTo>
                  <a:lnTo>
                    <a:pt x="10928062" y="1115588"/>
                  </a:lnTo>
                  <a:lnTo>
                    <a:pt x="10929385" y="1115904"/>
                  </a:lnTo>
                  <a:lnTo>
                    <a:pt x="10933327" y="1116863"/>
                  </a:lnTo>
                  <a:lnTo>
                    <a:pt x="10934698" y="1117208"/>
                  </a:lnTo>
                  <a:lnTo>
                    <a:pt x="10936003" y="1117535"/>
                  </a:lnTo>
                  <a:lnTo>
                    <a:pt x="10938217" y="1118110"/>
                  </a:lnTo>
                  <a:lnTo>
                    <a:pt x="10938391" y="1118110"/>
                  </a:lnTo>
                  <a:lnTo>
                    <a:pt x="10939963" y="1118513"/>
                  </a:lnTo>
                  <a:lnTo>
                    <a:pt x="10941623" y="1118963"/>
                  </a:lnTo>
                  <a:lnTo>
                    <a:pt x="10944605" y="1119779"/>
                  </a:lnTo>
                  <a:lnTo>
                    <a:pt x="10946523" y="1120297"/>
                  </a:lnTo>
                  <a:lnTo>
                    <a:pt x="10947798" y="1120661"/>
                  </a:lnTo>
                  <a:lnTo>
                    <a:pt x="10949045" y="1121016"/>
                  </a:lnTo>
                  <a:lnTo>
                    <a:pt x="10951012" y="1121572"/>
                  </a:lnTo>
                  <a:lnTo>
                    <a:pt x="10951337" y="1121668"/>
                  </a:lnTo>
                  <a:lnTo>
                    <a:pt x="10952919" y="1122119"/>
                  </a:lnTo>
                  <a:lnTo>
                    <a:pt x="10954195" y="1122493"/>
                  </a:lnTo>
                  <a:lnTo>
                    <a:pt x="10955441" y="1122867"/>
                  </a:lnTo>
                  <a:cubicBezTo>
                    <a:pt x="10956746" y="1123250"/>
                    <a:pt x="10958051" y="1123634"/>
                    <a:pt x="10959383" y="1124046"/>
                  </a:cubicBezTo>
                  <a:lnTo>
                    <a:pt x="10960505" y="1124391"/>
                  </a:lnTo>
                  <a:lnTo>
                    <a:pt x="10961675" y="1124756"/>
                  </a:lnTo>
                  <a:lnTo>
                    <a:pt x="10963593" y="1125341"/>
                  </a:lnTo>
                  <a:lnTo>
                    <a:pt x="10965712" y="1126003"/>
                  </a:lnTo>
                  <a:lnTo>
                    <a:pt x="10967870" y="1126712"/>
                  </a:lnTo>
                  <a:cubicBezTo>
                    <a:pt x="10969252" y="1127153"/>
                    <a:pt x="10970613" y="1127595"/>
                    <a:pt x="10972081" y="1128093"/>
                  </a:cubicBezTo>
                  <a:lnTo>
                    <a:pt x="10973040" y="1128400"/>
                  </a:lnTo>
                  <a:lnTo>
                    <a:pt x="10974852" y="1129014"/>
                  </a:lnTo>
                  <a:cubicBezTo>
                    <a:pt x="10975955" y="1129388"/>
                    <a:pt x="10977068" y="1129762"/>
                    <a:pt x="10978152" y="1130146"/>
                  </a:cubicBezTo>
                  <a:lnTo>
                    <a:pt x="10979618" y="1130663"/>
                  </a:lnTo>
                  <a:cubicBezTo>
                    <a:pt x="10981182" y="1131201"/>
                    <a:pt x="10982745" y="1131757"/>
                    <a:pt x="10984212" y="1132284"/>
                  </a:cubicBezTo>
                  <a:lnTo>
                    <a:pt x="10984596" y="1132428"/>
                  </a:lnTo>
                  <a:cubicBezTo>
                    <a:pt x="10992114" y="1135161"/>
                    <a:pt x="10999567" y="1138067"/>
                    <a:pt x="11006653" y="1141059"/>
                  </a:cubicBezTo>
                  <a:lnTo>
                    <a:pt x="11007210" y="1141289"/>
                  </a:lnTo>
                  <a:lnTo>
                    <a:pt x="11008677" y="1141922"/>
                  </a:lnTo>
                  <a:lnTo>
                    <a:pt x="11010096" y="1142536"/>
                  </a:lnTo>
                  <a:lnTo>
                    <a:pt x="11011679" y="1143217"/>
                  </a:lnTo>
                  <a:lnTo>
                    <a:pt x="11012896" y="1143744"/>
                  </a:lnTo>
                  <a:cubicBezTo>
                    <a:pt x="11013961" y="1144205"/>
                    <a:pt x="11015006" y="1144704"/>
                    <a:pt x="11016061" y="1145154"/>
                  </a:cubicBezTo>
                  <a:lnTo>
                    <a:pt x="11017020" y="1145595"/>
                  </a:lnTo>
                  <a:cubicBezTo>
                    <a:pt x="11017461" y="1145787"/>
                    <a:pt x="11017912" y="1145989"/>
                    <a:pt x="11018411" y="1146228"/>
                  </a:cubicBezTo>
                  <a:lnTo>
                    <a:pt x="11018929" y="1146468"/>
                  </a:lnTo>
                  <a:cubicBezTo>
                    <a:pt x="11020080" y="1146986"/>
                    <a:pt x="11021221" y="1147504"/>
                    <a:pt x="11022353" y="1148031"/>
                  </a:cubicBezTo>
                  <a:lnTo>
                    <a:pt x="11023934" y="1148799"/>
                  </a:lnTo>
                  <a:cubicBezTo>
                    <a:pt x="11024750" y="1149163"/>
                    <a:pt x="11025546" y="1149556"/>
                    <a:pt x="11026390" y="1149959"/>
                  </a:cubicBezTo>
                  <a:lnTo>
                    <a:pt x="11027618" y="1150553"/>
                  </a:lnTo>
                  <a:lnTo>
                    <a:pt x="11028480" y="1150976"/>
                  </a:lnTo>
                  <a:lnTo>
                    <a:pt x="11028605" y="1151033"/>
                  </a:lnTo>
                  <a:lnTo>
                    <a:pt x="11029286" y="1151369"/>
                  </a:lnTo>
                  <a:lnTo>
                    <a:pt x="11031204" y="1152328"/>
                  </a:lnTo>
                  <a:lnTo>
                    <a:pt x="11031454" y="1152452"/>
                  </a:lnTo>
                  <a:lnTo>
                    <a:pt x="11032844" y="1153143"/>
                  </a:lnTo>
                  <a:cubicBezTo>
                    <a:pt x="11033199" y="1153335"/>
                    <a:pt x="11033563" y="1153517"/>
                    <a:pt x="11033928" y="1153699"/>
                  </a:cubicBezTo>
                  <a:lnTo>
                    <a:pt x="11034580" y="1154035"/>
                  </a:lnTo>
                  <a:cubicBezTo>
                    <a:pt x="11035750" y="1154629"/>
                    <a:pt x="11036949" y="1155243"/>
                    <a:pt x="11038100" y="1155847"/>
                  </a:cubicBezTo>
                  <a:lnTo>
                    <a:pt x="11038953" y="1156298"/>
                  </a:lnTo>
                  <a:lnTo>
                    <a:pt x="11039758" y="1156720"/>
                  </a:lnTo>
                  <a:lnTo>
                    <a:pt x="11041879" y="1157852"/>
                  </a:lnTo>
                  <a:lnTo>
                    <a:pt x="11043250" y="1158590"/>
                  </a:lnTo>
                  <a:cubicBezTo>
                    <a:pt x="11043739" y="1158849"/>
                    <a:pt x="11044209" y="1159108"/>
                    <a:pt x="11044679" y="1159377"/>
                  </a:cubicBezTo>
                  <a:lnTo>
                    <a:pt x="11044861" y="1159472"/>
                  </a:lnTo>
                  <a:cubicBezTo>
                    <a:pt x="11045992" y="1160096"/>
                    <a:pt x="11047124" y="1160719"/>
                    <a:pt x="11048284" y="1161390"/>
                  </a:cubicBezTo>
                  <a:lnTo>
                    <a:pt x="11049771" y="1162234"/>
                  </a:lnTo>
                  <a:lnTo>
                    <a:pt x="11052245" y="1163654"/>
                  </a:lnTo>
                  <a:lnTo>
                    <a:pt x="11054586" y="1165025"/>
                  </a:lnTo>
                  <a:lnTo>
                    <a:pt x="11056052" y="1165898"/>
                  </a:lnTo>
                  <a:cubicBezTo>
                    <a:pt x="11056724" y="1166301"/>
                    <a:pt x="11057405" y="1166713"/>
                    <a:pt x="11058143" y="1167173"/>
                  </a:cubicBezTo>
                  <a:cubicBezTo>
                    <a:pt x="11058497" y="1167375"/>
                    <a:pt x="11058834" y="1167576"/>
                    <a:pt x="11059246" y="1167835"/>
                  </a:cubicBezTo>
                  <a:lnTo>
                    <a:pt x="11061039" y="1168948"/>
                  </a:lnTo>
                  <a:lnTo>
                    <a:pt x="11062747" y="1170002"/>
                  </a:lnTo>
                  <a:lnTo>
                    <a:pt x="11063254" y="1170338"/>
                  </a:lnTo>
                  <a:lnTo>
                    <a:pt x="11063753" y="1170635"/>
                  </a:lnTo>
                  <a:lnTo>
                    <a:pt x="11064511" y="1171125"/>
                  </a:lnTo>
                  <a:cubicBezTo>
                    <a:pt x="11065470" y="1171757"/>
                    <a:pt x="11066429" y="1172390"/>
                    <a:pt x="11067560" y="1173119"/>
                  </a:cubicBezTo>
                  <a:lnTo>
                    <a:pt x="11067734" y="1173225"/>
                  </a:lnTo>
                  <a:cubicBezTo>
                    <a:pt x="11069498" y="1174385"/>
                    <a:pt x="11071272" y="1175574"/>
                    <a:pt x="11072998" y="1176764"/>
                  </a:cubicBezTo>
                  <a:cubicBezTo>
                    <a:pt x="11078186" y="1180331"/>
                    <a:pt x="11083231" y="1184033"/>
                    <a:pt x="11087978" y="1187763"/>
                  </a:cubicBezTo>
                  <a:lnTo>
                    <a:pt x="11088525" y="1188214"/>
                  </a:lnTo>
                  <a:lnTo>
                    <a:pt x="11088688" y="1188339"/>
                  </a:lnTo>
                  <a:cubicBezTo>
                    <a:pt x="11089522" y="1189001"/>
                    <a:pt x="11090357" y="1189672"/>
                    <a:pt x="11091172" y="1190343"/>
                  </a:cubicBezTo>
                  <a:lnTo>
                    <a:pt x="11091795" y="1190851"/>
                  </a:lnTo>
                  <a:lnTo>
                    <a:pt x="11092754" y="1191609"/>
                  </a:lnTo>
                  <a:cubicBezTo>
                    <a:pt x="11093713" y="1192386"/>
                    <a:pt x="11094672" y="1193163"/>
                    <a:pt x="11095573" y="1193997"/>
                  </a:cubicBezTo>
                  <a:lnTo>
                    <a:pt x="11096609" y="1194851"/>
                  </a:lnTo>
                  <a:cubicBezTo>
                    <a:pt x="11097482" y="1195627"/>
                    <a:pt x="11098355" y="1196385"/>
                    <a:pt x="11099228" y="1197143"/>
                  </a:cubicBezTo>
                  <a:lnTo>
                    <a:pt x="11099228" y="1197143"/>
                  </a:lnTo>
                  <a:cubicBezTo>
                    <a:pt x="11099640" y="1197526"/>
                    <a:pt x="11100052" y="1197900"/>
                    <a:pt x="11100388" y="1198178"/>
                  </a:cubicBezTo>
                  <a:lnTo>
                    <a:pt x="11100570" y="1198341"/>
                  </a:lnTo>
                  <a:cubicBezTo>
                    <a:pt x="11101356" y="1199061"/>
                    <a:pt x="11102143" y="1199770"/>
                    <a:pt x="11102881" y="1200461"/>
                  </a:cubicBezTo>
                  <a:lnTo>
                    <a:pt x="11103505" y="1201046"/>
                  </a:lnTo>
                  <a:lnTo>
                    <a:pt x="11106506" y="1203923"/>
                  </a:lnTo>
                  <a:cubicBezTo>
                    <a:pt x="11106832" y="1204230"/>
                    <a:pt x="11107149" y="1204546"/>
                    <a:pt x="11107465" y="1204882"/>
                  </a:cubicBezTo>
                  <a:lnTo>
                    <a:pt x="11107581" y="1204997"/>
                  </a:lnTo>
                  <a:lnTo>
                    <a:pt x="11109843" y="1207231"/>
                  </a:lnTo>
                  <a:lnTo>
                    <a:pt x="11111014" y="1208449"/>
                  </a:lnTo>
                  <a:cubicBezTo>
                    <a:pt x="11111761" y="1209197"/>
                    <a:pt x="11112491" y="1209965"/>
                    <a:pt x="11113249" y="1210770"/>
                  </a:cubicBezTo>
                  <a:lnTo>
                    <a:pt x="11114274" y="1211864"/>
                  </a:lnTo>
                  <a:cubicBezTo>
                    <a:pt x="11115013" y="1212660"/>
                    <a:pt x="11115732" y="1213446"/>
                    <a:pt x="11116528" y="1214328"/>
                  </a:cubicBezTo>
                  <a:lnTo>
                    <a:pt x="11116950" y="1214798"/>
                  </a:lnTo>
                  <a:lnTo>
                    <a:pt x="11117429" y="1215326"/>
                  </a:lnTo>
                  <a:lnTo>
                    <a:pt x="11118657" y="1216726"/>
                  </a:lnTo>
                  <a:lnTo>
                    <a:pt x="11119616" y="1217838"/>
                  </a:lnTo>
                  <a:cubicBezTo>
                    <a:pt x="11119885" y="1218145"/>
                    <a:pt x="11120134" y="1218442"/>
                    <a:pt x="11120412" y="1218797"/>
                  </a:cubicBezTo>
                  <a:cubicBezTo>
                    <a:pt x="11121150" y="1219670"/>
                    <a:pt x="11121880" y="1220524"/>
                    <a:pt x="11122589" y="1221415"/>
                  </a:cubicBezTo>
                  <a:lnTo>
                    <a:pt x="11123222" y="1222192"/>
                  </a:lnTo>
                  <a:lnTo>
                    <a:pt x="11123414" y="1222432"/>
                  </a:lnTo>
                  <a:lnTo>
                    <a:pt x="11125389" y="1224925"/>
                  </a:lnTo>
                  <a:cubicBezTo>
                    <a:pt x="11125524" y="1225117"/>
                    <a:pt x="11125696" y="1225338"/>
                    <a:pt x="11125821" y="1225482"/>
                  </a:cubicBezTo>
                  <a:lnTo>
                    <a:pt x="11126474" y="1226364"/>
                  </a:lnTo>
                  <a:cubicBezTo>
                    <a:pt x="11127049" y="1227122"/>
                    <a:pt x="11127624" y="1227879"/>
                    <a:pt x="11128180" y="1228637"/>
                  </a:cubicBezTo>
                  <a:cubicBezTo>
                    <a:pt x="11129216" y="1230056"/>
                    <a:pt x="11130041" y="1231217"/>
                    <a:pt x="11130779" y="1232291"/>
                  </a:cubicBezTo>
                  <a:cubicBezTo>
                    <a:pt x="11131249" y="1232962"/>
                    <a:pt x="11131690" y="1233633"/>
                    <a:pt x="11132179" y="1234391"/>
                  </a:cubicBezTo>
                  <a:lnTo>
                    <a:pt x="11133253" y="1235945"/>
                  </a:lnTo>
                  <a:cubicBezTo>
                    <a:pt x="11134011" y="1237153"/>
                    <a:pt x="11134778" y="1238352"/>
                    <a:pt x="11135507" y="1239560"/>
                  </a:cubicBezTo>
                  <a:lnTo>
                    <a:pt x="11135651" y="1239771"/>
                  </a:lnTo>
                  <a:lnTo>
                    <a:pt x="11135651" y="1239771"/>
                  </a:lnTo>
                  <a:cubicBezTo>
                    <a:pt x="11136418" y="1241008"/>
                    <a:pt x="11137166" y="1242284"/>
                    <a:pt x="11137943" y="1243607"/>
                  </a:cubicBezTo>
                  <a:cubicBezTo>
                    <a:pt x="11138531" y="1244645"/>
                    <a:pt x="11139627" y="1245292"/>
                    <a:pt x="11140820" y="1245305"/>
                  </a:cubicBezTo>
                  <a:lnTo>
                    <a:pt x="11567037" y="1245305"/>
                  </a:lnTo>
                  <a:lnTo>
                    <a:pt x="11567037" y="1310518"/>
                  </a:lnTo>
                  <a:lnTo>
                    <a:pt x="11138892" y="1310518"/>
                  </a:lnTo>
                  <a:cubicBezTo>
                    <a:pt x="11137143" y="1310527"/>
                    <a:pt x="11135689" y="1311871"/>
                    <a:pt x="11135545" y="1313615"/>
                  </a:cubicBezTo>
                  <a:lnTo>
                    <a:pt x="11127874" y="1412816"/>
                  </a:lnTo>
                  <a:cubicBezTo>
                    <a:pt x="11127736" y="1414670"/>
                    <a:pt x="11129128" y="1416285"/>
                    <a:pt x="11130981" y="1416422"/>
                  </a:cubicBezTo>
                  <a:cubicBezTo>
                    <a:pt x="11131061" y="1416428"/>
                    <a:pt x="11131140" y="1416431"/>
                    <a:pt x="11131221" y="1416432"/>
                  </a:cubicBezTo>
                  <a:lnTo>
                    <a:pt x="11701251" y="1416432"/>
                  </a:lnTo>
                  <a:lnTo>
                    <a:pt x="11701251" y="1621719"/>
                  </a:lnTo>
                  <a:lnTo>
                    <a:pt x="11025268" y="1621719"/>
                  </a:lnTo>
                  <a:lnTo>
                    <a:pt x="11025268" y="1615351"/>
                  </a:lnTo>
                  <a:cubicBezTo>
                    <a:pt x="11025268" y="1613498"/>
                    <a:pt x="11023765" y="1611995"/>
                    <a:pt x="11021911" y="1611995"/>
                  </a:cubicBezTo>
                  <a:lnTo>
                    <a:pt x="11013597" y="1611995"/>
                  </a:lnTo>
                  <a:lnTo>
                    <a:pt x="11013597" y="1605627"/>
                  </a:lnTo>
                  <a:cubicBezTo>
                    <a:pt x="11013594" y="1603839"/>
                    <a:pt x="11012189" y="1602367"/>
                    <a:pt x="11010403" y="1602280"/>
                  </a:cubicBezTo>
                  <a:close/>
                  <a:moveTo>
                    <a:pt x="10517784" y="1618717"/>
                  </a:moveTo>
                  <a:lnTo>
                    <a:pt x="11018718" y="1618717"/>
                  </a:lnTo>
                  <a:lnTo>
                    <a:pt x="11018718" y="1621729"/>
                  </a:lnTo>
                  <a:lnTo>
                    <a:pt x="10517784" y="1621729"/>
                  </a:lnTo>
                  <a:close/>
                  <a:moveTo>
                    <a:pt x="10586929" y="1535082"/>
                  </a:moveTo>
                  <a:lnTo>
                    <a:pt x="10586929" y="1602280"/>
                  </a:lnTo>
                  <a:lnTo>
                    <a:pt x="10554716" y="1602280"/>
                  </a:lnTo>
                  <a:lnTo>
                    <a:pt x="10554716" y="1535149"/>
                  </a:lnTo>
                  <a:close/>
                  <a:moveTo>
                    <a:pt x="10922029" y="1535082"/>
                  </a:moveTo>
                  <a:lnTo>
                    <a:pt x="10922029" y="1602280"/>
                  </a:lnTo>
                  <a:lnTo>
                    <a:pt x="10889836" y="1602280"/>
                  </a:lnTo>
                  <a:lnTo>
                    <a:pt x="10889836" y="1535149"/>
                  </a:lnTo>
                  <a:close/>
                  <a:moveTo>
                    <a:pt x="10866176" y="1535082"/>
                  </a:moveTo>
                  <a:lnTo>
                    <a:pt x="10866176" y="1602280"/>
                  </a:lnTo>
                  <a:lnTo>
                    <a:pt x="10833992" y="1602280"/>
                  </a:lnTo>
                  <a:lnTo>
                    <a:pt x="10833992" y="1535149"/>
                  </a:lnTo>
                  <a:close/>
                  <a:moveTo>
                    <a:pt x="10810333" y="1535082"/>
                  </a:moveTo>
                  <a:lnTo>
                    <a:pt x="10810333" y="1602280"/>
                  </a:lnTo>
                  <a:lnTo>
                    <a:pt x="10778167" y="1602280"/>
                  </a:lnTo>
                  <a:lnTo>
                    <a:pt x="10778167" y="1535149"/>
                  </a:lnTo>
                  <a:close/>
                  <a:moveTo>
                    <a:pt x="10754479" y="1535082"/>
                  </a:moveTo>
                  <a:lnTo>
                    <a:pt x="10754479" y="1602280"/>
                  </a:lnTo>
                  <a:lnTo>
                    <a:pt x="10722295" y="1602280"/>
                  </a:lnTo>
                  <a:lnTo>
                    <a:pt x="10722295" y="1535149"/>
                  </a:lnTo>
                  <a:close/>
                  <a:moveTo>
                    <a:pt x="10698626" y="1535082"/>
                  </a:moveTo>
                  <a:lnTo>
                    <a:pt x="10698626" y="1602280"/>
                  </a:lnTo>
                  <a:lnTo>
                    <a:pt x="10666442" y="1602280"/>
                  </a:lnTo>
                  <a:lnTo>
                    <a:pt x="10666442" y="1535149"/>
                  </a:lnTo>
                  <a:close/>
                  <a:moveTo>
                    <a:pt x="10642783" y="1535082"/>
                  </a:moveTo>
                  <a:lnTo>
                    <a:pt x="10642783" y="1602280"/>
                  </a:lnTo>
                  <a:lnTo>
                    <a:pt x="10610588" y="1602280"/>
                  </a:lnTo>
                  <a:lnTo>
                    <a:pt x="10610588" y="1535149"/>
                  </a:lnTo>
                  <a:close/>
                  <a:moveTo>
                    <a:pt x="10945688" y="1602280"/>
                  </a:moveTo>
                  <a:lnTo>
                    <a:pt x="10945688" y="1535149"/>
                  </a:lnTo>
                  <a:lnTo>
                    <a:pt x="10977873" y="1535149"/>
                  </a:lnTo>
                  <a:lnTo>
                    <a:pt x="10977873" y="1602280"/>
                  </a:lnTo>
                  <a:close/>
                  <a:moveTo>
                    <a:pt x="10995385" y="1602280"/>
                  </a:moveTo>
                  <a:lnTo>
                    <a:pt x="10984587" y="1602280"/>
                  </a:lnTo>
                  <a:lnTo>
                    <a:pt x="10984587" y="1531725"/>
                  </a:lnTo>
                  <a:cubicBezTo>
                    <a:pt x="10984587" y="1529871"/>
                    <a:pt x="10983083" y="1528368"/>
                    <a:pt x="10981230" y="1528368"/>
                  </a:cubicBezTo>
                  <a:lnTo>
                    <a:pt x="10942332" y="1528368"/>
                  </a:lnTo>
                  <a:cubicBezTo>
                    <a:pt x="10940478" y="1528368"/>
                    <a:pt x="10938975" y="1529871"/>
                    <a:pt x="10938975" y="1531725"/>
                  </a:cubicBezTo>
                  <a:lnTo>
                    <a:pt x="10938975" y="1602280"/>
                  </a:lnTo>
                  <a:lnTo>
                    <a:pt x="10928733" y="1602280"/>
                  </a:lnTo>
                  <a:lnTo>
                    <a:pt x="10928733" y="1531725"/>
                  </a:lnTo>
                  <a:cubicBezTo>
                    <a:pt x="10928733" y="1529871"/>
                    <a:pt x="10927230" y="1528368"/>
                    <a:pt x="10925377" y="1528368"/>
                  </a:cubicBezTo>
                  <a:lnTo>
                    <a:pt x="10886469" y="1528368"/>
                  </a:lnTo>
                  <a:cubicBezTo>
                    <a:pt x="10884615" y="1528368"/>
                    <a:pt x="10883112" y="1529871"/>
                    <a:pt x="10883112" y="1531725"/>
                  </a:cubicBezTo>
                  <a:lnTo>
                    <a:pt x="10883112" y="1602280"/>
                  </a:lnTo>
                  <a:lnTo>
                    <a:pt x="10872880" y="1602280"/>
                  </a:lnTo>
                  <a:lnTo>
                    <a:pt x="10872880" y="1531725"/>
                  </a:lnTo>
                  <a:cubicBezTo>
                    <a:pt x="10872880" y="1529871"/>
                    <a:pt x="10871377" y="1528368"/>
                    <a:pt x="10869523" y="1528368"/>
                  </a:cubicBezTo>
                  <a:lnTo>
                    <a:pt x="10830626" y="1528368"/>
                  </a:lnTo>
                  <a:cubicBezTo>
                    <a:pt x="10828772" y="1528368"/>
                    <a:pt x="10827269" y="1529871"/>
                    <a:pt x="10827269" y="1531725"/>
                  </a:cubicBezTo>
                  <a:lnTo>
                    <a:pt x="10827269" y="1602280"/>
                  </a:lnTo>
                  <a:lnTo>
                    <a:pt x="10817037" y="1602280"/>
                  </a:lnTo>
                  <a:lnTo>
                    <a:pt x="10817037" y="1531725"/>
                  </a:lnTo>
                  <a:cubicBezTo>
                    <a:pt x="10817031" y="1529873"/>
                    <a:pt x="10815531" y="1528374"/>
                    <a:pt x="10813680" y="1528368"/>
                  </a:cubicBezTo>
                  <a:lnTo>
                    <a:pt x="10774772" y="1528368"/>
                  </a:lnTo>
                  <a:cubicBezTo>
                    <a:pt x="10772919" y="1528368"/>
                    <a:pt x="10771416" y="1529871"/>
                    <a:pt x="10771416" y="1531725"/>
                  </a:cubicBezTo>
                  <a:lnTo>
                    <a:pt x="10771416" y="1602280"/>
                  </a:lnTo>
                  <a:lnTo>
                    <a:pt x="10761183" y="1602280"/>
                  </a:lnTo>
                  <a:lnTo>
                    <a:pt x="10761183" y="1531725"/>
                  </a:lnTo>
                  <a:cubicBezTo>
                    <a:pt x="10761183" y="1529871"/>
                    <a:pt x="10759680" y="1528368"/>
                    <a:pt x="10757827" y="1528368"/>
                  </a:cubicBezTo>
                  <a:lnTo>
                    <a:pt x="10718929" y="1528368"/>
                  </a:lnTo>
                  <a:cubicBezTo>
                    <a:pt x="10717076" y="1528368"/>
                    <a:pt x="10715573" y="1529871"/>
                    <a:pt x="10715573" y="1531725"/>
                  </a:cubicBezTo>
                  <a:lnTo>
                    <a:pt x="10715573" y="1602280"/>
                  </a:lnTo>
                  <a:lnTo>
                    <a:pt x="10705330" y="1602280"/>
                  </a:lnTo>
                  <a:lnTo>
                    <a:pt x="10705330" y="1531725"/>
                  </a:lnTo>
                  <a:cubicBezTo>
                    <a:pt x="10705330" y="1529871"/>
                    <a:pt x="10703826" y="1528368"/>
                    <a:pt x="10701973" y="1528368"/>
                  </a:cubicBezTo>
                  <a:lnTo>
                    <a:pt x="10663085" y="1528368"/>
                  </a:lnTo>
                  <a:cubicBezTo>
                    <a:pt x="10661232" y="1528368"/>
                    <a:pt x="10659728" y="1529871"/>
                    <a:pt x="10659728" y="1531725"/>
                  </a:cubicBezTo>
                  <a:lnTo>
                    <a:pt x="10659728" y="1602280"/>
                  </a:lnTo>
                  <a:lnTo>
                    <a:pt x="10649496" y="1602280"/>
                  </a:lnTo>
                  <a:lnTo>
                    <a:pt x="10649496" y="1531725"/>
                  </a:lnTo>
                  <a:cubicBezTo>
                    <a:pt x="10649496" y="1529871"/>
                    <a:pt x="10647993" y="1528368"/>
                    <a:pt x="10646139" y="1528368"/>
                  </a:cubicBezTo>
                  <a:lnTo>
                    <a:pt x="10607232" y="1528368"/>
                  </a:lnTo>
                  <a:cubicBezTo>
                    <a:pt x="10605378" y="1528368"/>
                    <a:pt x="10603875" y="1529871"/>
                    <a:pt x="10603875" y="1531725"/>
                  </a:cubicBezTo>
                  <a:lnTo>
                    <a:pt x="10603875" y="1602280"/>
                  </a:lnTo>
                  <a:lnTo>
                    <a:pt x="10593642" y="1602280"/>
                  </a:lnTo>
                  <a:lnTo>
                    <a:pt x="10593642" y="1531725"/>
                  </a:lnTo>
                  <a:cubicBezTo>
                    <a:pt x="10593642" y="1529871"/>
                    <a:pt x="10592139" y="1528368"/>
                    <a:pt x="10590286" y="1528368"/>
                  </a:cubicBezTo>
                  <a:lnTo>
                    <a:pt x="10551388" y="1528368"/>
                  </a:lnTo>
                  <a:cubicBezTo>
                    <a:pt x="10549535" y="1528368"/>
                    <a:pt x="10548032" y="1529871"/>
                    <a:pt x="10548032" y="1531725"/>
                  </a:cubicBezTo>
                  <a:lnTo>
                    <a:pt x="10548032" y="1602280"/>
                  </a:lnTo>
                  <a:lnTo>
                    <a:pt x="10541127" y="1602280"/>
                  </a:lnTo>
                  <a:lnTo>
                    <a:pt x="10541127" y="1474826"/>
                  </a:lnTo>
                  <a:lnTo>
                    <a:pt x="10995385" y="1474826"/>
                  </a:lnTo>
                  <a:close/>
                  <a:moveTo>
                    <a:pt x="11007047" y="1608993"/>
                  </a:moveTo>
                  <a:lnTo>
                    <a:pt x="11007047" y="1612004"/>
                  </a:lnTo>
                  <a:lnTo>
                    <a:pt x="10529456" y="1612004"/>
                  </a:lnTo>
                  <a:lnTo>
                    <a:pt x="10529456" y="1608993"/>
                  </a:lnTo>
                  <a:close/>
                  <a:moveTo>
                    <a:pt x="10401695" y="1218145"/>
                  </a:moveTo>
                  <a:cubicBezTo>
                    <a:pt x="10402069" y="1217627"/>
                    <a:pt x="10402453" y="1217119"/>
                    <a:pt x="10402836" y="1216611"/>
                  </a:cubicBezTo>
                  <a:lnTo>
                    <a:pt x="10403076" y="1216285"/>
                  </a:lnTo>
                  <a:cubicBezTo>
                    <a:pt x="10403345" y="1215930"/>
                    <a:pt x="10403613" y="1215575"/>
                    <a:pt x="10403872" y="1215211"/>
                  </a:cubicBezTo>
                  <a:lnTo>
                    <a:pt x="10404774" y="1214021"/>
                  </a:lnTo>
                  <a:cubicBezTo>
                    <a:pt x="10405224" y="1213436"/>
                    <a:pt x="10405675" y="1212842"/>
                    <a:pt x="10406202" y="1212199"/>
                  </a:cubicBezTo>
                  <a:lnTo>
                    <a:pt x="10406356" y="1211998"/>
                  </a:lnTo>
                  <a:cubicBezTo>
                    <a:pt x="10406826" y="1211394"/>
                    <a:pt x="10407315" y="1210809"/>
                    <a:pt x="10407775" y="1210214"/>
                  </a:cubicBezTo>
                  <a:lnTo>
                    <a:pt x="10409434" y="1208190"/>
                  </a:lnTo>
                  <a:cubicBezTo>
                    <a:pt x="10409943" y="1207558"/>
                    <a:pt x="10410470" y="1206934"/>
                    <a:pt x="10411074" y="1206272"/>
                  </a:cubicBezTo>
                  <a:cubicBezTo>
                    <a:pt x="10411678" y="1205611"/>
                    <a:pt x="10412139" y="1205016"/>
                    <a:pt x="10412743" y="1204354"/>
                  </a:cubicBezTo>
                  <a:lnTo>
                    <a:pt x="10414412" y="1202436"/>
                  </a:lnTo>
                  <a:lnTo>
                    <a:pt x="10417049" y="1199559"/>
                  </a:lnTo>
                  <a:cubicBezTo>
                    <a:pt x="10417346" y="1199233"/>
                    <a:pt x="10417644" y="1198907"/>
                    <a:pt x="10417960" y="1198600"/>
                  </a:cubicBezTo>
                  <a:cubicBezTo>
                    <a:pt x="10418564" y="1197948"/>
                    <a:pt x="10419198" y="1197286"/>
                    <a:pt x="10419878" y="1196682"/>
                  </a:cubicBezTo>
                  <a:lnTo>
                    <a:pt x="10424673" y="1191887"/>
                  </a:lnTo>
                  <a:lnTo>
                    <a:pt x="10425440" y="1191139"/>
                  </a:lnTo>
                  <a:cubicBezTo>
                    <a:pt x="10426102" y="1190487"/>
                    <a:pt x="10426793" y="1189844"/>
                    <a:pt x="10427512" y="1189164"/>
                  </a:cubicBezTo>
                  <a:cubicBezTo>
                    <a:pt x="10428231" y="1188483"/>
                    <a:pt x="10428711" y="1188022"/>
                    <a:pt x="10429334" y="1187456"/>
                  </a:cubicBezTo>
                  <a:lnTo>
                    <a:pt x="10432422" y="1184647"/>
                  </a:lnTo>
                  <a:cubicBezTo>
                    <a:pt x="10432738" y="1184359"/>
                    <a:pt x="10433045" y="1184081"/>
                    <a:pt x="10433381" y="1183783"/>
                  </a:cubicBezTo>
                  <a:cubicBezTo>
                    <a:pt x="10434090" y="1183141"/>
                    <a:pt x="10434829" y="1182498"/>
                    <a:pt x="10435625" y="1181865"/>
                  </a:cubicBezTo>
                  <a:cubicBezTo>
                    <a:pt x="10436229" y="1181328"/>
                    <a:pt x="10436863" y="1180801"/>
                    <a:pt x="10437543" y="1180216"/>
                  </a:cubicBezTo>
                  <a:lnTo>
                    <a:pt x="10437630" y="1180139"/>
                  </a:lnTo>
                  <a:lnTo>
                    <a:pt x="10439816" y="1178288"/>
                  </a:lnTo>
                  <a:lnTo>
                    <a:pt x="10440459" y="1177770"/>
                  </a:lnTo>
                  <a:lnTo>
                    <a:pt x="10441705" y="1176754"/>
                  </a:lnTo>
                  <a:lnTo>
                    <a:pt x="10442060" y="1176457"/>
                  </a:lnTo>
                  <a:lnTo>
                    <a:pt x="10444218" y="1174711"/>
                  </a:lnTo>
                  <a:lnTo>
                    <a:pt x="10445580" y="1173666"/>
                  </a:lnTo>
                  <a:lnTo>
                    <a:pt x="10446184" y="1173186"/>
                  </a:lnTo>
                  <a:cubicBezTo>
                    <a:pt x="10447009" y="1172534"/>
                    <a:pt x="10447853" y="1171872"/>
                    <a:pt x="10448726" y="1171268"/>
                  </a:cubicBezTo>
                  <a:lnTo>
                    <a:pt x="10448917" y="1171105"/>
                  </a:lnTo>
                  <a:lnTo>
                    <a:pt x="10449052" y="1171000"/>
                  </a:lnTo>
                  <a:cubicBezTo>
                    <a:pt x="10451564" y="1169082"/>
                    <a:pt x="10454220" y="1167164"/>
                    <a:pt x="10457203" y="1165044"/>
                  </a:cubicBezTo>
                  <a:lnTo>
                    <a:pt x="10457798" y="1164594"/>
                  </a:lnTo>
                  <a:cubicBezTo>
                    <a:pt x="10458862" y="1163865"/>
                    <a:pt x="10459917" y="1163126"/>
                    <a:pt x="10461029" y="1162378"/>
                  </a:cubicBezTo>
                  <a:lnTo>
                    <a:pt x="10461576" y="1161995"/>
                  </a:lnTo>
                  <a:cubicBezTo>
                    <a:pt x="10461940" y="1161745"/>
                    <a:pt x="10462295" y="1161486"/>
                    <a:pt x="10462679" y="1161237"/>
                  </a:cubicBezTo>
                  <a:cubicBezTo>
                    <a:pt x="10463638" y="1160585"/>
                    <a:pt x="10464597" y="1159942"/>
                    <a:pt x="10465556" y="1159319"/>
                  </a:cubicBezTo>
                  <a:lnTo>
                    <a:pt x="10465710" y="1159223"/>
                  </a:lnTo>
                  <a:cubicBezTo>
                    <a:pt x="10466323" y="1158801"/>
                    <a:pt x="10466947" y="1158389"/>
                    <a:pt x="10467628" y="1157967"/>
                  </a:cubicBezTo>
                  <a:cubicBezTo>
                    <a:pt x="10468587" y="1157315"/>
                    <a:pt x="10469641" y="1156662"/>
                    <a:pt x="10470639" y="1156049"/>
                  </a:cubicBezTo>
                  <a:lnTo>
                    <a:pt x="10473516" y="1154236"/>
                  </a:lnTo>
                  <a:lnTo>
                    <a:pt x="10475769" y="1152855"/>
                  </a:lnTo>
                  <a:lnTo>
                    <a:pt x="10476825" y="1152213"/>
                  </a:lnTo>
                  <a:lnTo>
                    <a:pt x="10477889" y="1151561"/>
                  </a:lnTo>
                  <a:lnTo>
                    <a:pt x="10479404" y="1150659"/>
                  </a:lnTo>
                  <a:lnTo>
                    <a:pt x="10479644" y="1150515"/>
                  </a:lnTo>
                  <a:lnTo>
                    <a:pt x="10480919" y="1149758"/>
                  </a:lnTo>
                  <a:lnTo>
                    <a:pt x="10482329" y="1148942"/>
                  </a:lnTo>
                  <a:lnTo>
                    <a:pt x="10488601" y="1145365"/>
                  </a:lnTo>
                  <a:cubicBezTo>
                    <a:pt x="10489206" y="1145020"/>
                    <a:pt x="10489829" y="1144684"/>
                    <a:pt x="10490443" y="1144349"/>
                  </a:cubicBezTo>
                  <a:lnTo>
                    <a:pt x="10494096" y="1142373"/>
                  </a:lnTo>
                  <a:cubicBezTo>
                    <a:pt x="10495189" y="1141778"/>
                    <a:pt x="10496283" y="1141203"/>
                    <a:pt x="10497376" y="1140628"/>
                  </a:cubicBezTo>
                  <a:lnTo>
                    <a:pt x="10499649" y="1139448"/>
                  </a:lnTo>
                  <a:lnTo>
                    <a:pt x="10499774" y="1139391"/>
                  </a:lnTo>
                  <a:lnTo>
                    <a:pt x="10499774" y="1139391"/>
                  </a:lnTo>
                  <a:cubicBezTo>
                    <a:pt x="10500867" y="1138825"/>
                    <a:pt x="10501951" y="1138269"/>
                    <a:pt x="10503006" y="1137741"/>
                  </a:cubicBezTo>
                  <a:lnTo>
                    <a:pt x="10504099" y="1137194"/>
                  </a:lnTo>
                  <a:lnTo>
                    <a:pt x="10504386" y="1137041"/>
                  </a:lnTo>
                  <a:lnTo>
                    <a:pt x="10505345" y="1136542"/>
                  </a:lnTo>
                  <a:lnTo>
                    <a:pt x="10505739" y="1136350"/>
                  </a:lnTo>
                  <a:lnTo>
                    <a:pt x="10508827" y="1134845"/>
                  </a:lnTo>
                  <a:cubicBezTo>
                    <a:pt x="10509384" y="1134557"/>
                    <a:pt x="10509959" y="1134289"/>
                    <a:pt x="10510534" y="1134020"/>
                  </a:cubicBezTo>
                  <a:lnTo>
                    <a:pt x="10512318" y="1133176"/>
                  </a:lnTo>
                  <a:lnTo>
                    <a:pt x="10514686" y="1132045"/>
                  </a:lnTo>
                  <a:lnTo>
                    <a:pt x="10515732" y="1131575"/>
                  </a:lnTo>
                  <a:lnTo>
                    <a:pt x="10515991" y="1131460"/>
                  </a:lnTo>
                  <a:lnTo>
                    <a:pt x="10516950" y="1131009"/>
                  </a:lnTo>
                  <a:cubicBezTo>
                    <a:pt x="10518167" y="1130433"/>
                    <a:pt x="10519386" y="1129887"/>
                    <a:pt x="10520728" y="1129292"/>
                  </a:cubicBezTo>
                  <a:cubicBezTo>
                    <a:pt x="10521236" y="1129052"/>
                    <a:pt x="10521754" y="1128822"/>
                    <a:pt x="10522282" y="1128592"/>
                  </a:cubicBezTo>
                  <a:lnTo>
                    <a:pt x="10522771" y="1128381"/>
                  </a:lnTo>
                  <a:cubicBezTo>
                    <a:pt x="10523989" y="1127834"/>
                    <a:pt x="10525236" y="1127297"/>
                    <a:pt x="10526531" y="1126732"/>
                  </a:cubicBezTo>
                  <a:lnTo>
                    <a:pt x="10527432" y="1126348"/>
                  </a:lnTo>
                  <a:lnTo>
                    <a:pt x="10528468" y="1125907"/>
                  </a:lnTo>
                  <a:cubicBezTo>
                    <a:pt x="10533839" y="1123615"/>
                    <a:pt x="10539324" y="1121399"/>
                    <a:pt x="10544771" y="1119318"/>
                  </a:cubicBezTo>
                  <a:lnTo>
                    <a:pt x="10545183" y="1119174"/>
                  </a:lnTo>
                  <a:cubicBezTo>
                    <a:pt x="10546670" y="1118609"/>
                    <a:pt x="10548156" y="1118052"/>
                    <a:pt x="10549672" y="1117496"/>
                  </a:cubicBezTo>
                  <a:lnTo>
                    <a:pt x="10550371" y="1117228"/>
                  </a:lnTo>
                  <a:cubicBezTo>
                    <a:pt x="10550774" y="1117074"/>
                    <a:pt x="10551177" y="1116921"/>
                    <a:pt x="10551705" y="1116748"/>
                  </a:cubicBezTo>
                  <a:cubicBezTo>
                    <a:pt x="10552798" y="1116336"/>
                    <a:pt x="10553901" y="1115943"/>
                    <a:pt x="10555003" y="1115549"/>
                  </a:cubicBezTo>
                  <a:lnTo>
                    <a:pt x="10555809" y="1115262"/>
                  </a:lnTo>
                  <a:lnTo>
                    <a:pt x="10558265" y="1114389"/>
                  </a:lnTo>
                  <a:lnTo>
                    <a:pt x="10560642" y="1113564"/>
                  </a:lnTo>
                  <a:lnTo>
                    <a:pt x="10562177" y="1113037"/>
                  </a:lnTo>
                  <a:lnTo>
                    <a:pt x="10564211" y="1112346"/>
                  </a:lnTo>
                  <a:lnTo>
                    <a:pt x="10564930" y="1112106"/>
                  </a:lnTo>
                  <a:cubicBezTo>
                    <a:pt x="10566205" y="1111665"/>
                    <a:pt x="10567500" y="1111243"/>
                    <a:pt x="10568843" y="1110812"/>
                  </a:cubicBezTo>
                  <a:cubicBezTo>
                    <a:pt x="10569802" y="1110505"/>
                    <a:pt x="10570684" y="1110208"/>
                    <a:pt x="10571720" y="1109853"/>
                  </a:cubicBezTo>
                  <a:cubicBezTo>
                    <a:pt x="10572755" y="1109498"/>
                    <a:pt x="10573810" y="1109181"/>
                    <a:pt x="10574932" y="1108827"/>
                  </a:cubicBezTo>
                  <a:lnTo>
                    <a:pt x="10578519" y="1107714"/>
                  </a:lnTo>
                  <a:cubicBezTo>
                    <a:pt x="10579804" y="1107311"/>
                    <a:pt x="10581098" y="1106928"/>
                    <a:pt x="10582355" y="1106554"/>
                  </a:cubicBezTo>
                  <a:lnTo>
                    <a:pt x="10583717" y="1106151"/>
                  </a:lnTo>
                  <a:lnTo>
                    <a:pt x="10585443" y="1105652"/>
                  </a:lnTo>
                  <a:cubicBezTo>
                    <a:pt x="10586728" y="1105269"/>
                    <a:pt x="10587994" y="1104904"/>
                    <a:pt x="10589279" y="1104540"/>
                  </a:cubicBezTo>
                  <a:lnTo>
                    <a:pt x="10591897" y="1103801"/>
                  </a:lnTo>
                  <a:lnTo>
                    <a:pt x="10592405" y="1103657"/>
                  </a:lnTo>
                  <a:lnTo>
                    <a:pt x="10594323" y="1103120"/>
                  </a:lnTo>
                  <a:lnTo>
                    <a:pt x="10596241" y="1102593"/>
                  </a:lnTo>
                  <a:cubicBezTo>
                    <a:pt x="10597325" y="1102315"/>
                    <a:pt x="10598419" y="1102018"/>
                    <a:pt x="10599444" y="1101739"/>
                  </a:cubicBezTo>
                  <a:lnTo>
                    <a:pt x="10603280" y="1100733"/>
                  </a:lnTo>
                  <a:lnTo>
                    <a:pt x="10603386" y="1100733"/>
                  </a:lnTo>
                  <a:lnTo>
                    <a:pt x="10606609" y="1099917"/>
                  </a:lnTo>
                  <a:lnTo>
                    <a:pt x="10610502" y="1098958"/>
                  </a:lnTo>
                  <a:lnTo>
                    <a:pt x="10612420" y="1098508"/>
                  </a:lnTo>
                  <a:lnTo>
                    <a:pt x="10613859" y="1098162"/>
                  </a:lnTo>
                  <a:cubicBezTo>
                    <a:pt x="10615182" y="1097836"/>
                    <a:pt x="10616496" y="1097529"/>
                    <a:pt x="10617810" y="1097203"/>
                  </a:cubicBezTo>
                  <a:lnTo>
                    <a:pt x="10621119" y="1096455"/>
                  </a:lnTo>
                  <a:lnTo>
                    <a:pt x="10623180" y="1095995"/>
                  </a:lnTo>
                  <a:lnTo>
                    <a:pt x="10623392" y="1095947"/>
                  </a:lnTo>
                  <a:lnTo>
                    <a:pt x="10625136" y="1095554"/>
                  </a:lnTo>
                  <a:lnTo>
                    <a:pt x="10626805" y="1095199"/>
                  </a:lnTo>
                  <a:lnTo>
                    <a:pt x="10628551" y="1094825"/>
                  </a:lnTo>
                  <a:lnTo>
                    <a:pt x="10630334" y="1094451"/>
                  </a:lnTo>
                  <a:lnTo>
                    <a:pt x="10632530" y="1093991"/>
                  </a:lnTo>
                  <a:lnTo>
                    <a:pt x="10634785" y="1093540"/>
                  </a:lnTo>
                  <a:lnTo>
                    <a:pt x="10636233" y="1093252"/>
                  </a:lnTo>
                  <a:lnTo>
                    <a:pt x="10640069" y="1092495"/>
                  </a:lnTo>
                  <a:lnTo>
                    <a:pt x="10642389" y="1092053"/>
                  </a:lnTo>
                  <a:lnTo>
                    <a:pt x="10643444" y="1091862"/>
                  </a:lnTo>
                  <a:cubicBezTo>
                    <a:pt x="10645909" y="1091401"/>
                    <a:pt x="10648403" y="1090903"/>
                    <a:pt x="10650944" y="1090500"/>
                  </a:cubicBezTo>
                  <a:cubicBezTo>
                    <a:pt x="10652287" y="1090250"/>
                    <a:pt x="10653629" y="1090020"/>
                    <a:pt x="10655010" y="1089790"/>
                  </a:cubicBezTo>
                  <a:cubicBezTo>
                    <a:pt x="10656171" y="1089589"/>
                    <a:pt x="10657331" y="1089406"/>
                    <a:pt x="10658520" y="1089215"/>
                  </a:cubicBezTo>
                  <a:lnTo>
                    <a:pt x="10658636" y="1089215"/>
                  </a:lnTo>
                  <a:lnTo>
                    <a:pt x="10660658" y="1088889"/>
                  </a:lnTo>
                  <a:lnTo>
                    <a:pt x="10662692" y="1088553"/>
                  </a:lnTo>
                  <a:cubicBezTo>
                    <a:pt x="10663920" y="1088361"/>
                    <a:pt x="10665166" y="1088169"/>
                    <a:pt x="10666528" y="1087987"/>
                  </a:cubicBezTo>
                  <a:cubicBezTo>
                    <a:pt x="10667890" y="1087805"/>
                    <a:pt x="10669117" y="1087594"/>
                    <a:pt x="10670364" y="1087412"/>
                  </a:cubicBezTo>
                  <a:lnTo>
                    <a:pt x="10670470" y="1087412"/>
                  </a:lnTo>
                  <a:lnTo>
                    <a:pt x="10670470" y="1087412"/>
                  </a:lnTo>
                  <a:cubicBezTo>
                    <a:pt x="10671745" y="1087220"/>
                    <a:pt x="10672992" y="1087047"/>
                    <a:pt x="10674238" y="1086875"/>
                  </a:cubicBezTo>
                  <a:lnTo>
                    <a:pt x="10676310" y="1086597"/>
                  </a:lnTo>
                  <a:lnTo>
                    <a:pt x="10678305" y="1086328"/>
                  </a:lnTo>
                  <a:lnTo>
                    <a:pt x="10680223" y="1086079"/>
                  </a:lnTo>
                  <a:lnTo>
                    <a:pt x="10680530" y="1086079"/>
                  </a:lnTo>
                  <a:lnTo>
                    <a:pt x="10682150" y="1085868"/>
                  </a:lnTo>
                  <a:lnTo>
                    <a:pt x="10682774" y="1085781"/>
                  </a:lnTo>
                  <a:lnTo>
                    <a:pt x="10686312" y="1085350"/>
                  </a:lnTo>
                  <a:cubicBezTo>
                    <a:pt x="10687540" y="1085196"/>
                    <a:pt x="10688768" y="1085053"/>
                    <a:pt x="10690033" y="1084918"/>
                  </a:cubicBezTo>
                  <a:lnTo>
                    <a:pt x="10691453" y="1084755"/>
                  </a:lnTo>
                  <a:cubicBezTo>
                    <a:pt x="10692364" y="1084650"/>
                    <a:pt x="10693275" y="1084544"/>
                    <a:pt x="10694263" y="1084448"/>
                  </a:cubicBezTo>
                  <a:lnTo>
                    <a:pt x="10696689" y="1084180"/>
                  </a:lnTo>
                  <a:lnTo>
                    <a:pt x="10698041" y="1084046"/>
                  </a:lnTo>
                  <a:cubicBezTo>
                    <a:pt x="10699442" y="1083892"/>
                    <a:pt x="10700832" y="1083758"/>
                    <a:pt x="10702213" y="1083624"/>
                  </a:cubicBezTo>
                  <a:lnTo>
                    <a:pt x="10704189" y="1083432"/>
                  </a:lnTo>
                  <a:lnTo>
                    <a:pt x="10706010" y="1083250"/>
                  </a:lnTo>
                  <a:lnTo>
                    <a:pt x="10708226" y="1083067"/>
                  </a:lnTo>
                  <a:lnTo>
                    <a:pt x="10710346" y="1082885"/>
                  </a:lnTo>
                  <a:cubicBezTo>
                    <a:pt x="10710998" y="1082818"/>
                    <a:pt x="10711649" y="1082770"/>
                    <a:pt x="10712359" y="1082713"/>
                  </a:cubicBezTo>
                  <a:lnTo>
                    <a:pt x="10714143" y="1082550"/>
                  </a:lnTo>
                  <a:lnTo>
                    <a:pt x="10716387" y="1082387"/>
                  </a:lnTo>
                  <a:lnTo>
                    <a:pt x="10716704" y="1082387"/>
                  </a:lnTo>
                  <a:lnTo>
                    <a:pt x="10718487" y="1082252"/>
                  </a:lnTo>
                  <a:lnTo>
                    <a:pt x="10720405" y="1082118"/>
                  </a:lnTo>
                  <a:lnTo>
                    <a:pt x="10720722" y="1082118"/>
                  </a:lnTo>
                  <a:lnTo>
                    <a:pt x="10722228" y="1082012"/>
                  </a:lnTo>
                  <a:lnTo>
                    <a:pt x="10736239" y="1081197"/>
                  </a:lnTo>
                  <a:cubicBezTo>
                    <a:pt x="10737045" y="1081197"/>
                    <a:pt x="10737841" y="1081111"/>
                    <a:pt x="10738703" y="1081082"/>
                  </a:cubicBezTo>
                  <a:cubicBezTo>
                    <a:pt x="10740209" y="1081005"/>
                    <a:pt x="10741734" y="1080948"/>
                    <a:pt x="10743249" y="1080890"/>
                  </a:cubicBezTo>
                  <a:lnTo>
                    <a:pt x="10743403" y="1080890"/>
                  </a:lnTo>
                  <a:cubicBezTo>
                    <a:pt x="10744573" y="1080833"/>
                    <a:pt x="10745762" y="1080775"/>
                    <a:pt x="10746961" y="1080737"/>
                  </a:cubicBezTo>
                  <a:cubicBezTo>
                    <a:pt x="10748610" y="1080679"/>
                    <a:pt x="10750241" y="1080641"/>
                    <a:pt x="10751957" y="1080603"/>
                  </a:cubicBezTo>
                  <a:lnTo>
                    <a:pt x="10752091" y="1080603"/>
                  </a:lnTo>
                  <a:cubicBezTo>
                    <a:pt x="10753156" y="1080603"/>
                    <a:pt x="10754221" y="1080526"/>
                    <a:pt x="10755295" y="1080507"/>
                  </a:cubicBezTo>
                  <a:cubicBezTo>
                    <a:pt x="10757146" y="1080507"/>
                    <a:pt x="10759025" y="1080430"/>
                    <a:pt x="10760934" y="1080411"/>
                  </a:cubicBezTo>
                  <a:lnTo>
                    <a:pt x="10761097" y="1080411"/>
                  </a:lnTo>
                  <a:cubicBezTo>
                    <a:pt x="10761950" y="1080411"/>
                    <a:pt x="10762775" y="1080411"/>
                    <a:pt x="10763676" y="1080411"/>
                  </a:cubicBezTo>
                  <a:cubicBezTo>
                    <a:pt x="10769239" y="1080334"/>
                    <a:pt x="10774906" y="1080334"/>
                    <a:pt x="10780546" y="1080411"/>
                  </a:cubicBezTo>
                  <a:cubicBezTo>
                    <a:pt x="10781409" y="1080411"/>
                    <a:pt x="10782224" y="1080411"/>
                    <a:pt x="10783078" y="1080411"/>
                  </a:cubicBezTo>
                  <a:lnTo>
                    <a:pt x="10783279" y="1080411"/>
                  </a:lnTo>
                  <a:cubicBezTo>
                    <a:pt x="10785197" y="1080411"/>
                    <a:pt x="10787019" y="1080468"/>
                    <a:pt x="10788889" y="1080507"/>
                  </a:cubicBezTo>
                  <a:cubicBezTo>
                    <a:pt x="10789915" y="1080507"/>
                    <a:pt x="10790942" y="1080564"/>
                    <a:pt x="10791977" y="1080603"/>
                  </a:cubicBezTo>
                  <a:lnTo>
                    <a:pt x="10792380" y="1080603"/>
                  </a:lnTo>
                  <a:cubicBezTo>
                    <a:pt x="10793991" y="1080603"/>
                    <a:pt x="10795593" y="1080679"/>
                    <a:pt x="10797223" y="1080737"/>
                  </a:cubicBezTo>
                  <a:cubicBezTo>
                    <a:pt x="10798412" y="1080737"/>
                    <a:pt x="10799601" y="1080833"/>
                    <a:pt x="10800800" y="1080890"/>
                  </a:cubicBezTo>
                  <a:lnTo>
                    <a:pt x="10800906" y="1080890"/>
                  </a:lnTo>
                  <a:cubicBezTo>
                    <a:pt x="10802430" y="1080948"/>
                    <a:pt x="10803965" y="1081005"/>
                    <a:pt x="10805538" y="1081082"/>
                  </a:cubicBezTo>
                  <a:lnTo>
                    <a:pt x="10807811" y="1081188"/>
                  </a:lnTo>
                  <a:lnTo>
                    <a:pt x="10813708" y="1081485"/>
                  </a:lnTo>
                  <a:lnTo>
                    <a:pt x="10821898" y="1082012"/>
                  </a:lnTo>
                  <a:lnTo>
                    <a:pt x="10823816" y="1082147"/>
                  </a:lnTo>
                  <a:lnTo>
                    <a:pt x="10825734" y="1082281"/>
                  </a:lnTo>
                  <a:lnTo>
                    <a:pt x="10827509" y="1082415"/>
                  </a:lnTo>
                  <a:lnTo>
                    <a:pt x="10827844" y="1082415"/>
                  </a:lnTo>
                  <a:lnTo>
                    <a:pt x="10830050" y="1082578"/>
                  </a:lnTo>
                  <a:lnTo>
                    <a:pt x="10831968" y="1082741"/>
                  </a:lnTo>
                  <a:lnTo>
                    <a:pt x="10833963" y="1082914"/>
                  </a:lnTo>
                  <a:lnTo>
                    <a:pt x="10836073" y="1083096"/>
                  </a:lnTo>
                  <a:lnTo>
                    <a:pt x="10838221" y="1083278"/>
                  </a:lnTo>
                  <a:lnTo>
                    <a:pt x="10840139" y="1083461"/>
                  </a:lnTo>
                  <a:lnTo>
                    <a:pt x="10842057" y="1083652"/>
                  </a:lnTo>
                  <a:cubicBezTo>
                    <a:pt x="10843457" y="1083787"/>
                    <a:pt x="10844848" y="1083921"/>
                    <a:pt x="10846267" y="1084074"/>
                  </a:cubicBezTo>
                  <a:lnTo>
                    <a:pt x="10847658" y="1084218"/>
                  </a:lnTo>
                  <a:cubicBezTo>
                    <a:pt x="10848444" y="1084295"/>
                    <a:pt x="10849240" y="1084381"/>
                    <a:pt x="10850103" y="1084487"/>
                  </a:cubicBezTo>
                  <a:cubicBezTo>
                    <a:pt x="10850966" y="1084592"/>
                    <a:pt x="10851810" y="1084669"/>
                    <a:pt x="10852674" y="1084765"/>
                  </a:cubicBezTo>
                  <a:lnTo>
                    <a:pt x="10854275" y="1084947"/>
                  </a:lnTo>
                  <a:cubicBezTo>
                    <a:pt x="10855502" y="1085081"/>
                    <a:pt x="10856721" y="1085225"/>
                    <a:pt x="10858111" y="1085398"/>
                  </a:cubicBezTo>
                  <a:cubicBezTo>
                    <a:pt x="10859310" y="1085532"/>
                    <a:pt x="10860499" y="1085676"/>
                    <a:pt x="10861697" y="1085829"/>
                  </a:cubicBezTo>
                  <a:lnTo>
                    <a:pt x="10862149" y="1085887"/>
                  </a:lnTo>
                  <a:lnTo>
                    <a:pt x="10863798" y="1086108"/>
                  </a:lnTo>
                  <a:lnTo>
                    <a:pt x="10864115" y="1086108"/>
                  </a:lnTo>
                  <a:lnTo>
                    <a:pt x="10866033" y="1086357"/>
                  </a:lnTo>
                  <a:lnTo>
                    <a:pt x="10868008" y="1086625"/>
                  </a:lnTo>
                  <a:lnTo>
                    <a:pt x="10870061" y="1086903"/>
                  </a:lnTo>
                  <a:lnTo>
                    <a:pt x="10873897" y="1087441"/>
                  </a:lnTo>
                  <a:lnTo>
                    <a:pt x="10874012" y="1087441"/>
                  </a:lnTo>
                  <a:lnTo>
                    <a:pt x="10877934" y="1088026"/>
                  </a:lnTo>
                  <a:cubicBezTo>
                    <a:pt x="10879181" y="1088198"/>
                    <a:pt x="10880427" y="1088390"/>
                    <a:pt x="10881655" y="1088582"/>
                  </a:cubicBezTo>
                  <a:lnTo>
                    <a:pt x="10883678" y="1088917"/>
                  </a:lnTo>
                  <a:lnTo>
                    <a:pt x="10885740" y="1089253"/>
                  </a:lnTo>
                  <a:lnTo>
                    <a:pt x="10885923" y="1089253"/>
                  </a:lnTo>
                  <a:cubicBezTo>
                    <a:pt x="10887064" y="1089426"/>
                    <a:pt x="10888196" y="1089608"/>
                    <a:pt x="10889356" y="1089809"/>
                  </a:cubicBezTo>
                  <a:cubicBezTo>
                    <a:pt x="10890718" y="1090039"/>
                    <a:pt x="10892060" y="1090270"/>
                    <a:pt x="10893451" y="1090529"/>
                  </a:cubicBezTo>
                  <a:cubicBezTo>
                    <a:pt x="10895944" y="1090960"/>
                    <a:pt x="10898438" y="1091421"/>
                    <a:pt x="10900912" y="1091881"/>
                  </a:cubicBezTo>
                  <a:lnTo>
                    <a:pt x="10902015" y="1092082"/>
                  </a:lnTo>
                  <a:lnTo>
                    <a:pt x="10904326" y="1092523"/>
                  </a:lnTo>
                  <a:lnTo>
                    <a:pt x="10907961" y="1093243"/>
                  </a:lnTo>
                  <a:lnTo>
                    <a:pt x="10909505" y="1093550"/>
                  </a:lnTo>
                  <a:lnTo>
                    <a:pt x="10911806" y="1094010"/>
                  </a:lnTo>
                  <a:lnTo>
                    <a:pt x="10913984" y="1094470"/>
                  </a:lnTo>
                  <a:lnTo>
                    <a:pt x="10915739" y="1094835"/>
                  </a:lnTo>
                  <a:lnTo>
                    <a:pt x="10917580" y="1095228"/>
                  </a:lnTo>
                  <a:lnTo>
                    <a:pt x="10919210" y="1095583"/>
                  </a:lnTo>
                  <a:lnTo>
                    <a:pt x="10920927" y="1095957"/>
                  </a:lnTo>
                  <a:lnTo>
                    <a:pt x="10921157" y="1096014"/>
                  </a:lnTo>
                  <a:lnTo>
                    <a:pt x="10923190" y="1096465"/>
                  </a:lnTo>
                  <a:lnTo>
                    <a:pt x="10926518" y="1097223"/>
                  </a:lnTo>
                  <a:cubicBezTo>
                    <a:pt x="10927851" y="1097529"/>
                    <a:pt x="10929156" y="1097836"/>
                    <a:pt x="10930517" y="1098182"/>
                  </a:cubicBezTo>
                  <a:lnTo>
                    <a:pt x="10931907" y="1098508"/>
                  </a:lnTo>
                  <a:lnTo>
                    <a:pt x="10933825" y="1098949"/>
                  </a:lnTo>
                  <a:lnTo>
                    <a:pt x="10937787" y="1099908"/>
                  </a:lnTo>
                  <a:lnTo>
                    <a:pt x="10941047" y="1100733"/>
                  </a:lnTo>
                  <a:cubicBezTo>
                    <a:pt x="10942351" y="1101087"/>
                    <a:pt x="10943665" y="1101433"/>
                    <a:pt x="10944883" y="1101739"/>
                  </a:cubicBezTo>
                  <a:lnTo>
                    <a:pt x="10948058" y="1102593"/>
                  </a:lnTo>
                  <a:lnTo>
                    <a:pt x="10949918" y="1103111"/>
                  </a:lnTo>
                  <a:lnTo>
                    <a:pt x="10950024" y="1103111"/>
                  </a:lnTo>
                  <a:lnTo>
                    <a:pt x="10951942" y="1103657"/>
                  </a:lnTo>
                  <a:lnTo>
                    <a:pt x="10952267" y="1103744"/>
                  </a:lnTo>
                  <a:lnTo>
                    <a:pt x="10955068" y="1104530"/>
                  </a:lnTo>
                  <a:cubicBezTo>
                    <a:pt x="10956372" y="1104895"/>
                    <a:pt x="10957638" y="1105259"/>
                    <a:pt x="10958971" y="1105652"/>
                  </a:cubicBezTo>
                  <a:lnTo>
                    <a:pt x="10960659" y="1106151"/>
                  </a:lnTo>
                  <a:lnTo>
                    <a:pt x="10961982" y="1106535"/>
                  </a:lnTo>
                  <a:cubicBezTo>
                    <a:pt x="10963267" y="1106918"/>
                    <a:pt x="10964552" y="1107302"/>
                    <a:pt x="10965818" y="1107705"/>
                  </a:cubicBezTo>
                  <a:lnTo>
                    <a:pt x="10967334" y="1108175"/>
                  </a:lnTo>
                  <a:lnTo>
                    <a:pt x="10969587" y="1108875"/>
                  </a:lnTo>
                  <a:lnTo>
                    <a:pt x="10972714" y="1109834"/>
                  </a:lnTo>
                  <a:cubicBezTo>
                    <a:pt x="10973673" y="1110121"/>
                    <a:pt x="10974565" y="1110419"/>
                    <a:pt x="10975504" y="1110735"/>
                  </a:cubicBezTo>
                  <a:cubicBezTo>
                    <a:pt x="10976809" y="1111157"/>
                    <a:pt x="10978113" y="1111579"/>
                    <a:pt x="10979398" y="1112020"/>
                  </a:cubicBezTo>
                  <a:lnTo>
                    <a:pt x="10980059" y="1112250"/>
                  </a:lnTo>
                  <a:lnTo>
                    <a:pt x="10982083" y="1112931"/>
                  </a:lnTo>
                  <a:lnTo>
                    <a:pt x="10983761" y="1113507"/>
                  </a:lnTo>
                  <a:lnTo>
                    <a:pt x="10986168" y="1114341"/>
                  </a:lnTo>
                  <a:cubicBezTo>
                    <a:pt x="10986946" y="1114619"/>
                    <a:pt x="10987731" y="1114888"/>
                    <a:pt x="10988557" y="1115194"/>
                  </a:cubicBezTo>
                  <a:lnTo>
                    <a:pt x="10989382" y="1115492"/>
                  </a:lnTo>
                  <a:cubicBezTo>
                    <a:pt x="10990456" y="1115875"/>
                    <a:pt x="10991549" y="1116259"/>
                    <a:pt x="10992729" y="1116700"/>
                  </a:cubicBezTo>
                  <a:cubicBezTo>
                    <a:pt x="10993141" y="1116834"/>
                    <a:pt x="10993534" y="1116988"/>
                    <a:pt x="10993956" y="1117151"/>
                  </a:cubicBezTo>
                  <a:lnTo>
                    <a:pt x="10994684" y="1117419"/>
                  </a:lnTo>
                  <a:lnTo>
                    <a:pt x="10998837" y="1118973"/>
                  </a:lnTo>
                  <a:lnTo>
                    <a:pt x="10999106" y="1119232"/>
                  </a:lnTo>
                  <a:lnTo>
                    <a:pt x="10999547" y="1119232"/>
                  </a:lnTo>
                  <a:cubicBezTo>
                    <a:pt x="11004984" y="1121313"/>
                    <a:pt x="11010460" y="1123519"/>
                    <a:pt x="11015793" y="1125792"/>
                  </a:cubicBezTo>
                  <a:cubicBezTo>
                    <a:pt x="11016148" y="1125955"/>
                    <a:pt x="11016512" y="1126108"/>
                    <a:pt x="11016867" y="1126252"/>
                  </a:cubicBezTo>
                  <a:lnTo>
                    <a:pt x="11017826" y="1126645"/>
                  </a:lnTo>
                  <a:lnTo>
                    <a:pt x="11021575" y="1128285"/>
                  </a:lnTo>
                  <a:lnTo>
                    <a:pt x="11022113" y="1128525"/>
                  </a:lnTo>
                  <a:lnTo>
                    <a:pt x="11023714" y="1129244"/>
                  </a:lnTo>
                  <a:cubicBezTo>
                    <a:pt x="11024970" y="1129800"/>
                    <a:pt x="11026189" y="1130347"/>
                    <a:pt x="11027426" y="1130932"/>
                  </a:cubicBezTo>
                  <a:cubicBezTo>
                    <a:pt x="11027809" y="1131114"/>
                    <a:pt x="11028202" y="1131287"/>
                    <a:pt x="11028586" y="1131450"/>
                  </a:cubicBezTo>
                  <a:lnTo>
                    <a:pt x="11029689" y="1131958"/>
                  </a:lnTo>
                  <a:lnTo>
                    <a:pt x="11032020" y="1133061"/>
                  </a:lnTo>
                  <a:lnTo>
                    <a:pt x="11033938" y="1133953"/>
                  </a:lnTo>
                  <a:cubicBezTo>
                    <a:pt x="11034494" y="1134212"/>
                    <a:pt x="11035060" y="1134480"/>
                    <a:pt x="11035645" y="1134778"/>
                  </a:cubicBezTo>
                  <a:cubicBezTo>
                    <a:pt x="11036815" y="1135334"/>
                    <a:pt x="11037946" y="1135900"/>
                    <a:pt x="11039097" y="1136466"/>
                  </a:cubicBezTo>
                  <a:lnTo>
                    <a:pt x="11040104" y="1136964"/>
                  </a:lnTo>
                  <a:lnTo>
                    <a:pt x="11040402" y="1137118"/>
                  </a:lnTo>
                  <a:lnTo>
                    <a:pt x="11041447" y="1137636"/>
                  </a:lnTo>
                  <a:lnTo>
                    <a:pt x="11044419" y="1139151"/>
                  </a:lnTo>
                  <a:lnTo>
                    <a:pt x="11044822" y="1139362"/>
                  </a:lnTo>
                  <a:cubicBezTo>
                    <a:pt x="11045561" y="1139736"/>
                    <a:pt x="11046308" y="1140119"/>
                    <a:pt x="11047095" y="1140541"/>
                  </a:cubicBezTo>
                  <a:cubicBezTo>
                    <a:pt x="11048198" y="1141117"/>
                    <a:pt x="11049291" y="1141692"/>
                    <a:pt x="11050395" y="1142296"/>
                  </a:cubicBezTo>
                  <a:lnTo>
                    <a:pt x="11054125" y="1144310"/>
                  </a:lnTo>
                  <a:cubicBezTo>
                    <a:pt x="11054719" y="1144627"/>
                    <a:pt x="11055305" y="1144953"/>
                    <a:pt x="11055880" y="1145269"/>
                  </a:cubicBezTo>
                  <a:lnTo>
                    <a:pt x="11062123" y="1148827"/>
                  </a:lnTo>
                  <a:lnTo>
                    <a:pt x="11063475" y="1149614"/>
                  </a:lnTo>
                  <a:cubicBezTo>
                    <a:pt x="11063936" y="1149892"/>
                    <a:pt x="11064434" y="1150170"/>
                    <a:pt x="11064866" y="1150438"/>
                  </a:cubicBezTo>
                  <a:lnTo>
                    <a:pt x="11065259" y="1150669"/>
                  </a:lnTo>
                  <a:lnTo>
                    <a:pt x="11066554" y="1151436"/>
                  </a:lnTo>
                  <a:cubicBezTo>
                    <a:pt x="11066927" y="1151676"/>
                    <a:pt x="11067311" y="1151906"/>
                    <a:pt x="11067695" y="1152136"/>
                  </a:cubicBezTo>
                  <a:lnTo>
                    <a:pt x="11067800" y="1152203"/>
                  </a:lnTo>
                  <a:lnTo>
                    <a:pt x="11068759" y="1152788"/>
                  </a:lnTo>
                  <a:lnTo>
                    <a:pt x="11070946" y="1154121"/>
                  </a:lnTo>
                  <a:lnTo>
                    <a:pt x="11073823" y="1155953"/>
                  </a:lnTo>
                  <a:cubicBezTo>
                    <a:pt x="11074782" y="1156586"/>
                    <a:pt x="11075837" y="1157238"/>
                    <a:pt x="11076872" y="1157871"/>
                  </a:cubicBezTo>
                  <a:lnTo>
                    <a:pt x="11078637" y="1159022"/>
                  </a:lnTo>
                  <a:lnTo>
                    <a:pt x="11078752" y="1159098"/>
                  </a:lnTo>
                  <a:cubicBezTo>
                    <a:pt x="11079779" y="1159779"/>
                    <a:pt x="11080795" y="1160451"/>
                    <a:pt x="11081812" y="1161141"/>
                  </a:cubicBezTo>
                  <a:lnTo>
                    <a:pt x="11082905" y="1161889"/>
                  </a:lnTo>
                  <a:lnTo>
                    <a:pt x="11083481" y="1162292"/>
                  </a:lnTo>
                  <a:cubicBezTo>
                    <a:pt x="11084440" y="1162944"/>
                    <a:pt x="11085399" y="1163606"/>
                    <a:pt x="11086358" y="1164210"/>
                  </a:cubicBezTo>
                  <a:lnTo>
                    <a:pt x="11087383" y="1164968"/>
                  </a:lnTo>
                  <a:cubicBezTo>
                    <a:pt x="11090260" y="1167010"/>
                    <a:pt x="11092917" y="1168938"/>
                    <a:pt x="11095439" y="1170846"/>
                  </a:cubicBezTo>
                  <a:lnTo>
                    <a:pt x="11095545" y="1170933"/>
                  </a:lnTo>
                  <a:cubicBezTo>
                    <a:pt x="11095628" y="1171008"/>
                    <a:pt x="11095714" y="1171079"/>
                    <a:pt x="11095804" y="1171144"/>
                  </a:cubicBezTo>
                  <a:cubicBezTo>
                    <a:pt x="11096677" y="1171786"/>
                    <a:pt x="11097530" y="1172467"/>
                    <a:pt x="11098364" y="1173129"/>
                  </a:cubicBezTo>
                  <a:lnTo>
                    <a:pt x="11098950" y="1173580"/>
                  </a:lnTo>
                  <a:cubicBezTo>
                    <a:pt x="11099400" y="1173934"/>
                    <a:pt x="11099850" y="1174270"/>
                    <a:pt x="11100282" y="1174615"/>
                  </a:cubicBezTo>
                  <a:lnTo>
                    <a:pt x="11102431" y="1176351"/>
                  </a:lnTo>
                  <a:lnTo>
                    <a:pt x="11102757" y="1176620"/>
                  </a:lnTo>
                  <a:lnTo>
                    <a:pt x="11104128" y="1177732"/>
                  </a:lnTo>
                  <a:lnTo>
                    <a:pt x="11104665" y="1178173"/>
                  </a:lnTo>
                  <a:cubicBezTo>
                    <a:pt x="11105451" y="1178825"/>
                    <a:pt x="11106238" y="1179497"/>
                    <a:pt x="11107024" y="1180168"/>
                  </a:cubicBezTo>
                  <a:lnTo>
                    <a:pt x="11107111" y="1180235"/>
                  </a:lnTo>
                  <a:lnTo>
                    <a:pt x="11108933" y="1181798"/>
                  </a:lnTo>
                  <a:cubicBezTo>
                    <a:pt x="11109691" y="1182441"/>
                    <a:pt x="11110429" y="1183083"/>
                    <a:pt x="11111168" y="1183716"/>
                  </a:cubicBezTo>
                  <a:lnTo>
                    <a:pt x="11112127" y="1184560"/>
                  </a:lnTo>
                  <a:lnTo>
                    <a:pt x="11113086" y="1185385"/>
                  </a:lnTo>
                  <a:lnTo>
                    <a:pt x="11115262" y="1187380"/>
                  </a:lnTo>
                  <a:cubicBezTo>
                    <a:pt x="11115876" y="1187936"/>
                    <a:pt x="11116470" y="1188502"/>
                    <a:pt x="11117094" y="1189106"/>
                  </a:cubicBezTo>
                  <a:lnTo>
                    <a:pt x="11117180" y="1189183"/>
                  </a:lnTo>
                  <a:cubicBezTo>
                    <a:pt x="11117842" y="1189806"/>
                    <a:pt x="11118504" y="1190430"/>
                    <a:pt x="11119146" y="1191101"/>
                  </a:cubicBezTo>
                  <a:lnTo>
                    <a:pt x="11120057" y="1191983"/>
                  </a:lnTo>
                  <a:lnTo>
                    <a:pt x="11120182" y="1192108"/>
                  </a:lnTo>
                  <a:cubicBezTo>
                    <a:pt x="11120451" y="1192376"/>
                    <a:pt x="11120719" y="1192645"/>
                    <a:pt x="11120959" y="1192865"/>
                  </a:cubicBezTo>
                  <a:lnTo>
                    <a:pt x="11122877" y="1194783"/>
                  </a:lnTo>
                  <a:cubicBezTo>
                    <a:pt x="11123145" y="1195071"/>
                    <a:pt x="11123423" y="1195340"/>
                    <a:pt x="11123692" y="1195627"/>
                  </a:cubicBezTo>
                  <a:lnTo>
                    <a:pt x="11124651" y="1196586"/>
                  </a:lnTo>
                  <a:cubicBezTo>
                    <a:pt x="11125284" y="1197239"/>
                    <a:pt x="11125917" y="1197900"/>
                    <a:pt x="11126569" y="1198504"/>
                  </a:cubicBezTo>
                  <a:cubicBezTo>
                    <a:pt x="11126857" y="1198798"/>
                    <a:pt x="11127135" y="1199096"/>
                    <a:pt x="11127404" y="1199396"/>
                  </a:cubicBezTo>
                  <a:lnTo>
                    <a:pt x="11130079" y="1202273"/>
                  </a:lnTo>
                  <a:lnTo>
                    <a:pt x="11131796" y="1204191"/>
                  </a:lnTo>
                  <a:cubicBezTo>
                    <a:pt x="11132352" y="1204834"/>
                    <a:pt x="11132918" y="1205467"/>
                    <a:pt x="11133484" y="1206109"/>
                  </a:cubicBezTo>
                  <a:cubicBezTo>
                    <a:pt x="11134049" y="1206752"/>
                    <a:pt x="11134567" y="1207375"/>
                    <a:pt x="11135123" y="1208028"/>
                  </a:cubicBezTo>
                  <a:lnTo>
                    <a:pt x="11136763" y="1210022"/>
                  </a:lnTo>
                  <a:cubicBezTo>
                    <a:pt x="11137243" y="1210607"/>
                    <a:pt x="11137722" y="1211192"/>
                    <a:pt x="11138192" y="1211816"/>
                  </a:cubicBezTo>
                  <a:lnTo>
                    <a:pt x="11138384" y="1212065"/>
                  </a:lnTo>
                  <a:cubicBezTo>
                    <a:pt x="11138883" y="1212679"/>
                    <a:pt x="11139343" y="1213312"/>
                    <a:pt x="11139842" y="1213983"/>
                  </a:cubicBezTo>
                  <a:lnTo>
                    <a:pt x="11140561" y="1214942"/>
                  </a:lnTo>
                  <a:lnTo>
                    <a:pt x="11140647" y="1215057"/>
                  </a:lnTo>
                  <a:lnTo>
                    <a:pt x="11141443" y="1216122"/>
                  </a:lnTo>
                  <a:lnTo>
                    <a:pt x="11141703" y="1216457"/>
                  </a:lnTo>
                  <a:lnTo>
                    <a:pt x="11142834" y="1217982"/>
                  </a:lnTo>
                  <a:lnTo>
                    <a:pt x="11143400" y="1218788"/>
                  </a:lnTo>
                  <a:cubicBezTo>
                    <a:pt x="11143601" y="1219075"/>
                    <a:pt x="11143802" y="1219373"/>
                    <a:pt x="11143965" y="1219593"/>
                  </a:cubicBezTo>
                  <a:lnTo>
                    <a:pt x="11144263" y="1220025"/>
                  </a:lnTo>
                  <a:lnTo>
                    <a:pt x="11144474" y="1220332"/>
                  </a:lnTo>
                  <a:cubicBezTo>
                    <a:pt x="11144761" y="1220715"/>
                    <a:pt x="11145030" y="1221118"/>
                    <a:pt x="11145308" y="1221511"/>
                  </a:cubicBezTo>
                  <a:lnTo>
                    <a:pt x="11145654" y="1222010"/>
                  </a:lnTo>
                  <a:cubicBezTo>
                    <a:pt x="11146114" y="1222681"/>
                    <a:pt x="11146555" y="1223362"/>
                    <a:pt x="11147005" y="1224043"/>
                  </a:cubicBezTo>
                  <a:lnTo>
                    <a:pt x="11147840" y="1225309"/>
                  </a:lnTo>
                  <a:cubicBezTo>
                    <a:pt x="11148003" y="1225549"/>
                    <a:pt x="11148166" y="1225789"/>
                    <a:pt x="11148319" y="1226028"/>
                  </a:cubicBezTo>
                  <a:cubicBezTo>
                    <a:pt x="11148931" y="1227029"/>
                    <a:pt x="11150024" y="1227634"/>
                    <a:pt x="11151196" y="1227620"/>
                  </a:cubicBezTo>
                  <a:lnTo>
                    <a:pt x="11579140" y="1227620"/>
                  </a:lnTo>
                  <a:lnTo>
                    <a:pt x="11579140" y="1238409"/>
                  </a:lnTo>
                  <a:lnTo>
                    <a:pt x="11143198" y="1238409"/>
                  </a:lnTo>
                  <a:cubicBezTo>
                    <a:pt x="11142719" y="1237604"/>
                    <a:pt x="11142239" y="1236817"/>
                    <a:pt x="11141769" y="1236040"/>
                  </a:cubicBezTo>
                  <a:lnTo>
                    <a:pt x="11141769" y="1236040"/>
                  </a:lnTo>
                  <a:cubicBezTo>
                    <a:pt x="11141703" y="1235927"/>
                    <a:pt x="11141629" y="1235818"/>
                    <a:pt x="11141548" y="1235714"/>
                  </a:cubicBezTo>
                  <a:cubicBezTo>
                    <a:pt x="11140820" y="1234506"/>
                    <a:pt x="11140052" y="1233298"/>
                    <a:pt x="11139238" y="1232003"/>
                  </a:cubicBezTo>
                  <a:lnTo>
                    <a:pt x="11138145" y="1230411"/>
                  </a:lnTo>
                  <a:cubicBezTo>
                    <a:pt x="11137665" y="1229663"/>
                    <a:pt x="11137186" y="1228934"/>
                    <a:pt x="11136677" y="1228215"/>
                  </a:cubicBezTo>
                  <a:lnTo>
                    <a:pt x="11136082" y="1227361"/>
                  </a:lnTo>
                  <a:cubicBezTo>
                    <a:pt x="11135469" y="1226479"/>
                    <a:pt x="11134788" y="1225530"/>
                    <a:pt x="11133972" y="1224417"/>
                  </a:cubicBezTo>
                  <a:cubicBezTo>
                    <a:pt x="11133397" y="1223631"/>
                    <a:pt x="11132803" y="1222844"/>
                    <a:pt x="11132208" y="1222058"/>
                  </a:cubicBezTo>
                  <a:lnTo>
                    <a:pt x="11131344" y="1220926"/>
                  </a:lnTo>
                  <a:lnTo>
                    <a:pt x="11131153" y="1220658"/>
                  </a:lnTo>
                  <a:cubicBezTo>
                    <a:pt x="11130444" y="1219756"/>
                    <a:pt x="11129743" y="1218874"/>
                    <a:pt x="11129034" y="1217992"/>
                  </a:cubicBezTo>
                  <a:lnTo>
                    <a:pt x="11128775" y="1217656"/>
                  </a:lnTo>
                  <a:cubicBezTo>
                    <a:pt x="11128593" y="1217455"/>
                    <a:pt x="11128430" y="1217244"/>
                    <a:pt x="11128180" y="1216927"/>
                  </a:cubicBezTo>
                  <a:cubicBezTo>
                    <a:pt x="11127442" y="1216016"/>
                    <a:pt x="11126684" y="1215115"/>
                    <a:pt x="11125945" y="1214232"/>
                  </a:cubicBezTo>
                  <a:cubicBezTo>
                    <a:pt x="11125648" y="1213877"/>
                    <a:pt x="11125351" y="1213513"/>
                    <a:pt x="11125063" y="1213187"/>
                  </a:cubicBezTo>
                  <a:cubicBezTo>
                    <a:pt x="11124776" y="1212861"/>
                    <a:pt x="11124411" y="1212429"/>
                    <a:pt x="11124104" y="1212055"/>
                  </a:cubicBezTo>
                  <a:lnTo>
                    <a:pt x="11122781" y="1210540"/>
                  </a:lnTo>
                  <a:lnTo>
                    <a:pt x="11122359" y="1210080"/>
                  </a:lnTo>
                  <a:lnTo>
                    <a:pt x="11121860" y="1209524"/>
                  </a:lnTo>
                  <a:lnTo>
                    <a:pt x="11121026" y="1208564"/>
                  </a:lnTo>
                  <a:cubicBezTo>
                    <a:pt x="11120546" y="1208047"/>
                    <a:pt x="11120067" y="1207519"/>
                    <a:pt x="11119568" y="1206982"/>
                  </a:cubicBezTo>
                  <a:lnTo>
                    <a:pt x="11118542" y="1205889"/>
                  </a:lnTo>
                  <a:cubicBezTo>
                    <a:pt x="11117755" y="1205045"/>
                    <a:pt x="11116970" y="1204220"/>
                    <a:pt x="11116221" y="1203472"/>
                  </a:cubicBezTo>
                  <a:lnTo>
                    <a:pt x="11115656" y="1202887"/>
                  </a:lnTo>
                  <a:lnTo>
                    <a:pt x="11114946" y="1202149"/>
                  </a:lnTo>
                  <a:lnTo>
                    <a:pt x="11112673" y="1199905"/>
                  </a:lnTo>
                  <a:cubicBezTo>
                    <a:pt x="11112270" y="1199502"/>
                    <a:pt x="11111896" y="1199128"/>
                    <a:pt x="11111494" y="1198744"/>
                  </a:cubicBezTo>
                  <a:lnTo>
                    <a:pt x="11109038" y="1196404"/>
                  </a:lnTo>
                  <a:lnTo>
                    <a:pt x="11108434" y="1195848"/>
                  </a:lnTo>
                  <a:cubicBezTo>
                    <a:pt x="11108252" y="1195675"/>
                    <a:pt x="11108060" y="1195503"/>
                    <a:pt x="11107849" y="1195292"/>
                  </a:cubicBezTo>
                  <a:lnTo>
                    <a:pt x="11105451" y="1193096"/>
                  </a:lnTo>
                  <a:lnTo>
                    <a:pt x="11105183" y="1192856"/>
                  </a:lnTo>
                  <a:cubicBezTo>
                    <a:pt x="11104838" y="1192568"/>
                    <a:pt x="11104492" y="1192252"/>
                    <a:pt x="11104071" y="1191897"/>
                  </a:cubicBezTo>
                  <a:lnTo>
                    <a:pt x="11103975" y="1191810"/>
                  </a:lnTo>
                  <a:lnTo>
                    <a:pt x="11101347" y="1189509"/>
                  </a:lnTo>
                  <a:lnTo>
                    <a:pt x="11100762" y="1189020"/>
                  </a:lnTo>
                  <a:lnTo>
                    <a:pt x="11100282" y="1188627"/>
                  </a:lnTo>
                  <a:cubicBezTo>
                    <a:pt x="11099323" y="1187792"/>
                    <a:pt x="11098364" y="1186967"/>
                    <a:pt x="11097405" y="1186219"/>
                  </a:cubicBezTo>
                  <a:cubicBezTo>
                    <a:pt x="11097060" y="1185922"/>
                    <a:pt x="11096715" y="1185644"/>
                    <a:pt x="11096379" y="1185366"/>
                  </a:cubicBezTo>
                  <a:lnTo>
                    <a:pt x="11095967" y="1185030"/>
                  </a:lnTo>
                  <a:cubicBezTo>
                    <a:pt x="11095008" y="1184292"/>
                    <a:pt x="11094145" y="1183544"/>
                    <a:pt x="11093214" y="1182815"/>
                  </a:cubicBezTo>
                  <a:lnTo>
                    <a:pt x="11092984" y="1182633"/>
                  </a:lnTo>
                  <a:lnTo>
                    <a:pt x="11092677" y="1182383"/>
                  </a:lnTo>
                  <a:lnTo>
                    <a:pt x="11092601" y="1182316"/>
                  </a:lnTo>
                  <a:cubicBezTo>
                    <a:pt x="11086031" y="1177147"/>
                    <a:pt x="11079059" y="1172131"/>
                    <a:pt x="11071876" y="1167423"/>
                  </a:cubicBezTo>
                  <a:cubicBezTo>
                    <a:pt x="11071748" y="1167324"/>
                    <a:pt x="11071613" y="1167235"/>
                    <a:pt x="11071473" y="1167154"/>
                  </a:cubicBezTo>
                  <a:cubicBezTo>
                    <a:pt x="11070514" y="1166502"/>
                    <a:pt x="11069498" y="1165860"/>
                    <a:pt x="11068501" y="1165236"/>
                  </a:cubicBezTo>
                  <a:lnTo>
                    <a:pt x="11067542" y="1164613"/>
                  </a:lnTo>
                  <a:lnTo>
                    <a:pt x="11066889" y="1164200"/>
                  </a:lnTo>
                  <a:lnTo>
                    <a:pt x="11064971" y="1163002"/>
                  </a:lnTo>
                  <a:lnTo>
                    <a:pt x="11063226" y="1161927"/>
                  </a:lnTo>
                  <a:cubicBezTo>
                    <a:pt x="11062785" y="1161630"/>
                    <a:pt x="11062334" y="1161362"/>
                    <a:pt x="11061969" y="1161160"/>
                  </a:cubicBezTo>
                  <a:cubicBezTo>
                    <a:pt x="11060781" y="1160431"/>
                    <a:pt x="11059591" y="1159712"/>
                    <a:pt x="11058383" y="1159002"/>
                  </a:cubicBezTo>
                  <a:lnTo>
                    <a:pt x="11055918" y="1157554"/>
                  </a:lnTo>
                  <a:lnTo>
                    <a:pt x="11053501" y="1156164"/>
                  </a:lnTo>
                  <a:lnTo>
                    <a:pt x="11051976" y="1155310"/>
                  </a:lnTo>
                  <a:cubicBezTo>
                    <a:pt x="11050816" y="1154639"/>
                    <a:pt x="11049646" y="1153996"/>
                    <a:pt x="11048447" y="1153335"/>
                  </a:cubicBezTo>
                  <a:lnTo>
                    <a:pt x="11048265" y="1153239"/>
                  </a:lnTo>
                  <a:cubicBezTo>
                    <a:pt x="11047785" y="1152970"/>
                    <a:pt x="11047306" y="1152702"/>
                    <a:pt x="11046808" y="1152443"/>
                  </a:cubicBezTo>
                  <a:lnTo>
                    <a:pt x="11045455" y="1151714"/>
                  </a:lnTo>
                  <a:lnTo>
                    <a:pt x="11043288" y="1150553"/>
                  </a:lnTo>
                  <a:lnTo>
                    <a:pt x="11042444" y="1150112"/>
                  </a:lnTo>
                  <a:lnTo>
                    <a:pt x="11041628" y="1149681"/>
                  </a:lnTo>
                  <a:lnTo>
                    <a:pt x="11038023" y="1147820"/>
                  </a:lnTo>
                  <a:lnTo>
                    <a:pt x="11037342" y="1147475"/>
                  </a:lnTo>
                  <a:cubicBezTo>
                    <a:pt x="11037025" y="1147312"/>
                    <a:pt x="11036709" y="1147159"/>
                    <a:pt x="11036306" y="1146938"/>
                  </a:cubicBezTo>
                  <a:lnTo>
                    <a:pt x="11034963" y="1146276"/>
                  </a:lnTo>
                  <a:lnTo>
                    <a:pt x="11034752" y="1146171"/>
                  </a:lnTo>
                  <a:lnTo>
                    <a:pt x="11032653" y="1145126"/>
                  </a:lnTo>
                  <a:lnTo>
                    <a:pt x="11031799" y="1144713"/>
                  </a:lnTo>
                  <a:lnTo>
                    <a:pt x="11031683" y="1144656"/>
                  </a:lnTo>
                  <a:lnTo>
                    <a:pt x="11030964" y="1144301"/>
                  </a:lnTo>
                  <a:lnTo>
                    <a:pt x="11029708" y="1143696"/>
                  </a:lnTo>
                  <a:cubicBezTo>
                    <a:pt x="11028845" y="1143284"/>
                    <a:pt x="11027982" y="1142862"/>
                    <a:pt x="11027177" y="1142498"/>
                  </a:cubicBezTo>
                  <a:lnTo>
                    <a:pt x="11025556" y="1141711"/>
                  </a:lnTo>
                  <a:lnTo>
                    <a:pt x="11022142" y="1140148"/>
                  </a:lnTo>
                  <a:lnTo>
                    <a:pt x="11021643" y="1139928"/>
                  </a:lnTo>
                  <a:cubicBezTo>
                    <a:pt x="11021125" y="1139678"/>
                    <a:pt x="11020607" y="1139448"/>
                    <a:pt x="11020118" y="1139228"/>
                  </a:cubicBezTo>
                  <a:lnTo>
                    <a:pt x="11019284" y="1138854"/>
                  </a:lnTo>
                  <a:cubicBezTo>
                    <a:pt x="11018171" y="1138355"/>
                    <a:pt x="11017058" y="1137847"/>
                    <a:pt x="11015927" y="1137367"/>
                  </a:cubicBezTo>
                  <a:lnTo>
                    <a:pt x="11014748" y="1136849"/>
                  </a:lnTo>
                  <a:lnTo>
                    <a:pt x="11012417" y="1135833"/>
                  </a:lnTo>
                  <a:lnTo>
                    <a:pt x="11010125" y="1134874"/>
                  </a:lnTo>
                  <a:lnTo>
                    <a:pt x="11009664" y="1134682"/>
                  </a:lnTo>
                  <a:cubicBezTo>
                    <a:pt x="11003910" y="1132265"/>
                    <a:pt x="10997821" y="1129887"/>
                    <a:pt x="10991568" y="1127527"/>
                  </a:cubicBezTo>
                  <a:cubicBezTo>
                    <a:pt x="10990139" y="1127000"/>
                    <a:pt x="10988691" y="1126463"/>
                    <a:pt x="10987290" y="1125955"/>
                  </a:cubicBezTo>
                  <a:lnTo>
                    <a:pt x="10986907" y="1125811"/>
                  </a:lnTo>
                  <a:cubicBezTo>
                    <a:pt x="10985344" y="1125245"/>
                    <a:pt x="10983752" y="1124670"/>
                    <a:pt x="10982180" y="1124133"/>
                  </a:cubicBezTo>
                  <a:lnTo>
                    <a:pt x="10980741" y="1123624"/>
                  </a:lnTo>
                  <a:lnTo>
                    <a:pt x="10977221" y="1122416"/>
                  </a:lnTo>
                  <a:lnTo>
                    <a:pt x="10976329" y="1122119"/>
                  </a:lnTo>
                  <a:cubicBezTo>
                    <a:pt x="10975687" y="1121898"/>
                    <a:pt x="10975035" y="1121677"/>
                    <a:pt x="10974478" y="1121514"/>
                  </a:cubicBezTo>
                  <a:cubicBezTo>
                    <a:pt x="10973078" y="1121035"/>
                    <a:pt x="10971678" y="1120555"/>
                    <a:pt x="10970297" y="1120143"/>
                  </a:cubicBezTo>
                  <a:lnTo>
                    <a:pt x="10968139" y="1119433"/>
                  </a:lnTo>
                  <a:lnTo>
                    <a:pt x="10965914" y="1118733"/>
                  </a:lnTo>
                  <a:lnTo>
                    <a:pt x="10963996" y="1118148"/>
                  </a:lnTo>
                  <a:lnTo>
                    <a:pt x="10962855" y="1117794"/>
                  </a:lnTo>
                  <a:lnTo>
                    <a:pt x="10962672" y="1117736"/>
                  </a:lnTo>
                  <a:lnTo>
                    <a:pt x="10961713" y="1117439"/>
                  </a:lnTo>
                  <a:cubicBezTo>
                    <a:pt x="10960381" y="1117026"/>
                    <a:pt x="10959038" y="1116633"/>
                    <a:pt x="10957753" y="1116249"/>
                  </a:cubicBezTo>
                  <a:lnTo>
                    <a:pt x="10956458" y="1115866"/>
                  </a:lnTo>
                  <a:lnTo>
                    <a:pt x="10955192" y="1115482"/>
                  </a:lnTo>
                  <a:lnTo>
                    <a:pt x="10953274" y="1114926"/>
                  </a:lnTo>
                  <a:lnTo>
                    <a:pt x="10951241" y="1114351"/>
                  </a:lnTo>
                  <a:lnTo>
                    <a:pt x="10950014" y="1114005"/>
                  </a:lnTo>
                  <a:lnTo>
                    <a:pt x="10948719" y="1113641"/>
                  </a:lnTo>
                  <a:cubicBezTo>
                    <a:pt x="10947396" y="1113267"/>
                    <a:pt x="10946072" y="1112912"/>
                    <a:pt x="10944778" y="1112576"/>
                  </a:cubicBezTo>
                  <a:cubicBezTo>
                    <a:pt x="10943895" y="1112317"/>
                    <a:pt x="10943023" y="1112087"/>
                    <a:pt x="10942083" y="1111838"/>
                  </a:cubicBezTo>
                  <a:lnTo>
                    <a:pt x="10940280" y="1111368"/>
                  </a:lnTo>
                  <a:lnTo>
                    <a:pt x="10938102" y="1110802"/>
                  </a:lnTo>
                  <a:lnTo>
                    <a:pt x="10936702" y="1110447"/>
                  </a:lnTo>
                  <a:lnTo>
                    <a:pt x="10935360" y="1110112"/>
                  </a:lnTo>
                  <a:lnTo>
                    <a:pt x="10931352" y="1109153"/>
                  </a:lnTo>
                  <a:lnTo>
                    <a:pt x="10929989" y="1108827"/>
                  </a:lnTo>
                  <a:lnTo>
                    <a:pt x="10928589" y="1108501"/>
                  </a:lnTo>
                  <a:lnTo>
                    <a:pt x="10926949" y="1108107"/>
                  </a:lnTo>
                  <a:lnTo>
                    <a:pt x="10926623" y="1108021"/>
                  </a:lnTo>
                  <a:cubicBezTo>
                    <a:pt x="10925962" y="1107858"/>
                    <a:pt x="10925290" y="1107695"/>
                    <a:pt x="10924600" y="1107542"/>
                  </a:cubicBezTo>
                  <a:cubicBezTo>
                    <a:pt x="10923641" y="1107321"/>
                    <a:pt x="10922682" y="1107100"/>
                    <a:pt x="10921790" y="1106918"/>
                  </a:cubicBezTo>
                  <a:lnTo>
                    <a:pt x="10921167" y="1106774"/>
                  </a:lnTo>
                  <a:lnTo>
                    <a:pt x="10917704" y="1105988"/>
                  </a:lnTo>
                  <a:lnTo>
                    <a:pt x="10916352" y="1105700"/>
                  </a:lnTo>
                  <a:lnTo>
                    <a:pt x="10913475" y="1105077"/>
                  </a:lnTo>
                  <a:lnTo>
                    <a:pt x="10910781" y="1104501"/>
                  </a:lnTo>
                  <a:lnTo>
                    <a:pt x="10909630" y="1104271"/>
                  </a:lnTo>
                  <a:lnTo>
                    <a:pt x="10908076" y="1103964"/>
                  </a:lnTo>
                  <a:lnTo>
                    <a:pt x="10903789" y="1103092"/>
                  </a:lnTo>
                  <a:cubicBezTo>
                    <a:pt x="10902955" y="1102938"/>
                    <a:pt x="10902139" y="1102794"/>
                    <a:pt x="10901257" y="1102612"/>
                  </a:cubicBezTo>
                  <a:cubicBezTo>
                    <a:pt x="10895944" y="1101653"/>
                    <a:pt x="10890766" y="1100694"/>
                    <a:pt x="10885913" y="1099879"/>
                  </a:cubicBezTo>
                  <a:lnTo>
                    <a:pt x="10882786" y="1099351"/>
                  </a:lnTo>
                  <a:cubicBezTo>
                    <a:pt x="10881952" y="1099208"/>
                    <a:pt x="10881117" y="1099083"/>
                    <a:pt x="10880303" y="1098958"/>
                  </a:cubicBezTo>
                  <a:lnTo>
                    <a:pt x="10878950" y="1098757"/>
                  </a:lnTo>
                  <a:lnTo>
                    <a:pt x="10877272" y="1098498"/>
                  </a:lnTo>
                  <a:lnTo>
                    <a:pt x="10875460" y="1098210"/>
                  </a:lnTo>
                  <a:lnTo>
                    <a:pt x="10871748" y="1097683"/>
                  </a:lnTo>
                  <a:cubicBezTo>
                    <a:pt x="10870540" y="1097510"/>
                    <a:pt x="10869341" y="1097328"/>
                    <a:pt x="10868181" y="1097175"/>
                  </a:cubicBezTo>
                  <a:lnTo>
                    <a:pt x="10866263" y="1096906"/>
                  </a:lnTo>
                  <a:lnTo>
                    <a:pt x="10864508" y="1096666"/>
                  </a:lnTo>
                  <a:lnTo>
                    <a:pt x="10860326" y="1096139"/>
                  </a:lnTo>
                  <a:lnTo>
                    <a:pt x="10857162" y="1095746"/>
                  </a:lnTo>
                  <a:lnTo>
                    <a:pt x="10853412" y="1095304"/>
                  </a:lnTo>
                  <a:lnTo>
                    <a:pt x="10852453" y="1095189"/>
                  </a:lnTo>
                  <a:lnTo>
                    <a:pt x="10848454" y="1094748"/>
                  </a:lnTo>
                  <a:lnTo>
                    <a:pt x="10845893" y="1094480"/>
                  </a:lnTo>
                  <a:cubicBezTo>
                    <a:pt x="10844665" y="1094345"/>
                    <a:pt x="10843448" y="1094230"/>
                    <a:pt x="10842249" y="1094115"/>
                  </a:cubicBezTo>
                  <a:cubicBezTo>
                    <a:pt x="10841050" y="1094000"/>
                    <a:pt x="10839602" y="1093856"/>
                    <a:pt x="10838317" y="1093741"/>
                  </a:cubicBezTo>
                  <a:lnTo>
                    <a:pt x="10838097" y="1093741"/>
                  </a:lnTo>
                  <a:cubicBezTo>
                    <a:pt x="10836946" y="1093636"/>
                    <a:pt x="10835814" y="1093521"/>
                    <a:pt x="10834682" y="1093434"/>
                  </a:cubicBezTo>
                  <a:cubicBezTo>
                    <a:pt x="10833340" y="1093310"/>
                    <a:pt x="10832006" y="1093195"/>
                    <a:pt x="10830664" y="1093099"/>
                  </a:cubicBezTo>
                  <a:lnTo>
                    <a:pt x="10823049" y="1092514"/>
                  </a:lnTo>
                  <a:cubicBezTo>
                    <a:pt x="10821898" y="1092418"/>
                    <a:pt x="10820748" y="1092351"/>
                    <a:pt x="10819597" y="1092274"/>
                  </a:cubicBezTo>
                  <a:lnTo>
                    <a:pt x="10819405" y="1092274"/>
                  </a:lnTo>
                  <a:lnTo>
                    <a:pt x="10817362" y="1092149"/>
                  </a:lnTo>
                  <a:lnTo>
                    <a:pt x="10815300" y="1092025"/>
                  </a:lnTo>
                  <a:cubicBezTo>
                    <a:pt x="10814188" y="1091948"/>
                    <a:pt x="10813066" y="1091900"/>
                    <a:pt x="10811963" y="1091842"/>
                  </a:cubicBezTo>
                  <a:lnTo>
                    <a:pt x="10807408" y="1091593"/>
                  </a:lnTo>
                  <a:lnTo>
                    <a:pt x="10804319" y="1091459"/>
                  </a:lnTo>
                  <a:lnTo>
                    <a:pt x="10796226" y="1091142"/>
                  </a:lnTo>
                  <a:lnTo>
                    <a:pt x="10795957" y="1091142"/>
                  </a:lnTo>
                  <a:cubicBezTo>
                    <a:pt x="10794489" y="1091085"/>
                    <a:pt x="10793003" y="1091046"/>
                    <a:pt x="10791488" y="1091008"/>
                  </a:cubicBezTo>
                  <a:lnTo>
                    <a:pt x="10789972" y="1091008"/>
                  </a:lnTo>
                  <a:lnTo>
                    <a:pt x="10789743" y="1091008"/>
                  </a:lnTo>
                  <a:lnTo>
                    <a:pt x="10788409" y="1091008"/>
                  </a:lnTo>
                  <a:lnTo>
                    <a:pt x="10786136" y="1091008"/>
                  </a:lnTo>
                  <a:lnTo>
                    <a:pt x="10785351" y="1091008"/>
                  </a:lnTo>
                  <a:lnTo>
                    <a:pt x="10783078" y="1091008"/>
                  </a:lnTo>
                  <a:cubicBezTo>
                    <a:pt x="10782272" y="1091008"/>
                    <a:pt x="10781438" y="1091008"/>
                    <a:pt x="10780517" y="1091008"/>
                  </a:cubicBezTo>
                  <a:cubicBezTo>
                    <a:pt x="10777880" y="1091008"/>
                    <a:pt x="10775252" y="1091008"/>
                    <a:pt x="10772614" y="1091008"/>
                  </a:cubicBezTo>
                  <a:lnTo>
                    <a:pt x="10771655" y="1091008"/>
                  </a:lnTo>
                  <a:cubicBezTo>
                    <a:pt x="10769018" y="1091008"/>
                    <a:pt x="10766381" y="1091008"/>
                    <a:pt x="10763628" y="1091008"/>
                  </a:cubicBezTo>
                  <a:cubicBezTo>
                    <a:pt x="10762823" y="1091008"/>
                    <a:pt x="10761988" y="1091008"/>
                    <a:pt x="10761116" y="1091008"/>
                  </a:cubicBezTo>
                  <a:lnTo>
                    <a:pt x="10758872" y="1091008"/>
                  </a:lnTo>
                  <a:lnTo>
                    <a:pt x="10758143" y="1091008"/>
                  </a:lnTo>
                  <a:lnTo>
                    <a:pt x="10755870" y="1091008"/>
                  </a:lnTo>
                  <a:lnTo>
                    <a:pt x="10754518" y="1091008"/>
                  </a:lnTo>
                  <a:lnTo>
                    <a:pt x="10754298" y="1091008"/>
                  </a:lnTo>
                  <a:lnTo>
                    <a:pt x="10752763" y="1091008"/>
                  </a:lnTo>
                  <a:cubicBezTo>
                    <a:pt x="10751171" y="1091008"/>
                    <a:pt x="10749598" y="1091085"/>
                    <a:pt x="10748054" y="1091142"/>
                  </a:cubicBezTo>
                  <a:lnTo>
                    <a:pt x="10739951" y="1091459"/>
                  </a:lnTo>
                  <a:lnTo>
                    <a:pt x="10736785" y="1091593"/>
                  </a:lnTo>
                  <a:lnTo>
                    <a:pt x="10732202" y="1091842"/>
                  </a:lnTo>
                  <a:lnTo>
                    <a:pt x="10729008" y="1092025"/>
                  </a:lnTo>
                  <a:lnTo>
                    <a:pt x="10726908" y="1092149"/>
                  </a:lnTo>
                  <a:lnTo>
                    <a:pt x="10724827" y="1092284"/>
                  </a:lnTo>
                  <a:lnTo>
                    <a:pt x="10724673" y="1092284"/>
                  </a:lnTo>
                  <a:cubicBezTo>
                    <a:pt x="10723522" y="1092360"/>
                    <a:pt x="10722372" y="1092427"/>
                    <a:pt x="10721240" y="1092523"/>
                  </a:cubicBezTo>
                  <a:lnTo>
                    <a:pt x="10713626" y="1093108"/>
                  </a:lnTo>
                  <a:cubicBezTo>
                    <a:pt x="10712264" y="1093204"/>
                    <a:pt x="10710921" y="1093319"/>
                    <a:pt x="10709607" y="1093444"/>
                  </a:cubicBezTo>
                  <a:cubicBezTo>
                    <a:pt x="10708456" y="1093530"/>
                    <a:pt x="10707315" y="1093645"/>
                    <a:pt x="10706164" y="1093760"/>
                  </a:cubicBezTo>
                  <a:lnTo>
                    <a:pt x="10705982" y="1093760"/>
                  </a:lnTo>
                  <a:cubicBezTo>
                    <a:pt x="10704658" y="1093885"/>
                    <a:pt x="10703345" y="1094000"/>
                    <a:pt x="10702050" y="1094134"/>
                  </a:cubicBezTo>
                  <a:lnTo>
                    <a:pt x="10701916" y="1094134"/>
                  </a:lnTo>
                  <a:cubicBezTo>
                    <a:pt x="10700736" y="1094250"/>
                    <a:pt x="10699557" y="1094365"/>
                    <a:pt x="10698454" y="1094499"/>
                  </a:cubicBezTo>
                  <a:cubicBezTo>
                    <a:pt x="10697610" y="1094566"/>
                    <a:pt x="10696775" y="1094662"/>
                    <a:pt x="10695931" y="1094758"/>
                  </a:cubicBezTo>
                  <a:lnTo>
                    <a:pt x="10693362" y="1095036"/>
                  </a:lnTo>
                  <a:lnTo>
                    <a:pt x="10690915" y="1095314"/>
                  </a:lnTo>
                  <a:lnTo>
                    <a:pt x="10687137" y="1095765"/>
                  </a:lnTo>
                  <a:lnTo>
                    <a:pt x="10683934" y="1096158"/>
                  </a:lnTo>
                  <a:lnTo>
                    <a:pt x="10679705" y="1096695"/>
                  </a:lnTo>
                  <a:lnTo>
                    <a:pt x="10678007" y="1096925"/>
                  </a:lnTo>
                  <a:lnTo>
                    <a:pt x="10677844" y="1096925"/>
                  </a:lnTo>
                  <a:lnTo>
                    <a:pt x="10676080" y="1097175"/>
                  </a:lnTo>
                  <a:cubicBezTo>
                    <a:pt x="10674881" y="1097328"/>
                    <a:pt x="10673673" y="1097510"/>
                    <a:pt x="10672493" y="1097683"/>
                  </a:cubicBezTo>
                  <a:lnTo>
                    <a:pt x="10668733" y="1098210"/>
                  </a:lnTo>
                  <a:lnTo>
                    <a:pt x="10666950" y="1098488"/>
                  </a:lnTo>
                  <a:lnTo>
                    <a:pt x="10665252" y="1098757"/>
                  </a:lnTo>
                  <a:lnTo>
                    <a:pt x="10663929" y="1098958"/>
                  </a:lnTo>
                  <a:cubicBezTo>
                    <a:pt x="10663094" y="1099083"/>
                    <a:pt x="10662270" y="1099208"/>
                    <a:pt x="10661436" y="1099351"/>
                  </a:cubicBezTo>
                  <a:lnTo>
                    <a:pt x="10658309" y="1099869"/>
                  </a:lnTo>
                  <a:cubicBezTo>
                    <a:pt x="10653389" y="1100694"/>
                    <a:pt x="10648202" y="1101615"/>
                    <a:pt x="10642860" y="1102622"/>
                  </a:cubicBezTo>
                  <a:cubicBezTo>
                    <a:pt x="10642025" y="1102794"/>
                    <a:pt x="10641220" y="1102938"/>
                    <a:pt x="10640347" y="1103101"/>
                  </a:cubicBezTo>
                  <a:cubicBezTo>
                    <a:pt x="10638927" y="1103379"/>
                    <a:pt x="10637470" y="1103667"/>
                    <a:pt x="10636156" y="1103955"/>
                  </a:cubicBezTo>
                  <a:lnTo>
                    <a:pt x="10634545" y="1104271"/>
                  </a:lnTo>
                  <a:lnTo>
                    <a:pt x="10633346" y="1104511"/>
                  </a:lnTo>
                  <a:lnTo>
                    <a:pt x="10630680" y="1105077"/>
                  </a:lnTo>
                  <a:lnTo>
                    <a:pt x="10629270" y="1105384"/>
                  </a:lnTo>
                  <a:lnTo>
                    <a:pt x="10627812" y="1105700"/>
                  </a:lnTo>
                  <a:lnTo>
                    <a:pt x="10626432" y="1105998"/>
                  </a:lnTo>
                  <a:cubicBezTo>
                    <a:pt x="10625271" y="1106247"/>
                    <a:pt x="10624139" y="1106506"/>
                    <a:pt x="10622998" y="1106774"/>
                  </a:cubicBezTo>
                  <a:lnTo>
                    <a:pt x="10622442" y="1106899"/>
                  </a:lnTo>
                  <a:lnTo>
                    <a:pt x="10619565" y="1107542"/>
                  </a:lnTo>
                  <a:lnTo>
                    <a:pt x="10617541" y="1108031"/>
                  </a:lnTo>
                  <a:lnTo>
                    <a:pt x="10617311" y="1108088"/>
                  </a:lnTo>
                  <a:lnTo>
                    <a:pt x="10615614" y="1108491"/>
                  </a:lnTo>
                  <a:lnTo>
                    <a:pt x="10614347" y="1108788"/>
                  </a:lnTo>
                  <a:lnTo>
                    <a:pt x="10614194" y="1108788"/>
                  </a:lnTo>
                  <a:lnTo>
                    <a:pt x="10612766" y="1109134"/>
                  </a:lnTo>
                  <a:lnTo>
                    <a:pt x="10608805" y="1110093"/>
                  </a:lnTo>
                  <a:lnTo>
                    <a:pt x="10607471" y="1110428"/>
                  </a:lnTo>
                  <a:lnTo>
                    <a:pt x="10606042" y="1110793"/>
                  </a:lnTo>
                  <a:lnTo>
                    <a:pt x="10603884" y="1111349"/>
                  </a:lnTo>
                  <a:lnTo>
                    <a:pt x="10602063" y="1111828"/>
                  </a:lnTo>
                  <a:cubicBezTo>
                    <a:pt x="10601171" y="1112058"/>
                    <a:pt x="10600288" y="1112298"/>
                    <a:pt x="10599473" y="1112538"/>
                  </a:cubicBezTo>
                  <a:cubicBezTo>
                    <a:pt x="10598141" y="1112893"/>
                    <a:pt x="10596798" y="1113248"/>
                    <a:pt x="10595484" y="1113612"/>
                  </a:cubicBezTo>
                  <a:lnTo>
                    <a:pt x="10594170" y="1113986"/>
                  </a:lnTo>
                  <a:lnTo>
                    <a:pt x="10592914" y="1114341"/>
                  </a:lnTo>
                  <a:lnTo>
                    <a:pt x="10590833" y="1114926"/>
                  </a:lnTo>
                  <a:lnTo>
                    <a:pt x="10588857" y="1115492"/>
                  </a:lnTo>
                  <a:lnTo>
                    <a:pt x="10587678" y="1115847"/>
                  </a:lnTo>
                  <a:lnTo>
                    <a:pt x="10586431" y="1116221"/>
                  </a:lnTo>
                  <a:cubicBezTo>
                    <a:pt x="10585097" y="1116614"/>
                    <a:pt x="10583765" y="1117007"/>
                    <a:pt x="10582451" y="1117410"/>
                  </a:cubicBezTo>
                  <a:lnTo>
                    <a:pt x="10581204" y="1117794"/>
                  </a:lnTo>
                  <a:lnTo>
                    <a:pt x="10580073" y="1118139"/>
                  </a:lnTo>
                  <a:cubicBezTo>
                    <a:pt x="10579487" y="1118331"/>
                    <a:pt x="10578893" y="1118513"/>
                    <a:pt x="10578307" y="1118685"/>
                  </a:cubicBezTo>
                  <a:lnTo>
                    <a:pt x="10575959" y="1119424"/>
                  </a:lnTo>
                  <a:lnTo>
                    <a:pt x="10573878" y="1120114"/>
                  </a:lnTo>
                  <a:cubicBezTo>
                    <a:pt x="10572458" y="1120565"/>
                    <a:pt x="10571058" y="1121016"/>
                    <a:pt x="10569763" y="1121457"/>
                  </a:cubicBezTo>
                  <a:cubicBezTo>
                    <a:pt x="10569092" y="1121658"/>
                    <a:pt x="10568449" y="1121879"/>
                    <a:pt x="10567769" y="1122109"/>
                  </a:cubicBezTo>
                  <a:lnTo>
                    <a:pt x="10566810" y="1122426"/>
                  </a:lnTo>
                  <a:cubicBezTo>
                    <a:pt x="10565668" y="1122809"/>
                    <a:pt x="10564508" y="1123202"/>
                    <a:pt x="10563357" y="1123605"/>
                  </a:cubicBezTo>
                  <a:lnTo>
                    <a:pt x="10561947" y="1124104"/>
                  </a:lnTo>
                  <a:cubicBezTo>
                    <a:pt x="10560355" y="1124650"/>
                    <a:pt x="10558763" y="1125226"/>
                    <a:pt x="10557152" y="1125820"/>
                  </a:cubicBezTo>
                  <a:lnTo>
                    <a:pt x="10556912" y="1125907"/>
                  </a:lnTo>
                  <a:cubicBezTo>
                    <a:pt x="10549240" y="1128688"/>
                    <a:pt x="10541683" y="1131661"/>
                    <a:pt x="10534346" y="1134720"/>
                  </a:cubicBezTo>
                  <a:lnTo>
                    <a:pt x="10533943" y="1134883"/>
                  </a:lnTo>
                  <a:cubicBezTo>
                    <a:pt x="10532416" y="1135522"/>
                    <a:pt x="10530903" y="1136162"/>
                    <a:pt x="10529408" y="1136801"/>
                  </a:cubicBezTo>
                  <a:lnTo>
                    <a:pt x="10528209" y="1137319"/>
                  </a:lnTo>
                  <a:cubicBezTo>
                    <a:pt x="10527067" y="1137808"/>
                    <a:pt x="10525955" y="1138278"/>
                    <a:pt x="10524842" y="1138825"/>
                  </a:cubicBezTo>
                  <a:lnTo>
                    <a:pt x="10523970" y="1139208"/>
                  </a:lnTo>
                  <a:cubicBezTo>
                    <a:pt x="10523471" y="1139429"/>
                    <a:pt x="10523011" y="1139649"/>
                    <a:pt x="10522550" y="1139860"/>
                  </a:cubicBezTo>
                  <a:lnTo>
                    <a:pt x="10522358" y="1139937"/>
                  </a:lnTo>
                  <a:lnTo>
                    <a:pt x="10518522" y="1141721"/>
                  </a:lnTo>
                  <a:lnTo>
                    <a:pt x="10517075" y="1142421"/>
                  </a:lnTo>
                  <a:cubicBezTo>
                    <a:pt x="10516192" y="1142824"/>
                    <a:pt x="10515329" y="1143246"/>
                    <a:pt x="10514476" y="1143658"/>
                  </a:cubicBezTo>
                  <a:lnTo>
                    <a:pt x="10513162" y="1144291"/>
                  </a:lnTo>
                  <a:lnTo>
                    <a:pt x="10512375" y="1144675"/>
                  </a:lnTo>
                  <a:lnTo>
                    <a:pt x="10511570" y="1145068"/>
                  </a:lnTo>
                  <a:cubicBezTo>
                    <a:pt x="10510850" y="1145413"/>
                    <a:pt x="10510131" y="1145778"/>
                    <a:pt x="10509431" y="1146132"/>
                  </a:cubicBezTo>
                  <a:lnTo>
                    <a:pt x="10507772" y="1146957"/>
                  </a:lnTo>
                  <a:lnTo>
                    <a:pt x="10506813" y="1147446"/>
                  </a:lnTo>
                  <a:lnTo>
                    <a:pt x="10506141" y="1147782"/>
                  </a:lnTo>
                  <a:cubicBezTo>
                    <a:pt x="10504943" y="1148386"/>
                    <a:pt x="10503725" y="1149019"/>
                    <a:pt x="10502497" y="1149700"/>
                  </a:cubicBezTo>
                  <a:lnTo>
                    <a:pt x="10501730" y="1150103"/>
                  </a:lnTo>
                  <a:lnTo>
                    <a:pt x="10500896" y="1150544"/>
                  </a:lnTo>
                  <a:lnTo>
                    <a:pt x="10498709" y="1151704"/>
                  </a:lnTo>
                  <a:lnTo>
                    <a:pt x="10497347" y="1152443"/>
                  </a:lnTo>
                  <a:lnTo>
                    <a:pt x="10495832" y="1153268"/>
                  </a:lnTo>
                  <a:lnTo>
                    <a:pt x="10495718" y="1153335"/>
                  </a:lnTo>
                  <a:cubicBezTo>
                    <a:pt x="10494538" y="1153987"/>
                    <a:pt x="10493348" y="1154639"/>
                    <a:pt x="10492226" y="1155253"/>
                  </a:cubicBezTo>
                  <a:lnTo>
                    <a:pt x="10490683" y="1156125"/>
                  </a:lnTo>
                  <a:lnTo>
                    <a:pt x="10488237" y="1157535"/>
                  </a:lnTo>
                  <a:lnTo>
                    <a:pt x="10485772" y="1158974"/>
                  </a:lnTo>
                  <a:cubicBezTo>
                    <a:pt x="10484563" y="1159683"/>
                    <a:pt x="10483384" y="1160403"/>
                    <a:pt x="10482291" y="1161074"/>
                  </a:cubicBezTo>
                  <a:cubicBezTo>
                    <a:pt x="10481821" y="1161342"/>
                    <a:pt x="10481332" y="1161611"/>
                    <a:pt x="10481016" y="1161841"/>
                  </a:cubicBezTo>
                  <a:lnTo>
                    <a:pt x="10479193" y="1162973"/>
                  </a:lnTo>
                  <a:lnTo>
                    <a:pt x="10477352" y="1164114"/>
                  </a:lnTo>
                  <a:lnTo>
                    <a:pt x="10477257" y="1164172"/>
                  </a:lnTo>
                  <a:cubicBezTo>
                    <a:pt x="10477035" y="1164315"/>
                    <a:pt x="10476825" y="1164469"/>
                    <a:pt x="10476527" y="1164632"/>
                  </a:cubicBezTo>
                  <a:lnTo>
                    <a:pt x="10475568" y="1165217"/>
                  </a:lnTo>
                  <a:cubicBezTo>
                    <a:pt x="10474609" y="1165860"/>
                    <a:pt x="10473573" y="1166502"/>
                    <a:pt x="10472691" y="1167135"/>
                  </a:cubicBezTo>
                  <a:lnTo>
                    <a:pt x="10472336" y="1167365"/>
                  </a:lnTo>
                  <a:lnTo>
                    <a:pt x="10472336" y="1167365"/>
                  </a:lnTo>
                  <a:cubicBezTo>
                    <a:pt x="10465077" y="1172160"/>
                    <a:pt x="10458047" y="1177195"/>
                    <a:pt x="10451439" y="1182393"/>
                  </a:cubicBezTo>
                  <a:lnTo>
                    <a:pt x="10451343" y="1182479"/>
                  </a:lnTo>
                  <a:lnTo>
                    <a:pt x="10451104" y="1182671"/>
                  </a:lnTo>
                  <a:lnTo>
                    <a:pt x="10450893" y="1182834"/>
                  </a:lnTo>
                  <a:cubicBezTo>
                    <a:pt x="10450029" y="1183515"/>
                    <a:pt x="10449176" y="1184215"/>
                    <a:pt x="10448332" y="1184906"/>
                  </a:cubicBezTo>
                  <a:lnTo>
                    <a:pt x="10447738" y="1185385"/>
                  </a:lnTo>
                  <a:cubicBezTo>
                    <a:pt x="10447392" y="1185663"/>
                    <a:pt x="10447047" y="1185941"/>
                    <a:pt x="10446779" y="1186171"/>
                  </a:cubicBezTo>
                  <a:cubicBezTo>
                    <a:pt x="10445820" y="1186996"/>
                    <a:pt x="10444803" y="1187811"/>
                    <a:pt x="10443902" y="1188617"/>
                  </a:cubicBezTo>
                  <a:lnTo>
                    <a:pt x="10443355" y="1189058"/>
                  </a:lnTo>
                  <a:lnTo>
                    <a:pt x="10442722" y="1189586"/>
                  </a:lnTo>
                  <a:cubicBezTo>
                    <a:pt x="10441897" y="1190324"/>
                    <a:pt x="10441072" y="1191043"/>
                    <a:pt x="10440209" y="1191791"/>
                  </a:cubicBezTo>
                  <a:lnTo>
                    <a:pt x="10439969" y="1192012"/>
                  </a:lnTo>
                  <a:cubicBezTo>
                    <a:pt x="10439643" y="1192319"/>
                    <a:pt x="10439298" y="1192626"/>
                    <a:pt x="10438867" y="1192971"/>
                  </a:cubicBezTo>
                  <a:lnTo>
                    <a:pt x="10438693" y="1193124"/>
                  </a:lnTo>
                  <a:cubicBezTo>
                    <a:pt x="10437888" y="1193863"/>
                    <a:pt x="10437083" y="1194592"/>
                    <a:pt x="10436268" y="1195349"/>
                  </a:cubicBezTo>
                  <a:lnTo>
                    <a:pt x="10435702" y="1195877"/>
                  </a:lnTo>
                  <a:lnTo>
                    <a:pt x="10435097" y="1196442"/>
                  </a:lnTo>
                  <a:lnTo>
                    <a:pt x="10432652" y="1198773"/>
                  </a:lnTo>
                  <a:cubicBezTo>
                    <a:pt x="10432249" y="1199147"/>
                    <a:pt x="10431866" y="1199531"/>
                    <a:pt x="10431473" y="1199933"/>
                  </a:cubicBezTo>
                  <a:cubicBezTo>
                    <a:pt x="10430667" y="1200720"/>
                    <a:pt x="10429881" y="1201506"/>
                    <a:pt x="10429027" y="1202360"/>
                  </a:cubicBezTo>
                  <a:lnTo>
                    <a:pt x="10428490" y="1202906"/>
                  </a:lnTo>
                  <a:cubicBezTo>
                    <a:pt x="10428298" y="1203108"/>
                    <a:pt x="10428107" y="1203299"/>
                    <a:pt x="10427981" y="1203443"/>
                  </a:cubicBezTo>
                  <a:cubicBezTo>
                    <a:pt x="10427176" y="1204249"/>
                    <a:pt x="10426380" y="1205074"/>
                    <a:pt x="10425622" y="1205899"/>
                  </a:cubicBezTo>
                  <a:lnTo>
                    <a:pt x="10424548" y="1207030"/>
                  </a:lnTo>
                  <a:cubicBezTo>
                    <a:pt x="10423781" y="1207864"/>
                    <a:pt x="10423023" y="1208689"/>
                    <a:pt x="10422333" y="1209466"/>
                  </a:cubicBezTo>
                  <a:cubicBezTo>
                    <a:pt x="10422141" y="1209658"/>
                    <a:pt x="10421959" y="1209869"/>
                    <a:pt x="10421748" y="1210099"/>
                  </a:cubicBezTo>
                  <a:lnTo>
                    <a:pt x="10421259" y="1210636"/>
                  </a:lnTo>
                  <a:lnTo>
                    <a:pt x="10420108" y="1211959"/>
                  </a:lnTo>
                  <a:lnTo>
                    <a:pt x="10419082" y="1213149"/>
                  </a:lnTo>
                  <a:cubicBezTo>
                    <a:pt x="10418766" y="1213503"/>
                    <a:pt x="10418468" y="1213868"/>
                    <a:pt x="10418200" y="1214184"/>
                  </a:cubicBezTo>
                  <a:cubicBezTo>
                    <a:pt x="10417423" y="1215143"/>
                    <a:pt x="10416665" y="1216006"/>
                    <a:pt x="10415850" y="1217061"/>
                  </a:cubicBezTo>
                  <a:cubicBezTo>
                    <a:pt x="10415677" y="1217272"/>
                    <a:pt x="10415514" y="1217483"/>
                    <a:pt x="10415256" y="1217790"/>
                  </a:cubicBezTo>
                  <a:lnTo>
                    <a:pt x="10414939" y="1218183"/>
                  </a:lnTo>
                  <a:cubicBezTo>
                    <a:pt x="10414277" y="1219018"/>
                    <a:pt x="10413616" y="1219852"/>
                    <a:pt x="10412877" y="1220802"/>
                  </a:cubicBezTo>
                  <a:cubicBezTo>
                    <a:pt x="10412810" y="1220902"/>
                    <a:pt x="10412736" y="1220999"/>
                    <a:pt x="10412656" y="1221089"/>
                  </a:cubicBezTo>
                  <a:lnTo>
                    <a:pt x="10411832" y="1222183"/>
                  </a:lnTo>
                  <a:lnTo>
                    <a:pt x="10410135" y="1224446"/>
                  </a:lnTo>
                  <a:cubicBezTo>
                    <a:pt x="10409051" y="1225942"/>
                    <a:pt x="10408217" y="1227141"/>
                    <a:pt x="10407450" y="1228234"/>
                  </a:cubicBezTo>
                  <a:cubicBezTo>
                    <a:pt x="10406941" y="1228963"/>
                    <a:pt x="10406491" y="1229692"/>
                    <a:pt x="10406011" y="1230373"/>
                  </a:cubicBezTo>
                  <a:lnTo>
                    <a:pt x="10404822" y="1232118"/>
                  </a:lnTo>
                  <a:cubicBezTo>
                    <a:pt x="10404055" y="1233326"/>
                    <a:pt x="10403297" y="1234525"/>
                    <a:pt x="10402558" y="1235734"/>
                  </a:cubicBezTo>
                  <a:cubicBezTo>
                    <a:pt x="10402462" y="1235877"/>
                    <a:pt x="10402366" y="1236021"/>
                    <a:pt x="10402328" y="1236098"/>
                  </a:cubicBezTo>
                  <a:cubicBezTo>
                    <a:pt x="10401848" y="1236865"/>
                    <a:pt x="10401369" y="1237652"/>
                    <a:pt x="10400909" y="1238457"/>
                  </a:cubicBezTo>
                  <a:lnTo>
                    <a:pt x="9965936" y="1238457"/>
                  </a:lnTo>
                  <a:lnTo>
                    <a:pt x="9965936" y="1227668"/>
                  </a:lnTo>
                  <a:lnTo>
                    <a:pt x="10393879" y="1227668"/>
                  </a:lnTo>
                  <a:cubicBezTo>
                    <a:pt x="10395052" y="1227682"/>
                    <a:pt x="10396145" y="1227077"/>
                    <a:pt x="10396756" y="1226076"/>
                  </a:cubicBezTo>
                  <a:lnTo>
                    <a:pt x="10397254" y="1225319"/>
                  </a:lnTo>
                  <a:lnTo>
                    <a:pt x="10398099" y="1224043"/>
                  </a:lnTo>
                  <a:cubicBezTo>
                    <a:pt x="10398530" y="1223381"/>
                    <a:pt x="10398971" y="1222720"/>
                    <a:pt x="10399393" y="1222125"/>
                  </a:cubicBezTo>
                  <a:lnTo>
                    <a:pt x="10399767" y="1221598"/>
                  </a:lnTo>
                  <a:cubicBezTo>
                    <a:pt x="10400036" y="1221204"/>
                    <a:pt x="10400314" y="1220802"/>
                    <a:pt x="10400640" y="1220360"/>
                  </a:cubicBezTo>
                  <a:lnTo>
                    <a:pt x="10401282" y="1219401"/>
                  </a:lnTo>
                  <a:cubicBezTo>
                    <a:pt x="10401052" y="1219085"/>
                    <a:pt x="10401359" y="1218673"/>
                    <a:pt x="10401695" y="1218183"/>
                  </a:cubicBezTo>
                  <a:close/>
                  <a:moveTo>
                    <a:pt x="11438682" y="906848"/>
                  </a:moveTo>
                  <a:lnTo>
                    <a:pt x="11431211" y="1067407"/>
                  </a:lnTo>
                  <a:lnTo>
                    <a:pt x="11211998" y="1067407"/>
                  </a:lnTo>
                  <a:lnTo>
                    <a:pt x="11204537" y="906848"/>
                  </a:lnTo>
                  <a:close/>
                  <a:moveTo>
                    <a:pt x="11448013" y="1074120"/>
                  </a:moveTo>
                  <a:lnTo>
                    <a:pt x="11437368" y="1143265"/>
                  </a:lnTo>
                  <a:lnTo>
                    <a:pt x="11203971" y="1143265"/>
                  </a:lnTo>
                  <a:lnTo>
                    <a:pt x="11195110" y="1074120"/>
                  </a:lnTo>
                  <a:close/>
                  <a:moveTo>
                    <a:pt x="11427174" y="1149978"/>
                  </a:moveTo>
                  <a:lnTo>
                    <a:pt x="11427174" y="1221061"/>
                  </a:lnTo>
                  <a:lnTo>
                    <a:pt x="11219929" y="1221061"/>
                  </a:lnTo>
                  <a:lnTo>
                    <a:pt x="11219929" y="1149978"/>
                  </a:lnTo>
                  <a:close/>
                  <a:moveTo>
                    <a:pt x="10408303" y="1409728"/>
                  </a:moveTo>
                  <a:lnTo>
                    <a:pt x="9996567" y="1409728"/>
                  </a:lnTo>
                  <a:lnTo>
                    <a:pt x="9996567" y="1317241"/>
                  </a:lnTo>
                  <a:lnTo>
                    <a:pt x="10401178" y="1317241"/>
                  </a:lnTo>
                  <a:close/>
                  <a:moveTo>
                    <a:pt x="11135018" y="1409728"/>
                  </a:moveTo>
                  <a:lnTo>
                    <a:pt x="11142172" y="1317241"/>
                  </a:lnTo>
                  <a:lnTo>
                    <a:pt x="11547761" y="1317241"/>
                  </a:lnTo>
                  <a:lnTo>
                    <a:pt x="11547761" y="1409728"/>
                  </a:lnTo>
                  <a:close/>
                  <a:moveTo>
                    <a:pt x="11198543" y="893230"/>
                  </a:moveTo>
                  <a:lnTo>
                    <a:pt x="11448569" y="893230"/>
                  </a:lnTo>
                  <a:lnTo>
                    <a:pt x="11448569" y="900135"/>
                  </a:lnTo>
                  <a:lnTo>
                    <a:pt x="11198543" y="900135"/>
                  </a:lnTo>
                  <a:close/>
                  <a:moveTo>
                    <a:pt x="11188819" y="886517"/>
                  </a:moveTo>
                  <a:lnTo>
                    <a:pt x="11188819" y="866042"/>
                  </a:lnTo>
                  <a:lnTo>
                    <a:pt x="11458303" y="866042"/>
                  </a:lnTo>
                  <a:lnTo>
                    <a:pt x="11458303" y="886555"/>
                  </a:lnTo>
                  <a:close/>
                  <a:moveTo>
                    <a:pt x="7205738" y="1622563"/>
                  </a:moveTo>
                  <a:lnTo>
                    <a:pt x="7205738" y="1588211"/>
                  </a:lnTo>
                  <a:lnTo>
                    <a:pt x="7316111" y="1588211"/>
                  </a:lnTo>
                  <a:lnTo>
                    <a:pt x="7316111" y="1622563"/>
                  </a:lnTo>
                  <a:close/>
                  <a:moveTo>
                    <a:pt x="6564711" y="1622563"/>
                  </a:moveTo>
                  <a:lnTo>
                    <a:pt x="6564711" y="1331319"/>
                  </a:lnTo>
                  <a:lnTo>
                    <a:pt x="6577667" y="1331319"/>
                  </a:lnTo>
                  <a:lnTo>
                    <a:pt x="6577667" y="1622554"/>
                  </a:lnTo>
                  <a:close/>
                  <a:moveTo>
                    <a:pt x="6457924" y="1622563"/>
                  </a:moveTo>
                  <a:lnTo>
                    <a:pt x="6457924" y="1331319"/>
                  </a:lnTo>
                  <a:lnTo>
                    <a:pt x="6558784" y="1331319"/>
                  </a:lnTo>
                  <a:lnTo>
                    <a:pt x="6558784" y="1622554"/>
                  </a:lnTo>
                  <a:close/>
                  <a:moveTo>
                    <a:pt x="6439041" y="1622563"/>
                  </a:moveTo>
                  <a:lnTo>
                    <a:pt x="6439041" y="1331319"/>
                  </a:lnTo>
                  <a:lnTo>
                    <a:pt x="6452036" y="1331319"/>
                  </a:lnTo>
                  <a:lnTo>
                    <a:pt x="6452036" y="1622554"/>
                  </a:lnTo>
                  <a:close/>
                  <a:moveTo>
                    <a:pt x="6284217" y="1622563"/>
                  </a:moveTo>
                  <a:lnTo>
                    <a:pt x="6284217" y="1197334"/>
                  </a:lnTo>
                  <a:lnTo>
                    <a:pt x="6297174" y="1197334"/>
                  </a:lnTo>
                  <a:lnTo>
                    <a:pt x="6297174" y="1622563"/>
                  </a:lnTo>
                  <a:close/>
                  <a:moveTo>
                    <a:pt x="6262045" y="1622563"/>
                  </a:moveTo>
                  <a:lnTo>
                    <a:pt x="6262045" y="1535340"/>
                  </a:lnTo>
                  <a:lnTo>
                    <a:pt x="6264068" y="1535340"/>
                  </a:lnTo>
                  <a:lnTo>
                    <a:pt x="6264068" y="1622554"/>
                  </a:lnTo>
                  <a:close/>
                  <a:moveTo>
                    <a:pt x="6256118" y="1589841"/>
                  </a:moveTo>
                  <a:lnTo>
                    <a:pt x="6256118" y="1593514"/>
                  </a:lnTo>
                  <a:lnTo>
                    <a:pt x="6224173" y="1593514"/>
                  </a:lnTo>
                  <a:lnTo>
                    <a:pt x="6224173" y="1589813"/>
                  </a:lnTo>
                  <a:lnTo>
                    <a:pt x="6239987" y="1574699"/>
                  </a:lnTo>
                  <a:close/>
                  <a:moveTo>
                    <a:pt x="6237417" y="1568091"/>
                  </a:moveTo>
                  <a:cubicBezTo>
                    <a:pt x="6238675" y="1566893"/>
                    <a:pt x="6238724" y="1564902"/>
                    <a:pt x="6237525" y="1563644"/>
                  </a:cubicBezTo>
                  <a:cubicBezTo>
                    <a:pt x="6237490" y="1563607"/>
                    <a:pt x="6237454" y="1563571"/>
                    <a:pt x="6237417" y="1563536"/>
                  </a:cubicBezTo>
                  <a:lnTo>
                    <a:pt x="6224192" y="1551778"/>
                  </a:lnTo>
                  <a:lnTo>
                    <a:pt x="6224192" y="1550176"/>
                  </a:lnTo>
                  <a:lnTo>
                    <a:pt x="6237858" y="1563238"/>
                  </a:lnTo>
                  <a:cubicBezTo>
                    <a:pt x="6238408" y="1563764"/>
                    <a:pt x="6239140" y="1564056"/>
                    <a:pt x="6239901" y="1564053"/>
                  </a:cubicBezTo>
                  <a:lnTo>
                    <a:pt x="6240074" y="1564053"/>
                  </a:lnTo>
                  <a:cubicBezTo>
                    <a:pt x="6240826" y="1564063"/>
                    <a:pt x="6241553" y="1563777"/>
                    <a:pt x="6242097" y="1563257"/>
                  </a:cubicBezTo>
                  <a:lnTo>
                    <a:pt x="6256137" y="1550090"/>
                  </a:lnTo>
                  <a:lnTo>
                    <a:pt x="6256137" y="1551778"/>
                  </a:lnTo>
                  <a:lnTo>
                    <a:pt x="6242922" y="1563536"/>
                  </a:lnTo>
                  <a:cubicBezTo>
                    <a:pt x="6241667" y="1564713"/>
                    <a:pt x="6241604" y="1566686"/>
                    <a:pt x="6242782" y="1567941"/>
                  </a:cubicBezTo>
                  <a:cubicBezTo>
                    <a:pt x="6242827" y="1567989"/>
                    <a:pt x="6242874" y="1568036"/>
                    <a:pt x="6242922" y="1568081"/>
                  </a:cubicBezTo>
                  <a:lnTo>
                    <a:pt x="6256156" y="1580088"/>
                  </a:lnTo>
                  <a:lnTo>
                    <a:pt x="6256156" y="1581728"/>
                  </a:lnTo>
                  <a:lnTo>
                    <a:pt x="6242116" y="1568551"/>
                  </a:lnTo>
                  <a:cubicBezTo>
                    <a:pt x="6241569" y="1568042"/>
                    <a:pt x="6240849" y="1567761"/>
                    <a:pt x="6240102" y="1567765"/>
                  </a:cubicBezTo>
                  <a:lnTo>
                    <a:pt x="6239997" y="1567765"/>
                  </a:lnTo>
                  <a:cubicBezTo>
                    <a:pt x="6239211" y="1567742"/>
                    <a:pt x="6238449" y="1568032"/>
                    <a:pt x="6237877" y="1568570"/>
                  </a:cubicBezTo>
                  <a:lnTo>
                    <a:pt x="6224211" y="1581632"/>
                  </a:lnTo>
                  <a:lnTo>
                    <a:pt x="6224211" y="1580088"/>
                  </a:lnTo>
                  <a:close/>
                  <a:moveTo>
                    <a:pt x="6239939" y="1562337"/>
                  </a:moveTo>
                  <a:lnTo>
                    <a:pt x="6239939" y="1562337"/>
                  </a:lnTo>
                  <a:close/>
                  <a:moveTo>
                    <a:pt x="6256118" y="1559671"/>
                  </a:moveTo>
                  <a:lnTo>
                    <a:pt x="6256118" y="1572071"/>
                  </a:lnTo>
                  <a:lnTo>
                    <a:pt x="6249213" y="1565808"/>
                  </a:lnTo>
                  <a:close/>
                  <a:moveTo>
                    <a:pt x="6224173" y="1541958"/>
                  </a:moveTo>
                  <a:lnTo>
                    <a:pt x="6224173" y="1535312"/>
                  </a:lnTo>
                  <a:lnTo>
                    <a:pt x="6256118" y="1535312"/>
                  </a:lnTo>
                  <a:lnTo>
                    <a:pt x="6256118" y="1541948"/>
                  </a:lnTo>
                  <a:lnTo>
                    <a:pt x="6239987" y="1557072"/>
                  </a:lnTo>
                  <a:close/>
                  <a:moveTo>
                    <a:pt x="6224173" y="1572071"/>
                  </a:moveTo>
                  <a:lnTo>
                    <a:pt x="6224173" y="1559671"/>
                  </a:lnTo>
                  <a:lnTo>
                    <a:pt x="6231078" y="1565808"/>
                  </a:lnTo>
                  <a:close/>
                  <a:moveTo>
                    <a:pt x="6224173" y="1599729"/>
                  </a:moveTo>
                  <a:lnTo>
                    <a:pt x="6224173" y="1599403"/>
                  </a:lnTo>
                  <a:lnTo>
                    <a:pt x="6256118" y="1599403"/>
                  </a:lnTo>
                  <a:lnTo>
                    <a:pt x="6256118" y="1599719"/>
                  </a:lnTo>
                  <a:close/>
                  <a:moveTo>
                    <a:pt x="6224173" y="1622534"/>
                  </a:moveTo>
                  <a:lnTo>
                    <a:pt x="6224173" y="1605646"/>
                  </a:lnTo>
                  <a:lnTo>
                    <a:pt x="6256118" y="1605646"/>
                  </a:lnTo>
                  <a:lnTo>
                    <a:pt x="6256118" y="1622534"/>
                  </a:lnTo>
                  <a:close/>
                  <a:moveTo>
                    <a:pt x="6216203" y="1622534"/>
                  </a:moveTo>
                  <a:lnTo>
                    <a:pt x="6216203" y="1535340"/>
                  </a:lnTo>
                  <a:lnTo>
                    <a:pt x="6218256" y="1535340"/>
                  </a:lnTo>
                  <a:lnTo>
                    <a:pt x="6218256" y="1622554"/>
                  </a:lnTo>
                  <a:close/>
                  <a:moveTo>
                    <a:pt x="5418569" y="1622534"/>
                  </a:moveTo>
                  <a:lnTo>
                    <a:pt x="5418569" y="1539349"/>
                  </a:lnTo>
                  <a:lnTo>
                    <a:pt x="5489018" y="1539349"/>
                  </a:lnTo>
                  <a:lnTo>
                    <a:pt x="5489018" y="1622534"/>
                  </a:lnTo>
                  <a:close/>
                  <a:moveTo>
                    <a:pt x="3594573" y="1558405"/>
                  </a:moveTo>
                  <a:lnTo>
                    <a:pt x="3594573" y="1293534"/>
                  </a:lnTo>
                  <a:cubicBezTo>
                    <a:pt x="3594683" y="1293225"/>
                    <a:pt x="3594741" y="1292902"/>
                    <a:pt x="3594746" y="1292575"/>
                  </a:cubicBezTo>
                  <a:cubicBezTo>
                    <a:pt x="3594743" y="1292247"/>
                    <a:pt x="3594685" y="1291923"/>
                    <a:pt x="3594573" y="1291616"/>
                  </a:cubicBezTo>
                  <a:lnTo>
                    <a:pt x="3594573" y="1222729"/>
                  </a:lnTo>
                  <a:cubicBezTo>
                    <a:pt x="3594803" y="1222087"/>
                    <a:pt x="3594803" y="1221386"/>
                    <a:pt x="3594573" y="1220744"/>
                  </a:cubicBezTo>
                  <a:lnTo>
                    <a:pt x="3594573" y="1143812"/>
                  </a:lnTo>
                  <a:lnTo>
                    <a:pt x="3946533" y="1143812"/>
                  </a:lnTo>
                  <a:lnTo>
                    <a:pt x="3946533" y="1622640"/>
                  </a:lnTo>
                  <a:lnTo>
                    <a:pt x="3594573" y="1622640"/>
                  </a:lnTo>
                  <a:lnTo>
                    <a:pt x="3594573" y="1560496"/>
                  </a:lnTo>
                  <a:cubicBezTo>
                    <a:pt x="3594803" y="1559854"/>
                    <a:pt x="3594803" y="1559152"/>
                    <a:pt x="3594573" y="1558510"/>
                  </a:cubicBezTo>
                  <a:close/>
                  <a:moveTo>
                    <a:pt x="5466347" y="492638"/>
                  </a:moveTo>
                  <a:lnTo>
                    <a:pt x="5466347" y="532974"/>
                  </a:lnTo>
                  <a:lnTo>
                    <a:pt x="5402371" y="532974"/>
                  </a:lnTo>
                  <a:lnTo>
                    <a:pt x="5402371" y="492638"/>
                  </a:lnTo>
                  <a:close/>
                  <a:moveTo>
                    <a:pt x="5614458" y="462084"/>
                  </a:moveTo>
                  <a:lnTo>
                    <a:pt x="5614458" y="532974"/>
                  </a:lnTo>
                  <a:lnTo>
                    <a:pt x="5577795" y="532974"/>
                  </a:lnTo>
                  <a:lnTo>
                    <a:pt x="5577795" y="462084"/>
                  </a:lnTo>
                  <a:close/>
                  <a:moveTo>
                    <a:pt x="5665372" y="500502"/>
                  </a:moveTo>
                  <a:lnTo>
                    <a:pt x="5665372" y="532974"/>
                  </a:lnTo>
                  <a:lnTo>
                    <a:pt x="5628239" y="532974"/>
                  </a:lnTo>
                  <a:lnTo>
                    <a:pt x="5628239" y="500502"/>
                  </a:lnTo>
                  <a:close/>
                  <a:moveTo>
                    <a:pt x="6246538" y="1059610"/>
                  </a:moveTo>
                  <a:lnTo>
                    <a:pt x="6059855" y="1059610"/>
                  </a:lnTo>
                  <a:lnTo>
                    <a:pt x="6059855" y="1050020"/>
                  </a:lnTo>
                  <a:lnTo>
                    <a:pt x="6246547" y="1050020"/>
                  </a:lnTo>
                  <a:cubicBezTo>
                    <a:pt x="6249195" y="1050020"/>
                    <a:pt x="6251342" y="1052166"/>
                    <a:pt x="6251342" y="1054815"/>
                  </a:cubicBezTo>
                  <a:cubicBezTo>
                    <a:pt x="6251342" y="1057463"/>
                    <a:pt x="6249195" y="1059610"/>
                    <a:pt x="6246547" y="1059610"/>
                  </a:cubicBezTo>
                  <a:close/>
                  <a:moveTo>
                    <a:pt x="6059845" y="1080037"/>
                  </a:moveTo>
                  <a:lnTo>
                    <a:pt x="6059845" y="1071032"/>
                  </a:lnTo>
                  <a:lnTo>
                    <a:pt x="6246010" y="1071032"/>
                  </a:lnTo>
                  <a:lnTo>
                    <a:pt x="6250086" y="1080258"/>
                  </a:lnTo>
                  <a:close/>
                  <a:moveTo>
                    <a:pt x="6059845" y="1094969"/>
                  </a:moveTo>
                  <a:lnTo>
                    <a:pt x="6059845" y="1085964"/>
                  </a:lnTo>
                  <a:lnTo>
                    <a:pt x="6252704" y="1086184"/>
                  </a:lnTo>
                  <a:lnTo>
                    <a:pt x="6256540" y="1094815"/>
                  </a:lnTo>
                  <a:close/>
                  <a:moveTo>
                    <a:pt x="6059845" y="1109901"/>
                  </a:moveTo>
                  <a:lnTo>
                    <a:pt x="6059845" y="1100886"/>
                  </a:lnTo>
                  <a:lnTo>
                    <a:pt x="6259149" y="1100761"/>
                  </a:lnTo>
                  <a:lnTo>
                    <a:pt x="6263282" y="1110112"/>
                  </a:lnTo>
                  <a:close/>
                  <a:moveTo>
                    <a:pt x="6059845" y="1124813"/>
                  </a:moveTo>
                  <a:lnTo>
                    <a:pt x="6059845" y="1115818"/>
                  </a:lnTo>
                  <a:lnTo>
                    <a:pt x="6265900" y="1116038"/>
                  </a:lnTo>
                  <a:lnTo>
                    <a:pt x="6269736" y="1124670"/>
                  </a:lnTo>
                  <a:close/>
                  <a:moveTo>
                    <a:pt x="6059845" y="1139755"/>
                  </a:moveTo>
                  <a:lnTo>
                    <a:pt x="6059845" y="1130731"/>
                  </a:lnTo>
                  <a:lnTo>
                    <a:pt x="6272335" y="1130616"/>
                  </a:lnTo>
                  <a:lnTo>
                    <a:pt x="6276469" y="1139966"/>
                  </a:lnTo>
                  <a:close/>
                  <a:moveTo>
                    <a:pt x="6059845" y="1155032"/>
                  </a:moveTo>
                  <a:lnTo>
                    <a:pt x="6059845" y="1145672"/>
                  </a:lnTo>
                  <a:lnTo>
                    <a:pt x="6279087" y="1145893"/>
                  </a:lnTo>
                  <a:lnTo>
                    <a:pt x="6283220" y="1155243"/>
                  </a:lnTo>
                  <a:close/>
                  <a:moveTo>
                    <a:pt x="6059845" y="1169609"/>
                  </a:moveTo>
                  <a:lnTo>
                    <a:pt x="6059845" y="1160978"/>
                  </a:lnTo>
                  <a:lnTo>
                    <a:pt x="6285838" y="1161189"/>
                  </a:lnTo>
                  <a:lnTo>
                    <a:pt x="6289568" y="1169638"/>
                  </a:lnTo>
                  <a:close/>
                  <a:moveTo>
                    <a:pt x="6292340" y="1175881"/>
                  </a:moveTo>
                  <a:lnTo>
                    <a:pt x="6059855" y="1175881"/>
                  </a:lnTo>
                  <a:lnTo>
                    <a:pt x="6059855" y="1175517"/>
                  </a:lnTo>
                  <a:lnTo>
                    <a:pt x="6292196" y="1175517"/>
                  </a:lnTo>
                  <a:close/>
                  <a:moveTo>
                    <a:pt x="6190444" y="1568714"/>
                  </a:moveTo>
                  <a:lnTo>
                    <a:pt x="6191336" y="1567573"/>
                  </a:lnTo>
                  <a:cubicBezTo>
                    <a:pt x="6191672" y="1567151"/>
                    <a:pt x="6192007" y="1566720"/>
                    <a:pt x="6192295" y="1566288"/>
                  </a:cubicBezTo>
                  <a:lnTo>
                    <a:pt x="6192295" y="1622554"/>
                  </a:lnTo>
                  <a:lnTo>
                    <a:pt x="6179339" y="1622554"/>
                  </a:lnTo>
                  <a:lnTo>
                    <a:pt x="6179339" y="1581258"/>
                  </a:lnTo>
                  <a:cubicBezTo>
                    <a:pt x="6179914" y="1580673"/>
                    <a:pt x="6180490" y="1580079"/>
                    <a:pt x="6181046" y="1579484"/>
                  </a:cubicBezTo>
                  <a:lnTo>
                    <a:pt x="6181219" y="1579302"/>
                  </a:lnTo>
                  <a:cubicBezTo>
                    <a:pt x="6181976" y="1578506"/>
                    <a:pt x="6182715" y="1577700"/>
                    <a:pt x="6183453" y="1576885"/>
                  </a:cubicBezTo>
                  <a:lnTo>
                    <a:pt x="6184249" y="1576003"/>
                  </a:lnTo>
                  <a:cubicBezTo>
                    <a:pt x="6184767" y="1575418"/>
                    <a:pt x="6185294" y="1574833"/>
                    <a:pt x="6185812" y="1574238"/>
                  </a:cubicBezTo>
                  <a:lnTo>
                    <a:pt x="6186580" y="1573337"/>
                  </a:lnTo>
                  <a:lnTo>
                    <a:pt x="6186714" y="1573183"/>
                  </a:lnTo>
                  <a:cubicBezTo>
                    <a:pt x="6187184" y="1572627"/>
                    <a:pt x="6187673" y="1572071"/>
                    <a:pt x="6188124" y="1571515"/>
                  </a:cubicBezTo>
                  <a:cubicBezTo>
                    <a:pt x="6188440" y="1571141"/>
                    <a:pt x="6188738" y="1570767"/>
                    <a:pt x="6189083" y="1570393"/>
                  </a:cubicBezTo>
                  <a:cubicBezTo>
                    <a:pt x="6189543" y="1569836"/>
                    <a:pt x="6189993" y="1569280"/>
                    <a:pt x="6190444" y="1568714"/>
                  </a:cubicBezTo>
                  <a:close/>
                  <a:moveTo>
                    <a:pt x="6190732" y="1558529"/>
                  </a:moveTo>
                  <a:cubicBezTo>
                    <a:pt x="6189533" y="1560208"/>
                    <a:pt x="6188248" y="1561915"/>
                    <a:pt x="6186829" y="1563746"/>
                  </a:cubicBezTo>
                  <a:cubicBezTo>
                    <a:pt x="6182956" y="1568725"/>
                    <a:pt x="6178793" y="1573471"/>
                    <a:pt x="6174362" y="1577959"/>
                  </a:cubicBezTo>
                  <a:cubicBezTo>
                    <a:pt x="6171600" y="1580731"/>
                    <a:pt x="6168704" y="1583435"/>
                    <a:pt x="6165730" y="1585986"/>
                  </a:cubicBezTo>
                  <a:cubicBezTo>
                    <a:pt x="6160792" y="1590226"/>
                    <a:pt x="6155583" y="1594141"/>
                    <a:pt x="6150137" y="1597705"/>
                  </a:cubicBezTo>
                  <a:cubicBezTo>
                    <a:pt x="6145441" y="1600782"/>
                    <a:pt x="6140574" y="1603590"/>
                    <a:pt x="6135560" y="1606116"/>
                  </a:cubicBezTo>
                  <a:cubicBezTo>
                    <a:pt x="6132683" y="1607564"/>
                    <a:pt x="6129671" y="1608993"/>
                    <a:pt x="6126612" y="1610240"/>
                  </a:cubicBezTo>
                  <a:cubicBezTo>
                    <a:pt x="6125730" y="1610604"/>
                    <a:pt x="6124867" y="1610969"/>
                    <a:pt x="6124004" y="1611314"/>
                  </a:cubicBezTo>
                  <a:lnTo>
                    <a:pt x="6122661" y="1611841"/>
                  </a:lnTo>
                  <a:lnTo>
                    <a:pt x="6121241" y="1612388"/>
                  </a:lnTo>
                  <a:cubicBezTo>
                    <a:pt x="6118297" y="1613500"/>
                    <a:pt x="6115286" y="1614527"/>
                    <a:pt x="6112294" y="1615457"/>
                  </a:cubicBezTo>
                  <a:lnTo>
                    <a:pt x="6111479" y="1615706"/>
                  </a:lnTo>
                  <a:cubicBezTo>
                    <a:pt x="6110079" y="1616128"/>
                    <a:pt x="6108707" y="1616521"/>
                    <a:pt x="6107355" y="1616886"/>
                  </a:cubicBezTo>
                  <a:lnTo>
                    <a:pt x="6105437" y="1617394"/>
                  </a:lnTo>
                  <a:lnTo>
                    <a:pt x="6104996" y="1617509"/>
                  </a:lnTo>
                  <a:cubicBezTo>
                    <a:pt x="6100364" y="1618689"/>
                    <a:pt x="6095674" y="1619648"/>
                    <a:pt x="6091052" y="1620386"/>
                  </a:cubicBezTo>
                  <a:lnTo>
                    <a:pt x="6088079" y="1620818"/>
                  </a:lnTo>
                  <a:lnTo>
                    <a:pt x="6087120" y="1620942"/>
                  </a:lnTo>
                  <a:lnTo>
                    <a:pt x="6085327" y="1621153"/>
                  </a:lnTo>
                  <a:lnTo>
                    <a:pt x="6056777" y="1621153"/>
                  </a:lnTo>
                  <a:lnTo>
                    <a:pt x="6056690" y="1621153"/>
                  </a:lnTo>
                  <a:lnTo>
                    <a:pt x="6056518" y="1621067"/>
                  </a:lnTo>
                  <a:lnTo>
                    <a:pt x="6056355" y="1621000"/>
                  </a:lnTo>
                  <a:lnTo>
                    <a:pt x="6056009" y="1620799"/>
                  </a:lnTo>
                  <a:lnTo>
                    <a:pt x="6055760" y="1620655"/>
                  </a:lnTo>
                  <a:lnTo>
                    <a:pt x="6055616" y="1620578"/>
                  </a:lnTo>
                  <a:lnTo>
                    <a:pt x="6055165" y="1620242"/>
                  </a:lnTo>
                  <a:lnTo>
                    <a:pt x="6054935" y="1620079"/>
                  </a:lnTo>
                  <a:cubicBezTo>
                    <a:pt x="6054715" y="1619897"/>
                    <a:pt x="6054504" y="1619715"/>
                    <a:pt x="6054302" y="1619523"/>
                  </a:cubicBezTo>
                  <a:cubicBezTo>
                    <a:pt x="6051156" y="1616377"/>
                    <a:pt x="6051156" y="1611277"/>
                    <a:pt x="6054302" y="1608130"/>
                  </a:cubicBezTo>
                  <a:cubicBezTo>
                    <a:pt x="6055813" y="1606619"/>
                    <a:pt x="6057862" y="1605771"/>
                    <a:pt x="6059999" y="1605771"/>
                  </a:cubicBezTo>
                  <a:lnTo>
                    <a:pt x="6073108" y="1605771"/>
                  </a:lnTo>
                  <a:cubicBezTo>
                    <a:pt x="6075506" y="1605771"/>
                    <a:pt x="6077903" y="1605598"/>
                    <a:pt x="6080320" y="1605416"/>
                  </a:cubicBezTo>
                  <a:cubicBezTo>
                    <a:pt x="6084270" y="1605096"/>
                    <a:pt x="6088200" y="1604578"/>
                    <a:pt x="6092097" y="1603862"/>
                  </a:cubicBezTo>
                  <a:cubicBezTo>
                    <a:pt x="6093305" y="1603642"/>
                    <a:pt x="6094427" y="1603412"/>
                    <a:pt x="6095511" y="1603172"/>
                  </a:cubicBezTo>
                  <a:cubicBezTo>
                    <a:pt x="6096863" y="1602874"/>
                    <a:pt x="6098216" y="1602558"/>
                    <a:pt x="6099530" y="1602213"/>
                  </a:cubicBezTo>
                  <a:cubicBezTo>
                    <a:pt x="6102407" y="1601474"/>
                    <a:pt x="6105351" y="1600592"/>
                    <a:pt x="6108448" y="1599518"/>
                  </a:cubicBezTo>
                  <a:cubicBezTo>
                    <a:pt x="6120310" y="1595315"/>
                    <a:pt x="6131522" y="1589465"/>
                    <a:pt x="6141755" y="1582141"/>
                  </a:cubicBezTo>
                  <a:lnTo>
                    <a:pt x="6143750" y="1580731"/>
                  </a:lnTo>
                  <a:lnTo>
                    <a:pt x="6146282" y="1578889"/>
                  </a:lnTo>
                  <a:lnTo>
                    <a:pt x="6146282" y="1578889"/>
                  </a:lnTo>
                  <a:lnTo>
                    <a:pt x="6146377" y="1578813"/>
                  </a:lnTo>
                  <a:lnTo>
                    <a:pt x="6146598" y="1578659"/>
                  </a:lnTo>
                  <a:lnTo>
                    <a:pt x="6146598" y="1578659"/>
                  </a:lnTo>
                  <a:cubicBezTo>
                    <a:pt x="6148957" y="1576904"/>
                    <a:pt x="6151086" y="1575274"/>
                    <a:pt x="6153206" y="1573644"/>
                  </a:cubicBezTo>
                  <a:cubicBezTo>
                    <a:pt x="6154625" y="1572550"/>
                    <a:pt x="6155977" y="1571524"/>
                    <a:pt x="6157262" y="1570565"/>
                  </a:cubicBezTo>
                  <a:lnTo>
                    <a:pt x="6158116" y="1569894"/>
                  </a:lnTo>
                  <a:cubicBezTo>
                    <a:pt x="6158960" y="1569194"/>
                    <a:pt x="6159861" y="1568379"/>
                    <a:pt x="6160782" y="1567467"/>
                  </a:cubicBezTo>
                  <a:cubicBezTo>
                    <a:pt x="6161166" y="1567084"/>
                    <a:pt x="6161568" y="1566681"/>
                    <a:pt x="6161971" y="1566259"/>
                  </a:cubicBezTo>
                  <a:cubicBezTo>
                    <a:pt x="6162374" y="1565837"/>
                    <a:pt x="6162930" y="1565300"/>
                    <a:pt x="6163381" y="1564744"/>
                  </a:cubicBezTo>
                  <a:cubicBezTo>
                    <a:pt x="6165107" y="1562826"/>
                    <a:pt x="6167025" y="1560553"/>
                    <a:pt x="6169078" y="1557935"/>
                  </a:cubicBezTo>
                  <a:cubicBezTo>
                    <a:pt x="6169973" y="1556803"/>
                    <a:pt x="6170893" y="1555611"/>
                    <a:pt x="6171840" y="1554358"/>
                  </a:cubicBezTo>
                  <a:cubicBezTo>
                    <a:pt x="6174036" y="1551433"/>
                    <a:pt x="6176404" y="1548143"/>
                    <a:pt x="6178879" y="1544576"/>
                  </a:cubicBezTo>
                  <a:cubicBezTo>
                    <a:pt x="6179838" y="1543128"/>
                    <a:pt x="6180912" y="1541622"/>
                    <a:pt x="6181957" y="1540088"/>
                  </a:cubicBezTo>
                  <a:cubicBezTo>
                    <a:pt x="6186877" y="1532828"/>
                    <a:pt x="6192219" y="1524532"/>
                    <a:pt x="6197848" y="1515441"/>
                  </a:cubicBezTo>
                  <a:cubicBezTo>
                    <a:pt x="6199421" y="1512890"/>
                    <a:pt x="6200859" y="1510531"/>
                    <a:pt x="6202125" y="1508440"/>
                  </a:cubicBezTo>
                  <a:lnTo>
                    <a:pt x="6202125" y="1532483"/>
                  </a:lnTo>
                  <a:cubicBezTo>
                    <a:pt x="6202130" y="1534019"/>
                    <a:pt x="6203308" y="1535297"/>
                    <a:pt x="6204839" y="1535427"/>
                  </a:cubicBezTo>
                  <a:cubicBezTo>
                    <a:pt x="6201289" y="1542389"/>
                    <a:pt x="6197295" y="1549116"/>
                    <a:pt x="6192880" y="1555566"/>
                  </a:cubicBezTo>
                  <a:cubicBezTo>
                    <a:pt x="6192142" y="1556525"/>
                    <a:pt x="6191451" y="1557532"/>
                    <a:pt x="6190732" y="1558529"/>
                  </a:cubicBezTo>
                  <a:close/>
                  <a:moveTo>
                    <a:pt x="6173470" y="1603143"/>
                  </a:moveTo>
                  <a:lnTo>
                    <a:pt x="6173470" y="1621086"/>
                  </a:lnTo>
                  <a:lnTo>
                    <a:pt x="6161645" y="1621086"/>
                  </a:lnTo>
                  <a:lnTo>
                    <a:pt x="6161645" y="1603143"/>
                  </a:lnTo>
                  <a:close/>
                  <a:moveTo>
                    <a:pt x="6021379" y="1603143"/>
                  </a:moveTo>
                  <a:lnTo>
                    <a:pt x="6021379" y="1621086"/>
                  </a:lnTo>
                  <a:lnTo>
                    <a:pt x="6019144" y="1621086"/>
                  </a:lnTo>
                  <a:lnTo>
                    <a:pt x="6019144" y="1603143"/>
                  </a:lnTo>
                  <a:close/>
                  <a:moveTo>
                    <a:pt x="5974387" y="1527208"/>
                  </a:moveTo>
                  <a:lnTo>
                    <a:pt x="5974387" y="1479017"/>
                  </a:lnTo>
                  <a:lnTo>
                    <a:pt x="6000060" y="1479017"/>
                  </a:lnTo>
                  <a:lnTo>
                    <a:pt x="6000060" y="1527208"/>
                  </a:lnTo>
                  <a:close/>
                  <a:moveTo>
                    <a:pt x="5933658" y="1527208"/>
                  </a:moveTo>
                  <a:lnTo>
                    <a:pt x="5933658" y="1479017"/>
                  </a:lnTo>
                  <a:lnTo>
                    <a:pt x="5958400" y="1479017"/>
                  </a:lnTo>
                  <a:lnTo>
                    <a:pt x="5958400" y="1527208"/>
                  </a:lnTo>
                  <a:close/>
                  <a:moveTo>
                    <a:pt x="5926484" y="1479017"/>
                  </a:moveTo>
                  <a:lnTo>
                    <a:pt x="5927740" y="1479017"/>
                  </a:lnTo>
                  <a:lnTo>
                    <a:pt x="5927740" y="1530171"/>
                  </a:lnTo>
                  <a:cubicBezTo>
                    <a:pt x="5927740" y="1531803"/>
                    <a:pt x="5929063" y="1533125"/>
                    <a:pt x="5930694" y="1533125"/>
                  </a:cubicBezTo>
                  <a:lnTo>
                    <a:pt x="5961383" y="1533125"/>
                  </a:lnTo>
                  <a:cubicBezTo>
                    <a:pt x="5963014" y="1533125"/>
                    <a:pt x="5964337" y="1531803"/>
                    <a:pt x="5964337" y="1530171"/>
                  </a:cubicBezTo>
                  <a:lnTo>
                    <a:pt x="5964337" y="1479017"/>
                  </a:lnTo>
                  <a:lnTo>
                    <a:pt x="5968489" y="1479017"/>
                  </a:lnTo>
                  <a:lnTo>
                    <a:pt x="5968489" y="1530171"/>
                  </a:lnTo>
                  <a:cubicBezTo>
                    <a:pt x="5968489" y="1531803"/>
                    <a:pt x="5969812" y="1533125"/>
                    <a:pt x="5971443" y="1533125"/>
                  </a:cubicBezTo>
                  <a:lnTo>
                    <a:pt x="6003033" y="1533125"/>
                  </a:lnTo>
                  <a:cubicBezTo>
                    <a:pt x="6004665" y="1533130"/>
                    <a:pt x="6005991" y="1531812"/>
                    <a:pt x="6005996" y="1530181"/>
                  </a:cubicBezTo>
                  <a:cubicBezTo>
                    <a:pt x="6005996" y="1530178"/>
                    <a:pt x="6005996" y="1530175"/>
                    <a:pt x="6005996" y="1530171"/>
                  </a:cubicBezTo>
                  <a:lnTo>
                    <a:pt x="6005996" y="1479017"/>
                  </a:lnTo>
                  <a:lnTo>
                    <a:pt x="6013266" y="1479017"/>
                  </a:lnTo>
                  <a:lnTo>
                    <a:pt x="6013266" y="1622554"/>
                  </a:lnTo>
                  <a:lnTo>
                    <a:pt x="5926494" y="1622554"/>
                  </a:lnTo>
                  <a:close/>
                  <a:moveTo>
                    <a:pt x="5855709" y="1473100"/>
                  </a:moveTo>
                  <a:cubicBezTo>
                    <a:pt x="5849695" y="1473158"/>
                    <a:pt x="5844359" y="1469257"/>
                    <a:pt x="5842589" y="1463510"/>
                  </a:cubicBezTo>
                  <a:cubicBezTo>
                    <a:pt x="5842115" y="1462049"/>
                    <a:pt x="5841888" y="1460519"/>
                    <a:pt x="5841918" y="1458983"/>
                  </a:cubicBezTo>
                  <a:cubicBezTo>
                    <a:pt x="5841987" y="1456110"/>
                    <a:pt x="5842968" y="1453333"/>
                    <a:pt x="5844718" y="1451052"/>
                  </a:cubicBezTo>
                  <a:lnTo>
                    <a:pt x="5871091" y="1416077"/>
                  </a:lnTo>
                  <a:lnTo>
                    <a:pt x="5884729" y="1397971"/>
                  </a:lnTo>
                  <a:lnTo>
                    <a:pt x="6052940" y="1397971"/>
                  </a:lnTo>
                  <a:lnTo>
                    <a:pt x="6093699" y="1450947"/>
                  </a:lnTo>
                  <a:cubicBezTo>
                    <a:pt x="6095264" y="1452962"/>
                    <a:pt x="6096240" y="1455372"/>
                    <a:pt x="6096518" y="1457909"/>
                  </a:cubicBezTo>
                  <a:cubicBezTo>
                    <a:pt x="6096518" y="1458254"/>
                    <a:pt x="6096576" y="1458609"/>
                    <a:pt x="6096576" y="1458974"/>
                  </a:cubicBezTo>
                  <a:cubicBezTo>
                    <a:pt x="6096603" y="1460483"/>
                    <a:pt x="6096380" y="1461987"/>
                    <a:pt x="6095914" y="1463424"/>
                  </a:cubicBezTo>
                  <a:cubicBezTo>
                    <a:pt x="6095648" y="1464242"/>
                    <a:pt x="6095307" y="1465035"/>
                    <a:pt x="6094897" y="1465792"/>
                  </a:cubicBezTo>
                  <a:cubicBezTo>
                    <a:pt x="6092974" y="1469394"/>
                    <a:pt x="6089534" y="1471940"/>
                    <a:pt x="6085528" y="1472726"/>
                  </a:cubicBezTo>
                  <a:cubicBezTo>
                    <a:pt x="6084627" y="1472900"/>
                    <a:pt x="6083712" y="1472987"/>
                    <a:pt x="6082795" y="1472985"/>
                  </a:cubicBezTo>
                  <a:lnTo>
                    <a:pt x="6071286" y="1472985"/>
                  </a:lnTo>
                  <a:cubicBezTo>
                    <a:pt x="6071020" y="1472984"/>
                    <a:pt x="6070755" y="1473023"/>
                    <a:pt x="6070500" y="1473100"/>
                  </a:cubicBezTo>
                  <a:close/>
                  <a:moveTo>
                    <a:pt x="5914794" y="1501784"/>
                  </a:moveTo>
                  <a:lnTo>
                    <a:pt x="5914794" y="1483851"/>
                  </a:lnTo>
                  <a:lnTo>
                    <a:pt x="5920548" y="1483851"/>
                  </a:lnTo>
                  <a:lnTo>
                    <a:pt x="5920548" y="1501784"/>
                  </a:lnTo>
                  <a:close/>
                  <a:moveTo>
                    <a:pt x="5914794" y="1525645"/>
                  </a:moveTo>
                  <a:lnTo>
                    <a:pt x="5914794" y="1507702"/>
                  </a:lnTo>
                  <a:lnTo>
                    <a:pt x="5920548" y="1507702"/>
                  </a:lnTo>
                  <a:lnTo>
                    <a:pt x="5920548" y="1525645"/>
                  </a:lnTo>
                  <a:close/>
                  <a:moveTo>
                    <a:pt x="5920548" y="1603143"/>
                  </a:moveTo>
                  <a:lnTo>
                    <a:pt x="5920548" y="1621086"/>
                  </a:lnTo>
                  <a:lnTo>
                    <a:pt x="5892928" y="1621086"/>
                  </a:lnTo>
                  <a:lnTo>
                    <a:pt x="5892928" y="1603143"/>
                  </a:lnTo>
                  <a:close/>
                  <a:moveTo>
                    <a:pt x="5768841" y="1197325"/>
                  </a:moveTo>
                  <a:lnTo>
                    <a:pt x="5768841" y="1622554"/>
                  </a:lnTo>
                  <a:lnTo>
                    <a:pt x="5755885" y="1622554"/>
                  </a:lnTo>
                  <a:lnTo>
                    <a:pt x="5755885" y="1197325"/>
                  </a:lnTo>
                  <a:close/>
                  <a:moveTo>
                    <a:pt x="5607563" y="1358632"/>
                  </a:moveTo>
                  <a:lnTo>
                    <a:pt x="5607563" y="1340688"/>
                  </a:lnTo>
                  <a:lnTo>
                    <a:pt x="5668815" y="1340688"/>
                  </a:lnTo>
                  <a:lnTo>
                    <a:pt x="5668815" y="1358632"/>
                  </a:lnTo>
                  <a:close/>
                  <a:moveTo>
                    <a:pt x="5708883" y="1390730"/>
                  </a:moveTo>
                  <a:lnTo>
                    <a:pt x="5708883" y="1379634"/>
                  </a:lnTo>
                  <a:lnTo>
                    <a:pt x="5712911" y="1379634"/>
                  </a:lnTo>
                  <a:lnTo>
                    <a:pt x="5712911" y="1390730"/>
                  </a:lnTo>
                  <a:close/>
                  <a:moveTo>
                    <a:pt x="5735985" y="1406352"/>
                  </a:moveTo>
                  <a:lnTo>
                    <a:pt x="5708883" y="1406352"/>
                  </a:lnTo>
                  <a:lnTo>
                    <a:pt x="5708883" y="1396647"/>
                  </a:lnTo>
                  <a:lnTo>
                    <a:pt x="5715874" y="1396647"/>
                  </a:lnTo>
                  <a:cubicBezTo>
                    <a:pt x="5717506" y="1396647"/>
                    <a:pt x="5718828" y="1395325"/>
                    <a:pt x="5718828" y="1393693"/>
                  </a:cubicBezTo>
                  <a:cubicBezTo>
                    <a:pt x="5718828" y="1393690"/>
                    <a:pt x="5718828" y="1393687"/>
                    <a:pt x="5718828" y="1393684"/>
                  </a:cubicBezTo>
                  <a:lnTo>
                    <a:pt x="5718828" y="1388419"/>
                  </a:lnTo>
                  <a:lnTo>
                    <a:pt x="5735985" y="1388419"/>
                  </a:lnTo>
                  <a:close/>
                  <a:moveTo>
                    <a:pt x="5708864" y="1439247"/>
                  </a:moveTo>
                  <a:lnTo>
                    <a:pt x="5708864" y="1428160"/>
                  </a:lnTo>
                  <a:lnTo>
                    <a:pt x="5712892" y="1428160"/>
                  </a:lnTo>
                  <a:lnTo>
                    <a:pt x="5712892" y="1439247"/>
                  </a:lnTo>
                  <a:close/>
                  <a:moveTo>
                    <a:pt x="5735966" y="1454054"/>
                  </a:moveTo>
                  <a:lnTo>
                    <a:pt x="5708864" y="1454054"/>
                  </a:lnTo>
                  <a:lnTo>
                    <a:pt x="5708864" y="1445164"/>
                  </a:lnTo>
                  <a:lnTo>
                    <a:pt x="5715855" y="1445164"/>
                  </a:lnTo>
                  <a:cubicBezTo>
                    <a:pt x="5717486" y="1445164"/>
                    <a:pt x="5718809" y="1443842"/>
                    <a:pt x="5718809" y="1442210"/>
                  </a:cubicBezTo>
                  <a:lnTo>
                    <a:pt x="5718809" y="1436120"/>
                  </a:lnTo>
                  <a:lnTo>
                    <a:pt x="5735966" y="1436120"/>
                  </a:lnTo>
                  <a:close/>
                  <a:moveTo>
                    <a:pt x="5718809" y="1492616"/>
                  </a:moveTo>
                  <a:lnTo>
                    <a:pt x="5718809" y="1483841"/>
                  </a:lnTo>
                  <a:lnTo>
                    <a:pt x="5735966" y="1483841"/>
                  </a:lnTo>
                  <a:lnTo>
                    <a:pt x="5735966" y="1501775"/>
                  </a:lnTo>
                  <a:lnTo>
                    <a:pt x="5706879" y="1501775"/>
                  </a:lnTo>
                  <a:cubicBezTo>
                    <a:pt x="5708067" y="1501356"/>
                    <a:pt x="5708862" y="1500234"/>
                    <a:pt x="5708864" y="1498974"/>
                  </a:cubicBezTo>
                  <a:lnTo>
                    <a:pt x="5708864" y="1495570"/>
                  </a:lnTo>
                  <a:lnTo>
                    <a:pt x="5715855" y="1495570"/>
                  </a:lnTo>
                  <a:cubicBezTo>
                    <a:pt x="5717483" y="1495570"/>
                    <a:pt x="5718804" y="1494253"/>
                    <a:pt x="5718809" y="1492626"/>
                  </a:cubicBezTo>
                  <a:close/>
                  <a:moveTo>
                    <a:pt x="5708864" y="1489653"/>
                  </a:moveTo>
                  <a:lnTo>
                    <a:pt x="5708864" y="1478567"/>
                  </a:lnTo>
                  <a:lnTo>
                    <a:pt x="5712892" y="1478567"/>
                  </a:lnTo>
                  <a:lnTo>
                    <a:pt x="5712892" y="1489653"/>
                  </a:lnTo>
                  <a:close/>
                  <a:moveTo>
                    <a:pt x="5735966" y="1531552"/>
                  </a:moveTo>
                  <a:lnTo>
                    <a:pt x="5735966" y="1549534"/>
                  </a:lnTo>
                  <a:lnTo>
                    <a:pt x="5674713" y="1549534"/>
                  </a:lnTo>
                  <a:lnTo>
                    <a:pt x="5674713" y="1531600"/>
                  </a:lnTo>
                  <a:close/>
                  <a:moveTo>
                    <a:pt x="5617910" y="1390720"/>
                  </a:moveTo>
                  <a:lnTo>
                    <a:pt x="5617910" y="1379625"/>
                  </a:lnTo>
                  <a:lnTo>
                    <a:pt x="5621938" y="1379625"/>
                  </a:lnTo>
                  <a:lnTo>
                    <a:pt x="5621938" y="1390720"/>
                  </a:lnTo>
                  <a:close/>
                  <a:moveTo>
                    <a:pt x="5607543" y="1388400"/>
                  </a:moveTo>
                  <a:lnTo>
                    <a:pt x="5611993" y="1388400"/>
                  </a:lnTo>
                  <a:lnTo>
                    <a:pt x="5611993" y="1393674"/>
                  </a:lnTo>
                  <a:cubicBezTo>
                    <a:pt x="5612009" y="1395070"/>
                    <a:pt x="5612995" y="1396268"/>
                    <a:pt x="5614362" y="1396551"/>
                  </a:cubicBezTo>
                  <a:lnTo>
                    <a:pt x="5614362" y="1396551"/>
                  </a:lnTo>
                  <a:cubicBezTo>
                    <a:pt x="5614558" y="1396590"/>
                    <a:pt x="5614757" y="1396609"/>
                    <a:pt x="5614957" y="1396609"/>
                  </a:cubicBezTo>
                  <a:lnTo>
                    <a:pt x="5621938" y="1396609"/>
                  </a:lnTo>
                  <a:lnTo>
                    <a:pt x="5621938" y="1406314"/>
                  </a:lnTo>
                  <a:lnTo>
                    <a:pt x="5607553" y="1406314"/>
                  </a:lnTo>
                  <a:close/>
                  <a:moveTo>
                    <a:pt x="5617910" y="1439228"/>
                  </a:moveTo>
                  <a:lnTo>
                    <a:pt x="5617910" y="1428141"/>
                  </a:lnTo>
                  <a:lnTo>
                    <a:pt x="5621938" y="1428141"/>
                  </a:lnTo>
                  <a:lnTo>
                    <a:pt x="5621938" y="1439247"/>
                  </a:lnTo>
                  <a:close/>
                  <a:moveTo>
                    <a:pt x="5607543" y="1436101"/>
                  </a:moveTo>
                  <a:lnTo>
                    <a:pt x="5611993" y="1436101"/>
                  </a:lnTo>
                  <a:lnTo>
                    <a:pt x="5611993" y="1442191"/>
                  </a:lnTo>
                  <a:cubicBezTo>
                    <a:pt x="5612006" y="1443589"/>
                    <a:pt x="5612993" y="1444788"/>
                    <a:pt x="5614362" y="1445068"/>
                  </a:cubicBezTo>
                  <a:lnTo>
                    <a:pt x="5614362" y="1445068"/>
                  </a:lnTo>
                  <a:cubicBezTo>
                    <a:pt x="5614558" y="1445107"/>
                    <a:pt x="5614757" y="1445126"/>
                    <a:pt x="5614957" y="1445126"/>
                  </a:cubicBezTo>
                  <a:lnTo>
                    <a:pt x="5621938" y="1445126"/>
                  </a:lnTo>
                  <a:lnTo>
                    <a:pt x="5621938" y="1454016"/>
                  </a:lnTo>
                  <a:lnTo>
                    <a:pt x="5607553" y="1454016"/>
                  </a:lnTo>
                  <a:close/>
                  <a:moveTo>
                    <a:pt x="5617910" y="1489634"/>
                  </a:moveTo>
                  <a:lnTo>
                    <a:pt x="5617910" y="1478567"/>
                  </a:lnTo>
                  <a:lnTo>
                    <a:pt x="5621938" y="1478567"/>
                  </a:lnTo>
                  <a:lnTo>
                    <a:pt x="5621938" y="1489653"/>
                  </a:lnTo>
                  <a:close/>
                  <a:moveTo>
                    <a:pt x="5607543" y="1483822"/>
                  </a:moveTo>
                  <a:lnTo>
                    <a:pt x="5611993" y="1483822"/>
                  </a:lnTo>
                  <a:lnTo>
                    <a:pt x="5611993" y="1492597"/>
                  </a:lnTo>
                  <a:cubicBezTo>
                    <a:pt x="5612006" y="1493995"/>
                    <a:pt x="5612993" y="1495194"/>
                    <a:pt x="5614362" y="1495474"/>
                  </a:cubicBezTo>
                  <a:lnTo>
                    <a:pt x="5614362" y="1495474"/>
                  </a:lnTo>
                  <a:cubicBezTo>
                    <a:pt x="5614558" y="1495513"/>
                    <a:pt x="5614757" y="1495532"/>
                    <a:pt x="5614957" y="1495532"/>
                  </a:cubicBezTo>
                  <a:lnTo>
                    <a:pt x="5621938" y="1495532"/>
                  </a:lnTo>
                  <a:lnTo>
                    <a:pt x="5621938" y="1498936"/>
                  </a:lnTo>
                  <a:cubicBezTo>
                    <a:pt x="5621941" y="1499136"/>
                    <a:pt x="5621964" y="1499335"/>
                    <a:pt x="5622005" y="1499531"/>
                  </a:cubicBezTo>
                  <a:cubicBezTo>
                    <a:pt x="5622214" y="1500551"/>
                    <a:pt x="5622942" y="1501388"/>
                    <a:pt x="5623923" y="1501736"/>
                  </a:cubicBezTo>
                  <a:lnTo>
                    <a:pt x="5607534" y="1501736"/>
                  </a:lnTo>
                  <a:close/>
                  <a:moveTo>
                    <a:pt x="5685512" y="1507682"/>
                  </a:moveTo>
                  <a:lnTo>
                    <a:pt x="5685512" y="1525616"/>
                  </a:lnTo>
                  <a:lnTo>
                    <a:pt x="5624259" y="1525616"/>
                  </a:lnTo>
                  <a:lnTo>
                    <a:pt x="5624259" y="1507682"/>
                  </a:lnTo>
                  <a:close/>
                  <a:moveTo>
                    <a:pt x="5627865" y="1496002"/>
                  </a:moveTo>
                  <a:lnTo>
                    <a:pt x="5627865" y="1488723"/>
                  </a:lnTo>
                  <a:lnTo>
                    <a:pt x="5702947" y="1488723"/>
                  </a:lnTo>
                  <a:lnTo>
                    <a:pt x="5702947" y="1496002"/>
                  </a:lnTo>
                  <a:close/>
                  <a:moveTo>
                    <a:pt x="5699024" y="1387460"/>
                  </a:moveTo>
                  <a:lnTo>
                    <a:pt x="5699024" y="1377994"/>
                  </a:lnTo>
                  <a:lnTo>
                    <a:pt x="5702947" y="1377994"/>
                  </a:lnTo>
                  <a:lnTo>
                    <a:pt x="5702947" y="1387460"/>
                  </a:lnTo>
                  <a:close/>
                  <a:moveTo>
                    <a:pt x="5699024" y="1402967"/>
                  </a:moveTo>
                  <a:lnTo>
                    <a:pt x="5699024" y="1393377"/>
                  </a:lnTo>
                  <a:lnTo>
                    <a:pt x="5702947" y="1393377"/>
                  </a:lnTo>
                  <a:lnTo>
                    <a:pt x="5702947" y="1402967"/>
                  </a:lnTo>
                  <a:close/>
                  <a:moveTo>
                    <a:pt x="5699024" y="1418474"/>
                  </a:moveTo>
                  <a:lnTo>
                    <a:pt x="5699024" y="1408884"/>
                  </a:lnTo>
                  <a:lnTo>
                    <a:pt x="5702947" y="1408884"/>
                  </a:lnTo>
                  <a:lnTo>
                    <a:pt x="5702947" y="1418474"/>
                  </a:lnTo>
                  <a:close/>
                  <a:moveTo>
                    <a:pt x="5699024" y="1433972"/>
                  </a:moveTo>
                  <a:lnTo>
                    <a:pt x="5699024" y="1424382"/>
                  </a:lnTo>
                  <a:lnTo>
                    <a:pt x="5702947" y="1424382"/>
                  </a:lnTo>
                  <a:lnTo>
                    <a:pt x="5702947" y="1433972"/>
                  </a:lnTo>
                  <a:close/>
                  <a:moveTo>
                    <a:pt x="5699024" y="1451561"/>
                  </a:moveTo>
                  <a:lnTo>
                    <a:pt x="5699024" y="1439899"/>
                  </a:lnTo>
                  <a:lnTo>
                    <a:pt x="5702947" y="1439899"/>
                  </a:lnTo>
                  <a:lnTo>
                    <a:pt x="5702947" y="1451561"/>
                  </a:lnTo>
                  <a:close/>
                  <a:moveTo>
                    <a:pt x="5699024" y="1467298"/>
                  </a:moveTo>
                  <a:lnTo>
                    <a:pt x="5699024" y="1457468"/>
                  </a:lnTo>
                  <a:lnTo>
                    <a:pt x="5702947" y="1457468"/>
                  </a:lnTo>
                  <a:lnTo>
                    <a:pt x="5702947" y="1467288"/>
                  </a:lnTo>
                  <a:close/>
                  <a:moveTo>
                    <a:pt x="5702947" y="1473215"/>
                  </a:moveTo>
                  <a:lnTo>
                    <a:pt x="5702947" y="1482805"/>
                  </a:lnTo>
                  <a:lnTo>
                    <a:pt x="5699024" y="1482805"/>
                  </a:lnTo>
                  <a:lnTo>
                    <a:pt x="5699024" y="1473215"/>
                  </a:lnTo>
                  <a:close/>
                  <a:moveTo>
                    <a:pt x="5693107" y="1462292"/>
                  </a:moveTo>
                  <a:lnTo>
                    <a:pt x="5693107" y="1482115"/>
                  </a:lnTo>
                  <a:lnTo>
                    <a:pt x="5671050" y="1482115"/>
                  </a:lnTo>
                  <a:lnTo>
                    <a:pt x="5671050" y="1462292"/>
                  </a:lnTo>
                  <a:close/>
                  <a:moveTo>
                    <a:pt x="5665401" y="1412241"/>
                  </a:moveTo>
                  <a:cubicBezTo>
                    <a:pt x="5665076" y="1411580"/>
                    <a:pt x="5664520" y="1411061"/>
                    <a:pt x="5663838" y="1410783"/>
                  </a:cubicBezTo>
                  <a:cubicBezTo>
                    <a:pt x="5663838" y="1409920"/>
                    <a:pt x="5664538" y="1409220"/>
                    <a:pt x="5665401" y="1409220"/>
                  </a:cubicBezTo>
                  <a:cubicBezTo>
                    <a:pt x="5666265" y="1409220"/>
                    <a:pt x="5666964" y="1409920"/>
                    <a:pt x="5666964" y="1410783"/>
                  </a:cubicBezTo>
                  <a:cubicBezTo>
                    <a:pt x="5666277" y="1411068"/>
                    <a:pt x="5665720" y="1411598"/>
                    <a:pt x="5665401" y="1412270"/>
                  </a:cubicBezTo>
                  <a:close/>
                  <a:moveTo>
                    <a:pt x="5666964" y="1456576"/>
                  </a:moveTo>
                  <a:cubicBezTo>
                    <a:pt x="5666964" y="1457440"/>
                    <a:pt x="5666264" y="1458139"/>
                    <a:pt x="5665401" y="1458139"/>
                  </a:cubicBezTo>
                  <a:cubicBezTo>
                    <a:pt x="5664538" y="1458139"/>
                    <a:pt x="5663838" y="1457440"/>
                    <a:pt x="5663838" y="1456576"/>
                  </a:cubicBezTo>
                  <a:cubicBezTo>
                    <a:pt x="5663838" y="1455713"/>
                    <a:pt x="5664538" y="1455013"/>
                    <a:pt x="5665401" y="1455013"/>
                  </a:cubicBezTo>
                  <a:cubicBezTo>
                    <a:pt x="5666265" y="1455013"/>
                    <a:pt x="5666964" y="1455713"/>
                    <a:pt x="5666964" y="1456576"/>
                  </a:cubicBezTo>
                  <a:close/>
                  <a:moveTo>
                    <a:pt x="5637695" y="1405077"/>
                  </a:moveTo>
                  <a:lnTo>
                    <a:pt x="5637695" y="1377994"/>
                  </a:lnTo>
                  <a:lnTo>
                    <a:pt x="5659752" y="1377994"/>
                  </a:lnTo>
                  <a:lnTo>
                    <a:pt x="5659752" y="1405077"/>
                  </a:lnTo>
                  <a:close/>
                  <a:moveTo>
                    <a:pt x="5637695" y="1450870"/>
                  </a:moveTo>
                  <a:lnTo>
                    <a:pt x="5637695" y="1416499"/>
                  </a:lnTo>
                  <a:lnTo>
                    <a:pt x="5659752" y="1416499"/>
                  </a:lnTo>
                  <a:lnTo>
                    <a:pt x="5659752" y="1450870"/>
                  </a:lnTo>
                  <a:close/>
                  <a:moveTo>
                    <a:pt x="5659752" y="1462292"/>
                  </a:moveTo>
                  <a:lnTo>
                    <a:pt x="5659752" y="1482115"/>
                  </a:lnTo>
                  <a:lnTo>
                    <a:pt x="5637695" y="1482115"/>
                  </a:lnTo>
                  <a:lnTo>
                    <a:pt x="5637695" y="1462292"/>
                  </a:lnTo>
                  <a:close/>
                  <a:moveTo>
                    <a:pt x="5693078" y="1416499"/>
                  </a:moveTo>
                  <a:lnTo>
                    <a:pt x="5693078" y="1450870"/>
                  </a:lnTo>
                  <a:lnTo>
                    <a:pt x="5671021" y="1450870"/>
                  </a:lnTo>
                  <a:lnTo>
                    <a:pt x="5671021" y="1416499"/>
                  </a:lnTo>
                  <a:close/>
                  <a:moveTo>
                    <a:pt x="5693078" y="1377994"/>
                  </a:moveTo>
                  <a:lnTo>
                    <a:pt x="5693078" y="1405077"/>
                  </a:lnTo>
                  <a:lnTo>
                    <a:pt x="5671021" y="1405077"/>
                  </a:lnTo>
                  <a:lnTo>
                    <a:pt x="5671021" y="1377994"/>
                  </a:lnTo>
                  <a:close/>
                  <a:moveTo>
                    <a:pt x="5702918" y="1372077"/>
                  </a:moveTo>
                  <a:lnTo>
                    <a:pt x="5627836" y="1372077"/>
                  </a:lnTo>
                  <a:lnTo>
                    <a:pt x="5627836" y="1365604"/>
                  </a:lnTo>
                  <a:lnTo>
                    <a:pt x="5702918" y="1365604"/>
                  </a:lnTo>
                  <a:close/>
                  <a:moveTo>
                    <a:pt x="5627836" y="1387421"/>
                  </a:moveTo>
                  <a:lnTo>
                    <a:pt x="5627836" y="1377956"/>
                  </a:lnTo>
                  <a:lnTo>
                    <a:pt x="5631749" y="1377956"/>
                  </a:lnTo>
                  <a:lnTo>
                    <a:pt x="5631749" y="1387460"/>
                  </a:lnTo>
                  <a:close/>
                  <a:moveTo>
                    <a:pt x="5631749" y="1408846"/>
                  </a:moveTo>
                  <a:lnTo>
                    <a:pt x="5631749" y="1418436"/>
                  </a:lnTo>
                  <a:lnTo>
                    <a:pt x="5627836" y="1418436"/>
                  </a:lnTo>
                  <a:lnTo>
                    <a:pt x="5627836" y="1408846"/>
                  </a:lnTo>
                  <a:close/>
                  <a:moveTo>
                    <a:pt x="5631749" y="1424353"/>
                  </a:moveTo>
                  <a:lnTo>
                    <a:pt x="5631749" y="1433943"/>
                  </a:lnTo>
                  <a:lnTo>
                    <a:pt x="5627836" y="1433943"/>
                  </a:lnTo>
                  <a:lnTo>
                    <a:pt x="5627836" y="1424353"/>
                  </a:lnTo>
                  <a:close/>
                  <a:moveTo>
                    <a:pt x="5627836" y="1402929"/>
                  </a:moveTo>
                  <a:lnTo>
                    <a:pt x="5627836" y="1393339"/>
                  </a:lnTo>
                  <a:lnTo>
                    <a:pt x="5631749" y="1393339"/>
                  </a:lnTo>
                  <a:lnTo>
                    <a:pt x="5631749" y="1402929"/>
                  </a:lnTo>
                  <a:close/>
                  <a:moveTo>
                    <a:pt x="5631749" y="1457439"/>
                  </a:moveTo>
                  <a:lnTo>
                    <a:pt x="5631749" y="1467260"/>
                  </a:lnTo>
                  <a:lnTo>
                    <a:pt x="5627836" y="1467260"/>
                  </a:lnTo>
                  <a:lnTo>
                    <a:pt x="5627836" y="1457468"/>
                  </a:lnTo>
                  <a:close/>
                  <a:moveTo>
                    <a:pt x="5631749" y="1473177"/>
                  </a:moveTo>
                  <a:lnTo>
                    <a:pt x="5631749" y="1482767"/>
                  </a:lnTo>
                  <a:lnTo>
                    <a:pt x="5627836" y="1482767"/>
                  </a:lnTo>
                  <a:lnTo>
                    <a:pt x="5627836" y="1473177"/>
                  </a:lnTo>
                  <a:close/>
                  <a:moveTo>
                    <a:pt x="5627836" y="1451522"/>
                  </a:moveTo>
                  <a:lnTo>
                    <a:pt x="5627836" y="1439861"/>
                  </a:lnTo>
                  <a:lnTo>
                    <a:pt x="5631749" y="1439861"/>
                  </a:lnTo>
                  <a:lnTo>
                    <a:pt x="5631749" y="1451522"/>
                  </a:lnTo>
                  <a:close/>
                  <a:moveTo>
                    <a:pt x="5668767" y="1531504"/>
                  </a:moveTo>
                  <a:lnTo>
                    <a:pt x="5668767" y="1549534"/>
                  </a:lnTo>
                  <a:lnTo>
                    <a:pt x="5607515" y="1549534"/>
                  </a:lnTo>
                  <a:lnTo>
                    <a:pt x="5607515" y="1531600"/>
                  </a:lnTo>
                  <a:close/>
                  <a:moveTo>
                    <a:pt x="5624230" y="1555355"/>
                  </a:moveTo>
                  <a:lnTo>
                    <a:pt x="5685483" y="1555355"/>
                  </a:lnTo>
                  <a:lnTo>
                    <a:pt x="5685483" y="1573298"/>
                  </a:lnTo>
                  <a:lnTo>
                    <a:pt x="5624230" y="1573298"/>
                  </a:lnTo>
                  <a:close/>
                  <a:moveTo>
                    <a:pt x="5735937" y="1358565"/>
                  </a:moveTo>
                  <a:lnTo>
                    <a:pt x="5674685" y="1358565"/>
                  </a:lnTo>
                  <a:lnTo>
                    <a:pt x="5674685" y="1340621"/>
                  </a:lnTo>
                  <a:lnTo>
                    <a:pt x="5735937" y="1340621"/>
                  </a:lnTo>
                  <a:close/>
                  <a:moveTo>
                    <a:pt x="5685483" y="1331252"/>
                  </a:moveTo>
                  <a:lnTo>
                    <a:pt x="5685483" y="1334704"/>
                  </a:lnTo>
                  <a:lnTo>
                    <a:pt x="5624230" y="1334704"/>
                  </a:lnTo>
                  <a:lnTo>
                    <a:pt x="5624230" y="1331252"/>
                  </a:lnTo>
                  <a:close/>
                  <a:moveTo>
                    <a:pt x="5618352" y="1334704"/>
                  </a:moveTo>
                  <a:lnTo>
                    <a:pt x="5594002" y="1334704"/>
                  </a:lnTo>
                  <a:lnTo>
                    <a:pt x="5594002" y="1331252"/>
                  </a:lnTo>
                  <a:lnTo>
                    <a:pt x="5618342" y="1331252"/>
                  </a:lnTo>
                  <a:close/>
                  <a:moveTo>
                    <a:pt x="5618352" y="1373650"/>
                  </a:moveTo>
                  <a:lnTo>
                    <a:pt x="5614957" y="1373650"/>
                  </a:lnTo>
                  <a:cubicBezTo>
                    <a:pt x="5613325" y="1373650"/>
                    <a:pt x="5612003" y="1374972"/>
                    <a:pt x="5612003" y="1376604"/>
                  </a:cubicBezTo>
                  <a:cubicBezTo>
                    <a:pt x="5612003" y="1376607"/>
                    <a:pt x="5612003" y="1376610"/>
                    <a:pt x="5612003" y="1376613"/>
                  </a:cubicBezTo>
                  <a:lnTo>
                    <a:pt x="5612003" y="1382425"/>
                  </a:lnTo>
                  <a:lnTo>
                    <a:pt x="5594002" y="1382425"/>
                  </a:lnTo>
                  <a:lnTo>
                    <a:pt x="5594002" y="1364482"/>
                  </a:lnTo>
                  <a:lnTo>
                    <a:pt x="5618342" y="1364482"/>
                  </a:lnTo>
                  <a:close/>
                  <a:moveTo>
                    <a:pt x="5618352" y="1422186"/>
                  </a:moveTo>
                  <a:lnTo>
                    <a:pt x="5614957" y="1422186"/>
                  </a:lnTo>
                  <a:cubicBezTo>
                    <a:pt x="5613325" y="1422186"/>
                    <a:pt x="5612003" y="1423508"/>
                    <a:pt x="5612003" y="1425140"/>
                  </a:cubicBezTo>
                  <a:lnTo>
                    <a:pt x="5612003" y="1430146"/>
                  </a:lnTo>
                  <a:lnTo>
                    <a:pt x="5594002" y="1430146"/>
                  </a:lnTo>
                  <a:lnTo>
                    <a:pt x="5594002" y="1412203"/>
                  </a:lnTo>
                  <a:lnTo>
                    <a:pt x="5618342" y="1412203"/>
                  </a:lnTo>
                  <a:close/>
                  <a:moveTo>
                    <a:pt x="5618352" y="1472582"/>
                  </a:moveTo>
                  <a:lnTo>
                    <a:pt x="5614957" y="1472582"/>
                  </a:lnTo>
                  <a:cubicBezTo>
                    <a:pt x="5613324" y="1472588"/>
                    <a:pt x="5612003" y="1473913"/>
                    <a:pt x="5612003" y="1475546"/>
                  </a:cubicBezTo>
                  <a:lnTo>
                    <a:pt x="5612003" y="1477866"/>
                  </a:lnTo>
                  <a:lnTo>
                    <a:pt x="5594002" y="1477866"/>
                  </a:lnTo>
                  <a:lnTo>
                    <a:pt x="5594002" y="1459923"/>
                  </a:lnTo>
                  <a:lnTo>
                    <a:pt x="5618342" y="1459923"/>
                  </a:lnTo>
                  <a:close/>
                  <a:moveTo>
                    <a:pt x="5618352" y="1525578"/>
                  </a:moveTo>
                  <a:lnTo>
                    <a:pt x="5594002" y="1525578"/>
                  </a:lnTo>
                  <a:lnTo>
                    <a:pt x="5594002" y="1507634"/>
                  </a:lnTo>
                  <a:lnTo>
                    <a:pt x="5618342" y="1507634"/>
                  </a:lnTo>
                  <a:close/>
                  <a:moveTo>
                    <a:pt x="5594012" y="1573298"/>
                  </a:moveTo>
                  <a:lnTo>
                    <a:pt x="5594012" y="1555365"/>
                  </a:lnTo>
                  <a:lnTo>
                    <a:pt x="5618352" y="1555365"/>
                  </a:lnTo>
                  <a:lnTo>
                    <a:pt x="5618352" y="1573298"/>
                  </a:lnTo>
                  <a:close/>
                  <a:moveTo>
                    <a:pt x="5607553" y="1579215"/>
                  </a:moveTo>
                  <a:lnTo>
                    <a:pt x="5668805" y="1579215"/>
                  </a:lnTo>
                  <a:lnTo>
                    <a:pt x="5668805" y="1597159"/>
                  </a:lnTo>
                  <a:lnTo>
                    <a:pt x="5607553" y="1597159"/>
                  </a:lnTo>
                  <a:close/>
                  <a:moveTo>
                    <a:pt x="5624269" y="1603076"/>
                  </a:moveTo>
                  <a:lnTo>
                    <a:pt x="5685521" y="1603076"/>
                  </a:lnTo>
                  <a:lnTo>
                    <a:pt x="5685521" y="1621019"/>
                  </a:lnTo>
                  <a:lnTo>
                    <a:pt x="5624269" y="1621019"/>
                  </a:lnTo>
                  <a:close/>
                  <a:moveTo>
                    <a:pt x="5674723" y="1579215"/>
                  </a:moveTo>
                  <a:lnTo>
                    <a:pt x="5735975" y="1579215"/>
                  </a:lnTo>
                  <a:lnTo>
                    <a:pt x="5735975" y="1597159"/>
                  </a:lnTo>
                  <a:lnTo>
                    <a:pt x="5674723" y="1597159"/>
                  </a:lnTo>
                  <a:close/>
                  <a:moveTo>
                    <a:pt x="5691438" y="1555365"/>
                  </a:moveTo>
                  <a:lnTo>
                    <a:pt x="5749938" y="1555365"/>
                  </a:lnTo>
                  <a:lnTo>
                    <a:pt x="5749938" y="1573298"/>
                  </a:lnTo>
                  <a:lnTo>
                    <a:pt x="5691438" y="1573298"/>
                  </a:lnTo>
                  <a:close/>
                  <a:moveTo>
                    <a:pt x="5691438" y="1507634"/>
                  </a:moveTo>
                  <a:lnTo>
                    <a:pt x="5749938" y="1507634"/>
                  </a:lnTo>
                  <a:lnTo>
                    <a:pt x="5749938" y="1525578"/>
                  </a:lnTo>
                  <a:lnTo>
                    <a:pt x="5691438" y="1525578"/>
                  </a:lnTo>
                  <a:close/>
                  <a:moveTo>
                    <a:pt x="5717955" y="1473455"/>
                  </a:moveTo>
                  <a:cubicBezTo>
                    <a:pt x="5717407" y="1472890"/>
                    <a:pt x="5716651" y="1472575"/>
                    <a:pt x="5715864" y="1472582"/>
                  </a:cubicBezTo>
                  <a:lnTo>
                    <a:pt x="5708873" y="1472582"/>
                  </a:lnTo>
                  <a:lnTo>
                    <a:pt x="5708873" y="1459923"/>
                  </a:lnTo>
                  <a:lnTo>
                    <a:pt x="5749958" y="1459923"/>
                  </a:lnTo>
                  <a:lnTo>
                    <a:pt x="5749958" y="1477866"/>
                  </a:lnTo>
                  <a:lnTo>
                    <a:pt x="5718819" y="1477866"/>
                  </a:lnTo>
                  <a:lnTo>
                    <a:pt x="5718819" y="1475546"/>
                  </a:lnTo>
                  <a:cubicBezTo>
                    <a:pt x="5718801" y="1474784"/>
                    <a:pt x="5718488" y="1474058"/>
                    <a:pt x="5717946" y="1473522"/>
                  </a:cubicBezTo>
                  <a:close/>
                  <a:moveTo>
                    <a:pt x="5717955" y="1423049"/>
                  </a:moveTo>
                  <a:cubicBezTo>
                    <a:pt x="5717401" y="1422494"/>
                    <a:pt x="5716649" y="1422184"/>
                    <a:pt x="5715864" y="1422186"/>
                  </a:cubicBezTo>
                  <a:lnTo>
                    <a:pt x="5708873" y="1422186"/>
                  </a:lnTo>
                  <a:lnTo>
                    <a:pt x="5708873" y="1412203"/>
                  </a:lnTo>
                  <a:lnTo>
                    <a:pt x="5749958" y="1412203"/>
                  </a:lnTo>
                  <a:lnTo>
                    <a:pt x="5749958" y="1430146"/>
                  </a:lnTo>
                  <a:lnTo>
                    <a:pt x="5718819" y="1430146"/>
                  </a:lnTo>
                  <a:lnTo>
                    <a:pt x="5718819" y="1425140"/>
                  </a:lnTo>
                  <a:cubicBezTo>
                    <a:pt x="5718801" y="1424378"/>
                    <a:pt x="5718488" y="1423652"/>
                    <a:pt x="5717946" y="1423116"/>
                  </a:cubicBezTo>
                  <a:close/>
                  <a:moveTo>
                    <a:pt x="5717955" y="1374513"/>
                  </a:moveTo>
                  <a:cubicBezTo>
                    <a:pt x="5717401" y="1373959"/>
                    <a:pt x="5716649" y="1373648"/>
                    <a:pt x="5715864" y="1373650"/>
                  </a:cubicBezTo>
                  <a:lnTo>
                    <a:pt x="5708873" y="1373650"/>
                  </a:lnTo>
                  <a:lnTo>
                    <a:pt x="5708873" y="1364482"/>
                  </a:lnTo>
                  <a:lnTo>
                    <a:pt x="5749958" y="1364482"/>
                  </a:lnTo>
                  <a:lnTo>
                    <a:pt x="5749958" y="1382425"/>
                  </a:lnTo>
                  <a:lnTo>
                    <a:pt x="5718819" y="1382425"/>
                  </a:lnTo>
                  <a:lnTo>
                    <a:pt x="5718819" y="1376613"/>
                  </a:lnTo>
                  <a:cubicBezTo>
                    <a:pt x="5718801" y="1375848"/>
                    <a:pt x="5718488" y="1375120"/>
                    <a:pt x="5717946" y="1374580"/>
                  </a:cubicBezTo>
                  <a:close/>
                  <a:moveTo>
                    <a:pt x="5749958" y="1331252"/>
                  </a:moveTo>
                  <a:lnTo>
                    <a:pt x="5749958" y="1334704"/>
                  </a:lnTo>
                  <a:lnTo>
                    <a:pt x="5691457" y="1334704"/>
                  </a:lnTo>
                  <a:lnTo>
                    <a:pt x="5691457" y="1331252"/>
                  </a:lnTo>
                  <a:close/>
                  <a:moveTo>
                    <a:pt x="5594012" y="1358565"/>
                  </a:moveTo>
                  <a:lnTo>
                    <a:pt x="5594012" y="1340621"/>
                  </a:lnTo>
                  <a:lnTo>
                    <a:pt x="5601626" y="1340621"/>
                  </a:lnTo>
                  <a:lnTo>
                    <a:pt x="5601626" y="1358565"/>
                  </a:lnTo>
                  <a:close/>
                  <a:moveTo>
                    <a:pt x="5594012" y="1406285"/>
                  </a:moveTo>
                  <a:lnTo>
                    <a:pt x="5594012" y="1388419"/>
                  </a:lnTo>
                  <a:lnTo>
                    <a:pt x="5601626" y="1388419"/>
                  </a:lnTo>
                  <a:lnTo>
                    <a:pt x="5601626" y="1406362"/>
                  </a:lnTo>
                  <a:close/>
                  <a:moveTo>
                    <a:pt x="5594012" y="1453996"/>
                  </a:moveTo>
                  <a:lnTo>
                    <a:pt x="5594012" y="1436063"/>
                  </a:lnTo>
                  <a:lnTo>
                    <a:pt x="5601626" y="1436063"/>
                  </a:lnTo>
                  <a:lnTo>
                    <a:pt x="5601626" y="1453996"/>
                  </a:lnTo>
                  <a:close/>
                  <a:moveTo>
                    <a:pt x="5594012" y="1501717"/>
                  </a:moveTo>
                  <a:lnTo>
                    <a:pt x="5594012" y="1483784"/>
                  </a:lnTo>
                  <a:lnTo>
                    <a:pt x="5601626" y="1483784"/>
                  </a:lnTo>
                  <a:lnTo>
                    <a:pt x="5601626" y="1501717"/>
                  </a:lnTo>
                  <a:close/>
                  <a:moveTo>
                    <a:pt x="5594012" y="1549438"/>
                  </a:moveTo>
                  <a:lnTo>
                    <a:pt x="5594012" y="1531495"/>
                  </a:lnTo>
                  <a:lnTo>
                    <a:pt x="5601626" y="1531495"/>
                  </a:lnTo>
                  <a:lnTo>
                    <a:pt x="5601626" y="1549534"/>
                  </a:lnTo>
                  <a:close/>
                  <a:moveTo>
                    <a:pt x="5594012" y="1597159"/>
                  </a:moveTo>
                  <a:lnTo>
                    <a:pt x="5594012" y="1579263"/>
                  </a:lnTo>
                  <a:lnTo>
                    <a:pt x="5601626" y="1579263"/>
                  </a:lnTo>
                  <a:lnTo>
                    <a:pt x="5601626" y="1597207"/>
                  </a:lnTo>
                  <a:close/>
                  <a:moveTo>
                    <a:pt x="5618352" y="1603076"/>
                  </a:moveTo>
                  <a:lnTo>
                    <a:pt x="5618352" y="1621019"/>
                  </a:lnTo>
                  <a:lnTo>
                    <a:pt x="5594002" y="1621019"/>
                  </a:lnTo>
                  <a:lnTo>
                    <a:pt x="5594002" y="1603143"/>
                  </a:lnTo>
                  <a:close/>
                  <a:moveTo>
                    <a:pt x="5691438" y="1603076"/>
                  </a:moveTo>
                  <a:lnTo>
                    <a:pt x="5749938" y="1603076"/>
                  </a:lnTo>
                  <a:lnTo>
                    <a:pt x="5749938" y="1621019"/>
                  </a:lnTo>
                  <a:lnTo>
                    <a:pt x="5691438" y="1621019"/>
                  </a:lnTo>
                  <a:close/>
                  <a:moveTo>
                    <a:pt x="5749938" y="1579215"/>
                  </a:moveTo>
                  <a:lnTo>
                    <a:pt x="5749938" y="1597159"/>
                  </a:lnTo>
                  <a:lnTo>
                    <a:pt x="5741873" y="1597159"/>
                  </a:lnTo>
                  <a:lnTo>
                    <a:pt x="5741873" y="1579263"/>
                  </a:lnTo>
                  <a:close/>
                  <a:moveTo>
                    <a:pt x="5749938" y="1531495"/>
                  </a:moveTo>
                  <a:lnTo>
                    <a:pt x="5749938" y="1549534"/>
                  </a:lnTo>
                  <a:lnTo>
                    <a:pt x="5741873" y="1549534"/>
                  </a:lnTo>
                  <a:lnTo>
                    <a:pt x="5741873" y="1531591"/>
                  </a:lnTo>
                  <a:close/>
                  <a:moveTo>
                    <a:pt x="5749938" y="1483784"/>
                  </a:moveTo>
                  <a:lnTo>
                    <a:pt x="5749938" y="1501717"/>
                  </a:lnTo>
                  <a:lnTo>
                    <a:pt x="5741873" y="1501717"/>
                  </a:lnTo>
                  <a:lnTo>
                    <a:pt x="5741873" y="1483784"/>
                  </a:lnTo>
                  <a:close/>
                  <a:moveTo>
                    <a:pt x="5749938" y="1436063"/>
                  </a:moveTo>
                  <a:lnTo>
                    <a:pt x="5749938" y="1453996"/>
                  </a:lnTo>
                  <a:lnTo>
                    <a:pt x="5741873" y="1453996"/>
                  </a:lnTo>
                  <a:lnTo>
                    <a:pt x="5741873" y="1436063"/>
                  </a:lnTo>
                  <a:close/>
                  <a:moveTo>
                    <a:pt x="5749938" y="1388342"/>
                  </a:moveTo>
                  <a:lnTo>
                    <a:pt x="5749938" y="1406285"/>
                  </a:lnTo>
                  <a:lnTo>
                    <a:pt x="5741873" y="1406285"/>
                  </a:lnTo>
                  <a:lnTo>
                    <a:pt x="5741873" y="1388419"/>
                  </a:lnTo>
                  <a:close/>
                  <a:moveTo>
                    <a:pt x="5749938" y="1340621"/>
                  </a:moveTo>
                  <a:lnTo>
                    <a:pt x="5749938" y="1358565"/>
                  </a:lnTo>
                  <a:lnTo>
                    <a:pt x="5741873" y="1358565"/>
                  </a:lnTo>
                  <a:lnTo>
                    <a:pt x="5741873" y="1340621"/>
                  </a:lnTo>
                  <a:close/>
                  <a:moveTo>
                    <a:pt x="5588066" y="1331252"/>
                  </a:moveTo>
                  <a:lnTo>
                    <a:pt x="5588066" y="1622486"/>
                  </a:lnTo>
                  <a:lnTo>
                    <a:pt x="5575119" y="1622486"/>
                  </a:lnTo>
                  <a:lnTo>
                    <a:pt x="5575119" y="1331319"/>
                  </a:lnTo>
                  <a:close/>
                  <a:moveTo>
                    <a:pt x="5569192" y="1539359"/>
                  </a:moveTo>
                  <a:lnTo>
                    <a:pt x="5569192" y="1622544"/>
                  </a:lnTo>
                  <a:lnTo>
                    <a:pt x="5505005" y="1622544"/>
                  </a:lnTo>
                  <a:lnTo>
                    <a:pt x="5505005" y="1539359"/>
                  </a:lnTo>
                  <a:close/>
                  <a:moveTo>
                    <a:pt x="5499078" y="1536395"/>
                  </a:moveTo>
                  <a:lnTo>
                    <a:pt x="5499078" y="1622544"/>
                  </a:lnTo>
                  <a:lnTo>
                    <a:pt x="5494936" y="1622544"/>
                  </a:lnTo>
                  <a:lnTo>
                    <a:pt x="5494936" y="1536405"/>
                  </a:lnTo>
                  <a:cubicBezTo>
                    <a:pt x="5494936" y="1534768"/>
                    <a:pt x="5493609" y="1533442"/>
                    <a:pt x="5491972" y="1533442"/>
                  </a:cubicBezTo>
                  <a:lnTo>
                    <a:pt x="5415605" y="1533442"/>
                  </a:lnTo>
                  <a:cubicBezTo>
                    <a:pt x="5413969" y="1533442"/>
                    <a:pt x="5412642" y="1534768"/>
                    <a:pt x="5412642" y="1536405"/>
                  </a:cubicBezTo>
                  <a:lnTo>
                    <a:pt x="5412642" y="1622544"/>
                  </a:lnTo>
                  <a:lnTo>
                    <a:pt x="5379000" y="1622544"/>
                  </a:lnTo>
                  <a:lnTo>
                    <a:pt x="5379000" y="1491705"/>
                  </a:lnTo>
                  <a:lnTo>
                    <a:pt x="5569192" y="1491705"/>
                  </a:lnTo>
                  <a:lnTo>
                    <a:pt x="5569192" y="1533461"/>
                  </a:lnTo>
                  <a:lnTo>
                    <a:pt x="5502061" y="1533461"/>
                  </a:lnTo>
                  <a:cubicBezTo>
                    <a:pt x="5500425" y="1533455"/>
                    <a:pt x="5499094" y="1534778"/>
                    <a:pt x="5499088" y="1536414"/>
                  </a:cubicBezTo>
                  <a:cubicBezTo>
                    <a:pt x="5499088" y="1536414"/>
                    <a:pt x="5499088" y="1536414"/>
                    <a:pt x="5499088" y="1536414"/>
                  </a:cubicBezTo>
                  <a:close/>
                  <a:moveTo>
                    <a:pt x="5373140" y="1276137"/>
                  </a:moveTo>
                  <a:lnTo>
                    <a:pt x="5373140" y="1278055"/>
                  </a:lnTo>
                  <a:lnTo>
                    <a:pt x="5128053" y="1278055"/>
                  </a:lnTo>
                  <a:lnTo>
                    <a:pt x="5128053" y="1276137"/>
                  </a:lnTo>
                  <a:close/>
                  <a:moveTo>
                    <a:pt x="5373140" y="1268465"/>
                  </a:moveTo>
                  <a:lnTo>
                    <a:pt x="5373140" y="1270191"/>
                  </a:lnTo>
                  <a:lnTo>
                    <a:pt x="5128053" y="1270191"/>
                  </a:lnTo>
                  <a:lnTo>
                    <a:pt x="5128053" y="1268542"/>
                  </a:lnTo>
                  <a:close/>
                  <a:moveTo>
                    <a:pt x="5373140" y="1253542"/>
                  </a:moveTo>
                  <a:lnTo>
                    <a:pt x="5373140" y="1262548"/>
                  </a:lnTo>
                  <a:lnTo>
                    <a:pt x="5128053" y="1262548"/>
                  </a:lnTo>
                  <a:lnTo>
                    <a:pt x="5128053" y="1253542"/>
                  </a:lnTo>
                  <a:close/>
                  <a:moveTo>
                    <a:pt x="5373140" y="1246829"/>
                  </a:moveTo>
                  <a:lnTo>
                    <a:pt x="5373140" y="1247625"/>
                  </a:lnTo>
                  <a:lnTo>
                    <a:pt x="5128053" y="1247625"/>
                  </a:lnTo>
                  <a:lnTo>
                    <a:pt x="5128053" y="1246829"/>
                  </a:lnTo>
                  <a:close/>
                  <a:moveTo>
                    <a:pt x="5147704" y="1576799"/>
                  </a:moveTo>
                  <a:lnTo>
                    <a:pt x="5128102" y="1576799"/>
                  </a:lnTo>
                  <a:lnTo>
                    <a:pt x="5128102" y="1438412"/>
                  </a:lnTo>
                  <a:lnTo>
                    <a:pt x="5133472" y="1438412"/>
                  </a:lnTo>
                  <a:cubicBezTo>
                    <a:pt x="5135106" y="1438407"/>
                    <a:pt x="5136430" y="1437083"/>
                    <a:pt x="5136435" y="1435449"/>
                  </a:cubicBezTo>
                  <a:lnTo>
                    <a:pt x="5136435" y="1425264"/>
                  </a:lnTo>
                  <a:cubicBezTo>
                    <a:pt x="5136430" y="1423631"/>
                    <a:pt x="5135105" y="1422311"/>
                    <a:pt x="5133472" y="1422311"/>
                  </a:cubicBezTo>
                  <a:lnTo>
                    <a:pt x="5128102" y="1422310"/>
                  </a:lnTo>
                  <a:lnTo>
                    <a:pt x="5128102" y="1283943"/>
                  </a:lnTo>
                  <a:lnTo>
                    <a:pt x="5354430" y="1283943"/>
                  </a:lnTo>
                  <a:lnTo>
                    <a:pt x="5354430" y="1622563"/>
                  </a:lnTo>
                  <a:lnTo>
                    <a:pt x="5171420" y="1622563"/>
                  </a:lnTo>
                  <a:lnTo>
                    <a:pt x="5171420" y="1601743"/>
                  </a:lnTo>
                  <a:cubicBezTo>
                    <a:pt x="5171420" y="1600110"/>
                    <a:pt x="5170099" y="1598785"/>
                    <a:pt x="5168467" y="1598779"/>
                  </a:cubicBezTo>
                  <a:lnTo>
                    <a:pt x="5150648" y="1598779"/>
                  </a:lnTo>
                  <a:lnTo>
                    <a:pt x="5150648" y="1579791"/>
                  </a:lnTo>
                  <a:cubicBezTo>
                    <a:pt x="5150648" y="1578154"/>
                    <a:pt x="5149321" y="1576828"/>
                    <a:pt x="5147685" y="1576828"/>
                  </a:cubicBezTo>
                  <a:cubicBezTo>
                    <a:pt x="5147675" y="1576828"/>
                    <a:pt x="5147666" y="1576828"/>
                    <a:pt x="5147656" y="1576828"/>
                  </a:cubicBezTo>
                  <a:close/>
                  <a:moveTo>
                    <a:pt x="3673587" y="959680"/>
                  </a:moveTo>
                  <a:lnTo>
                    <a:pt x="3673088" y="960025"/>
                  </a:lnTo>
                  <a:lnTo>
                    <a:pt x="3672235" y="960610"/>
                  </a:lnTo>
                  <a:lnTo>
                    <a:pt x="3670240" y="962030"/>
                  </a:lnTo>
                  <a:lnTo>
                    <a:pt x="3336185" y="962030"/>
                  </a:lnTo>
                  <a:lnTo>
                    <a:pt x="3338190" y="959680"/>
                  </a:lnTo>
                  <a:close/>
                  <a:moveTo>
                    <a:pt x="3331131" y="967947"/>
                  </a:moveTo>
                  <a:lnTo>
                    <a:pt x="3662462" y="967947"/>
                  </a:lnTo>
                  <a:lnTo>
                    <a:pt x="3661503" y="968762"/>
                  </a:lnTo>
                  <a:lnTo>
                    <a:pt x="3330431" y="968762"/>
                  </a:lnTo>
                  <a:close/>
                  <a:moveTo>
                    <a:pt x="3653246" y="975878"/>
                  </a:moveTo>
                  <a:lnTo>
                    <a:pt x="3324370" y="975878"/>
                  </a:lnTo>
                  <a:lnTo>
                    <a:pt x="3325396" y="974679"/>
                  </a:lnTo>
                  <a:lnTo>
                    <a:pt x="3654579" y="974679"/>
                  </a:lnTo>
                  <a:close/>
                  <a:moveTo>
                    <a:pt x="3647118" y="981795"/>
                  </a:moveTo>
                  <a:lnTo>
                    <a:pt x="3646322" y="982610"/>
                  </a:lnTo>
                  <a:lnTo>
                    <a:pt x="3318645" y="982610"/>
                  </a:lnTo>
                  <a:lnTo>
                    <a:pt x="3319335" y="981795"/>
                  </a:lnTo>
                  <a:close/>
                  <a:moveTo>
                    <a:pt x="3613389" y="1029132"/>
                  </a:moveTo>
                  <a:cubicBezTo>
                    <a:pt x="3612996" y="1029928"/>
                    <a:pt x="3612622" y="1030724"/>
                    <a:pt x="3612239" y="1031530"/>
                  </a:cubicBezTo>
                  <a:lnTo>
                    <a:pt x="3612114" y="1031779"/>
                  </a:lnTo>
                  <a:lnTo>
                    <a:pt x="3611155" y="1033764"/>
                  </a:lnTo>
                  <a:cubicBezTo>
                    <a:pt x="3610810" y="1034522"/>
                    <a:pt x="3610474" y="1035289"/>
                    <a:pt x="3610138" y="1036056"/>
                  </a:cubicBezTo>
                  <a:lnTo>
                    <a:pt x="3609918" y="1036545"/>
                  </a:lnTo>
                  <a:cubicBezTo>
                    <a:pt x="3609640" y="1037178"/>
                    <a:pt x="3609362" y="1037811"/>
                    <a:pt x="3609093" y="1038463"/>
                  </a:cubicBezTo>
                  <a:cubicBezTo>
                    <a:pt x="3608825" y="1039116"/>
                    <a:pt x="3608479" y="1039921"/>
                    <a:pt x="3608182" y="1040660"/>
                  </a:cubicBezTo>
                  <a:lnTo>
                    <a:pt x="3607904" y="1041331"/>
                  </a:lnTo>
                  <a:cubicBezTo>
                    <a:pt x="3607655" y="1041954"/>
                    <a:pt x="3607405" y="1042568"/>
                    <a:pt x="3607165" y="1043191"/>
                  </a:cubicBezTo>
                  <a:cubicBezTo>
                    <a:pt x="3606926" y="1043815"/>
                    <a:pt x="3606619" y="1044611"/>
                    <a:pt x="3606350" y="1045320"/>
                  </a:cubicBezTo>
                  <a:lnTo>
                    <a:pt x="3606034" y="1046164"/>
                  </a:lnTo>
                  <a:lnTo>
                    <a:pt x="3605372" y="1047948"/>
                  </a:lnTo>
                  <a:cubicBezTo>
                    <a:pt x="3605132" y="1048620"/>
                    <a:pt x="3604902" y="1049300"/>
                    <a:pt x="3604672" y="1049981"/>
                  </a:cubicBezTo>
                  <a:lnTo>
                    <a:pt x="3604327" y="1050940"/>
                  </a:lnTo>
                  <a:lnTo>
                    <a:pt x="3603751" y="1052762"/>
                  </a:lnTo>
                  <a:cubicBezTo>
                    <a:pt x="3603531" y="1053453"/>
                    <a:pt x="3603320" y="1054143"/>
                    <a:pt x="3603099" y="1054834"/>
                  </a:cubicBezTo>
                  <a:lnTo>
                    <a:pt x="3602773" y="1055898"/>
                  </a:lnTo>
                  <a:cubicBezTo>
                    <a:pt x="3602591" y="1056474"/>
                    <a:pt x="3602418" y="1057040"/>
                    <a:pt x="3602246" y="1057615"/>
                  </a:cubicBezTo>
                  <a:cubicBezTo>
                    <a:pt x="3602073" y="1058191"/>
                    <a:pt x="3601852" y="1058986"/>
                    <a:pt x="3601661" y="1059677"/>
                  </a:cubicBezTo>
                  <a:lnTo>
                    <a:pt x="3601354" y="1060780"/>
                  </a:lnTo>
                  <a:cubicBezTo>
                    <a:pt x="3601191" y="1061355"/>
                    <a:pt x="3601028" y="1061931"/>
                    <a:pt x="3600874" y="1062506"/>
                  </a:cubicBezTo>
                  <a:cubicBezTo>
                    <a:pt x="3600721" y="1063081"/>
                    <a:pt x="3600519" y="1063887"/>
                    <a:pt x="3600356" y="1064577"/>
                  </a:cubicBezTo>
                  <a:lnTo>
                    <a:pt x="3600049" y="1065795"/>
                  </a:lnTo>
                  <a:cubicBezTo>
                    <a:pt x="3599915" y="1066342"/>
                    <a:pt x="3599771" y="1066889"/>
                    <a:pt x="3599647" y="1067426"/>
                  </a:cubicBezTo>
                  <a:cubicBezTo>
                    <a:pt x="3599484" y="1068145"/>
                    <a:pt x="3599320" y="1068855"/>
                    <a:pt x="3599167" y="1069574"/>
                  </a:cubicBezTo>
                  <a:lnTo>
                    <a:pt x="3598899" y="1070802"/>
                  </a:lnTo>
                  <a:cubicBezTo>
                    <a:pt x="3598784" y="1071329"/>
                    <a:pt x="3598668" y="1071857"/>
                    <a:pt x="3598563" y="1072394"/>
                  </a:cubicBezTo>
                  <a:cubicBezTo>
                    <a:pt x="3598409" y="1073113"/>
                    <a:pt x="3598275" y="1073832"/>
                    <a:pt x="3598141" y="1074551"/>
                  </a:cubicBezTo>
                  <a:lnTo>
                    <a:pt x="3597901" y="1075827"/>
                  </a:lnTo>
                  <a:cubicBezTo>
                    <a:pt x="3597805" y="1076354"/>
                    <a:pt x="3597700" y="1076872"/>
                    <a:pt x="3597614" y="1077390"/>
                  </a:cubicBezTo>
                  <a:cubicBezTo>
                    <a:pt x="3597479" y="1078128"/>
                    <a:pt x="3597364" y="1078867"/>
                    <a:pt x="3597249" y="1079605"/>
                  </a:cubicBezTo>
                  <a:lnTo>
                    <a:pt x="3597038" y="1080948"/>
                  </a:lnTo>
                  <a:cubicBezTo>
                    <a:pt x="3596961" y="1081437"/>
                    <a:pt x="3596875" y="1081907"/>
                    <a:pt x="3596808" y="1082425"/>
                  </a:cubicBezTo>
                  <a:cubicBezTo>
                    <a:pt x="3596693" y="1083173"/>
                    <a:pt x="3596597" y="1083921"/>
                    <a:pt x="3596511" y="1084669"/>
                  </a:cubicBezTo>
                  <a:lnTo>
                    <a:pt x="3596319" y="1086098"/>
                  </a:lnTo>
                  <a:cubicBezTo>
                    <a:pt x="3596261" y="1086568"/>
                    <a:pt x="3596194" y="1087057"/>
                    <a:pt x="3596137" y="1087498"/>
                  </a:cubicBezTo>
                  <a:cubicBezTo>
                    <a:pt x="3596041" y="1088332"/>
                    <a:pt x="3595964" y="1089167"/>
                    <a:pt x="3595878" y="1090001"/>
                  </a:cubicBezTo>
                  <a:lnTo>
                    <a:pt x="3595743" y="1091334"/>
                  </a:lnTo>
                  <a:cubicBezTo>
                    <a:pt x="3595696" y="1091756"/>
                    <a:pt x="3595657" y="1092178"/>
                    <a:pt x="3595619" y="1092600"/>
                  </a:cubicBezTo>
                  <a:cubicBezTo>
                    <a:pt x="3595523" y="1093665"/>
                    <a:pt x="3595446" y="1094729"/>
                    <a:pt x="3595379" y="1095803"/>
                  </a:cubicBezTo>
                  <a:lnTo>
                    <a:pt x="3595302" y="1096762"/>
                  </a:lnTo>
                  <a:cubicBezTo>
                    <a:pt x="3595302" y="1097088"/>
                    <a:pt x="3595254" y="1097414"/>
                    <a:pt x="3595235" y="1097721"/>
                  </a:cubicBezTo>
                  <a:cubicBezTo>
                    <a:pt x="3595168" y="1098834"/>
                    <a:pt x="3595110" y="1099936"/>
                    <a:pt x="3595062" y="1101039"/>
                  </a:cubicBezTo>
                  <a:lnTo>
                    <a:pt x="3281464" y="1101039"/>
                  </a:lnTo>
                  <a:lnTo>
                    <a:pt x="3281464" y="1028154"/>
                  </a:lnTo>
                  <a:lnTo>
                    <a:pt x="3613898" y="1028154"/>
                  </a:lnTo>
                  <a:close/>
                  <a:moveTo>
                    <a:pt x="3300749" y="1003574"/>
                  </a:moveTo>
                  <a:lnTo>
                    <a:pt x="3301776" y="1002376"/>
                  </a:lnTo>
                  <a:lnTo>
                    <a:pt x="3629645" y="1002376"/>
                  </a:lnTo>
                  <a:lnTo>
                    <a:pt x="3628772" y="1003574"/>
                  </a:lnTo>
                  <a:close/>
                  <a:moveTo>
                    <a:pt x="3312545" y="989736"/>
                  </a:moveTo>
                  <a:lnTo>
                    <a:pt x="3313571" y="988527"/>
                  </a:lnTo>
                  <a:lnTo>
                    <a:pt x="3640750" y="988527"/>
                  </a:lnTo>
                  <a:lnTo>
                    <a:pt x="3640376" y="988949"/>
                  </a:lnTo>
                  <a:lnTo>
                    <a:pt x="3639695" y="989736"/>
                  </a:lnTo>
                  <a:close/>
                  <a:moveTo>
                    <a:pt x="3307501" y="995653"/>
                  </a:moveTo>
                  <a:lnTo>
                    <a:pt x="3634718" y="995653"/>
                  </a:lnTo>
                  <a:lnTo>
                    <a:pt x="3634066" y="996458"/>
                  </a:lnTo>
                  <a:lnTo>
                    <a:pt x="3306849" y="996458"/>
                  </a:lnTo>
                  <a:close/>
                  <a:moveTo>
                    <a:pt x="3295715" y="1009491"/>
                  </a:moveTo>
                  <a:lnTo>
                    <a:pt x="3624658" y="1009491"/>
                  </a:lnTo>
                  <a:cubicBezTo>
                    <a:pt x="3624485" y="1009770"/>
                    <a:pt x="3624303" y="1010038"/>
                    <a:pt x="3624130" y="1010307"/>
                  </a:cubicBezTo>
                  <a:lnTo>
                    <a:pt x="3295043" y="1010307"/>
                  </a:lnTo>
                  <a:close/>
                  <a:moveTo>
                    <a:pt x="3620381" y="1016205"/>
                  </a:moveTo>
                  <a:lnTo>
                    <a:pt x="3619633" y="1017461"/>
                  </a:lnTo>
                  <a:cubicBezTo>
                    <a:pt x="3619469" y="1017729"/>
                    <a:pt x="3619316" y="1017998"/>
                    <a:pt x="3619163" y="1018276"/>
                  </a:cubicBezTo>
                  <a:lnTo>
                    <a:pt x="3618760" y="1018957"/>
                  </a:lnTo>
                  <a:cubicBezTo>
                    <a:pt x="3618482" y="1019456"/>
                    <a:pt x="3618194" y="1019916"/>
                    <a:pt x="3617906" y="1020453"/>
                  </a:cubicBezTo>
                  <a:lnTo>
                    <a:pt x="3617436" y="1021307"/>
                  </a:lnTo>
                  <a:lnTo>
                    <a:pt x="3616947" y="1022189"/>
                  </a:lnTo>
                  <a:lnTo>
                    <a:pt x="3284897" y="1022189"/>
                  </a:lnTo>
                  <a:lnTo>
                    <a:pt x="3289999" y="1016205"/>
                  </a:lnTo>
                  <a:close/>
                  <a:moveTo>
                    <a:pt x="3281425" y="1106909"/>
                  </a:moveTo>
                  <a:lnTo>
                    <a:pt x="3597901" y="1106909"/>
                  </a:lnTo>
                  <a:cubicBezTo>
                    <a:pt x="3599509" y="1106919"/>
                    <a:pt x="3600828" y="1105639"/>
                    <a:pt x="3600865" y="1104032"/>
                  </a:cubicBezTo>
                  <a:cubicBezTo>
                    <a:pt x="3601047" y="1097244"/>
                    <a:pt x="3601613" y="1090472"/>
                    <a:pt x="3602562" y="1083748"/>
                  </a:cubicBezTo>
                  <a:cubicBezTo>
                    <a:pt x="3605419" y="1063728"/>
                    <a:pt x="3611772" y="1044365"/>
                    <a:pt x="3621330" y="1026543"/>
                  </a:cubicBezTo>
                  <a:cubicBezTo>
                    <a:pt x="3623478" y="1022525"/>
                    <a:pt x="3625789" y="1018593"/>
                    <a:pt x="3628206" y="1014824"/>
                  </a:cubicBezTo>
                  <a:cubicBezTo>
                    <a:pt x="3629626" y="1012589"/>
                    <a:pt x="3631083" y="1010364"/>
                    <a:pt x="3632656" y="1008206"/>
                  </a:cubicBezTo>
                  <a:cubicBezTo>
                    <a:pt x="3634306" y="1005847"/>
                    <a:pt x="3636051" y="1003498"/>
                    <a:pt x="3637854" y="1001206"/>
                  </a:cubicBezTo>
                  <a:cubicBezTo>
                    <a:pt x="3639657" y="998913"/>
                    <a:pt x="3641422" y="996746"/>
                    <a:pt x="3643301" y="994588"/>
                  </a:cubicBezTo>
                  <a:cubicBezTo>
                    <a:pt x="3645286" y="992268"/>
                    <a:pt x="3647444" y="989918"/>
                    <a:pt x="3649688" y="987588"/>
                  </a:cubicBezTo>
                  <a:cubicBezTo>
                    <a:pt x="3650734" y="986494"/>
                    <a:pt x="3651827" y="985391"/>
                    <a:pt x="3652949" y="984288"/>
                  </a:cubicBezTo>
                  <a:cubicBezTo>
                    <a:pt x="3654071" y="983186"/>
                    <a:pt x="3655231" y="982073"/>
                    <a:pt x="3656401" y="980970"/>
                  </a:cubicBezTo>
                  <a:cubicBezTo>
                    <a:pt x="3658962" y="978582"/>
                    <a:pt x="3661647" y="976233"/>
                    <a:pt x="3664390" y="973969"/>
                  </a:cubicBezTo>
                  <a:cubicBezTo>
                    <a:pt x="3665685" y="972895"/>
                    <a:pt x="3667046" y="971802"/>
                    <a:pt x="3668437" y="970728"/>
                  </a:cubicBezTo>
                  <a:cubicBezTo>
                    <a:pt x="3669828" y="969654"/>
                    <a:pt x="3671429" y="968426"/>
                    <a:pt x="3672916" y="967352"/>
                  </a:cubicBezTo>
                  <a:cubicBezTo>
                    <a:pt x="3674402" y="966278"/>
                    <a:pt x="3675735" y="965348"/>
                    <a:pt x="3677433" y="964187"/>
                  </a:cubicBezTo>
                  <a:cubicBezTo>
                    <a:pt x="3680070" y="962394"/>
                    <a:pt x="3682669" y="960716"/>
                    <a:pt x="3685105" y="959220"/>
                  </a:cubicBezTo>
                  <a:cubicBezTo>
                    <a:pt x="3740716" y="925642"/>
                    <a:pt x="3810355" y="925642"/>
                    <a:pt x="3865966" y="959220"/>
                  </a:cubicBezTo>
                  <a:lnTo>
                    <a:pt x="3867558" y="960179"/>
                  </a:lnTo>
                  <a:lnTo>
                    <a:pt x="3868402" y="960706"/>
                  </a:lnTo>
                  <a:lnTo>
                    <a:pt x="3869092" y="961138"/>
                  </a:lnTo>
                  <a:lnTo>
                    <a:pt x="3869198" y="961205"/>
                  </a:lnTo>
                  <a:lnTo>
                    <a:pt x="3870962" y="962337"/>
                  </a:lnTo>
                  <a:cubicBezTo>
                    <a:pt x="3871778" y="962874"/>
                    <a:pt x="3872583" y="963411"/>
                    <a:pt x="3873398" y="963967"/>
                  </a:cubicBezTo>
                  <a:cubicBezTo>
                    <a:pt x="3874003" y="964370"/>
                    <a:pt x="3874607" y="964782"/>
                    <a:pt x="3875240" y="965233"/>
                  </a:cubicBezTo>
                  <a:lnTo>
                    <a:pt x="3876112" y="965837"/>
                  </a:lnTo>
                  <a:lnTo>
                    <a:pt x="3878213" y="967333"/>
                  </a:lnTo>
                  <a:lnTo>
                    <a:pt x="3879172" y="968024"/>
                  </a:lnTo>
                  <a:lnTo>
                    <a:pt x="3879987" y="968628"/>
                  </a:lnTo>
                  <a:cubicBezTo>
                    <a:pt x="3880179" y="968781"/>
                    <a:pt x="3880380" y="968925"/>
                    <a:pt x="3880601" y="969088"/>
                  </a:cubicBezTo>
                  <a:cubicBezTo>
                    <a:pt x="3881988" y="970130"/>
                    <a:pt x="3883414" y="971239"/>
                    <a:pt x="3884878" y="972416"/>
                  </a:cubicBezTo>
                  <a:cubicBezTo>
                    <a:pt x="3885501" y="972915"/>
                    <a:pt x="3886134" y="973432"/>
                    <a:pt x="3886796" y="973950"/>
                  </a:cubicBezTo>
                  <a:cubicBezTo>
                    <a:pt x="3887458" y="974468"/>
                    <a:pt x="3888119" y="975044"/>
                    <a:pt x="3888714" y="975561"/>
                  </a:cubicBezTo>
                  <a:lnTo>
                    <a:pt x="3888877" y="975705"/>
                  </a:lnTo>
                  <a:cubicBezTo>
                    <a:pt x="3889433" y="976175"/>
                    <a:pt x="3889989" y="976664"/>
                    <a:pt x="3890575" y="977173"/>
                  </a:cubicBezTo>
                  <a:cubicBezTo>
                    <a:pt x="3890785" y="977345"/>
                    <a:pt x="3890977" y="977518"/>
                    <a:pt x="3891236" y="977748"/>
                  </a:cubicBezTo>
                  <a:cubicBezTo>
                    <a:pt x="3891639" y="978103"/>
                    <a:pt x="3892042" y="978458"/>
                    <a:pt x="3892493" y="978870"/>
                  </a:cubicBezTo>
                  <a:cubicBezTo>
                    <a:pt x="3892732" y="979071"/>
                    <a:pt x="3892962" y="979282"/>
                    <a:pt x="3893231" y="979541"/>
                  </a:cubicBezTo>
                  <a:cubicBezTo>
                    <a:pt x="3893739" y="979992"/>
                    <a:pt x="3894238" y="980452"/>
                    <a:pt x="3894717" y="980903"/>
                  </a:cubicBezTo>
                  <a:lnTo>
                    <a:pt x="3894861" y="981037"/>
                  </a:lnTo>
                  <a:lnTo>
                    <a:pt x="3894861" y="981037"/>
                  </a:lnTo>
                  <a:lnTo>
                    <a:pt x="3895072" y="981239"/>
                  </a:lnTo>
                  <a:lnTo>
                    <a:pt x="3896482" y="982562"/>
                  </a:lnTo>
                  <a:lnTo>
                    <a:pt x="3896559" y="982649"/>
                  </a:lnTo>
                  <a:cubicBezTo>
                    <a:pt x="3897105" y="983166"/>
                    <a:pt x="3897642" y="983684"/>
                    <a:pt x="3898189" y="984231"/>
                  </a:cubicBezTo>
                  <a:cubicBezTo>
                    <a:pt x="3898736" y="984778"/>
                    <a:pt x="3899292" y="985315"/>
                    <a:pt x="3899848" y="985890"/>
                  </a:cubicBezTo>
                  <a:lnTo>
                    <a:pt x="3901498" y="987578"/>
                  </a:lnTo>
                  <a:cubicBezTo>
                    <a:pt x="3901920" y="988009"/>
                    <a:pt x="3902342" y="988451"/>
                    <a:pt x="3902764" y="988911"/>
                  </a:cubicBezTo>
                  <a:cubicBezTo>
                    <a:pt x="3903329" y="989496"/>
                    <a:pt x="3903876" y="990091"/>
                    <a:pt x="3904442" y="990714"/>
                  </a:cubicBezTo>
                  <a:cubicBezTo>
                    <a:pt x="3905008" y="991337"/>
                    <a:pt x="3905401" y="991750"/>
                    <a:pt x="3905861" y="992268"/>
                  </a:cubicBezTo>
                  <a:lnTo>
                    <a:pt x="3906705" y="993227"/>
                  </a:lnTo>
                  <a:lnTo>
                    <a:pt x="3907875" y="994579"/>
                  </a:lnTo>
                  <a:lnTo>
                    <a:pt x="3907961" y="994675"/>
                  </a:lnTo>
                  <a:lnTo>
                    <a:pt x="3908709" y="995547"/>
                  </a:lnTo>
                  <a:lnTo>
                    <a:pt x="3910148" y="997245"/>
                  </a:lnTo>
                  <a:lnTo>
                    <a:pt x="3910225" y="997350"/>
                  </a:lnTo>
                  <a:cubicBezTo>
                    <a:pt x="3910829" y="998070"/>
                    <a:pt x="3911424" y="998798"/>
                    <a:pt x="3912008" y="999527"/>
                  </a:cubicBezTo>
                  <a:lnTo>
                    <a:pt x="3913284" y="1001138"/>
                  </a:lnTo>
                  <a:lnTo>
                    <a:pt x="3913284" y="1001206"/>
                  </a:lnTo>
                  <a:lnTo>
                    <a:pt x="3913409" y="1001369"/>
                  </a:lnTo>
                  <a:lnTo>
                    <a:pt x="3913409" y="1001369"/>
                  </a:lnTo>
                  <a:lnTo>
                    <a:pt x="3914262" y="1002462"/>
                  </a:lnTo>
                  <a:lnTo>
                    <a:pt x="3914982" y="1003421"/>
                  </a:lnTo>
                  <a:lnTo>
                    <a:pt x="3915854" y="1004591"/>
                  </a:lnTo>
                  <a:cubicBezTo>
                    <a:pt x="3916314" y="1005205"/>
                    <a:pt x="3916813" y="1005828"/>
                    <a:pt x="3917216" y="1006442"/>
                  </a:cubicBezTo>
                  <a:cubicBezTo>
                    <a:pt x="3917619" y="1007056"/>
                    <a:pt x="3918060" y="1007621"/>
                    <a:pt x="3918520" y="1008283"/>
                  </a:cubicBezTo>
                  <a:cubicBezTo>
                    <a:pt x="3918808" y="1008676"/>
                    <a:pt x="3919086" y="1009079"/>
                    <a:pt x="3919383" y="1009511"/>
                  </a:cubicBezTo>
                  <a:cubicBezTo>
                    <a:pt x="3919681" y="1009942"/>
                    <a:pt x="3919853" y="1010182"/>
                    <a:pt x="3920093" y="1010556"/>
                  </a:cubicBezTo>
                  <a:cubicBezTo>
                    <a:pt x="3920486" y="1011112"/>
                    <a:pt x="3920860" y="1011678"/>
                    <a:pt x="3921254" y="1012263"/>
                  </a:cubicBezTo>
                  <a:cubicBezTo>
                    <a:pt x="3921647" y="1012848"/>
                    <a:pt x="3921858" y="1013164"/>
                    <a:pt x="3922155" y="1013634"/>
                  </a:cubicBezTo>
                  <a:lnTo>
                    <a:pt x="3922932" y="1014852"/>
                  </a:lnTo>
                  <a:cubicBezTo>
                    <a:pt x="3924370" y="1017077"/>
                    <a:pt x="3925742" y="1019331"/>
                    <a:pt x="3927017" y="1021566"/>
                  </a:cubicBezTo>
                  <a:cubicBezTo>
                    <a:pt x="3927487" y="1022371"/>
                    <a:pt x="3927976" y="1023177"/>
                    <a:pt x="3928389" y="1023982"/>
                  </a:cubicBezTo>
                  <a:cubicBezTo>
                    <a:pt x="3928801" y="1024788"/>
                    <a:pt x="3929347" y="1025709"/>
                    <a:pt x="3929798" y="1026572"/>
                  </a:cubicBezTo>
                  <a:cubicBezTo>
                    <a:pt x="3942597" y="1050441"/>
                    <a:pt x="3949607" y="1076984"/>
                    <a:pt x="3950264" y="1104060"/>
                  </a:cubicBezTo>
                  <a:cubicBezTo>
                    <a:pt x="3950269" y="1104254"/>
                    <a:pt x="3950295" y="1104447"/>
                    <a:pt x="3950340" y="1104636"/>
                  </a:cubicBezTo>
                  <a:cubicBezTo>
                    <a:pt x="3950641" y="1105982"/>
                    <a:pt x="3951837" y="1106939"/>
                    <a:pt x="3953217" y="1106937"/>
                  </a:cubicBezTo>
                  <a:lnTo>
                    <a:pt x="4268351" y="1106937"/>
                  </a:lnTo>
                  <a:lnTo>
                    <a:pt x="4268351" y="1137818"/>
                  </a:lnTo>
                  <a:lnTo>
                    <a:pt x="3281454" y="1137818"/>
                  </a:lnTo>
                  <a:close/>
                  <a:moveTo>
                    <a:pt x="4274249" y="1100991"/>
                  </a:moveTo>
                  <a:lnTo>
                    <a:pt x="4274249" y="1028106"/>
                  </a:lnTo>
                  <a:lnTo>
                    <a:pt x="4483900" y="1028106"/>
                  </a:lnTo>
                  <a:lnTo>
                    <a:pt x="4483900" y="1100991"/>
                  </a:lnTo>
                  <a:close/>
                  <a:moveTo>
                    <a:pt x="4274249" y="1137789"/>
                  </a:moveTo>
                  <a:lnTo>
                    <a:pt x="4274249" y="1106909"/>
                  </a:lnTo>
                  <a:lnTo>
                    <a:pt x="4483900" y="1106909"/>
                  </a:lnTo>
                  <a:lnTo>
                    <a:pt x="4483900" y="1137789"/>
                  </a:lnTo>
                  <a:close/>
                  <a:moveTo>
                    <a:pt x="4454832" y="1460911"/>
                  </a:moveTo>
                  <a:lnTo>
                    <a:pt x="4454832" y="1453939"/>
                  </a:lnTo>
                  <a:cubicBezTo>
                    <a:pt x="4454827" y="1452306"/>
                    <a:pt x="4453502" y="1450985"/>
                    <a:pt x="4451869" y="1450985"/>
                  </a:cubicBezTo>
                  <a:lnTo>
                    <a:pt x="4274278" y="1450985"/>
                  </a:lnTo>
                  <a:lnTo>
                    <a:pt x="4274278" y="1401250"/>
                  </a:lnTo>
                  <a:lnTo>
                    <a:pt x="4452070" y="1401250"/>
                  </a:lnTo>
                  <a:cubicBezTo>
                    <a:pt x="4453704" y="1401157"/>
                    <a:pt x="4454953" y="1399757"/>
                    <a:pt x="4454860" y="1398123"/>
                  </a:cubicBezTo>
                  <a:cubicBezTo>
                    <a:pt x="4454774" y="1396619"/>
                    <a:pt x="4453574" y="1395419"/>
                    <a:pt x="4452070" y="1395333"/>
                  </a:cubicBezTo>
                  <a:lnTo>
                    <a:pt x="4274278" y="1395333"/>
                  </a:lnTo>
                  <a:lnTo>
                    <a:pt x="4274278" y="1355275"/>
                  </a:lnTo>
                  <a:lnTo>
                    <a:pt x="4276282" y="1355275"/>
                  </a:lnTo>
                  <a:cubicBezTo>
                    <a:pt x="4275993" y="1355735"/>
                    <a:pt x="4275841" y="1356267"/>
                    <a:pt x="4275841" y="1356809"/>
                  </a:cubicBezTo>
                  <a:lnTo>
                    <a:pt x="4275841" y="1389637"/>
                  </a:lnTo>
                  <a:cubicBezTo>
                    <a:pt x="4275841" y="1391268"/>
                    <a:pt x="4277163" y="1392591"/>
                    <a:pt x="4278795" y="1392591"/>
                  </a:cubicBezTo>
                  <a:lnTo>
                    <a:pt x="4334523" y="1392591"/>
                  </a:lnTo>
                  <a:cubicBezTo>
                    <a:pt x="4336155" y="1392591"/>
                    <a:pt x="4337477" y="1391268"/>
                    <a:pt x="4337477" y="1389637"/>
                  </a:cubicBezTo>
                  <a:lnTo>
                    <a:pt x="4337477" y="1356810"/>
                  </a:lnTo>
                  <a:cubicBezTo>
                    <a:pt x="4337478" y="1356267"/>
                    <a:pt x="4337325" y="1355735"/>
                    <a:pt x="4337036" y="1355275"/>
                  </a:cubicBezTo>
                  <a:lnTo>
                    <a:pt x="4339644" y="1355275"/>
                  </a:lnTo>
                  <a:cubicBezTo>
                    <a:pt x="4339361" y="1355737"/>
                    <a:pt x="4339208" y="1356267"/>
                    <a:pt x="4339203" y="1356809"/>
                  </a:cubicBezTo>
                  <a:lnTo>
                    <a:pt x="4339203" y="1389637"/>
                  </a:lnTo>
                  <a:cubicBezTo>
                    <a:pt x="4339208" y="1391270"/>
                    <a:pt x="4340534" y="1392591"/>
                    <a:pt x="4342166" y="1392591"/>
                  </a:cubicBezTo>
                  <a:lnTo>
                    <a:pt x="4397915" y="1392591"/>
                  </a:lnTo>
                  <a:cubicBezTo>
                    <a:pt x="4399547" y="1392591"/>
                    <a:pt x="4400873" y="1391270"/>
                    <a:pt x="4400878" y="1389637"/>
                  </a:cubicBezTo>
                  <a:lnTo>
                    <a:pt x="4400878" y="1356810"/>
                  </a:lnTo>
                  <a:cubicBezTo>
                    <a:pt x="4400873" y="1356268"/>
                    <a:pt x="4400720" y="1355737"/>
                    <a:pt x="4400437" y="1355275"/>
                  </a:cubicBezTo>
                  <a:lnTo>
                    <a:pt x="4401923" y="1355275"/>
                  </a:lnTo>
                  <a:cubicBezTo>
                    <a:pt x="4401631" y="1355734"/>
                    <a:pt x="4401474" y="1356266"/>
                    <a:pt x="4401472" y="1356809"/>
                  </a:cubicBezTo>
                  <a:lnTo>
                    <a:pt x="4401472" y="1389637"/>
                  </a:lnTo>
                  <a:cubicBezTo>
                    <a:pt x="4401478" y="1391270"/>
                    <a:pt x="4402803" y="1392591"/>
                    <a:pt x="4404436" y="1392591"/>
                  </a:cubicBezTo>
                  <a:lnTo>
                    <a:pt x="4451869" y="1392591"/>
                  </a:lnTo>
                  <a:cubicBezTo>
                    <a:pt x="4453502" y="1392591"/>
                    <a:pt x="4454827" y="1391270"/>
                    <a:pt x="4454832" y="1389637"/>
                  </a:cubicBezTo>
                  <a:lnTo>
                    <a:pt x="4454832" y="1356810"/>
                  </a:lnTo>
                  <a:cubicBezTo>
                    <a:pt x="4453591" y="1355819"/>
                    <a:pt x="4453387" y="1354008"/>
                    <a:pt x="4454378" y="1352766"/>
                  </a:cubicBezTo>
                  <a:cubicBezTo>
                    <a:pt x="4454512" y="1352598"/>
                    <a:pt x="4454664" y="1352446"/>
                    <a:pt x="4454832" y="1352312"/>
                  </a:cubicBezTo>
                  <a:lnTo>
                    <a:pt x="4454832" y="1345349"/>
                  </a:lnTo>
                  <a:cubicBezTo>
                    <a:pt x="4454827" y="1343716"/>
                    <a:pt x="4453502" y="1342396"/>
                    <a:pt x="4451869" y="1342396"/>
                  </a:cubicBezTo>
                  <a:lnTo>
                    <a:pt x="4274278" y="1342396"/>
                  </a:lnTo>
                  <a:lnTo>
                    <a:pt x="4274278" y="1295490"/>
                  </a:lnTo>
                  <a:lnTo>
                    <a:pt x="4452070" y="1295490"/>
                  </a:lnTo>
                  <a:cubicBezTo>
                    <a:pt x="4453704" y="1295397"/>
                    <a:pt x="4454953" y="1293997"/>
                    <a:pt x="4454860" y="1292363"/>
                  </a:cubicBezTo>
                  <a:cubicBezTo>
                    <a:pt x="4454774" y="1290859"/>
                    <a:pt x="4453574" y="1289658"/>
                    <a:pt x="4452070" y="1289573"/>
                  </a:cubicBezTo>
                  <a:lnTo>
                    <a:pt x="4274278" y="1289573"/>
                  </a:lnTo>
                  <a:lnTo>
                    <a:pt x="4274278" y="1249524"/>
                  </a:lnTo>
                  <a:lnTo>
                    <a:pt x="4276282" y="1249524"/>
                  </a:lnTo>
                  <a:cubicBezTo>
                    <a:pt x="4275993" y="1249984"/>
                    <a:pt x="4275841" y="1250516"/>
                    <a:pt x="4275841" y="1251059"/>
                  </a:cubicBezTo>
                  <a:lnTo>
                    <a:pt x="4275841" y="1283886"/>
                  </a:lnTo>
                  <a:cubicBezTo>
                    <a:pt x="4275841" y="1285519"/>
                    <a:pt x="4277162" y="1286844"/>
                    <a:pt x="4278795" y="1286849"/>
                  </a:cubicBezTo>
                  <a:lnTo>
                    <a:pt x="4334523" y="1286849"/>
                  </a:lnTo>
                  <a:cubicBezTo>
                    <a:pt x="4336156" y="1286844"/>
                    <a:pt x="4337477" y="1285519"/>
                    <a:pt x="4337477" y="1283886"/>
                  </a:cubicBezTo>
                  <a:lnTo>
                    <a:pt x="4337477" y="1251068"/>
                  </a:lnTo>
                  <a:cubicBezTo>
                    <a:pt x="4337478" y="1250525"/>
                    <a:pt x="4337325" y="1249993"/>
                    <a:pt x="4337036" y="1249534"/>
                  </a:cubicBezTo>
                  <a:lnTo>
                    <a:pt x="4339644" y="1249534"/>
                  </a:lnTo>
                  <a:cubicBezTo>
                    <a:pt x="4339361" y="1249996"/>
                    <a:pt x="4339208" y="1250526"/>
                    <a:pt x="4339203" y="1251068"/>
                  </a:cubicBezTo>
                  <a:lnTo>
                    <a:pt x="4339203" y="1283886"/>
                  </a:lnTo>
                  <a:cubicBezTo>
                    <a:pt x="4339208" y="1285520"/>
                    <a:pt x="4340532" y="1286844"/>
                    <a:pt x="4342166" y="1286849"/>
                  </a:cubicBezTo>
                  <a:lnTo>
                    <a:pt x="4397915" y="1286849"/>
                  </a:lnTo>
                  <a:cubicBezTo>
                    <a:pt x="4399549" y="1286844"/>
                    <a:pt x="4400873" y="1285520"/>
                    <a:pt x="4400878" y="1283886"/>
                  </a:cubicBezTo>
                  <a:lnTo>
                    <a:pt x="4400878" y="1251068"/>
                  </a:lnTo>
                  <a:cubicBezTo>
                    <a:pt x="4400873" y="1250526"/>
                    <a:pt x="4400720" y="1249996"/>
                    <a:pt x="4400437" y="1249534"/>
                  </a:cubicBezTo>
                  <a:lnTo>
                    <a:pt x="4401914" y="1249534"/>
                  </a:lnTo>
                  <a:cubicBezTo>
                    <a:pt x="4401630" y="1249996"/>
                    <a:pt x="4401477" y="1250526"/>
                    <a:pt x="4401472" y="1251068"/>
                  </a:cubicBezTo>
                  <a:lnTo>
                    <a:pt x="4401472" y="1283886"/>
                  </a:lnTo>
                  <a:cubicBezTo>
                    <a:pt x="4401478" y="1285520"/>
                    <a:pt x="4402801" y="1286844"/>
                    <a:pt x="4404436" y="1286849"/>
                  </a:cubicBezTo>
                  <a:lnTo>
                    <a:pt x="4451869" y="1286849"/>
                  </a:lnTo>
                  <a:cubicBezTo>
                    <a:pt x="4453503" y="1286844"/>
                    <a:pt x="4454827" y="1285520"/>
                    <a:pt x="4454832" y="1283886"/>
                  </a:cubicBezTo>
                  <a:lnTo>
                    <a:pt x="4454832" y="1251068"/>
                  </a:lnTo>
                  <a:cubicBezTo>
                    <a:pt x="4454826" y="1250199"/>
                    <a:pt x="4454440" y="1249376"/>
                    <a:pt x="4453777" y="1248815"/>
                  </a:cubicBezTo>
                  <a:cubicBezTo>
                    <a:pt x="4454441" y="1248257"/>
                    <a:pt x="4454827" y="1247437"/>
                    <a:pt x="4454832" y="1246571"/>
                  </a:cubicBezTo>
                  <a:lnTo>
                    <a:pt x="4454832" y="1239598"/>
                  </a:lnTo>
                  <a:cubicBezTo>
                    <a:pt x="4454827" y="1237965"/>
                    <a:pt x="4453502" y="1236645"/>
                    <a:pt x="4451869" y="1236645"/>
                  </a:cubicBezTo>
                  <a:lnTo>
                    <a:pt x="4274278" y="1236645"/>
                  </a:lnTo>
                  <a:lnTo>
                    <a:pt x="4274278" y="1226652"/>
                  </a:lnTo>
                  <a:lnTo>
                    <a:pt x="4452070" y="1226652"/>
                  </a:lnTo>
                  <a:cubicBezTo>
                    <a:pt x="4453704" y="1226558"/>
                    <a:pt x="4454953" y="1225158"/>
                    <a:pt x="4454860" y="1223524"/>
                  </a:cubicBezTo>
                  <a:cubicBezTo>
                    <a:pt x="4454774" y="1222020"/>
                    <a:pt x="4453574" y="1220820"/>
                    <a:pt x="4452070" y="1220734"/>
                  </a:cubicBezTo>
                  <a:lnTo>
                    <a:pt x="4274278" y="1220735"/>
                  </a:lnTo>
                  <a:lnTo>
                    <a:pt x="4274278" y="1180676"/>
                  </a:lnTo>
                  <a:lnTo>
                    <a:pt x="4276282" y="1180676"/>
                  </a:lnTo>
                  <a:cubicBezTo>
                    <a:pt x="4275994" y="1181140"/>
                    <a:pt x="4275841" y="1181675"/>
                    <a:pt x="4275841" y="1182220"/>
                  </a:cubicBezTo>
                  <a:lnTo>
                    <a:pt x="4275841" y="1215038"/>
                  </a:lnTo>
                  <a:cubicBezTo>
                    <a:pt x="4275841" y="1216671"/>
                    <a:pt x="4277162" y="1217996"/>
                    <a:pt x="4278795" y="1218001"/>
                  </a:cubicBezTo>
                  <a:lnTo>
                    <a:pt x="4334523" y="1218001"/>
                  </a:lnTo>
                  <a:cubicBezTo>
                    <a:pt x="4336156" y="1217996"/>
                    <a:pt x="4337477" y="1216671"/>
                    <a:pt x="4337477" y="1215038"/>
                  </a:cubicBezTo>
                  <a:lnTo>
                    <a:pt x="4337477" y="1182230"/>
                  </a:lnTo>
                  <a:cubicBezTo>
                    <a:pt x="4337477" y="1181684"/>
                    <a:pt x="4337324" y="1181149"/>
                    <a:pt x="4337036" y="1180686"/>
                  </a:cubicBezTo>
                  <a:lnTo>
                    <a:pt x="4339644" y="1180686"/>
                  </a:lnTo>
                  <a:cubicBezTo>
                    <a:pt x="4339361" y="1181151"/>
                    <a:pt x="4339208" y="1181685"/>
                    <a:pt x="4339203" y="1182230"/>
                  </a:cubicBezTo>
                  <a:lnTo>
                    <a:pt x="4339203" y="1215047"/>
                  </a:lnTo>
                  <a:cubicBezTo>
                    <a:pt x="4339208" y="1216682"/>
                    <a:pt x="4340532" y="1218006"/>
                    <a:pt x="4342166" y="1218011"/>
                  </a:cubicBezTo>
                  <a:lnTo>
                    <a:pt x="4397915" y="1218011"/>
                  </a:lnTo>
                  <a:cubicBezTo>
                    <a:pt x="4399549" y="1218006"/>
                    <a:pt x="4400873" y="1216682"/>
                    <a:pt x="4400878" y="1215048"/>
                  </a:cubicBezTo>
                  <a:lnTo>
                    <a:pt x="4400878" y="1182230"/>
                  </a:lnTo>
                  <a:cubicBezTo>
                    <a:pt x="4400873" y="1181685"/>
                    <a:pt x="4400720" y="1181151"/>
                    <a:pt x="4400437" y="1180686"/>
                  </a:cubicBezTo>
                  <a:lnTo>
                    <a:pt x="4401923" y="1180686"/>
                  </a:lnTo>
                  <a:cubicBezTo>
                    <a:pt x="4401632" y="1181149"/>
                    <a:pt x="4401476" y="1181683"/>
                    <a:pt x="4401472" y="1182230"/>
                  </a:cubicBezTo>
                  <a:lnTo>
                    <a:pt x="4401472" y="1215047"/>
                  </a:lnTo>
                  <a:cubicBezTo>
                    <a:pt x="4401478" y="1216682"/>
                    <a:pt x="4402801" y="1218006"/>
                    <a:pt x="4404436" y="1218011"/>
                  </a:cubicBezTo>
                  <a:lnTo>
                    <a:pt x="4451869" y="1218011"/>
                  </a:lnTo>
                  <a:cubicBezTo>
                    <a:pt x="4453503" y="1218006"/>
                    <a:pt x="4454827" y="1216682"/>
                    <a:pt x="4454832" y="1215048"/>
                  </a:cubicBezTo>
                  <a:lnTo>
                    <a:pt x="4454832" y="1182230"/>
                  </a:lnTo>
                  <a:cubicBezTo>
                    <a:pt x="4453591" y="1181239"/>
                    <a:pt x="4453387" y="1179429"/>
                    <a:pt x="4454378" y="1178187"/>
                  </a:cubicBezTo>
                  <a:cubicBezTo>
                    <a:pt x="4454512" y="1178019"/>
                    <a:pt x="4454664" y="1177866"/>
                    <a:pt x="4454832" y="1177732"/>
                  </a:cubicBezTo>
                  <a:lnTo>
                    <a:pt x="4454832" y="1170722"/>
                  </a:lnTo>
                  <a:cubicBezTo>
                    <a:pt x="4454832" y="1169085"/>
                    <a:pt x="4453506" y="1167758"/>
                    <a:pt x="4451869" y="1167758"/>
                  </a:cubicBezTo>
                  <a:lnTo>
                    <a:pt x="4274278" y="1167758"/>
                  </a:lnTo>
                  <a:lnTo>
                    <a:pt x="4274278" y="1143706"/>
                  </a:lnTo>
                  <a:lnTo>
                    <a:pt x="4483929" y="1143706"/>
                  </a:lnTo>
                  <a:lnTo>
                    <a:pt x="4483929" y="1556439"/>
                  </a:lnTo>
                  <a:lnTo>
                    <a:pt x="4274278" y="1556439"/>
                  </a:lnTo>
                  <a:lnTo>
                    <a:pt x="4274278" y="1463874"/>
                  </a:lnTo>
                  <a:lnTo>
                    <a:pt x="4451898" y="1463874"/>
                  </a:lnTo>
                  <a:cubicBezTo>
                    <a:pt x="4453521" y="1463869"/>
                    <a:pt x="4454840" y="1462563"/>
                    <a:pt x="4454861" y="1460940"/>
                  </a:cubicBezTo>
                  <a:close/>
                  <a:moveTo>
                    <a:pt x="4331560" y="1372365"/>
                  </a:moveTo>
                  <a:lnTo>
                    <a:pt x="4331560" y="1386673"/>
                  </a:lnTo>
                  <a:lnTo>
                    <a:pt x="4281691" y="1386673"/>
                  </a:lnTo>
                  <a:lnTo>
                    <a:pt x="4281691" y="1372365"/>
                  </a:lnTo>
                  <a:close/>
                  <a:moveTo>
                    <a:pt x="4331560" y="1359773"/>
                  </a:moveTo>
                  <a:lnTo>
                    <a:pt x="4331560" y="1366486"/>
                  </a:lnTo>
                  <a:lnTo>
                    <a:pt x="4281691" y="1366486"/>
                  </a:lnTo>
                  <a:lnTo>
                    <a:pt x="4281691" y="1359773"/>
                  </a:lnTo>
                  <a:close/>
                  <a:moveTo>
                    <a:pt x="4394961" y="1372365"/>
                  </a:moveTo>
                  <a:lnTo>
                    <a:pt x="4394961" y="1386673"/>
                  </a:lnTo>
                  <a:lnTo>
                    <a:pt x="4345092" y="1386673"/>
                  </a:lnTo>
                  <a:lnTo>
                    <a:pt x="4345092" y="1372365"/>
                  </a:lnTo>
                  <a:close/>
                  <a:moveTo>
                    <a:pt x="4394961" y="1359773"/>
                  </a:moveTo>
                  <a:lnTo>
                    <a:pt x="4394961" y="1366486"/>
                  </a:lnTo>
                  <a:lnTo>
                    <a:pt x="4345092" y="1366486"/>
                  </a:lnTo>
                  <a:lnTo>
                    <a:pt x="4345092" y="1359773"/>
                  </a:lnTo>
                  <a:close/>
                  <a:moveTo>
                    <a:pt x="4448915" y="1372365"/>
                  </a:moveTo>
                  <a:lnTo>
                    <a:pt x="4448915" y="1386673"/>
                  </a:lnTo>
                  <a:lnTo>
                    <a:pt x="4407409" y="1386673"/>
                  </a:lnTo>
                  <a:lnTo>
                    <a:pt x="4407409" y="1372365"/>
                  </a:lnTo>
                  <a:close/>
                  <a:moveTo>
                    <a:pt x="4448915" y="1359773"/>
                  </a:moveTo>
                  <a:lnTo>
                    <a:pt x="4448915" y="1366486"/>
                  </a:lnTo>
                  <a:lnTo>
                    <a:pt x="4407409" y="1366486"/>
                  </a:lnTo>
                  <a:lnTo>
                    <a:pt x="4407409" y="1359773"/>
                  </a:lnTo>
                  <a:close/>
                  <a:moveTo>
                    <a:pt x="4331589" y="1266624"/>
                  </a:moveTo>
                  <a:lnTo>
                    <a:pt x="4331589" y="1280942"/>
                  </a:lnTo>
                  <a:lnTo>
                    <a:pt x="4281720" y="1280942"/>
                  </a:lnTo>
                  <a:lnTo>
                    <a:pt x="4281720" y="1266624"/>
                  </a:lnTo>
                  <a:close/>
                  <a:moveTo>
                    <a:pt x="4331589" y="1254032"/>
                  </a:moveTo>
                  <a:lnTo>
                    <a:pt x="4331589" y="1260745"/>
                  </a:lnTo>
                  <a:lnTo>
                    <a:pt x="4281720" y="1260745"/>
                  </a:lnTo>
                  <a:lnTo>
                    <a:pt x="4281720" y="1254032"/>
                  </a:lnTo>
                  <a:close/>
                  <a:moveTo>
                    <a:pt x="4394989" y="1266624"/>
                  </a:moveTo>
                  <a:lnTo>
                    <a:pt x="4394989" y="1280942"/>
                  </a:lnTo>
                  <a:lnTo>
                    <a:pt x="4345120" y="1280942"/>
                  </a:lnTo>
                  <a:lnTo>
                    <a:pt x="4345120" y="1266624"/>
                  </a:lnTo>
                  <a:close/>
                  <a:moveTo>
                    <a:pt x="4394989" y="1254032"/>
                  </a:moveTo>
                  <a:lnTo>
                    <a:pt x="4394989" y="1260745"/>
                  </a:lnTo>
                  <a:lnTo>
                    <a:pt x="4345120" y="1260745"/>
                  </a:lnTo>
                  <a:lnTo>
                    <a:pt x="4345120" y="1254032"/>
                  </a:lnTo>
                  <a:close/>
                  <a:moveTo>
                    <a:pt x="4448944" y="1266624"/>
                  </a:moveTo>
                  <a:lnTo>
                    <a:pt x="4448944" y="1280942"/>
                  </a:lnTo>
                  <a:lnTo>
                    <a:pt x="4407409" y="1280942"/>
                  </a:lnTo>
                  <a:lnTo>
                    <a:pt x="4407409" y="1266624"/>
                  </a:lnTo>
                  <a:close/>
                  <a:moveTo>
                    <a:pt x="4448944" y="1254032"/>
                  </a:moveTo>
                  <a:lnTo>
                    <a:pt x="4448944" y="1260745"/>
                  </a:lnTo>
                  <a:lnTo>
                    <a:pt x="4407409" y="1260745"/>
                  </a:lnTo>
                  <a:lnTo>
                    <a:pt x="4407409" y="1254032"/>
                  </a:lnTo>
                  <a:close/>
                  <a:moveTo>
                    <a:pt x="4331589" y="1197776"/>
                  </a:moveTo>
                  <a:lnTo>
                    <a:pt x="4331589" y="1212094"/>
                  </a:lnTo>
                  <a:lnTo>
                    <a:pt x="4281720" y="1212094"/>
                  </a:lnTo>
                  <a:lnTo>
                    <a:pt x="4281720" y="1197776"/>
                  </a:lnTo>
                  <a:close/>
                  <a:moveTo>
                    <a:pt x="4331589" y="1185184"/>
                  </a:moveTo>
                  <a:lnTo>
                    <a:pt x="4331589" y="1191897"/>
                  </a:lnTo>
                  <a:lnTo>
                    <a:pt x="4281720" y="1191897"/>
                  </a:lnTo>
                  <a:lnTo>
                    <a:pt x="4281720" y="1185184"/>
                  </a:lnTo>
                  <a:close/>
                  <a:moveTo>
                    <a:pt x="4394989" y="1197776"/>
                  </a:moveTo>
                  <a:lnTo>
                    <a:pt x="4394989" y="1212094"/>
                  </a:lnTo>
                  <a:lnTo>
                    <a:pt x="4345120" y="1212094"/>
                  </a:lnTo>
                  <a:lnTo>
                    <a:pt x="4345120" y="1197776"/>
                  </a:lnTo>
                  <a:close/>
                  <a:moveTo>
                    <a:pt x="4394989" y="1185184"/>
                  </a:moveTo>
                  <a:lnTo>
                    <a:pt x="4394989" y="1191897"/>
                  </a:lnTo>
                  <a:lnTo>
                    <a:pt x="4345120" y="1191897"/>
                  </a:lnTo>
                  <a:lnTo>
                    <a:pt x="4345120" y="1185184"/>
                  </a:lnTo>
                  <a:close/>
                  <a:moveTo>
                    <a:pt x="4448944" y="1197776"/>
                  </a:moveTo>
                  <a:lnTo>
                    <a:pt x="4448944" y="1212094"/>
                  </a:lnTo>
                  <a:lnTo>
                    <a:pt x="4407409" y="1212094"/>
                  </a:lnTo>
                  <a:lnTo>
                    <a:pt x="4407409" y="1197776"/>
                  </a:lnTo>
                  <a:close/>
                  <a:moveTo>
                    <a:pt x="4448944" y="1185184"/>
                  </a:moveTo>
                  <a:lnTo>
                    <a:pt x="4448944" y="1191897"/>
                  </a:lnTo>
                  <a:lnTo>
                    <a:pt x="4407409" y="1191897"/>
                  </a:lnTo>
                  <a:lnTo>
                    <a:pt x="4407409" y="1185184"/>
                  </a:lnTo>
                  <a:close/>
                  <a:moveTo>
                    <a:pt x="4274278" y="1174769"/>
                  </a:moveTo>
                  <a:lnTo>
                    <a:pt x="4274278" y="1173723"/>
                  </a:lnTo>
                  <a:lnTo>
                    <a:pt x="4448944" y="1173723"/>
                  </a:lnTo>
                  <a:lnTo>
                    <a:pt x="4448944" y="1174769"/>
                  </a:lnTo>
                  <a:close/>
                  <a:moveTo>
                    <a:pt x="4274278" y="1243626"/>
                  </a:moveTo>
                  <a:lnTo>
                    <a:pt x="4274278" y="1242571"/>
                  </a:lnTo>
                  <a:lnTo>
                    <a:pt x="4448944" y="1242571"/>
                  </a:lnTo>
                  <a:lnTo>
                    <a:pt x="4448944" y="1243626"/>
                  </a:lnTo>
                  <a:close/>
                  <a:moveTo>
                    <a:pt x="4274278" y="1349406"/>
                  </a:moveTo>
                  <a:lnTo>
                    <a:pt x="4274278" y="1348361"/>
                  </a:lnTo>
                  <a:lnTo>
                    <a:pt x="4448944" y="1348361"/>
                  </a:lnTo>
                  <a:lnTo>
                    <a:pt x="4448944" y="1349406"/>
                  </a:lnTo>
                  <a:close/>
                  <a:moveTo>
                    <a:pt x="4274278" y="1458005"/>
                  </a:moveTo>
                  <a:lnTo>
                    <a:pt x="4274278" y="1456950"/>
                  </a:lnTo>
                  <a:lnTo>
                    <a:pt x="4448944" y="1456950"/>
                  </a:lnTo>
                  <a:lnTo>
                    <a:pt x="4448944" y="1458005"/>
                  </a:lnTo>
                  <a:close/>
                  <a:moveTo>
                    <a:pt x="4274278" y="1583560"/>
                  </a:moveTo>
                  <a:lnTo>
                    <a:pt x="4274278" y="1562385"/>
                  </a:lnTo>
                  <a:lnTo>
                    <a:pt x="4483929" y="1562385"/>
                  </a:lnTo>
                  <a:lnTo>
                    <a:pt x="4483929" y="1583541"/>
                  </a:lnTo>
                  <a:close/>
                  <a:moveTo>
                    <a:pt x="4268360" y="995682"/>
                  </a:moveTo>
                  <a:lnTo>
                    <a:pt x="4268360" y="996487"/>
                  </a:lnTo>
                  <a:lnTo>
                    <a:pt x="3917101" y="996487"/>
                  </a:lnTo>
                  <a:lnTo>
                    <a:pt x="3916621" y="995883"/>
                  </a:lnTo>
                  <a:lnTo>
                    <a:pt x="3916458" y="995682"/>
                  </a:lnTo>
                  <a:close/>
                  <a:moveTo>
                    <a:pt x="3921608" y="1002395"/>
                  </a:moveTo>
                  <a:lnTo>
                    <a:pt x="4450661" y="1002395"/>
                  </a:lnTo>
                  <a:lnTo>
                    <a:pt x="4452300" y="1003594"/>
                  </a:lnTo>
                  <a:lnTo>
                    <a:pt x="3922471" y="1003594"/>
                  </a:lnTo>
                  <a:lnTo>
                    <a:pt x="3922030" y="1002980"/>
                  </a:lnTo>
                  <a:close/>
                  <a:moveTo>
                    <a:pt x="4268360" y="1009511"/>
                  </a:moveTo>
                  <a:lnTo>
                    <a:pt x="4268360" y="1010326"/>
                  </a:lnTo>
                  <a:lnTo>
                    <a:pt x="3927084" y="1010326"/>
                  </a:lnTo>
                  <a:lnTo>
                    <a:pt x="3926557" y="1009511"/>
                  </a:lnTo>
                  <a:close/>
                  <a:moveTo>
                    <a:pt x="3953927" y="1079519"/>
                  </a:moveTo>
                  <a:cubicBezTo>
                    <a:pt x="3953822" y="1078809"/>
                    <a:pt x="3953707" y="1078090"/>
                    <a:pt x="3953582" y="1077380"/>
                  </a:cubicBezTo>
                  <a:cubicBezTo>
                    <a:pt x="3953496" y="1076863"/>
                    <a:pt x="3953400" y="1076354"/>
                    <a:pt x="3953294" y="1075836"/>
                  </a:cubicBezTo>
                  <a:lnTo>
                    <a:pt x="3953045" y="1074503"/>
                  </a:lnTo>
                  <a:cubicBezTo>
                    <a:pt x="3952911" y="1073794"/>
                    <a:pt x="3952776" y="1073084"/>
                    <a:pt x="3952633" y="1072384"/>
                  </a:cubicBezTo>
                  <a:cubicBezTo>
                    <a:pt x="3952527" y="1071857"/>
                    <a:pt x="3952412" y="1071329"/>
                    <a:pt x="3952297" y="1070802"/>
                  </a:cubicBezTo>
                  <a:lnTo>
                    <a:pt x="3952019" y="1069526"/>
                  </a:lnTo>
                  <a:cubicBezTo>
                    <a:pt x="3951866" y="1068816"/>
                    <a:pt x="3951712" y="1068116"/>
                    <a:pt x="3951549" y="1067416"/>
                  </a:cubicBezTo>
                  <a:cubicBezTo>
                    <a:pt x="3951424" y="1066889"/>
                    <a:pt x="3951290" y="1066352"/>
                    <a:pt x="3951156" y="1065824"/>
                  </a:cubicBezTo>
                  <a:lnTo>
                    <a:pt x="3950839" y="1064549"/>
                  </a:lnTo>
                  <a:cubicBezTo>
                    <a:pt x="3950667" y="1063868"/>
                    <a:pt x="3950503" y="1063177"/>
                    <a:pt x="3950321" y="1062487"/>
                  </a:cubicBezTo>
                  <a:cubicBezTo>
                    <a:pt x="3950174" y="1061937"/>
                    <a:pt x="3950021" y="1061390"/>
                    <a:pt x="3949861" y="1060847"/>
                  </a:cubicBezTo>
                  <a:lnTo>
                    <a:pt x="3949554" y="1059744"/>
                  </a:lnTo>
                  <a:cubicBezTo>
                    <a:pt x="3949362" y="1059034"/>
                    <a:pt x="3949161" y="1058315"/>
                    <a:pt x="3948950" y="1057606"/>
                  </a:cubicBezTo>
                  <a:lnTo>
                    <a:pt x="3948432" y="1055908"/>
                  </a:lnTo>
                  <a:lnTo>
                    <a:pt x="3948106" y="1054853"/>
                  </a:lnTo>
                  <a:lnTo>
                    <a:pt x="3947444" y="1052753"/>
                  </a:lnTo>
                  <a:lnTo>
                    <a:pt x="3946840" y="1050988"/>
                  </a:lnTo>
                  <a:lnTo>
                    <a:pt x="3946553" y="1050144"/>
                  </a:lnTo>
                  <a:cubicBezTo>
                    <a:pt x="3946303" y="1049415"/>
                    <a:pt x="3946054" y="1048677"/>
                    <a:pt x="3945795" y="1047948"/>
                  </a:cubicBezTo>
                  <a:lnTo>
                    <a:pt x="3945133" y="1046174"/>
                  </a:lnTo>
                  <a:lnTo>
                    <a:pt x="3944836" y="1045388"/>
                  </a:lnTo>
                  <a:cubicBezTo>
                    <a:pt x="3944567" y="1044649"/>
                    <a:pt x="3944289" y="1043911"/>
                    <a:pt x="3944001" y="1043182"/>
                  </a:cubicBezTo>
                  <a:cubicBezTo>
                    <a:pt x="3943771" y="1042597"/>
                    <a:pt x="3943531" y="1042012"/>
                    <a:pt x="3943301" y="1041436"/>
                  </a:cubicBezTo>
                  <a:lnTo>
                    <a:pt x="3942985" y="1040669"/>
                  </a:lnTo>
                  <a:cubicBezTo>
                    <a:pt x="3942687" y="1039931"/>
                    <a:pt x="3942390" y="1039192"/>
                    <a:pt x="3942074" y="1038454"/>
                  </a:cubicBezTo>
                  <a:cubicBezTo>
                    <a:pt x="3941757" y="1037715"/>
                    <a:pt x="3941518" y="1037169"/>
                    <a:pt x="3941230" y="1036536"/>
                  </a:cubicBezTo>
                  <a:lnTo>
                    <a:pt x="3941067" y="1036162"/>
                  </a:lnTo>
                  <a:cubicBezTo>
                    <a:pt x="3940722" y="1035363"/>
                    <a:pt x="3940367" y="1034567"/>
                    <a:pt x="3940002" y="1033774"/>
                  </a:cubicBezTo>
                  <a:cubicBezTo>
                    <a:pt x="3939714" y="1033141"/>
                    <a:pt x="3939417" y="1032508"/>
                    <a:pt x="3939120" y="1031856"/>
                  </a:cubicBezTo>
                  <a:lnTo>
                    <a:pt x="3938967" y="1031549"/>
                  </a:lnTo>
                  <a:cubicBezTo>
                    <a:pt x="3938583" y="1030734"/>
                    <a:pt x="3938200" y="1029919"/>
                    <a:pt x="3937796" y="1029113"/>
                  </a:cubicBezTo>
                  <a:lnTo>
                    <a:pt x="3937307" y="1028154"/>
                  </a:lnTo>
                  <a:lnTo>
                    <a:pt x="4268351" y="1028154"/>
                  </a:lnTo>
                  <a:lnTo>
                    <a:pt x="4268351" y="1101039"/>
                  </a:lnTo>
                  <a:lnTo>
                    <a:pt x="3956133" y="1101039"/>
                  </a:lnTo>
                  <a:cubicBezTo>
                    <a:pt x="3956088" y="1099940"/>
                    <a:pt x="3956031" y="1098837"/>
                    <a:pt x="3955960" y="1097731"/>
                  </a:cubicBezTo>
                  <a:cubicBezTo>
                    <a:pt x="3955960" y="1097386"/>
                    <a:pt x="3955912" y="1097050"/>
                    <a:pt x="3955884" y="1096772"/>
                  </a:cubicBezTo>
                  <a:lnTo>
                    <a:pt x="3955807" y="1095678"/>
                  </a:lnTo>
                  <a:cubicBezTo>
                    <a:pt x="3955740" y="1094719"/>
                    <a:pt x="3955673" y="1093645"/>
                    <a:pt x="3955577" y="1092638"/>
                  </a:cubicBezTo>
                  <a:cubicBezTo>
                    <a:pt x="3955577" y="1092216"/>
                    <a:pt x="3955500" y="1091804"/>
                    <a:pt x="3955452" y="1091382"/>
                  </a:cubicBezTo>
                  <a:lnTo>
                    <a:pt x="3955318" y="1090039"/>
                  </a:lnTo>
                  <a:cubicBezTo>
                    <a:pt x="3955231" y="1089205"/>
                    <a:pt x="3955155" y="1088371"/>
                    <a:pt x="3955059" y="1087536"/>
                  </a:cubicBezTo>
                  <a:cubicBezTo>
                    <a:pt x="3955001" y="1087067"/>
                    <a:pt x="3954944" y="1086577"/>
                    <a:pt x="3954877" y="1086146"/>
                  </a:cubicBezTo>
                  <a:lnTo>
                    <a:pt x="3954694" y="1084755"/>
                  </a:lnTo>
                  <a:cubicBezTo>
                    <a:pt x="3954598" y="1083998"/>
                    <a:pt x="3954503" y="1083230"/>
                    <a:pt x="3954388" y="1082463"/>
                  </a:cubicBezTo>
                  <a:cubicBezTo>
                    <a:pt x="3954320" y="1081974"/>
                    <a:pt x="3954234" y="1081504"/>
                    <a:pt x="3954157" y="1080986"/>
                  </a:cubicBezTo>
                  <a:close/>
                  <a:moveTo>
                    <a:pt x="3934219" y="1022237"/>
                  </a:moveTo>
                  <a:cubicBezTo>
                    <a:pt x="3934018" y="1021863"/>
                    <a:pt x="3933817" y="1021498"/>
                    <a:pt x="3933606" y="1021134"/>
                  </a:cubicBezTo>
                  <a:cubicBezTo>
                    <a:pt x="3933136" y="1020280"/>
                    <a:pt x="3932647" y="1019437"/>
                    <a:pt x="3932186" y="1018621"/>
                  </a:cubicBezTo>
                  <a:cubicBezTo>
                    <a:pt x="3931726" y="1017806"/>
                    <a:pt x="3931285" y="1017077"/>
                    <a:pt x="3930786" y="1016253"/>
                  </a:cubicBezTo>
                  <a:lnTo>
                    <a:pt x="4469620" y="1016253"/>
                  </a:lnTo>
                  <a:lnTo>
                    <a:pt x="4477820" y="1022237"/>
                  </a:lnTo>
                  <a:close/>
                  <a:moveTo>
                    <a:pt x="4274278" y="1010326"/>
                  </a:moveTo>
                  <a:lnTo>
                    <a:pt x="4274278" y="1009511"/>
                  </a:lnTo>
                  <a:lnTo>
                    <a:pt x="4460404" y="1009511"/>
                  </a:lnTo>
                  <a:lnTo>
                    <a:pt x="4461516" y="1010326"/>
                  </a:lnTo>
                  <a:close/>
                  <a:moveTo>
                    <a:pt x="4274278" y="996478"/>
                  </a:moveTo>
                  <a:lnTo>
                    <a:pt x="4274278" y="995672"/>
                  </a:lnTo>
                  <a:lnTo>
                    <a:pt x="4441445" y="995672"/>
                  </a:lnTo>
                  <a:lnTo>
                    <a:pt x="4442557" y="996478"/>
                  </a:lnTo>
                  <a:close/>
                  <a:moveTo>
                    <a:pt x="4271487" y="989765"/>
                  </a:moveTo>
                  <a:lnTo>
                    <a:pt x="3911472" y="989765"/>
                  </a:lnTo>
                  <a:lnTo>
                    <a:pt x="3910417" y="988556"/>
                  </a:lnTo>
                  <a:lnTo>
                    <a:pt x="4431691" y="988556"/>
                  </a:lnTo>
                  <a:lnTo>
                    <a:pt x="4433341" y="989765"/>
                  </a:lnTo>
                  <a:close/>
                  <a:moveTo>
                    <a:pt x="4268360" y="967976"/>
                  </a:moveTo>
                  <a:lnTo>
                    <a:pt x="4268360" y="968791"/>
                  </a:lnTo>
                  <a:lnTo>
                    <a:pt x="3889740" y="968791"/>
                  </a:lnTo>
                  <a:lnTo>
                    <a:pt x="3888733" y="967976"/>
                  </a:lnTo>
                  <a:close/>
                  <a:moveTo>
                    <a:pt x="4268360" y="981824"/>
                  </a:moveTo>
                  <a:lnTo>
                    <a:pt x="4268360" y="982639"/>
                  </a:lnTo>
                  <a:lnTo>
                    <a:pt x="3904883" y="982639"/>
                  </a:lnTo>
                  <a:cubicBezTo>
                    <a:pt x="3904624" y="982361"/>
                    <a:pt x="3904356" y="982092"/>
                    <a:pt x="3904097" y="981824"/>
                  </a:cubicBezTo>
                  <a:close/>
                  <a:moveTo>
                    <a:pt x="3896635" y="974708"/>
                  </a:moveTo>
                  <a:lnTo>
                    <a:pt x="4412731" y="974708"/>
                  </a:lnTo>
                  <a:lnTo>
                    <a:pt x="4414381" y="975907"/>
                  </a:lnTo>
                  <a:lnTo>
                    <a:pt x="3897949" y="975907"/>
                  </a:lnTo>
                  <a:lnTo>
                    <a:pt x="3897259" y="975274"/>
                  </a:lnTo>
                  <a:cubicBezTo>
                    <a:pt x="3897048" y="975082"/>
                    <a:pt x="3896827" y="974842"/>
                    <a:pt x="3896635" y="974679"/>
                  </a:cubicBezTo>
                  <a:close/>
                  <a:moveTo>
                    <a:pt x="4274278" y="982639"/>
                  </a:moveTo>
                  <a:lnTo>
                    <a:pt x="4274278" y="981795"/>
                  </a:lnTo>
                  <a:lnTo>
                    <a:pt x="4422485" y="981795"/>
                  </a:lnTo>
                  <a:lnTo>
                    <a:pt x="4423587" y="982610"/>
                  </a:lnTo>
                  <a:close/>
                  <a:moveTo>
                    <a:pt x="4274278" y="968791"/>
                  </a:moveTo>
                  <a:lnTo>
                    <a:pt x="4274278" y="967976"/>
                  </a:lnTo>
                  <a:lnTo>
                    <a:pt x="4403515" y="967976"/>
                  </a:lnTo>
                  <a:lnTo>
                    <a:pt x="4404628" y="968791"/>
                  </a:lnTo>
                  <a:close/>
                  <a:moveTo>
                    <a:pt x="3880956" y="962078"/>
                  </a:moveTo>
                  <a:lnTo>
                    <a:pt x="3879594" y="961119"/>
                  </a:lnTo>
                  <a:cubicBezTo>
                    <a:pt x="3879277" y="960888"/>
                    <a:pt x="3878951" y="960658"/>
                    <a:pt x="3878635" y="960466"/>
                  </a:cubicBezTo>
                  <a:lnTo>
                    <a:pt x="3877589" y="959738"/>
                  </a:lnTo>
                  <a:lnTo>
                    <a:pt x="4392170" y="959738"/>
                  </a:lnTo>
                  <a:lnTo>
                    <a:pt x="4395383" y="962087"/>
                  </a:lnTo>
                  <a:close/>
                  <a:moveTo>
                    <a:pt x="4173763" y="1194927"/>
                  </a:moveTo>
                  <a:lnTo>
                    <a:pt x="4173763" y="1209840"/>
                  </a:lnTo>
                  <a:lnTo>
                    <a:pt x="4122283" y="1209840"/>
                  </a:lnTo>
                  <a:lnTo>
                    <a:pt x="4122283" y="1194927"/>
                  </a:lnTo>
                  <a:close/>
                  <a:moveTo>
                    <a:pt x="4173763" y="1181971"/>
                  </a:moveTo>
                  <a:lnTo>
                    <a:pt x="4173763" y="1188943"/>
                  </a:lnTo>
                  <a:lnTo>
                    <a:pt x="4122283" y="1188943"/>
                  </a:lnTo>
                  <a:lnTo>
                    <a:pt x="4122283" y="1181904"/>
                  </a:lnTo>
                  <a:close/>
                  <a:moveTo>
                    <a:pt x="4108502" y="1194927"/>
                  </a:moveTo>
                  <a:lnTo>
                    <a:pt x="4108502" y="1209840"/>
                  </a:lnTo>
                  <a:lnTo>
                    <a:pt x="4057022" y="1209840"/>
                  </a:lnTo>
                  <a:lnTo>
                    <a:pt x="4057022" y="1194927"/>
                  </a:lnTo>
                  <a:close/>
                  <a:moveTo>
                    <a:pt x="4108502" y="1181971"/>
                  </a:moveTo>
                  <a:lnTo>
                    <a:pt x="4108502" y="1188943"/>
                  </a:lnTo>
                  <a:lnTo>
                    <a:pt x="4057022" y="1188943"/>
                  </a:lnTo>
                  <a:lnTo>
                    <a:pt x="4057022" y="1181904"/>
                  </a:lnTo>
                  <a:close/>
                  <a:moveTo>
                    <a:pt x="4044392" y="1194927"/>
                  </a:moveTo>
                  <a:lnTo>
                    <a:pt x="4044392" y="1209840"/>
                  </a:lnTo>
                  <a:lnTo>
                    <a:pt x="3992921" y="1209840"/>
                  </a:lnTo>
                  <a:lnTo>
                    <a:pt x="3992921" y="1194927"/>
                  </a:lnTo>
                  <a:close/>
                  <a:moveTo>
                    <a:pt x="4044392" y="1181971"/>
                  </a:moveTo>
                  <a:lnTo>
                    <a:pt x="4044392" y="1188943"/>
                  </a:lnTo>
                  <a:lnTo>
                    <a:pt x="3992921" y="1188943"/>
                  </a:lnTo>
                  <a:lnTo>
                    <a:pt x="3992921" y="1181904"/>
                  </a:lnTo>
                  <a:close/>
                  <a:moveTo>
                    <a:pt x="4173763" y="1265799"/>
                  </a:moveTo>
                  <a:lnTo>
                    <a:pt x="4173763" y="1280711"/>
                  </a:lnTo>
                  <a:lnTo>
                    <a:pt x="4122283" y="1280711"/>
                  </a:lnTo>
                  <a:lnTo>
                    <a:pt x="4122283" y="1265799"/>
                  </a:lnTo>
                  <a:close/>
                  <a:moveTo>
                    <a:pt x="4173763" y="1252842"/>
                  </a:moveTo>
                  <a:lnTo>
                    <a:pt x="4173763" y="1259882"/>
                  </a:lnTo>
                  <a:lnTo>
                    <a:pt x="4122283" y="1259882"/>
                  </a:lnTo>
                  <a:lnTo>
                    <a:pt x="4122283" y="1252842"/>
                  </a:lnTo>
                  <a:close/>
                  <a:moveTo>
                    <a:pt x="4108502" y="1265799"/>
                  </a:moveTo>
                  <a:lnTo>
                    <a:pt x="4108502" y="1280711"/>
                  </a:lnTo>
                  <a:lnTo>
                    <a:pt x="4057022" y="1280711"/>
                  </a:lnTo>
                  <a:lnTo>
                    <a:pt x="4057022" y="1265799"/>
                  </a:lnTo>
                  <a:close/>
                  <a:moveTo>
                    <a:pt x="4108502" y="1252842"/>
                  </a:moveTo>
                  <a:lnTo>
                    <a:pt x="4108502" y="1259882"/>
                  </a:lnTo>
                  <a:lnTo>
                    <a:pt x="4057022" y="1259882"/>
                  </a:lnTo>
                  <a:lnTo>
                    <a:pt x="4057022" y="1252842"/>
                  </a:lnTo>
                  <a:close/>
                  <a:moveTo>
                    <a:pt x="4044392" y="1265799"/>
                  </a:moveTo>
                  <a:lnTo>
                    <a:pt x="4044392" y="1280711"/>
                  </a:lnTo>
                  <a:lnTo>
                    <a:pt x="3992921" y="1280711"/>
                  </a:lnTo>
                  <a:lnTo>
                    <a:pt x="3992921" y="1265799"/>
                  </a:lnTo>
                  <a:close/>
                  <a:moveTo>
                    <a:pt x="4044392" y="1252842"/>
                  </a:moveTo>
                  <a:lnTo>
                    <a:pt x="4044392" y="1259882"/>
                  </a:lnTo>
                  <a:lnTo>
                    <a:pt x="3992921" y="1259882"/>
                  </a:lnTo>
                  <a:lnTo>
                    <a:pt x="3992921" y="1252842"/>
                  </a:lnTo>
                  <a:close/>
                  <a:moveTo>
                    <a:pt x="3952652" y="1486651"/>
                  </a:moveTo>
                  <a:lnTo>
                    <a:pt x="3952652" y="1471125"/>
                  </a:lnTo>
                  <a:lnTo>
                    <a:pt x="3978200" y="1471125"/>
                  </a:lnTo>
                  <a:lnTo>
                    <a:pt x="3978200" y="1486651"/>
                  </a:lnTo>
                  <a:close/>
                  <a:moveTo>
                    <a:pt x="3952652" y="1543674"/>
                  </a:moveTo>
                  <a:lnTo>
                    <a:pt x="3952652" y="1492568"/>
                  </a:lnTo>
                  <a:lnTo>
                    <a:pt x="3978200" y="1492568"/>
                  </a:lnTo>
                  <a:lnTo>
                    <a:pt x="3978200" y="1543674"/>
                  </a:lnTo>
                  <a:close/>
                  <a:moveTo>
                    <a:pt x="3952652" y="1458034"/>
                  </a:moveTo>
                  <a:lnTo>
                    <a:pt x="3952652" y="1456778"/>
                  </a:lnTo>
                  <a:lnTo>
                    <a:pt x="4229300" y="1456778"/>
                  </a:lnTo>
                  <a:lnTo>
                    <a:pt x="4229300" y="1458034"/>
                  </a:lnTo>
                  <a:close/>
                  <a:moveTo>
                    <a:pt x="3978200" y="1265799"/>
                  </a:moveTo>
                  <a:lnTo>
                    <a:pt x="3978200" y="1280711"/>
                  </a:lnTo>
                  <a:lnTo>
                    <a:pt x="3952652" y="1280711"/>
                  </a:lnTo>
                  <a:lnTo>
                    <a:pt x="3952652" y="1265799"/>
                  </a:lnTo>
                  <a:close/>
                  <a:moveTo>
                    <a:pt x="3978200" y="1252842"/>
                  </a:moveTo>
                  <a:lnTo>
                    <a:pt x="3978200" y="1259882"/>
                  </a:lnTo>
                  <a:lnTo>
                    <a:pt x="3952652" y="1259882"/>
                  </a:lnTo>
                  <a:lnTo>
                    <a:pt x="3952652" y="1252842"/>
                  </a:lnTo>
                  <a:close/>
                  <a:moveTo>
                    <a:pt x="3952652" y="1242293"/>
                  </a:moveTo>
                  <a:lnTo>
                    <a:pt x="3952652" y="1241037"/>
                  </a:lnTo>
                  <a:lnTo>
                    <a:pt x="4229300" y="1241037"/>
                  </a:lnTo>
                  <a:lnTo>
                    <a:pt x="4229300" y="1242293"/>
                  </a:lnTo>
                  <a:close/>
                  <a:moveTo>
                    <a:pt x="4229300" y="1265799"/>
                  </a:moveTo>
                  <a:lnTo>
                    <a:pt x="4229300" y="1280711"/>
                  </a:lnTo>
                  <a:lnTo>
                    <a:pt x="4186393" y="1280711"/>
                  </a:lnTo>
                  <a:lnTo>
                    <a:pt x="4186393" y="1265799"/>
                  </a:lnTo>
                  <a:close/>
                  <a:moveTo>
                    <a:pt x="4229300" y="1252842"/>
                  </a:moveTo>
                  <a:lnTo>
                    <a:pt x="4229300" y="1259882"/>
                  </a:lnTo>
                  <a:lnTo>
                    <a:pt x="4186393" y="1259882"/>
                  </a:lnTo>
                  <a:lnTo>
                    <a:pt x="4186393" y="1252842"/>
                  </a:lnTo>
                  <a:close/>
                  <a:moveTo>
                    <a:pt x="3978200" y="1194927"/>
                  </a:moveTo>
                  <a:lnTo>
                    <a:pt x="3978200" y="1209840"/>
                  </a:lnTo>
                  <a:lnTo>
                    <a:pt x="3952652" y="1209840"/>
                  </a:lnTo>
                  <a:lnTo>
                    <a:pt x="3952652" y="1194927"/>
                  </a:lnTo>
                  <a:close/>
                  <a:moveTo>
                    <a:pt x="3978200" y="1181971"/>
                  </a:moveTo>
                  <a:lnTo>
                    <a:pt x="3978200" y="1188943"/>
                  </a:lnTo>
                  <a:lnTo>
                    <a:pt x="3952652" y="1188943"/>
                  </a:lnTo>
                  <a:lnTo>
                    <a:pt x="3952652" y="1181904"/>
                  </a:lnTo>
                  <a:close/>
                  <a:moveTo>
                    <a:pt x="3952652" y="1171422"/>
                  </a:moveTo>
                  <a:lnTo>
                    <a:pt x="3952652" y="1170165"/>
                  </a:lnTo>
                  <a:lnTo>
                    <a:pt x="4229300" y="1170165"/>
                  </a:lnTo>
                  <a:lnTo>
                    <a:pt x="4229300" y="1171422"/>
                  </a:lnTo>
                  <a:close/>
                  <a:moveTo>
                    <a:pt x="4229300" y="1194927"/>
                  </a:moveTo>
                  <a:lnTo>
                    <a:pt x="4229300" y="1209840"/>
                  </a:lnTo>
                  <a:lnTo>
                    <a:pt x="4186393" y="1209840"/>
                  </a:lnTo>
                  <a:lnTo>
                    <a:pt x="4186393" y="1194927"/>
                  </a:lnTo>
                  <a:close/>
                  <a:moveTo>
                    <a:pt x="4229300" y="1181971"/>
                  </a:moveTo>
                  <a:lnTo>
                    <a:pt x="4229300" y="1188943"/>
                  </a:lnTo>
                  <a:lnTo>
                    <a:pt x="4186393" y="1188943"/>
                  </a:lnTo>
                  <a:lnTo>
                    <a:pt x="4186393" y="1181904"/>
                  </a:lnTo>
                  <a:close/>
                  <a:moveTo>
                    <a:pt x="4183267" y="1584893"/>
                  </a:moveTo>
                  <a:cubicBezTo>
                    <a:pt x="4182930" y="1585380"/>
                    <a:pt x="4182753" y="1585960"/>
                    <a:pt x="4182759" y="1586552"/>
                  </a:cubicBezTo>
                  <a:lnTo>
                    <a:pt x="4182759" y="1622611"/>
                  </a:lnTo>
                  <a:lnTo>
                    <a:pt x="3952479" y="1622611"/>
                  </a:lnTo>
                  <a:lnTo>
                    <a:pt x="3952479" y="1562385"/>
                  </a:lnTo>
                  <a:lnTo>
                    <a:pt x="4232436" y="1562385"/>
                  </a:lnTo>
                  <a:cubicBezTo>
                    <a:pt x="4234069" y="1562478"/>
                    <a:pt x="4235470" y="1561229"/>
                    <a:pt x="4235563" y="1559595"/>
                  </a:cubicBezTo>
                  <a:cubicBezTo>
                    <a:pt x="4235656" y="1557961"/>
                    <a:pt x="4234407" y="1556561"/>
                    <a:pt x="4232773" y="1556468"/>
                  </a:cubicBezTo>
                  <a:cubicBezTo>
                    <a:pt x="4232660" y="1556461"/>
                    <a:pt x="4232548" y="1556461"/>
                    <a:pt x="4232436" y="1556468"/>
                  </a:cubicBezTo>
                  <a:lnTo>
                    <a:pt x="3952479" y="1556468"/>
                  </a:lnTo>
                  <a:lnTo>
                    <a:pt x="3952479" y="1549534"/>
                  </a:lnTo>
                  <a:lnTo>
                    <a:pt x="3981163" y="1549534"/>
                  </a:lnTo>
                  <a:cubicBezTo>
                    <a:pt x="3982796" y="1549529"/>
                    <a:pt x="3984117" y="1548203"/>
                    <a:pt x="3984117" y="1546571"/>
                  </a:cubicBezTo>
                  <a:lnTo>
                    <a:pt x="3984117" y="1468113"/>
                  </a:lnTo>
                  <a:cubicBezTo>
                    <a:pt x="3984117" y="1466482"/>
                    <a:pt x="3982795" y="1465159"/>
                    <a:pt x="3981163" y="1465159"/>
                  </a:cubicBezTo>
                  <a:lnTo>
                    <a:pt x="3952479" y="1465159"/>
                  </a:lnTo>
                  <a:lnTo>
                    <a:pt x="3952479" y="1463903"/>
                  </a:lnTo>
                  <a:lnTo>
                    <a:pt x="4232263" y="1463903"/>
                  </a:lnTo>
                  <a:cubicBezTo>
                    <a:pt x="4233896" y="1463903"/>
                    <a:pt x="4235221" y="1462582"/>
                    <a:pt x="4235227" y="1460949"/>
                  </a:cubicBezTo>
                  <a:lnTo>
                    <a:pt x="4235227" y="1453766"/>
                  </a:lnTo>
                  <a:cubicBezTo>
                    <a:pt x="4235221" y="1452132"/>
                    <a:pt x="4233898" y="1450808"/>
                    <a:pt x="4232263" y="1450803"/>
                  </a:cubicBezTo>
                  <a:lnTo>
                    <a:pt x="3952479" y="1450803"/>
                  </a:lnTo>
                  <a:lnTo>
                    <a:pt x="3952479" y="1295442"/>
                  </a:lnTo>
                  <a:lnTo>
                    <a:pt x="4232436" y="1295442"/>
                  </a:lnTo>
                  <a:cubicBezTo>
                    <a:pt x="4234069" y="1295535"/>
                    <a:pt x="4235470" y="1294286"/>
                    <a:pt x="4235563" y="1292652"/>
                  </a:cubicBezTo>
                  <a:cubicBezTo>
                    <a:pt x="4235656" y="1291018"/>
                    <a:pt x="4234407" y="1289618"/>
                    <a:pt x="4232773" y="1289525"/>
                  </a:cubicBezTo>
                  <a:cubicBezTo>
                    <a:pt x="4232660" y="1289518"/>
                    <a:pt x="4232548" y="1289518"/>
                    <a:pt x="4232436" y="1289525"/>
                  </a:cubicBezTo>
                  <a:lnTo>
                    <a:pt x="3952479" y="1289525"/>
                  </a:lnTo>
                  <a:lnTo>
                    <a:pt x="3952479" y="1286533"/>
                  </a:lnTo>
                  <a:lnTo>
                    <a:pt x="3981163" y="1286533"/>
                  </a:lnTo>
                  <a:cubicBezTo>
                    <a:pt x="3982795" y="1286533"/>
                    <a:pt x="3984117" y="1285210"/>
                    <a:pt x="3984117" y="1283579"/>
                  </a:cubicBezTo>
                  <a:lnTo>
                    <a:pt x="3984117" y="1249783"/>
                  </a:lnTo>
                  <a:cubicBezTo>
                    <a:pt x="3984122" y="1249191"/>
                    <a:pt x="3983945" y="1248611"/>
                    <a:pt x="3983609" y="1248124"/>
                  </a:cubicBezTo>
                  <a:lnTo>
                    <a:pt x="3987512" y="1248124"/>
                  </a:lnTo>
                  <a:cubicBezTo>
                    <a:pt x="3987173" y="1248610"/>
                    <a:pt x="3986992" y="1249190"/>
                    <a:pt x="3986994" y="1249783"/>
                  </a:cubicBezTo>
                  <a:lnTo>
                    <a:pt x="3986994" y="1283579"/>
                  </a:lnTo>
                  <a:cubicBezTo>
                    <a:pt x="3986999" y="1285212"/>
                    <a:pt x="3988325" y="1286533"/>
                    <a:pt x="3989957" y="1286533"/>
                  </a:cubicBezTo>
                  <a:lnTo>
                    <a:pt x="4047355" y="1286533"/>
                  </a:lnTo>
                  <a:cubicBezTo>
                    <a:pt x="4048986" y="1286533"/>
                    <a:pt x="4050309" y="1285210"/>
                    <a:pt x="4050309" y="1283579"/>
                  </a:cubicBezTo>
                  <a:lnTo>
                    <a:pt x="4050309" y="1249783"/>
                  </a:lnTo>
                  <a:cubicBezTo>
                    <a:pt x="4050311" y="1249190"/>
                    <a:pt x="4050130" y="1248610"/>
                    <a:pt x="4049791" y="1248124"/>
                  </a:cubicBezTo>
                  <a:lnTo>
                    <a:pt x="4051613" y="1248124"/>
                  </a:lnTo>
                  <a:cubicBezTo>
                    <a:pt x="4051273" y="1248610"/>
                    <a:pt x="4051093" y="1249190"/>
                    <a:pt x="4051095" y="1249783"/>
                  </a:cubicBezTo>
                  <a:lnTo>
                    <a:pt x="4051095" y="1283579"/>
                  </a:lnTo>
                  <a:cubicBezTo>
                    <a:pt x="4051095" y="1285210"/>
                    <a:pt x="4052417" y="1286533"/>
                    <a:pt x="4054049" y="1286533"/>
                  </a:cubicBezTo>
                  <a:lnTo>
                    <a:pt x="4111446" y="1286533"/>
                  </a:lnTo>
                  <a:cubicBezTo>
                    <a:pt x="4113079" y="1286533"/>
                    <a:pt x="4114404" y="1285212"/>
                    <a:pt x="4114409" y="1283579"/>
                  </a:cubicBezTo>
                  <a:lnTo>
                    <a:pt x="4114409" y="1249783"/>
                  </a:lnTo>
                  <a:cubicBezTo>
                    <a:pt x="4114412" y="1249190"/>
                    <a:pt x="4114231" y="1248610"/>
                    <a:pt x="4113891" y="1248124"/>
                  </a:cubicBezTo>
                  <a:lnTo>
                    <a:pt x="4116874" y="1248124"/>
                  </a:lnTo>
                  <a:cubicBezTo>
                    <a:pt x="4116534" y="1248610"/>
                    <a:pt x="4116354" y="1249190"/>
                    <a:pt x="4116356" y="1249783"/>
                  </a:cubicBezTo>
                  <a:lnTo>
                    <a:pt x="4116356" y="1283579"/>
                  </a:lnTo>
                  <a:cubicBezTo>
                    <a:pt x="4116356" y="1285210"/>
                    <a:pt x="4117678" y="1286533"/>
                    <a:pt x="4119310" y="1286533"/>
                  </a:cubicBezTo>
                  <a:cubicBezTo>
                    <a:pt x="4119313" y="1286533"/>
                    <a:pt x="4119316" y="1286533"/>
                    <a:pt x="4119320" y="1286533"/>
                  </a:cubicBezTo>
                  <a:lnTo>
                    <a:pt x="4176707" y="1286533"/>
                  </a:lnTo>
                  <a:cubicBezTo>
                    <a:pt x="4178340" y="1286533"/>
                    <a:pt x="4179665" y="1285212"/>
                    <a:pt x="4179670" y="1283579"/>
                  </a:cubicBezTo>
                  <a:lnTo>
                    <a:pt x="4179670" y="1249783"/>
                  </a:lnTo>
                  <a:cubicBezTo>
                    <a:pt x="4179673" y="1249190"/>
                    <a:pt x="4179492" y="1248610"/>
                    <a:pt x="4179152" y="1248124"/>
                  </a:cubicBezTo>
                  <a:lnTo>
                    <a:pt x="4180975" y="1248124"/>
                  </a:lnTo>
                  <a:cubicBezTo>
                    <a:pt x="4180639" y="1248612"/>
                    <a:pt x="4180461" y="1249191"/>
                    <a:pt x="4180467" y="1249783"/>
                  </a:cubicBezTo>
                  <a:lnTo>
                    <a:pt x="4180466" y="1283579"/>
                  </a:lnTo>
                  <a:cubicBezTo>
                    <a:pt x="4180466" y="1285210"/>
                    <a:pt x="4181789" y="1286533"/>
                    <a:pt x="4183420" y="1286533"/>
                  </a:cubicBezTo>
                  <a:lnTo>
                    <a:pt x="4232254" y="1286533"/>
                  </a:lnTo>
                  <a:cubicBezTo>
                    <a:pt x="4233885" y="1286533"/>
                    <a:pt x="4235207" y="1285210"/>
                    <a:pt x="4235207" y="1283579"/>
                  </a:cubicBezTo>
                  <a:lnTo>
                    <a:pt x="4235207" y="1249783"/>
                  </a:lnTo>
                  <a:cubicBezTo>
                    <a:pt x="4233931" y="1248837"/>
                    <a:pt x="4233663" y="1247035"/>
                    <a:pt x="4234609" y="1245759"/>
                  </a:cubicBezTo>
                  <a:cubicBezTo>
                    <a:pt x="4234778" y="1245531"/>
                    <a:pt x="4234980" y="1245329"/>
                    <a:pt x="4235207" y="1245161"/>
                  </a:cubicBezTo>
                  <a:lnTo>
                    <a:pt x="4235207" y="1237978"/>
                  </a:lnTo>
                  <a:cubicBezTo>
                    <a:pt x="4235202" y="1236345"/>
                    <a:pt x="4233877" y="1235024"/>
                    <a:pt x="4232244" y="1235024"/>
                  </a:cubicBezTo>
                  <a:lnTo>
                    <a:pt x="3952479" y="1235024"/>
                  </a:lnTo>
                  <a:lnTo>
                    <a:pt x="3952479" y="1224571"/>
                  </a:lnTo>
                  <a:lnTo>
                    <a:pt x="4232436" y="1224571"/>
                  </a:lnTo>
                  <a:cubicBezTo>
                    <a:pt x="4234069" y="1224664"/>
                    <a:pt x="4235470" y="1223415"/>
                    <a:pt x="4235563" y="1221781"/>
                  </a:cubicBezTo>
                  <a:cubicBezTo>
                    <a:pt x="4235656" y="1220146"/>
                    <a:pt x="4234407" y="1218746"/>
                    <a:pt x="4232773" y="1218653"/>
                  </a:cubicBezTo>
                  <a:cubicBezTo>
                    <a:pt x="4232660" y="1218647"/>
                    <a:pt x="4232548" y="1218647"/>
                    <a:pt x="4232436" y="1218653"/>
                  </a:cubicBezTo>
                  <a:lnTo>
                    <a:pt x="3952479" y="1218653"/>
                  </a:lnTo>
                  <a:lnTo>
                    <a:pt x="3952479" y="1215661"/>
                  </a:lnTo>
                  <a:lnTo>
                    <a:pt x="3981163" y="1215661"/>
                  </a:lnTo>
                  <a:cubicBezTo>
                    <a:pt x="3982795" y="1215661"/>
                    <a:pt x="3984117" y="1214339"/>
                    <a:pt x="3984117" y="1212708"/>
                  </a:cubicBezTo>
                  <a:lnTo>
                    <a:pt x="3984117" y="1178912"/>
                  </a:lnTo>
                  <a:cubicBezTo>
                    <a:pt x="3984122" y="1178315"/>
                    <a:pt x="3983941" y="1177732"/>
                    <a:pt x="3983599" y="1177243"/>
                  </a:cubicBezTo>
                  <a:lnTo>
                    <a:pt x="3987522" y="1177243"/>
                  </a:lnTo>
                  <a:cubicBezTo>
                    <a:pt x="3987177" y="1177731"/>
                    <a:pt x="3986992" y="1178314"/>
                    <a:pt x="3986994" y="1178912"/>
                  </a:cubicBezTo>
                  <a:lnTo>
                    <a:pt x="3986994" y="1212698"/>
                  </a:lnTo>
                  <a:cubicBezTo>
                    <a:pt x="3986999" y="1214332"/>
                    <a:pt x="3988323" y="1215656"/>
                    <a:pt x="3989957" y="1215661"/>
                  </a:cubicBezTo>
                  <a:lnTo>
                    <a:pt x="4047355" y="1215661"/>
                  </a:lnTo>
                  <a:cubicBezTo>
                    <a:pt x="4048988" y="1215656"/>
                    <a:pt x="4050309" y="1214331"/>
                    <a:pt x="4050309" y="1212698"/>
                  </a:cubicBezTo>
                  <a:lnTo>
                    <a:pt x="4050309" y="1178912"/>
                  </a:lnTo>
                  <a:cubicBezTo>
                    <a:pt x="4050313" y="1178315"/>
                    <a:pt x="4050132" y="1177732"/>
                    <a:pt x="4049791" y="1177243"/>
                  </a:cubicBezTo>
                  <a:lnTo>
                    <a:pt x="4051613" y="1177243"/>
                  </a:lnTo>
                  <a:cubicBezTo>
                    <a:pt x="4051271" y="1177732"/>
                    <a:pt x="4051090" y="1178315"/>
                    <a:pt x="4051095" y="1178912"/>
                  </a:cubicBezTo>
                  <a:lnTo>
                    <a:pt x="4051095" y="1212698"/>
                  </a:lnTo>
                  <a:cubicBezTo>
                    <a:pt x="4051095" y="1214331"/>
                    <a:pt x="4052416" y="1215656"/>
                    <a:pt x="4054049" y="1215661"/>
                  </a:cubicBezTo>
                  <a:lnTo>
                    <a:pt x="4111446" y="1215661"/>
                  </a:lnTo>
                  <a:cubicBezTo>
                    <a:pt x="4113080" y="1215656"/>
                    <a:pt x="4114404" y="1214332"/>
                    <a:pt x="4114409" y="1212698"/>
                  </a:cubicBezTo>
                  <a:lnTo>
                    <a:pt x="4114409" y="1178912"/>
                  </a:lnTo>
                  <a:cubicBezTo>
                    <a:pt x="4114411" y="1178314"/>
                    <a:pt x="4114227" y="1177731"/>
                    <a:pt x="4113882" y="1177243"/>
                  </a:cubicBezTo>
                  <a:lnTo>
                    <a:pt x="4116874" y="1177243"/>
                  </a:lnTo>
                  <a:cubicBezTo>
                    <a:pt x="4116532" y="1177732"/>
                    <a:pt x="4116351" y="1178315"/>
                    <a:pt x="4116356" y="1178912"/>
                  </a:cubicBezTo>
                  <a:lnTo>
                    <a:pt x="4116356" y="1212698"/>
                  </a:lnTo>
                  <a:cubicBezTo>
                    <a:pt x="4116356" y="1214335"/>
                    <a:pt x="4117683" y="1215661"/>
                    <a:pt x="4119319" y="1215661"/>
                  </a:cubicBezTo>
                  <a:lnTo>
                    <a:pt x="4176707" y="1215661"/>
                  </a:lnTo>
                  <a:cubicBezTo>
                    <a:pt x="4178341" y="1215656"/>
                    <a:pt x="4179665" y="1214332"/>
                    <a:pt x="4179670" y="1212698"/>
                  </a:cubicBezTo>
                  <a:lnTo>
                    <a:pt x="4179670" y="1178912"/>
                  </a:lnTo>
                  <a:cubicBezTo>
                    <a:pt x="4179675" y="1178315"/>
                    <a:pt x="4179494" y="1177732"/>
                    <a:pt x="4179152" y="1177243"/>
                  </a:cubicBezTo>
                  <a:lnTo>
                    <a:pt x="4180984" y="1177243"/>
                  </a:lnTo>
                  <a:cubicBezTo>
                    <a:pt x="4180643" y="1177732"/>
                    <a:pt x="4180462" y="1178315"/>
                    <a:pt x="4180466" y="1178912"/>
                  </a:cubicBezTo>
                  <a:lnTo>
                    <a:pt x="4180466" y="1212698"/>
                  </a:lnTo>
                  <a:cubicBezTo>
                    <a:pt x="4180466" y="1214331"/>
                    <a:pt x="4181787" y="1215656"/>
                    <a:pt x="4183420" y="1215661"/>
                  </a:cubicBezTo>
                  <a:lnTo>
                    <a:pt x="4232254" y="1215661"/>
                  </a:lnTo>
                  <a:cubicBezTo>
                    <a:pt x="4233886" y="1215656"/>
                    <a:pt x="4235207" y="1214331"/>
                    <a:pt x="4235207" y="1212698"/>
                  </a:cubicBezTo>
                  <a:lnTo>
                    <a:pt x="4235207" y="1178912"/>
                  </a:lnTo>
                  <a:cubicBezTo>
                    <a:pt x="4235205" y="1178009"/>
                    <a:pt x="4234787" y="1177157"/>
                    <a:pt x="4234076" y="1176600"/>
                  </a:cubicBezTo>
                  <a:cubicBezTo>
                    <a:pt x="4234788" y="1176040"/>
                    <a:pt x="4235208" y="1175186"/>
                    <a:pt x="4235217" y="1174280"/>
                  </a:cubicBezTo>
                  <a:lnTo>
                    <a:pt x="4235217" y="1167106"/>
                  </a:lnTo>
                  <a:cubicBezTo>
                    <a:pt x="4235212" y="1165473"/>
                    <a:pt x="4233887" y="1164152"/>
                    <a:pt x="4232254" y="1164152"/>
                  </a:cubicBezTo>
                  <a:lnTo>
                    <a:pt x="3952479" y="1164152"/>
                  </a:lnTo>
                  <a:lnTo>
                    <a:pt x="3952479" y="1143687"/>
                  </a:lnTo>
                  <a:lnTo>
                    <a:pt x="4268351" y="1143687"/>
                  </a:lnTo>
                  <a:lnTo>
                    <a:pt x="4268351" y="1583493"/>
                  </a:lnTo>
                  <a:lnTo>
                    <a:pt x="4185683" y="1583493"/>
                  </a:lnTo>
                  <a:cubicBezTo>
                    <a:pt x="4184693" y="1583505"/>
                    <a:pt x="4183775" y="1584013"/>
                    <a:pt x="4183238" y="1584845"/>
                  </a:cubicBezTo>
                  <a:close/>
                  <a:moveTo>
                    <a:pt x="4486979" y="1601791"/>
                  </a:moveTo>
                  <a:lnTo>
                    <a:pt x="4486979" y="1622611"/>
                  </a:lnTo>
                  <a:lnTo>
                    <a:pt x="4188724" y="1622611"/>
                  </a:lnTo>
                  <a:lnTo>
                    <a:pt x="4188724" y="1589506"/>
                  </a:lnTo>
                  <a:lnTo>
                    <a:pt x="4514147" y="1589506"/>
                  </a:lnTo>
                  <a:lnTo>
                    <a:pt x="4514147" y="1598827"/>
                  </a:lnTo>
                  <a:lnTo>
                    <a:pt x="4489884" y="1598827"/>
                  </a:lnTo>
                  <a:cubicBezTo>
                    <a:pt x="4488280" y="1598848"/>
                    <a:pt x="4486981" y="1600138"/>
                    <a:pt x="4486950" y="1601743"/>
                  </a:cubicBezTo>
                  <a:close/>
                  <a:moveTo>
                    <a:pt x="4616446" y="1594627"/>
                  </a:moveTo>
                  <a:lnTo>
                    <a:pt x="4616446" y="1598827"/>
                  </a:lnTo>
                  <a:lnTo>
                    <a:pt x="4520065" y="1598827"/>
                  </a:lnTo>
                  <a:lnTo>
                    <a:pt x="4520065" y="1594608"/>
                  </a:lnTo>
                  <a:close/>
                  <a:moveTo>
                    <a:pt x="4542630" y="1389455"/>
                  </a:moveTo>
                  <a:lnTo>
                    <a:pt x="4542630" y="1349550"/>
                  </a:lnTo>
                  <a:lnTo>
                    <a:pt x="4556843" y="1349550"/>
                  </a:lnTo>
                  <a:lnTo>
                    <a:pt x="4556843" y="1389455"/>
                  </a:lnTo>
                  <a:close/>
                  <a:moveTo>
                    <a:pt x="4542630" y="1343633"/>
                  </a:moveTo>
                  <a:lnTo>
                    <a:pt x="4542630" y="1303728"/>
                  </a:lnTo>
                  <a:lnTo>
                    <a:pt x="4556843" y="1303728"/>
                  </a:lnTo>
                  <a:lnTo>
                    <a:pt x="4556843" y="1343633"/>
                  </a:lnTo>
                  <a:close/>
                  <a:moveTo>
                    <a:pt x="4542630" y="1297811"/>
                  </a:moveTo>
                  <a:lnTo>
                    <a:pt x="4542630" y="1283943"/>
                  </a:lnTo>
                  <a:lnTo>
                    <a:pt x="4556843" y="1283943"/>
                  </a:lnTo>
                  <a:lnTo>
                    <a:pt x="4556843" y="1297811"/>
                  </a:lnTo>
                  <a:close/>
                  <a:moveTo>
                    <a:pt x="4542630" y="1270220"/>
                  </a:moveTo>
                  <a:lnTo>
                    <a:pt x="4542630" y="1268542"/>
                  </a:lnTo>
                  <a:lnTo>
                    <a:pt x="5122136" y="1268542"/>
                  </a:lnTo>
                  <a:lnTo>
                    <a:pt x="5122136" y="1270268"/>
                  </a:lnTo>
                  <a:close/>
                  <a:moveTo>
                    <a:pt x="4542630" y="1262548"/>
                  </a:moveTo>
                  <a:lnTo>
                    <a:pt x="4542630" y="1253542"/>
                  </a:lnTo>
                  <a:lnTo>
                    <a:pt x="5122136" y="1253542"/>
                  </a:lnTo>
                  <a:lnTo>
                    <a:pt x="5122136" y="1262548"/>
                  </a:lnTo>
                  <a:close/>
                  <a:moveTo>
                    <a:pt x="4542630" y="1247625"/>
                  </a:moveTo>
                  <a:lnTo>
                    <a:pt x="4542630" y="1246829"/>
                  </a:lnTo>
                  <a:lnTo>
                    <a:pt x="5122136" y="1246829"/>
                  </a:lnTo>
                  <a:lnTo>
                    <a:pt x="5122136" y="1247625"/>
                  </a:lnTo>
                  <a:close/>
                  <a:moveTo>
                    <a:pt x="4628184" y="1190535"/>
                  </a:moveTo>
                  <a:lnTo>
                    <a:pt x="4628184" y="1235820"/>
                  </a:lnTo>
                  <a:lnTo>
                    <a:pt x="4611133" y="1235820"/>
                  </a:lnTo>
                  <a:lnTo>
                    <a:pt x="4611133" y="1190535"/>
                  </a:lnTo>
                  <a:close/>
                  <a:moveTo>
                    <a:pt x="4628184" y="1182546"/>
                  </a:moveTo>
                  <a:lnTo>
                    <a:pt x="4628184" y="1184618"/>
                  </a:lnTo>
                  <a:lnTo>
                    <a:pt x="4611133" y="1184618"/>
                  </a:lnTo>
                  <a:lnTo>
                    <a:pt x="4611133" y="1182546"/>
                  </a:lnTo>
                  <a:close/>
                  <a:moveTo>
                    <a:pt x="5061584" y="1190535"/>
                  </a:moveTo>
                  <a:lnTo>
                    <a:pt x="5061584" y="1235820"/>
                  </a:lnTo>
                  <a:lnTo>
                    <a:pt x="5044542" y="1235820"/>
                  </a:lnTo>
                  <a:lnTo>
                    <a:pt x="5044542" y="1190535"/>
                  </a:lnTo>
                  <a:close/>
                  <a:moveTo>
                    <a:pt x="5061584" y="1182546"/>
                  </a:moveTo>
                  <a:lnTo>
                    <a:pt x="5061584" y="1184618"/>
                  </a:lnTo>
                  <a:lnTo>
                    <a:pt x="5044542" y="1184618"/>
                  </a:lnTo>
                  <a:lnTo>
                    <a:pt x="5044542" y="1182546"/>
                  </a:lnTo>
                  <a:close/>
                  <a:moveTo>
                    <a:pt x="5038616" y="1190535"/>
                  </a:moveTo>
                  <a:lnTo>
                    <a:pt x="5038616" y="1235820"/>
                  </a:lnTo>
                  <a:lnTo>
                    <a:pt x="4634101" y="1235820"/>
                  </a:lnTo>
                  <a:lnTo>
                    <a:pt x="4634101" y="1190535"/>
                  </a:lnTo>
                  <a:close/>
                  <a:moveTo>
                    <a:pt x="5038616" y="1182546"/>
                  </a:moveTo>
                  <a:lnTo>
                    <a:pt x="5038616" y="1184618"/>
                  </a:lnTo>
                  <a:lnTo>
                    <a:pt x="4634101" y="1184618"/>
                  </a:lnTo>
                  <a:lnTo>
                    <a:pt x="4634101" y="1182546"/>
                  </a:lnTo>
                  <a:close/>
                  <a:moveTo>
                    <a:pt x="4611133" y="1176629"/>
                  </a:moveTo>
                  <a:lnTo>
                    <a:pt x="4611133" y="1167451"/>
                  </a:lnTo>
                  <a:lnTo>
                    <a:pt x="5061584" y="1167451"/>
                  </a:lnTo>
                  <a:lnTo>
                    <a:pt x="5061584" y="1176629"/>
                  </a:lnTo>
                  <a:close/>
                  <a:moveTo>
                    <a:pt x="5144702" y="1594608"/>
                  </a:moveTo>
                  <a:lnTo>
                    <a:pt x="5144702" y="1598808"/>
                  </a:lnTo>
                  <a:lnTo>
                    <a:pt x="5048685" y="1598808"/>
                  </a:lnTo>
                  <a:lnTo>
                    <a:pt x="5048685" y="1594608"/>
                  </a:lnTo>
                  <a:close/>
                  <a:moveTo>
                    <a:pt x="5144702" y="1588691"/>
                  </a:moveTo>
                  <a:lnTo>
                    <a:pt x="5048685" y="1588691"/>
                  </a:lnTo>
                  <a:lnTo>
                    <a:pt x="5048685" y="1587732"/>
                  </a:lnTo>
                  <a:cubicBezTo>
                    <a:pt x="5048685" y="1586099"/>
                    <a:pt x="5047364" y="1584773"/>
                    <a:pt x="5045731" y="1584768"/>
                  </a:cubicBezTo>
                  <a:lnTo>
                    <a:pt x="5039661" y="1584768"/>
                  </a:lnTo>
                  <a:lnTo>
                    <a:pt x="5039661" y="1537575"/>
                  </a:lnTo>
                  <a:lnTo>
                    <a:pt x="5057882" y="1537575"/>
                  </a:lnTo>
                  <a:lnTo>
                    <a:pt x="5057882" y="1549083"/>
                  </a:lnTo>
                  <a:cubicBezTo>
                    <a:pt x="5057877" y="1550715"/>
                    <a:pt x="5059195" y="1552041"/>
                    <a:pt x="5060826" y="1552047"/>
                  </a:cubicBezTo>
                  <a:cubicBezTo>
                    <a:pt x="5060829" y="1552047"/>
                    <a:pt x="5060833" y="1552047"/>
                    <a:pt x="5060836" y="1552047"/>
                  </a:cubicBezTo>
                  <a:lnTo>
                    <a:pt x="5070426" y="1552047"/>
                  </a:lnTo>
                  <a:cubicBezTo>
                    <a:pt x="5072063" y="1552047"/>
                    <a:pt x="5073389" y="1550720"/>
                    <a:pt x="5073389" y="1549083"/>
                  </a:cubicBezTo>
                  <a:lnTo>
                    <a:pt x="5073389" y="1537575"/>
                  </a:lnTo>
                  <a:lnTo>
                    <a:pt x="5079143" y="1537575"/>
                  </a:lnTo>
                  <a:cubicBezTo>
                    <a:pt x="5080775" y="1537575"/>
                    <a:pt x="5082097" y="1536253"/>
                    <a:pt x="5082097" y="1534621"/>
                  </a:cubicBezTo>
                  <a:lnTo>
                    <a:pt x="5082097" y="1531552"/>
                  </a:lnTo>
                  <a:cubicBezTo>
                    <a:pt x="5083670" y="1531471"/>
                    <a:pt x="5084904" y="1530173"/>
                    <a:pt x="5084907" y="1528599"/>
                  </a:cubicBezTo>
                  <a:lnTo>
                    <a:pt x="5084907" y="1521953"/>
                  </a:lnTo>
                  <a:cubicBezTo>
                    <a:pt x="5084907" y="1520316"/>
                    <a:pt x="5083581" y="1518989"/>
                    <a:pt x="5081944" y="1518989"/>
                  </a:cubicBezTo>
                  <a:lnTo>
                    <a:pt x="5073926" y="1518989"/>
                  </a:lnTo>
                  <a:lnTo>
                    <a:pt x="5073926" y="1473474"/>
                  </a:lnTo>
                  <a:cubicBezTo>
                    <a:pt x="5076694" y="1472252"/>
                    <a:pt x="5078486" y="1469518"/>
                    <a:pt x="5078501" y="1466492"/>
                  </a:cubicBezTo>
                  <a:lnTo>
                    <a:pt x="5078501" y="1445931"/>
                  </a:lnTo>
                  <a:cubicBezTo>
                    <a:pt x="5078501" y="1444295"/>
                    <a:pt x="5077174" y="1442968"/>
                    <a:pt x="5075538" y="1442968"/>
                  </a:cubicBezTo>
                  <a:lnTo>
                    <a:pt x="5070867" y="1442968"/>
                  </a:lnTo>
                  <a:cubicBezTo>
                    <a:pt x="5069483" y="1442980"/>
                    <a:pt x="5068289" y="1443946"/>
                    <a:pt x="5067990" y="1445298"/>
                  </a:cubicBezTo>
                  <a:lnTo>
                    <a:pt x="5039642" y="1445298"/>
                  </a:lnTo>
                  <a:lnTo>
                    <a:pt x="5039642" y="1438585"/>
                  </a:lnTo>
                  <a:lnTo>
                    <a:pt x="5101978" y="1438585"/>
                  </a:lnTo>
                  <a:lnTo>
                    <a:pt x="5101978" y="1579810"/>
                  </a:lnTo>
                  <a:cubicBezTo>
                    <a:pt x="5101983" y="1581443"/>
                    <a:pt x="5103308" y="1582764"/>
                    <a:pt x="5104941" y="1582764"/>
                  </a:cubicBezTo>
                  <a:lnTo>
                    <a:pt x="5144683" y="1582764"/>
                  </a:lnTo>
                  <a:close/>
                  <a:moveTo>
                    <a:pt x="4542630" y="1481367"/>
                  </a:moveTo>
                  <a:lnTo>
                    <a:pt x="4542630" y="1443371"/>
                  </a:lnTo>
                  <a:lnTo>
                    <a:pt x="4556843" y="1443371"/>
                  </a:lnTo>
                  <a:lnTo>
                    <a:pt x="4556843" y="1481367"/>
                  </a:lnTo>
                  <a:close/>
                  <a:moveTo>
                    <a:pt x="4542630" y="1526930"/>
                  </a:moveTo>
                  <a:lnTo>
                    <a:pt x="4542630" y="1487284"/>
                  </a:lnTo>
                  <a:lnTo>
                    <a:pt x="4556843" y="1487284"/>
                  </a:lnTo>
                  <a:lnTo>
                    <a:pt x="4556843" y="1526930"/>
                  </a:lnTo>
                  <a:close/>
                  <a:moveTo>
                    <a:pt x="4542630" y="1576741"/>
                  </a:moveTo>
                  <a:lnTo>
                    <a:pt x="4542630" y="1532847"/>
                  </a:lnTo>
                  <a:lnTo>
                    <a:pt x="4556843" y="1532847"/>
                  </a:lnTo>
                  <a:lnTo>
                    <a:pt x="4556843" y="1576741"/>
                  </a:lnTo>
                  <a:close/>
                  <a:moveTo>
                    <a:pt x="4604506" y="1545094"/>
                  </a:moveTo>
                  <a:lnTo>
                    <a:pt x="4604506" y="1546053"/>
                  </a:lnTo>
                  <a:lnTo>
                    <a:pt x="4600871" y="1546053"/>
                  </a:lnTo>
                  <a:lnTo>
                    <a:pt x="4600871" y="1545094"/>
                  </a:lnTo>
                  <a:close/>
                  <a:moveTo>
                    <a:pt x="4604506" y="1537517"/>
                  </a:moveTo>
                  <a:lnTo>
                    <a:pt x="4604506" y="1539176"/>
                  </a:lnTo>
                  <a:lnTo>
                    <a:pt x="4600871" y="1539176"/>
                  </a:lnTo>
                  <a:lnTo>
                    <a:pt x="4600871" y="1537517"/>
                  </a:lnTo>
                  <a:close/>
                  <a:moveTo>
                    <a:pt x="4627619" y="1531495"/>
                  </a:moveTo>
                  <a:lnTo>
                    <a:pt x="4627619" y="1531591"/>
                  </a:lnTo>
                  <a:lnTo>
                    <a:pt x="4592135" y="1531591"/>
                  </a:lnTo>
                  <a:lnTo>
                    <a:pt x="4592135" y="1531495"/>
                  </a:lnTo>
                  <a:close/>
                  <a:moveTo>
                    <a:pt x="4597352" y="1468132"/>
                  </a:moveTo>
                  <a:cubicBezTo>
                    <a:pt x="4596427" y="1468102"/>
                    <a:pt x="4595689" y="1467351"/>
                    <a:pt x="4595674" y="1466425"/>
                  </a:cubicBezTo>
                  <a:lnTo>
                    <a:pt x="4595674" y="1450611"/>
                  </a:lnTo>
                  <a:cubicBezTo>
                    <a:pt x="4596174" y="1450969"/>
                    <a:pt x="4596775" y="1451161"/>
                    <a:pt x="4597390" y="1451158"/>
                  </a:cubicBezTo>
                  <a:lnTo>
                    <a:pt x="4599443" y="1451158"/>
                  </a:lnTo>
                  <a:cubicBezTo>
                    <a:pt x="4599082" y="1451657"/>
                    <a:pt x="4598887" y="1452258"/>
                    <a:pt x="4598886" y="1452875"/>
                  </a:cubicBezTo>
                  <a:lnTo>
                    <a:pt x="4598886" y="1468612"/>
                  </a:lnTo>
                  <a:cubicBezTo>
                    <a:pt x="4598426" y="1468322"/>
                    <a:pt x="4597896" y="1468163"/>
                    <a:pt x="4597352" y="1468152"/>
                  </a:cubicBezTo>
                  <a:close/>
                  <a:moveTo>
                    <a:pt x="4604813" y="1484647"/>
                  </a:moveTo>
                  <a:lnTo>
                    <a:pt x="4604813" y="1455876"/>
                  </a:lnTo>
                  <a:lnTo>
                    <a:pt x="4622229" y="1455876"/>
                  </a:lnTo>
                  <a:lnTo>
                    <a:pt x="4622229" y="1484647"/>
                  </a:lnTo>
                  <a:close/>
                  <a:moveTo>
                    <a:pt x="4604813" y="1518788"/>
                  </a:moveTo>
                  <a:lnTo>
                    <a:pt x="4604813" y="1490564"/>
                  </a:lnTo>
                  <a:lnTo>
                    <a:pt x="4622229" y="1490564"/>
                  </a:lnTo>
                  <a:lnTo>
                    <a:pt x="4622229" y="1518874"/>
                  </a:lnTo>
                  <a:close/>
                  <a:moveTo>
                    <a:pt x="4627619" y="1524839"/>
                  </a:moveTo>
                  <a:lnTo>
                    <a:pt x="4627619" y="1525568"/>
                  </a:lnTo>
                  <a:lnTo>
                    <a:pt x="4589344" y="1525568"/>
                  </a:lnTo>
                  <a:lnTo>
                    <a:pt x="4589344" y="1524839"/>
                  </a:lnTo>
                  <a:close/>
                  <a:moveTo>
                    <a:pt x="5107924" y="1297878"/>
                  </a:moveTo>
                  <a:lnTo>
                    <a:pt x="5107924" y="1283924"/>
                  </a:lnTo>
                  <a:lnTo>
                    <a:pt x="5122136" y="1283924"/>
                  </a:lnTo>
                  <a:lnTo>
                    <a:pt x="5122136" y="1297878"/>
                  </a:lnTo>
                  <a:close/>
                  <a:moveTo>
                    <a:pt x="5107924" y="1343700"/>
                  </a:moveTo>
                  <a:lnTo>
                    <a:pt x="5107924" y="1303795"/>
                  </a:lnTo>
                  <a:lnTo>
                    <a:pt x="5122136" y="1303795"/>
                  </a:lnTo>
                  <a:lnTo>
                    <a:pt x="5122136" y="1343700"/>
                  </a:lnTo>
                  <a:close/>
                  <a:moveTo>
                    <a:pt x="5107924" y="1389522"/>
                  </a:moveTo>
                  <a:lnTo>
                    <a:pt x="5107924" y="1349627"/>
                  </a:lnTo>
                  <a:lnTo>
                    <a:pt x="5122136" y="1349627"/>
                  </a:lnTo>
                  <a:lnTo>
                    <a:pt x="5122136" y="1389522"/>
                  </a:lnTo>
                  <a:close/>
                  <a:moveTo>
                    <a:pt x="5122136" y="1532914"/>
                  </a:moveTo>
                  <a:lnTo>
                    <a:pt x="5122136" y="1576808"/>
                  </a:lnTo>
                  <a:lnTo>
                    <a:pt x="5107924" y="1576808"/>
                  </a:lnTo>
                  <a:lnTo>
                    <a:pt x="5107924" y="1532914"/>
                  </a:lnTo>
                  <a:close/>
                  <a:moveTo>
                    <a:pt x="5122136" y="1487351"/>
                  </a:moveTo>
                  <a:lnTo>
                    <a:pt x="5122136" y="1526997"/>
                  </a:lnTo>
                  <a:lnTo>
                    <a:pt x="5107924" y="1526997"/>
                  </a:lnTo>
                  <a:lnTo>
                    <a:pt x="5107924" y="1487351"/>
                  </a:lnTo>
                  <a:close/>
                  <a:moveTo>
                    <a:pt x="5122136" y="1443438"/>
                  </a:moveTo>
                  <a:lnTo>
                    <a:pt x="5122136" y="1481444"/>
                  </a:lnTo>
                  <a:lnTo>
                    <a:pt x="5107924" y="1481444"/>
                  </a:lnTo>
                  <a:lnTo>
                    <a:pt x="5107924" y="1443447"/>
                  </a:lnTo>
                  <a:close/>
                  <a:moveTo>
                    <a:pt x="5040677" y="1525558"/>
                  </a:moveTo>
                  <a:lnTo>
                    <a:pt x="5040677" y="1524820"/>
                  </a:lnTo>
                  <a:lnTo>
                    <a:pt x="5078942" y="1524820"/>
                  </a:lnTo>
                  <a:lnTo>
                    <a:pt x="5078942" y="1525558"/>
                  </a:lnTo>
                  <a:close/>
                  <a:moveTo>
                    <a:pt x="5063483" y="1490545"/>
                  </a:moveTo>
                  <a:lnTo>
                    <a:pt x="5063483" y="1518845"/>
                  </a:lnTo>
                  <a:lnTo>
                    <a:pt x="5046106" y="1518941"/>
                  </a:lnTo>
                  <a:lnTo>
                    <a:pt x="5046106" y="1490621"/>
                  </a:lnTo>
                  <a:close/>
                  <a:moveTo>
                    <a:pt x="5063483" y="1455819"/>
                  </a:moveTo>
                  <a:lnTo>
                    <a:pt x="5063483" y="1484589"/>
                  </a:lnTo>
                  <a:lnTo>
                    <a:pt x="5046115" y="1484589"/>
                  </a:lnTo>
                  <a:lnTo>
                    <a:pt x="5046115" y="1455819"/>
                  </a:lnTo>
                  <a:close/>
                  <a:moveTo>
                    <a:pt x="5069400" y="1468593"/>
                  </a:moveTo>
                  <a:lnTo>
                    <a:pt x="5069400" y="1452855"/>
                  </a:lnTo>
                  <a:cubicBezTo>
                    <a:pt x="5069397" y="1452236"/>
                    <a:pt x="5069203" y="1451633"/>
                    <a:pt x="5068843" y="1451129"/>
                  </a:cubicBezTo>
                  <a:lnTo>
                    <a:pt x="5070906" y="1451129"/>
                  </a:lnTo>
                  <a:cubicBezTo>
                    <a:pt x="5071518" y="1451133"/>
                    <a:pt x="5072117" y="1450942"/>
                    <a:pt x="5072613" y="1450582"/>
                  </a:cubicBezTo>
                  <a:lnTo>
                    <a:pt x="5072613" y="1466406"/>
                  </a:lnTo>
                  <a:cubicBezTo>
                    <a:pt x="5072593" y="1467326"/>
                    <a:pt x="5071863" y="1468073"/>
                    <a:pt x="5070944" y="1468113"/>
                  </a:cubicBezTo>
                  <a:cubicBezTo>
                    <a:pt x="5070391" y="1468137"/>
                    <a:pt x="5069855" y="1468316"/>
                    <a:pt x="5069400" y="1468631"/>
                  </a:cubicBezTo>
                  <a:close/>
                  <a:moveTo>
                    <a:pt x="5076113" y="1531476"/>
                  </a:moveTo>
                  <a:lnTo>
                    <a:pt x="5076113" y="1531571"/>
                  </a:lnTo>
                  <a:lnTo>
                    <a:pt x="5040629" y="1531571"/>
                  </a:lnTo>
                  <a:lnTo>
                    <a:pt x="5040629" y="1531476"/>
                  </a:lnTo>
                  <a:close/>
                  <a:moveTo>
                    <a:pt x="5067396" y="1545074"/>
                  </a:moveTo>
                  <a:lnTo>
                    <a:pt x="5067396" y="1546033"/>
                  </a:lnTo>
                  <a:lnTo>
                    <a:pt x="5063761" y="1546033"/>
                  </a:lnTo>
                  <a:lnTo>
                    <a:pt x="5063761" y="1545074"/>
                  </a:lnTo>
                  <a:close/>
                  <a:moveTo>
                    <a:pt x="5067396" y="1537498"/>
                  </a:moveTo>
                  <a:lnTo>
                    <a:pt x="5067396" y="1539157"/>
                  </a:lnTo>
                  <a:lnTo>
                    <a:pt x="5063761" y="1539157"/>
                  </a:lnTo>
                  <a:lnTo>
                    <a:pt x="5063761" y="1537498"/>
                  </a:lnTo>
                  <a:close/>
                  <a:moveTo>
                    <a:pt x="4966804" y="1584682"/>
                  </a:moveTo>
                  <a:lnTo>
                    <a:pt x="4960762" y="1584682"/>
                  </a:lnTo>
                  <a:lnTo>
                    <a:pt x="4960762" y="1546321"/>
                  </a:lnTo>
                  <a:lnTo>
                    <a:pt x="4978025" y="1546321"/>
                  </a:lnTo>
                  <a:cubicBezTo>
                    <a:pt x="4979658" y="1546316"/>
                    <a:pt x="4980979" y="1544991"/>
                    <a:pt x="4980979" y="1543358"/>
                  </a:cubicBezTo>
                  <a:lnTo>
                    <a:pt x="4980979" y="1438480"/>
                  </a:lnTo>
                  <a:lnTo>
                    <a:pt x="4995028" y="1438480"/>
                  </a:lnTo>
                  <a:lnTo>
                    <a:pt x="4995028" y="1584720"/>
                  </a:lnTo>
                  <a:lnTo>
                    <a:pt x="4986397" y="1584720"/>
                  </a:lnTo>
                  <a:cubicBezTo>
                    <a:pt x="4984763" y="1584725"/>
                    <a:pt x="4983439" y="1586049"/>
                    <a:pt x="4983434" y="1587684"/>
                  </a:cubicBezTo>
                  <a:lnTo>
                    <a:pt x="4983434" y="1588643"/>
                  </a:lnTo>
                  <a:lnTo>
                    <a:pt x="4969815" y="1588643"/>
                  </a:lnTo>
                  <a:lnTo>
                    <a:pt x="4969815" y="1587684"/>
                  </a:lnTo>
                  <a:cubicBezTo>
                    <a:pt x="4969815" y="1586047"/>
                    <a:pt x="4968489" y="1584720"/>
                    <a:pt x="4966852" y="1584720"/>
                  </a:cubicBezTo>
                  <a:cubicBezTo>
                    <a:pt x="4966846" y="1584720"/>
                    <a:pt x="4966840" y="1584720"/>
                    <a:pt x="4966833" y="1584720"/>
                  </a:cubicBezTo>
                  <a:close/>
                  <a:moveTo>
                    <a:pt x="4904468" y="1594541"/>
                  </a:moveTo>
                  <a:lnTo>
                    <a:pt x="4904468" y="1598741"/>
                  </a:lnTo>
                  <a:lnTo>
                    <a:pt x="4760519" y="1598741"/>
                  </a:lnTo>
                  <a:lnTo>
                    <a:pt x="4760519" y="1594608"/>
                  </a:lnTo>
                  <a:close/>
                  <a:moveTo>
                    <a:pt x="4904468" y="1587645"/>
                  </a:moveTo>
                  <a:lnTo>
                    <a:pt x="4904468" y="1588604"/>
                  </a:lnTo>
                  <a:lnTo>
                    <a:pt x="4760519" y="1588604"/>
                  </a:lnTo>
                  <a:lnTo>
                    <a:pt x="4760519" y="1587645"/>
                  </a:lnTo>
                  <a:cubicBezTo>
                    <a:pt x="4760519" y="1586012"/>
                    <a:pt x="4759198" y="1584687"/>
                    <a:pt x="4757566" y="1584682"/>
                  </a:cubicBezTo>
                  <a:lnTo>
                    <a:pt x="4751495" y="1584682"/>
                  </a:lnTo>
                  <a:lnTo>
                    <a:pt x="4751495" y="1546321"/>
                  </a:lnTo>
                  <a:lnTo>
                    <a:pt x="4757566" y="1546321"/>
                  </a:lnTo>
                  <a:cubicBezTo>
                    <a:pt x="4759198" y="1546316"/>
                    <a:pt x="4760519" y="1544991"/>
                    <a:pt x="4760519" y="1543358"/>
                  </a:cubicBezTo>
                  <a:lnTo>
                    <a:pt x="4760519" y="1532895"/>
                  </a:lnTo>
                  <a:lnTo>
                    <a:pt x="4771836" y="1532895"/>
                  </a:lnTo>
                  <a:lnTo>
                    <a:pt x="4771836" y="1543358"/>
                  </a:lnTo>
                  <a:cubicBezTo>
                    <a:pt x="4771836" y="1544991"/>
                    <a:pt x="4773157" y="1546316"/>
                    <a:pt x="4774790" y="1546321"/>
                  </a:cubicBezTo>
                  <a:lnTo>
                    <a:pt x="4885642" y="1546321"/>
                  </a:lnTo>
                  <a:cubicBezTo>
                    <a:pt x="4887277" y="1546316"/>
                    <a:pt x="4888600" y="1544992"/>
                    <a:pt x="4888606" y="1543358"/>
                  </a:cubicBezTo>
                  <a:lnTo>
                    <a:pt x="4888606" y="1532895"/>
                  </a:lnTo>
                  <a:lnTo>
                    <a:pt x="4898071" y="1532895"/>
                  </a:lnTo>
                  <a:lnTo>
                    <a:pt x="4898071" y="1543358"/>
                  </a:lnTo>
                  <a:cubicBezTo>
                    <a:pt x="4898076" y="1544992"/>
                    <a:pt x="4899400" y="1546316"/>
                    <a:pt x="4901034" y="1546321"/>
                  </a:cubicBezTo>
                  <a:lnTo>
                    <a:pt x="4916130" y="1546321"/>
                  </a:lnTo>
                  <a:lnTo>
                    <a:pt x="4916130" y="1584682"/>
                  </a:lnTo>
                  <a:lnTo>
                    <a:pt x="4907498" y="1584682"/>
                  </a:lnTo>
                  <a:cubicBezTo>
                    <a:pt x="4905857" y="1584671"/>
                    <a:pt x="4904517" y="1585994"/>
                    <a:pt x="4904506" y="1587636"/>
                  </a:cubicBezTo>
                  <a:cubicBezTo>
                    <a:pt x="4904506" y="1587652"/>
                    <a:pt x="4904506" y="1587668"/>
                    <a:pt x="4904506" y="1587684"/>
                  </a:cubicBezTo>
                  <a:close/>
                  <a:moveTo>
                    <a:pt x="4612831" y="1295960"/>
                  </a:moveTo>
                  <a:lnTo>
                    <a:pt x="4599587" y="1295960"/>
                  </a:lnTo>
                  <a:cubicBezTo>
                    <a:pt x="4599287" y="1294608"/>
                    <a:pt x="4598094" y="1293641"/>
                    <a:pt x="4596710" y="1293629"/>
                  </a:cubicBezTo>
                  <a:lnTo>
                    <a:pt x="4592039" y="1293629"/>
                  </a:lnTo>
                  <a:cubicBezTo>
                    <a:pt x="4590405" y="1293635"/>
                    <a:pt x="4589081" y="1294958"/>
                    <a:pt x="4589076" y="1296593"/>
                  </a:cubicBezTo>
                  <a:lnTo>
                    <a:pt x="4589076" y="1317154"/>
                  </a:lnTo>
                  <a:cubicBezTo>
                    <a:pt x="4589090" y="1320180"/>
                    <a:pt x="4590882" y="1322914"/>
                    <a:pt x="4593650" y="1324136"/>
                  </a:cubicBezTo>
                  <a:lnTo>
                    <a:pt x="4593650" y="1384755"/>
                  </a:lnTo>
                  <a:lnTo>
                    <a:pt x="4585709" y="1384755"/>
                  </a:lnTo>
                  <a:cubicBezTo>
                    <a:pt x="4584075" y="1384761"/>
                    <a:pt x="4582751" y="1386084"/>
                    <a:pt x="4582746" y="1387719"/>
                  </a:cubicBezTo>
                  <a:lnTo>
                    <a:pt x="4582746" y="1394365"/>
                  </a:lnTo>
                  <a:cubicBezTo>
                    <a:pt x="4582748" y="1395938"/>
                    <a:pt x="4583976" y="1397237"/>
                    <a:pt x="4585546" y="1397328"/>
                  </a:cubicBezTo>
                  <a:lnTo>
                    <a:pt x="4585546" y="1400387"/>
                  </a:lnTo>
                  <a:cubicBezTo>
                    <a:pt x="4585552" y="1402022"/>
                    <a:pt x="4586875" y="1403345"/>
                    <a:pt x="4588510" y="1403351"/>
                  </a:cubicBezTo>
                  <a:lnTo>
                    <a:pt x="4594264" y="1403351"/>
                  </a:lnTo>
                  <a:lnTo>
                    <a:pt x="4594264" y="1414859"/>
                  </a:lnTo>
                  <a:cubicBezTo>
                    <a:pt x="4594264" y="1416490"/>
                    <a:pt x="4595586" y="1417813"/>
                    <a:pt x="4597218" y="1417813"/>
                  </a:cubicBezTo>
                  <a:cubicBezTo>
                    <a:pt x="4597221" y="1417813"/>
                    <a:pt x="4597224" y="1417813"/>
                    <a:pt x="4597227" y="1417813"/>
                  </a:cubicBezTo>
                  <a:lnTo>
                    <a:pt x="4606818" y="1417813"/>
                  </a:lnTo>
                  <a:cubicBezTo>
                    <a:pt x="4608449" y="1417813"/>
                    <a:pt x="4609771" y="1416490"/>
                    <a:pt x="4609771" y="1414859"/>
                  </a:cubicBezTo>
                  <a:lnTo>
                    <a:pt x="4609771" y="1403351"/>
                  </a:lnTo>
                  <a:lnTo>
                    <a:pt x="4627983" y="1403351"/>
                  </a:lnTo>
                  <a:lnTo>
                    <a:pt x="4627983" y="1422032"/>
                  </a:lnTo>
                  <a:lnTo>
                    <a:pt x="4562770" y="1422032"/>
                  </a:lnTo>
                  <a:lnTo>
                    <a:pt x="4562770" y="1283934"/>
                  </a:lnTo>
                  <a:lnTo>
                    <a:pt x="4609963" y="1283934"/>
                  </a:lnTo>
                  <a:lnTo>
                    <a:pt x="4609963" y="1286964"/>
                  </a:lnTo>
                  <a:cubicBezTo>
                    <a:pt x="4609949" y="1290190"/>
                    <a:pt x="4610953" y="1293337"/>
                    <a:pt x="4612831" y="1295960"/>
                  </a:cubicBezTo>
                  <a:close/>
                  <a:moveTo>
                    <a:pt x="5101997" y="1422119"/>
                  </a:moveTo>
                  <a:lnTo>
                    <a:pt x="5039661" y="1422119"/>
                  </a:lnTo>
                  <a:lnTo>
                    <a:pt x="5039661" y="1403351"/>
                  </a:lnTo>
                  <a:lnTo>
                    <a:pt x="5056856" y="1403351"/>
                  </a:lnTo>
                  <a:lnTo>
                    <a:pt x="5056856" y="1414859"/>
                  </a:lnTo>
                  <a:cubicBezTo>
                    <a:pt x="5056856" y="1416490"/>
                    <a:pt x="5058179" y="1417813"/>
                    <a:pt x="5059810" y="1417813"/>
                  </a:cubicBezTo>
                  <a:lnTo>
                    <a:pt x="5069400" y="1417813"/>
                  </a:lnTo>
                  <a:cubicBezTo>
                    <a:pt x="5071031" y="1417813"/>
                    <a:pt x="5072354" y="1416490"/>
                    <a:pt x="5072354" y="1414859"/>
                  </a:cubicBezTo>
                  <a:lnTo>
                    <a:pt x="5072354" y="1403351"/>
                  </a:lnTo>
                  <a:lnTo>
                    <a:pt x="5078108" y="1403351"/>
                  </a:lnTo>
                  <a:cubicBezTo>
                    <a:pt x="5079741" y="1403345"/>
                    <a:pt x="5081062" y="1402020"/>
                    <a:pt x="5081062" y="1400387"/>
                  </a:cubicBezTo>
                  <a:lnTo>
                    <a:pt x="5081062" y="1397328"/>
                  </a:lnTo>
                  <a:cubicBezTo>
                    <a:pt x="5082636" y="1397242"/>
                    <a:pt x="5083869" y="1395941"/>
                    <a:pt x="5083872" y="1394365"/>
                  </a:cubicBezTo>
                  <a:lnTo>
                    <a:pt x="5083872" y="1387719"/>
                  </a:lnTo>
                  <a:cubicBezTo>
                    <a:pt x="5083866" y="1386084"/>
                    <a:pt x="5082543" y="1384761"/>
                    <a:pt x="5080908" y="1384755"/>
                  </a:cubicBezTo>
                  <a:lnTo>
                    <a:pt x="5072967" y="1384755"/>
                  </a:lnTo>
                  <a:lnTo>
                    <a:pt x="5072967" y="1324165"/>
                  </a:lnTo>
                  <a:cubicBezTo>
                    <a:pt x="5075735" y="1322943"/>
                    <a:pt x="5077527" y="1320209"/>
                    <a:pt x="5077542" y="1317183"/>
                  </a:cubicBezTo>
                  <a:lnTo>
                    <a:pt x="5077542" y="1296622"/>
                  </a:lnTo>
                  <a:cubicBezTo>
                    <a:pt x="5077537" y="1294987"/>
                    <a:pt x="5076213" y="1293664"/>
                    <a:pt x="5074579" y="1293658"/>
                  </a:cubicBezTo>
                  <a:lnTo>
                    <a:pt x="5069908" y="1293658"/>
                  </a:lnTo>
                  <a:cubicBezTo>
                    <a:pt x="5068524" y="1293670"/>
                    <a:pt x="5067330" y="1294637"/>
                    <a:pt x="5067031" y="1295989"/>
                  </a:cubicBezTo>
                  <a:lnTo>
                    <a:pt x="5053663" y="1295989"/>
                  </a:lnTo>
                  <a:cubicBezTo>
                    <a:pt x="5055542" y="1293370"/>
                    <a:pt x="5056548" y="1290226"/>
                    <a:pt x="5056540" y="1287003"/>
                  </a:cubicBezTo>
                  <a:lnTo>
                    <a:pt x="5056540" y="1283972"/>
                  </a:lnTo>
                  <a:lnTo>
                    <a:pt x="5102045" y="1283972"/>
                  </a:lnTo>
                  <a:close/>
                  <a:moveTo>
                    <a:pt x="5039661" y="1397424"/>
                  </a:moveTo>
                  <a:lnTo>
                    <a:pt x="5039661" y="1397328"/>
                  </a:lnTo>
                  <a:lnTo>
                    <a:pt x="5075144" y="1397328"/>
                  </a:lnTo>
                  <a:lnTo>
                    <a:pt x="5075144" y="1397424"/>
                  </a:lnTo>
                  <a:close/>
                  <a:moveTo>
                    <a:pt x="5062466" y="1341302"/>
                  </a:moveTo>
                  <a:lnTo>
                    <a:pt x="5062466" y="1384755"/>
                  </a:lnTo>
                  <a:lnTo>
                    <a:pt x="5045089" y="1384755"/>
                  </a:lnTo>
                  <a:lnTo>
                    <a:pt x="5045089" y="1341302"/>
                  </a:lnTo>
                  <a:close/>
                  <a:moveTo>
                    <a:pt x="5062466" y="1306567"/>
                  </a:moveTo>
                  <a:lnTo>
                    <a:pt x="5062466" y="1335337"/>
                  </a:lnTo>
                  <a:lnTo>
                    <a:pt x="5045089" y="1335337"/>
                  </a:lnTo>
                  <a:lnTo>
                    <a:pt x="5045089" y="1306567"/>
                  </a:lnTo>
                  <a:close/>
                  <a:moveTo>
                    <a:pt x="5071596" y="1301340"/>
                  </a:moveTo>
                  <a:lnTo>
                    <a:pt x="5071596" y="1317154"/>
                  </a:lnTo>
                  <a:cubicBezTo>
                    <a:pt x="5071581" y="1318076"/>
                    <a:pt x="5070849" y="1318826"/>
                    <a:pt x="5069927" y="1318861"/>
                  </a:cubicBezTo>
                  <a:cubicBezTo>
                    <a:pt x="5069378" y="1318878"/>
                    <a:pt x="5068844" y="1319044"/>
                    <a:pt x="5068383" y="1319341"/>
                  </a:cubicBezTo>
                  <a:lnTo>
                    <a:pt x="5068384" y="1303603"/>
                  </a:lnTo>
                  <a:cubicBezTo>
                    <a:pt x="5068383" y="1302987"/>
                    <a:pt x="5068188" y="1302386"/>
                    <a:pt x="5067827" y="1301887"/>
                  </a:cubicBezTo>
                  <a:lnTo>
                    <a:pt x="5069889" y="1301887"/>
                  </a:lnTo>
                  <a:cubicBezTo>
                    <a:pt x="5070502" y="1301891"/>
                    <a:pt x="5071100" y="1301699"/>
                    <a:pt x="5071596" y="1301340"/>
                  </a:cubicBezTo>
                  <a:close/>
                  <a:moveTo>
                    <a:pt x="5077935" y="1390672"/>
                  </a:moveTo>
                  <a:lnTo>
                    <a:pt x="5077935" y="1391411"/>
                  </a:lnTo>
                  <a:lnTo>
                    <a:pt x="5039661" y="1391411"/>
                  </a:lnTo>
                  <a:lnTo>
                    <a:pt x="5039661" y="1390672"/>
                  </a:lnTo>
                  <a:close/>
                  <a:moveTo>
                    <a:pt x="5062773" y="1405058"/>
                  </a:moveTo>
                  <a:lnTo>
                    <a:pt x="5062773" y="1403399"/>
                  </a:lnTo>
                  <a:lnTo>
                    <a:pt x="5066408" y="1403399"/>
                  </a:lnTo>
                  <a:lnTo>
                    <a:pt x="5066408" y="1405058"/>
                  </a:lnTo>
                  <a:close/>
                  <a:moveTo>
                    <a:pt x="5062773" y="1411915"/>
                  </a:moveTo>
                  <a:lnTo>
                    <a:pt x="5062773" y="1410956"/>
                  </a:lnTo>
                  <a:lnTo>
                    <a:pt x="5066408" y="1410956"/>
                  </a:lnTo>
                  <a:lnTo>
                    <a:pt x="5066408" y="1411915"/>
                  </a:lnTo>
                  <a:close/>
                  <a:moveTo>
                    <a:pt x="5000955" y="1584768"/>
                  </a:moveTo>
                  <a:lnTo>
                    <a:pt x="5000955" y="1311544"/>
                  </a:lnTo>
                  <a:lnTo>
                    <a:pt x="5004714" y="1311544"/>
                  </a:lnTo>
                  <a:lnTo>
                    <a:pt x="5004714" y="1584720"/>
                  </a:lnTo>
                  <a:close/>
                  <a:moveTo>
                    <a:pt x="5010631" y="1584768"/>
                  </a:moveTo>
                  <a:lnTo>
                    <a:pt x="5010631" y="1311544"/>
                  </a:lnTo>
                  <a:lnTo>
                    <a:pt x="5014391" y="1311544"/>
                  </a:lnTo>
                  <a:lnTo>
                    <a:pt x="5014391" y="1584720"/>
                  </a:lnTo>
                  <a:close/>
                  <a:moveTo>
                    <a:pt x="5020308" y="1584768"/>
                  </a:moveTo>
                  <a:lnTo>
                    <a:pt x="5020308" y="1311544"/>
                  </a:lnTo>
                  <a:lnTo>
                    <a:pt x="5024058" y="1311544"/>
                  </a:lnTo>
                  <a:lnTo>
                    <a:pt x="5024058" y="1584720"/>
                  </a:lnTo>
                  <a:close/>
                  <a:moveTo>
                    <a:pt x="5029984" y="1584768"/>
                  </a:moveTo>
                  <a:lnTo>
                    <a:pt x="5029984" y="1311544"/>
                  </a:lnTo>
                  <a:lnTo>
                    <a:pt x="5033744" y="1311544"/>
                  </a:lnTo>
                  <a:lnTo>
                    <a:pt x="5033744" y="1584720"/>
                  </a:lnTo>
                  <a:close/>
                  <a:moveTo>
                    <a:pt x="4975071" y="1315064"/>
                  </a:moveTo>
                  <a:lnTo>
                    <a:pt x="4975071" y="1540433"/>
                  </a:lnTo>
                  <a:lnTo>
                    <a:pt x="4960762" y="1540433"/>
                  </a:lnTo>
                  <a:lnTo>
                    <a:pt x="4960762" y="1315064"/>
                  </a:lnTo>
                  <a:close/>
                  <a:moveTo>
                    <a:pt x="4760558" y="1362947"/>
                  </a:moveTo>
                  <a:lnTo>
                    <a:pt x="4760558" y="1356023"/>
                  </a:lnTo>
                  <a:lnTo>
                    <a:pt x="4898081" y="1356023"/>
                  </a:lnTo>
                  <a:lnTo>
                    <a:pt x="4898081" y="1362947"/>
                  </a:lnTo>
                  <a:close/>
                  <a:moveTo>
                    <a:pt x="4882698" y="1374657"/>
                  </a:moveTo>
                  <a:lnTo>
                    <a:pt x="4882698" y="1540452"/>
                  </a:lnTo>
                  <a:lnTo>
                    <a:pt x="4777763" y="1540452"/>
                  </a:lnTo>
                  <a:lnTo>
                    <a:pt x="4777763" y="1374609"/>
                  </a:lnTo>
                  <a:close/>
                  <a:moveTo>
                    <a:pt x="4760558" y="1395755"/>
                  </a:moveTo>
                  <a:lnTo>
                    <a:pt x="4760558" y="1368903"/>
                  </a:lnTo>
                  <a:lnTo>
                    <a:pt x="4773917" y="1368903"/>
                  </a:lnTo>
                  <a:cubicBezTo>
                    <a:pt x="4772667" y="1369300"/>
                    <a:pt x="4771826" y="1370469"/>
                    <a:pt x="4771845" y="1371780"/>
                  </a:cubicBezTo>
                  <a:lnTo>
                    <a:pt x="4771845" y="1395851"/>
                  </a:lnTo>
                  <a:close/>
                  <a:moveTo>
                    <a:pt x="4886534" y="1368903"/>
                  </a:moveTo>
                  <a:lnTo>
                    <a:pt x="4898043" y="1368903"/>
                  </a:lnTo>
                  <a:lnTo>
                    <a:pt x="4898043" y="1395755"/>
                  </a:lnTo>
                  <a:lnTo>
                    <a:pt x="4888577" y="1395755"/>
                  </a:lnTo>
                  <a:lnTo>
                    <a:pt x="4888577" y="1371684"/>
                  </a:lnTo>
                  <a:cubicBezTo>
                    <a:pt x="4888596" y="1370384"/>
                    <a:pt x="4887769" y="1369223"/>
                    <a:pt x="4886534" y="1368817"/>
                  </a:cubicBezTo>
                  <a:close/>
                  <a:moveTo>
                    <a:pt x="4898043" y="1401720"/>
                  </a:moveTo>
                  <a:lnTo>
                    <a:pt x="4898043" y="1428573"/>
                  </a:lnTo>
                  <a:lnTo>
                    <a:pt x="4888577" y="1428573"/>
                  </a:lnTo>
                  <a:lnTo>
                    <a:pt x="4888577" y="1401720"/>
                  </a:lnTo>
                  <a:close/>
                  <a:moveTo>
                    <a:pt x="4898043" y="1434538"/>
                  </a:moveTo>
                  <a:lnTo>
                    <a:pt x="4898043" y="1461390"/>
                  </a:lnTo>
                  <a:lnTo>
                    <a:pt x="4888577" y="1461390"/>
                  </a:lnTo>
                  <a:lnTo>
                    <a:pt x="4888577" y="1434538"/>
                  </a:lnTo>
                  <a:close/>
                  <a:moveTo>
                    <a:pt x="4898043" y="1467356"/>
                  </a:moveTo>
                  <a:lnTo>
                    <a:pt x="4898043" y="1494208"/>
                  </a:lnTo>
                  <a:lnTo>
                    <a:pt x="4888577" y="1494208"/>
                  </a:lnTo>
                  <a:lnTo>
                    <a:pt x="4888577" y="1467356"/>
                  </a:lnTo>
                  <a:close/>
                  <a:moveTo>
                    <a:pt x="4898043" y="1500173"/>
                  </a:moveTo>
                  <a:lnTo>
                    <a:pt x="4898043" y="1527026"/>
                  </a:lnTo>
                  <a:lnTo>
                    <a:pt x="4888577" y="1527026"/>
                  </a:lnTo>
                  <a:lnTo>
                    <a:pt x="4888577" y="1500173"/>
                  </a:lnTo>
                  <a:close/>
                  <a:moveTo>
                    <a:pt x="4760519" y="1428621"/>
                  </a:moveTo>
                  <a:lnTo>
                    <a:pt x="4760519" y="1401768"/>
                  </a:lnTo>
                  <a:lnTo>
                    <a:pt x="4771836" y="1401768"/>
                  </a:lnTo>
                  <a:lnTo>
                    <a:pt x="4771836" y="1428621"/>
                  </a:lnTo>
                  <a:close/>
                  <a:moveTo>
                    <a:pt x="4760519" y="1461438"/>
                  </a:moveTo>
                  <a:lnTo>
                    <a:pt x="4760519" y="1434586"/>
                  </a:lnTo>
                  <a:lnTo>
                    <a:pt x="4771836" y="1434586"/>
                  </a:lnTo>
                  <a:lnTo>
                    <a:pt x="4771836" y="1461438"/>
                  </a:lnTo>
                  <a:close/>
                  <a:moveTo>
                    <a:pt x="4760519" y="1494256"/>
                  </a:moveTo>
                  <a:lnTo>
                    <a:pt x="4760519" y="1467404"/>
                  </a:lnTo>
                  <a:lnTo>
                    <a:pt x="4771836" y="1467404"/>
                  </a:lnTo>
                  <a:lnTo>
                    <a:pt x="4771836" y="1494256"/>
                  </a:lnTo>
                  <a:close/>
                  <a:moveTo>
                    <a:pt x="4760519" y="1527074"/>
                  </a:moveTo>
                  <a:lnTo>
                    <a:pt x="4760519" y="1500221"/>
                  </a:lnTo>
                  <a:lnTo>
                    <a:pt x="4771836" y="1500221"/>
                  </a:lnTo>
                  <a:lnTo>
                    <a:pt x="4771836" y="1527074"/>
                  </a:lnTo>
                  <a:close/>
                  <a:moveTo>
                    <a:pt x="4901044" y="1350058"/>
                  </a:moveTo>
                  <a:lnTo>
                    <a:pt x="4757604" y="1350058"/>
                  </a:lnTo>
                  <a:cubicBezTo>
                    <a:pt x="4755973" y="1350053"/>
                    <a:pt x="4754646" y="1351371"/>
                    <a:pt x="4754641" y="1353002"/>
                  </a:cubicBezTo>
                  <a:cubicBezTo>
                    <a:pt x="4754641" y="1353005"/>
                    <a:pt x="4754641" y="1353009"/>
                    <a:pt x="4754641" y="1353012"/>
                  </a:cubicBezTo>
                  <a:lnTo>
                    <a:pt x="4754640" y="1540404"/>
                  </a:lnTo>
                  <a:lnTo>
                    <a:pt x="4751533" y="1540404"/>
                  </a:lnTo>
                  <a:lnTo>
                    <a:pt x="4751533" y="1336191"/>
                  </a:lnTo>
                  <a:lnTo>
                    <a:pt x="4916139" y="1336191"/>
                  </a:lnTo>
                  <a:lnTo>
                    <a:pt x="4916139" y="1540404"/>
                  </a:lnTo>
                  <a:lnTo>
                    <a:pt x="4903998" y="1540404"/>
                  </a:lnTo>
                  <a:lnTo>
                    <a:pt x="4903998" y="1353012"/>
                  </a:lnTo>
                  <a:cubicBezTo>
                    <a:pt x="4903998" y="1351380"/>
                    <a:pt x="4902676" y="1350058"/>
                    <a:pt x="4901044" y="1350058"/>
                  </a:cubicBezTo>
                  <a:close/>
                  <a:moveTo>
                    <a:pt x="4916139" y="1315016"/>
                  </a:moveTo>
                  <a:lnTo>
                    <a:pt x="4916139" y="1330274"/>
                  </a:lnTo>
                  <a:lnTo>
                    <a:pt x="4751533" y="1330274"/>
                  </a:lnTo>
                  <a:lnTo>
                    <a:pt x="4751533" y="1315016"/>
                  </a:lnTo>
                  <a:close/>
                  <a:moveTo>
                    <a:pt x="4706910" y="1336191"/>
                  </a:moveTo>
                  <a:lnTo>
                    <a:pt x="4706910" y="1540404"/>
                  </a:lnTo>
                  <a:lnTo>
                    <a:pt x="4689475" y="1540404"/>
                  </a:lnTo>
                  <a:lnTo>
                    <a:pt x="4689475" y="1336191"/>
                  </a:lnTo>
                  <a:close/>
                  <a:moveTo>
                    <a:pt x="4706910" y="1315016"/>
                  </a:moveTo>
                  <a:lnTo>
                    <a:pt x="4706910" y="1330274"/>
                  </a:lnTo>
                  <a:lnTo>
                    <a:pt x="4689475" y="1330274"/>
                  </a:lnTo>
                  <a:lnTo>
                    <a:pt x="4689475" y="1315016"/>
                  </a:lnTo>
                  <a:close/>
                  <a:moveTo>
                    <a:pt x="4672635" y="1311525"/>
                  </a:moveTo>
                  <a:cubicBezTo>
                    <a:pt x="4674121" y="1311341"/>
                    <a:pt x="4675236" y="1310077"/>
                    <a:pt x="4675234" y="1308581"/>
                  </a:cubicBezTo>
                  <a:lnTo>
                    <a:pt x="4675234" y="1302462"/>
                  </a:lnTo>
                  <a:cubicBezTo>
                    <a:pt x="4676467" y="1294485"/>
                    <a:pt x="4683933" y="1289017"/>
                    <a:pt x="4691910" y="1290250"/>
                  </a:cubicBezTo>
                  <a:cubicBezTo>
                    <a:pt x="4698225" y="1291226"/>
                    <a:pt x="4703174" y="1296192"/>
                    <a:pt x="4704129" y="1302510"/>
                  </a:cubicBezTo>
                  <a:lnTo>
                    <a:pt x="4704129" y="1308581"/>
                  </a:lnTo>
                  <a:cubicBezTo>
                    <a:pt x="4704131" y="1308754"/>
                    <a:pt x="4704147" y="1308927"/>
                    <a:pt x="4704177" y="1309098"/>
                  </a:cubicBezTo>
                  <a:lnTo>
                    <a:pt x="4686483" y="1309098"/>
                  </a:lnTo>
                  <a:cubicBezTo>
                    <a:pt x="4684850" y="1309098"/>
                    <a:pt x="4683525" y="1310419"/>
                    <a:pt x="4683520" y="1312052"/>
                  </a:cubicBezTo>
                  <a:lnTo>
                    <a:pt x="4683520" y="1422032"/>
                  </a:lnTo>
                  <a:lnTo>
                    <a:pt x="4672606" y="1422032"/>
                  </a:lnTo>
                  <a:close/>
                  <a:moveTo>
                    <a:pt x="4694778" y="1284020"/>
                  </a:moveTo>
                  <a:lnTo>
                    <a:pt x="4694778" y="1283943"/>
                  </a:lnTo>
                  <a:lnTo>
                    <a:pt x="4762447" y="1283943"/>
                  </a:lnTo>
                  <a:lnTo>
                    <a:pt x="4762447" y="1284020"/>
                  </a:lnTo>
                  <a:close/>
                  <a:moveTo>
                    <a:pt x="4913358" y="1302510"/>
                  </a:moveTo>
                  <a:lnTo>
                    <a:pt x="4913358" y="1308581"/>
                  </a:lnTo>
                  <a:cubicBezTo>
                    <a:pt x="4913360" y="1308754"/>
                    <a:pt x="4913376" y="1308927"/>
                    <a:pt x="4913406" y="1309098"/>
                  </a:cubicBezTo>
                  <a:lnTo>
                    <a:pt x="4754094" y="1309098"/>
                  </a:lnTo>
                  <a:cubicBezTo>
                    <a:pt x="4754108" y="1308926"/>
                    <a:pt x="4754108" y="1308753"/>
                    <a:pt x="4754094" y="1308581"/>
                  </a:cubicBezTo>
                  <a:lnTo>
                    <a:pt x="4754094" y="1302462"/>
                  </a:lnTo>
                  <a:cubicBezTo>
                    <a:pt x="4762140" y="1301775"/>
                    <a:pt x="4768325" y="1295049"/>
                    <a:pt x="4768335" y="1286974"/>
                  </a:cubicBezTo>
                  <a:lnTo>
                    <a:pt x="4768335" y="1283943"/>
                  </a:lnTo>
                  <a:lnTo>
                    <a:pt x="4898043" y="1283943"/>
                  </a:lnTo>
                  <a:lnTo>
                    <a:pt x="4898043" y="1286974"/>
                  </a:lnTo>
                  <a:cubicBezTo>
                    <a:pt x="4898057" y="1295462"/>
                    <a:pt x="4904870" y="1302374"/>
                    <a:pt x="4913358" y="1302510"/>
                  </a:cubicBezTo>
                  <a:close/>
                  <a:moveTo>
                    <a:pt x="4903998" y="1284020"/>
                  </a:moveTo>
                  <a:lnTo>
                    <a:pt x="4903998" y="1283943"/>
                  </a:lnTo>
                  <a:lnTo>
                    <a:pt x="4971676" y="1283943"/>
                  </a:lnTo>
                  <a:lnTo>
                    <a:pt x="4971676" y="1284020"/>
                  </a:lnTo>
                  <a:close/>
                  <a:moveTo>
                    <a:pt x="4995038" y="1311534"/>
                  </a:moveTo>
                  <a:lnTo>
                    <a:pt x="4995038" y="1422032"/>
                  </a:lnTo>
                  <a:lnTo>
                    <a:pt x="4980988" y="1422032"/>
                  </a:lnTo>
                  <a:lnTo>
                    <a:pt x="4980988" y="1312052"/>
                  </a:lnTo>
                  <a:cubicBezTo>
                    <a:pt x="4980988" y="1310421"/>
                    <a:pt x="4979665" y="1309098"/>
                    <a:pt x="4978034" y="1309098"/>
                  </a:cubicBezTo>
                  <a:lnTo>
                    <a:pt x="4963323" y="1309098"/>
                  </a:lnTo>
                  <a:cubicBezTo>
                    <a:pt x="4963337" y="1308926"/>
                    <a:pt x="4963337" y="1308753"/>
                    <a:pt x="4963323" y="1308581"/>
                  </a:cubicBezTo>
                  <a:lnTo>
                    <a:pt x="4963323" y="1302462"/>
                  </a:lnTo>
                  <a:cubicBezTo>
                    <a:pt x="4964556" y="1294485"/>
                    <a:pt x="4972022" y="1289017"/>
                    <a:pt x="4979999" y="1290250"/>
                  </a:cubicBezTo>
                  <a:cubicBezTo>
                    <a:pt x="4986314" y="1291226"/>
                    <a:pt x="4991263" y="1296192"/>
                    <a:pt x="4992218" y="1302510"/>
                  </a:cubicBezTo>
                  <a:lnTo>
                    <a:pt x="4992218" y="1308581"/>
                  </a:lnTo>
                  <a:cubicBezTo>
                    <a:pt x="4992221" y="1310159"/>
                    <a:pt x="4993461" y="1311458"/>
                    <a:pt x="4995037" y="1311534"/>
                  </a:cubicBezTo>
                  <a:close/>
                  <a:moveTo>
                    <a:pt x="4745616" y="1311534"/>
                  </a:moveTo>
                  <a:lnTo>
                    <a:pt x="4745616" y="1584711"/>
                  </a:lnTo>
                  <a:lnTo>
                    <a:pt x="4741857" y="1584711"/>
                  </a:lnTo>
                  <a:lnTo>
                    <a:pt x="4741857" y="1311544"/>
                  </a:lnTo>
                  <a:close/>
                  <a:moveTo>
                    <a:pt x="4735939" y="1311534"/>
                  </a:moveTo>
                  <a:lnTo>
                    <a:pt x="4735939" y="1584711"/>
                  </a:lnTo>
                  <a:lnTo>
                    <a:pt x="4732180" y="1584711"/>
                  </a:lnTo>
                  <a:lnTo>
                    <a:pt x="4732180" y="1311544"/>
                  </a:lnTo>
                  <a:close/>
                  <a:moveTo>
                    <a:pt x="4726263" y="1311534"/>
                  </a:moveTo>
                  <a:lnTo>
                    <a:pt x="4726263" y="1584711"/>
                  </a:lnTo>
                  <a:lnTo>
                    <a:pt x="4722504" y="1584711"/>
                  </a:lnTo>
                  <a:lnTo>
                    <a:pt x="4722504" y="1311544"/>
                  </a:lnTo>
                  <a:close/>
                  <a:moveTo>
                    <a:pt x="4716587" y="1311534"/>
                  </a:moveTo>
                  <a:lnTo>
                    <a:pt x="4716587" y="1584711"/>
                  </a:lnTo>
                  <a:lnTo>
                    <a:pt x="4712828" y="1584711"/>
                  </a:lnTo>
                  <a:lnTo>
                    <a:pt x="4712828" y="1311544"/>
                  </a:lnTo>
                  <a:close/>
                  <a:moveTo>
                    <a:pt x="4748234" y="1299547"/>
                  </a:moveTo>
                  <a:lnTo>
                    <a:pt x="4748234" y="1305617"/>
                  </a:lnTo>
                  <a:lnTo>
                    <a:pt x="4710065" y="1305617"/>
                  </a:lnTo>
                  <a:lnTo>
                    <a:pt x="4710065" y="1299547"/>
                  </a:lnTo>
                  <a:cubicBezTo>
                    <a:pt x="4710065" y="1297914"/>
                    <a:pt x="4708744" y="1296588"/>
                    <a:pt x="4707111" y="1296583"/>
                  </a:cubicBezTo>
                  <a:lnTo>
                    <a:pt x="4704426" y="1296583"/>
                  </a:lnTo>
                  <a:cubicBezTo>
                    <a:pt x="4700261" y="1296560"/>
                    <a:pt x="4696576" y="1293881"/>
                    <a:pt x="4695268" y="1289928"/>
                  </a:cubicBezTo>
                  <a:lnTo>
                    <a:pt x="4761996" y="1289928"/>
                  </a:lnTo>
                  <a:cubicBezTo>
                    <a:pt x="4760689" y="1293878"/>
                    <a:pt x="4757008" y="1296556"/>
                    <a:pt x="4752847" y="1296583"/>
                  </a:cubicBezTo>
                  <a:lnTo>
                    <a:pt x="4751198" y="1296583"/>
                  </a:lnTo>
                  <a:cubicBezTo>
                    <a:pt x="4749556" y="1296578"/>
                    <a:pt x="4748220" y="1297905"/>
                    <a:pt x="4748215" y="1299547"/>
                  </a:cubicBezTo>
                  <a:cubicBezTo>
                    <a:pt x="4748215" y="1299550"/>
                    <a:pt x="4748215" y="1299553"/>
                    <a:pt x="4748215" y="1299556"/>
                  </a:cubicBezTo>
                  <a:close/>
                  <a:moveTo>
                    <a:pt x="4954864" y="1311534"/>
                  </a:moveTo>
                  <a:lnTo>
                    <a:pt x="4954864" y="1584711"/>
                  </a:lnTo>
                  <a:lnTo>
                    <a:pt x="4951105" y="1584711"/>
                  </a:lnTo>
                  <a:lnTo>
                    <a:pt x="4951105" y="1311544"/>
                  </a:lnTo>
                  <a:close/>
                  <a:moveTo>
                    <a:pt x="4945188" y="1311534"/>
                  </a:moveTo>
                  <a:lnTo>
                    <a:pt x="4945188" y="1584711"/>
                  </a:lnTo>
                  <a:lnTo>
                    <a:pt x="4941428" y="1584711"/>
                  </a:lnTo>
                  <a:lnTo>
                    <a:pt x="4941428" y="1311544"/>
                  </a:lnTo>
                  <a:close/>
                  <a:moveTo>
                    <a:pt x="4935511" y="1311534"/>
                  </a:moveTo>
                  <a:lnTo>
                    <a:pt x="4935511" y="1584711"/>
                  </a:lnTo>
                  <a:lnTo>
                    <a:pt x="4931752" y="1584711"/>
                  </a:lnTo>
                  <a:lnTo>
                    <a:pt x="4931752" y="1311544"/>
                  </a:lnTo>
                  <a:close/>
                  <a:moveTo>
                    <a:pt x="4925835" y="1311534"/>
                  </a:moveTo>
                  <a:lnTo>
                    <a:pt x="4925835" y="1584711"/>
                  </a:lnTo>
                  <a:lnTo>
                    <a:pt x="4922076" y="1584711"/>
                  </a:lnTo>
                  <a:lnTo>
                    <a:pt x="4922076" y="1311544"/>
                  </a:lnTo>
                  <a:close/>
                  <a:moveTo>
                    <a:pt x="4957483" y="1299547"/>
                  </a:moveTo>
                  <a:lnTo>
                    <a:pt x="4957483" y="1305617"/>
                  </a:lnTo>
                  <a:lnTo>
                    <a:pt x="4919313" y="1305617"/>
                  </a:lnTo>
                  <a:lnTo>
                    <a:pt x="4919313" y="1299547"/>
                  </a:lnTo>
                  <a:cubicBezTo>
                    <a:pt x="4919313" y="1297914"/>
                    <a:pt x="4917992" y="1296588"/>
                    <a:pt x="4916359" y="1296583"/>
                  </a:cubicBezTo>
                  <a:lnTo>
                    <a:pt x="4913665" y="1296583"/>
                  </a:lnTo>
                  <a:cubicBezTo>
                    <a:pt x="4909504" y="1296555"/>
                    <a:pt x="4905823" y="1293878"/>
                    <a:pt x="4904516" y="1289928"/>
                  </a:cubicBezTo>
                  <a:lnTo>
                    <a:pt x="4971245" y="1289928"/>
                  </a:lnTo>
                  <a:cubicBezTo>
                    <a:pt x="4969934" y="1293876"/>
                    <a:pt x="4966256" y="1296553"/>
                    <a:pt x="4962095" y="1296583"/>
                  </a:cubicBezTo>
                  <a:lnTo>
                    <a:pt x="4960446" y="1296583"/>
                  </a:lnTo>
                  <a:cubicBezTo>
                    <a:pt x="4958809" y="1296562"/>
                    <a:pt x="4957466" y="1297871"/>
                    <a:pt x="4957444" y="1299508"/>
                  </a:cubicBezTo>
                  <a:cubicBezTo>
                    <a:pt x="4957444" y="1299524"/>
                    <a:pt x="4957444" y="1299540"/>
                    <a:pt x="4957444" y="1299556"/>
                  </a:cubicBezTo>
                  <a:close/>
                  <a:moveTo>
                    <a:pt x="4995076" y="1427940"/>
                  </a:moveTo>
                  <a:lnTo>
                    <a:pt x="4995076" y="1432534"/>
                  </a:lnTo>
                  <a:lnTo>
                    <a:pt x="4981026" y="1432534"/>
                  </a:lnTo>
                  <a:lnTo>
                    <a:pt x="4981026" y="1427921"/>
                  </a:lnTo>
                  <a:close/>
                  <a:moveTo>
                    <a:pt x="4982944" y="1284011"/>
                  </a:moveTo>
                  <a:lnTo>
                    <a:pt x="4982944" y="1283934"/>
                  </a:lnTo>
                  <a:lnTo>
                    <a:pt x="5050613" y="1283934"/>
                  </a:lnTo>
                  <a:lnTo>
                    <a:pt x="5050613" y="1284011"/>
                  </a:lnTo>
                  <a:close/>
                  <a:moveTo>
                    <a:pt x="4683587" y="1283934"/>
                  </a:moveTo>
                  <a:lnTo>
                    <a:pt x="4683587" y="1284011"/>
                  </a:lnTo>
                  <a:lnTo>
                    <a:pt x="4615918" y="1284011"/>
                  </a:lnTo>
                  <a:lnTo>
                    <a:pt x="4615918" y="1283934"/>
                  </a:lnTo>
                  <a:close/>
                  <a:moveTo>
                    <a:pt x="4598234" y="1303594"/>
                  </a:moveTo>
                  <a:lnTo>
                    <a:pt x="4598234" y="1319370"/>
                  </a:lnTo>
                  <a:cubicBezTo>
                    <a:pt x="4597772" y="1319074"/>
                    <a:pt x="4597239" y="1318908"/>
                    <a:pt x="4596690" y="1318890"/>
                  </a:cubicBezTo>
                  <a:cubicBezTo>
                    <a:pt x="4595767" y="1318859"/>
                    <a:pt x="4595031" y="1318107"/>
                    <a:pt x="4595021" y="1317183"/>
                  </a:cubicBezTo>
                  <a:lnTo>
                    <a:pt x="4595021" y="1301340"/>
                  </a:lnTo>
                  <a:cubicBezTo>
                    <a:pt x="4595518" y="1301699"/>
                    <a:pt x="4596116" y="1301891"/>
                    <a:pt x="4596728" y="1301887"/>
                  </a:cubicBezTo>
                  <a:lnTo>
                    <a:pt x="4598790" y="1301887"/>
                  </a:lnTo>
                  <a:cubicBezTo>
                    <a:pt x="4598412" y="1302380"/>
                    <a:pt x="4598203" y="1302982"/>
                    <a:pt x="4598196" y="1303603"/>
                  </a:cubicBezTo>
                  <a:close/>
                  <a:moveTo>
                    <a:pt x="4588644" y="1390663"/>
                  </a:moveTo>
                  <a:lnTo>
                    <a:pt x="4626919" y="1390663"/>
                  </a:lnTo>
                  <a:lnTo>
                    <a:pt x="4626919" y="1391401"/>
                  </a:lnTo>
                  <a:lnTo>
                    <a:pt x="4588663" y="1391401"/>
                  </a:lnTo>
                  <a:close/>
                  <a:moveTo>
                    <a:pt x="4604113" y="1335375"/>
                  </a:moveTo>
                  <a:lnTo>
                    <a:pt x="4604113" y="1306605"/>
                  </a:lnTo>
                  <a:lnTo>
                    <a:pt x="4621490" y="1306605"/>
                  </a:lnTo>
                  <a:lnTo>
                    <a:pt x="4621490" y="1335375"/>
                  </a:lnTo>
                  <a:close/>
                  <a:moveTo>
                    <a:pt x="4604113" y="1384746"/>
                  </a:moveTo>
                  <a:lnTo>
                    <a:pt x="4604113" y="1341293"/>
                  </a:lnTo>
                  <a:lnTo>
                    <a:pt x="4621490" y="1341293"/>
                  </a:lnTo>
                  <a:lnTo>
                    <a:pt x="4621490" y="1384746"/>
                  </a:lnTo>
                  <a:close/>
                  <a:moveTo>
                    <a:pt x="4600171" y="1405010"/>
                  </a:moveTo>
                  <a:lnTo>
                    <a:pt x="4600171" y="1403351"/>
                  </a:lnTo>
                  <a:lnTo>
                    <a:pt x="4603806" y="1403351"/>
                  </a:lnTo>
                  <a:lnTo>
                    <a:pt x="4603806" y="1405010"/>
                  </a:lnTo>
                  <a:close/>
                  <a:moveTo>
                    <a:pt x="4600171" y="1411867"/>
                  </a:moveTo>
                  <a:lnTo>
                    <a:pt x="4600171" y="1410908"/>
                  </a:lnTo>
                  <a:lnTo>
                    <a:pt x="4603806" y="1410908"/>
                  </a:lnTo>
                  <a:lnTo>
                    <a:pt x="4603806" y="1411867"/>
                  </a:lnTo>
                  <a:close/>
                  <a:moveTo>
                    <a:pt x="4626919" y="1397328"/>
                  </a:moveTo>
                  <a:lnTo>
                    <a:pt x="4626919" y="1397424"/>
                  </a:lnTo>
                  <a:lnTo>
                    <a:pt x="4591435" y="1397424"/>
                  </a:lnTo>
                  <a:lnTo>
                    <a:pt x="4591435" y="1397328"/>
                  </a:lnTo>
                  <a:close/>
                  <a:moveTo>
                    <a:pt x="4666718" y="1311544"/>
                  </a:moveTo>
                  <a:lnTo>
                    <a:pt x="4666718" y="1584720"/>
                  </a:lnTo>
                  <a:lnTo>
                    <a:pt x="4662959" y="1584720"/>
                  </a:lnTo>
                  <a:lnTo>
                    <a:pt x="4662959" y="1311544"/>
                  </a:lnTo>
                  <a:close/>
                  <a:moveTo>
                    <a:pt x="4657041" y="1311544"/>
                  </a:moveTo>
                  <a:lnTo>
                    <a:pt x="4657041" y="1584720"/>
                  </a:lnTo>
                  <a:lnTo>
                    <a:pt x="4653282" y="1584720"/>
                  </a:lnTo>
                  <a:lnTo>
                    <a:pt x="4653282" y="1311544"/>
                  </a:lnTo>
                  <a:close/>
                  <a:moveTo>
                    <a:pt x="4647365" y="1311544"/>
                  </a:moveTo>
                  <a:lnTo>
                    <a:pt x="4647365" y="1584720"/>
                  </a:lnTo>
                  <a:lnTo>
                    <a:pt x="4643605" y="1584720"/>
                  </a:lnTo>
                  <a:lnTo>
                    <a:pt x="4643605" y="1311544"/>
                  </a:lnTo>
                  <a:close/>
                  <a:moveTo>
                    <a:pt x="4633938" y="1424794"/>
                  </a:moveTo>
                  <a:lnTo>
                    <a:pt x="4633938" y="1311544"/>
                  </a:lnTo>
                  <a:lnTo>
                    <a:pt x="4637698" y="1311544"/>
                  </a:lnTo>
                  <a:lnTo>
                    <a:pt x="4637698" y="1584720"/>
                  </a:lnTo>
                  <a:lnTo>
                    <a:pt x="4633938" y="1584720"/>
                  </a:lnTo>
                  <a:lnTo>
                    <a:pt x="4633938" y="1425188"/>
                  </a:lnTo>
                  <a:lnTo>
                    <a:pt x="4633938" y="1424986"/>
                  </a:lnTo>
                  <a:close/>
                  <a:moveTo>
                    <a:pt x="4669326" y="1299556"/>
                  </a:moveTo>
                  <a:lnTo>
                    <a:pt x="4669326" y="1305627"/>
                  </a:lnTo>
                  <a:lnTo>
                    <a:pt x="4631157" y="1305627"/>
                  </a:lnTo>
                  <a:lnTo>
                    <a:pt x="4631157" y="1299556"/>
                  </a:lnTo>
                  <a:cubicBezTo>
                    <a:pt x="4631157" y="1297923"/>
                    <a:pt x="4629836" y="1296598"/>
                    <a:pt x="4628204" y="1296593"/>
                  </a:cubicBezTo>
                  <a:lnTo>
                    <a:pt x="4627244" y="1296593"/>
                  </a:lnTo>
                  <a:cubicBezTo>
                    <a:pt x="4625594" y="1296632"/>
                    <a:pt x="4623946" y="1296451"/>
                    <a:pt x="4622344" y="1296056"/>
                  </a:cubicBezTo>
                  <a:lnTo>
                    <a:pt x="4622277" y="1296056"/>
                  </a:lnTo>
                  <a:cubicBezTo>
                    <a:pt x="4619447" y="1295065"/>
                    <a:pt x="4617244" y="1292808"/>
                    <a:pt x="4616321" y="1289956"/>
                  </a:cubicBezTo>
                  <a:lnTo>
                    <a:pt x="4683050" y="1289956"/>
                  </a:lnTo>
                  <a:cubicBezTo>
                    <a:pt x="4681742" y="1293907"/>
                    <a:pt x="4678062" y="1296584"/>
                    <a:pt x="4673901" y="1296612"/>
                  </a:cubicBezTo>
                  <a:lnTo>
                    <a:pt x="4672251" y="1296612"/>
                  </a:lnTo>
                  <a:cubicBezTo>
                    <a:pt x="4670635" y="1296633"/>
                    <a:pt x="4669332" y="1297940"/>
                    <a:pt x="4669317" y="1299556"/>
                  </a:cubicBezTo>
                  <a:close/>
                  <a:moveTo>
                    <a:pt x="4683558" y="1427950"/>
                  </a:moveTo>
                  <a:lnTo>
                    <a:pt x="4683558" y="1432534"/>
                  </a:lnTo>
                  <a:lnTo>
                    <a:pt x="4672644" y="1432534"/>
                  </a:lnTo>
                  <a:lnTo>
                    <a:pt x="4672644" y="1427921"/>
                  </a:lnTo>
                  <a:close/>
                  <a:moveTo>
                    <a:pt x="4701204" y="1590637"/>
                  </a:moveTo>
                  <a:lnTo>
                    <a:pt x="4754650" y="1590637"/>
                  </a:lnTo>
                  <a:lnTo>
                    <a:pt x="4754650" y="1598779"/>
                  </a:lnTo>
                  <a:lnTo>
                    <a:pt x="4701204" y="1598779"/>
                  </a:lnTo>
                  <a:close/>
                  <a:moveTo>
                    <a:pt x="4910433" y="1590637"/>
                  </a:moveTo>
                  <a:lnTo>
                    <a:pt x="4963879" y="1590637"/>
                  </a:lnTo>
                  <a:lnTo>
                    <a:pt x="4963879" y="1598779"/>
                  </a:lnTo>
                  <a:lnTo>
                    <a:pt x="4910433" y="1598779"/>
                  </a:lnTo>
                  <a:close/>
                  <a:moveTo>
                    <a:pt x="4989332" y="1590637"/>
                  </a:moveTo>
                  <a:lnTo>
                    <a:pt x="5042778" y="1590637"/>
                  </a:lnTo>
                  <a:lnTo>
                    <a:pt x="5042778" y="1598779"/>
                  </a:lnTo>
                  <a:lnTo>
                    <a:pt x="4989332" y="1598779"/>
                  </a:lnTo>
                  <a:close/>
                  <a:moveTo>
                    <a:pt x="5036323" y="1299556"/>
                  </a:moveTo>
                  <a:lnTo>
                    <a:pt x="5036323" y="1305627"/>
                  </a:lnTo>
                  <a:lnTo>
                    <a:pt x="4998164" y="1305627"/>
                  </a:lnTo>
                  <a:lnTo>
                    <a:pt x="4998164" y="1299556"/>
                  </a:lnTo>
                  <a:cubicBezTo>
                    <a:pt x="4998164" y="1297923"/>
                    <a:pt x="4996843" y="1296598"/>
                    <a:pt x="4995210" y="1296593"/>
                  </a:cubicBezTo>
                  <a:lnTo>
                    <a:pt x="4992515" y="1296593"/>
                  </a:lnTo>
                  <a:cubicBezTo>
                    <a:pt x="4988354" y="1296565"/>
                    <a:pt x="4984674" y="1293888"/>
                    <a:pt x="4983366" y="1289937"/>
                  </a:cubicBezTo>
                  <a:lnTo>
                    <a:pt x="5050095" y="1289937"/>
                  </a:lnTo>
                  <a:cubicBezTo>
                    <a:pt x="5049151" y="1292864"/>
                    <a:pt x="5046862" y="1295161"/>
                    <a:pt x="5043938" y="1296113"/>
                  </a:cubicBezTo>
                  <a:cubicBezTo>
                    <a:pt x="5042417" y="1296463"/>
                    <a:pt x="5040857" y="1296625"/>
                    <a:pt x="5039296" y="1296593"/>
                  </a:cubicBezTo>
                  <a:cubicBezTo>
                    <a:pt x="5037666" y="1296603"/>
                    <a:pt x="5036348" y="1297926"/>
                    <a:pt x="5036343" y="1299556"/>
                  </a:cubicBezTo>
                  <a:close/>
                  <a:moveTo>
                    <a:pt x="4622277" y="1590637"/>
                  </a:moveTo>
                  <a:lnTo>
                    <a:pt x="4675723" y="1590637"/>
                  </a:lnTo>
                  <a:lnTo>
                    <a:pt x="4675723" y="1598779"/>
                  </a:lnTo>
                  <a:lnTo>
                    <a:pt x="4622277" y="1598779"/>
                  </a:lnTo>
                  <a:close/>
                  <a:moveTo>
                    <a:pt x="4672616" y="1438480"/>
                  </a:moveTo>
                  <a:lnTo>
                    <a:pt x="4683529" y="1438480"/>
                  </a:lnTo>
                  <a:lnTo>
                    <a:pt x="4683529" y="1543367"/>
                  </a:lnTo>
                  <a:cubicBezTo>
                    <a:pt x="4683534" y="1545002"/>
                    <a:pt x="4684858" y="1546325"/>
                    <a:pt x="4686492" y="1546331"/>
                  </a:cubicBezTo>
                  <a:lnTo>
                    <a:pt x="4706891" y="1546331"/>
                  </a:lnTo>
                  <a:lnTo>
                    <a:pt x="4706891" y="1584692"/>
                  </a:lnTo>
                  <a:lnTo>
                    <a:pt x="4698260" y="1584692"/>
                  </a:lnTo>
                  <a:cubicBezTo>
                    <a:pt x="4696625" y="1584697"/>
                    <a:pt x="4695302" y="1586020"/>
                    <a:pt x="4695296" y="1587655"/>
                  </a:cubicBezTo>
                  <a:lnTo>
                    <a:pt x="4695296" y="1588614"/>
                  </a:lnTo>
                  <a:lnTo>
                    <a:pt x="4681688" y="1588614"/>
                  </a:lnTo>
                  <a:lnTo>
                    <a:pt x="4681688" y="1587655"/>
                  </a:lnTo>
                  <a:cubicBezTo>
                    <a:pt x="4681688" y="1586022"/>
                    <a:pt x="4680367" y="1584697"/>
                    <a:pt x="4678734" y="1584692"/>
                  </a:cubicBezTo>
                  <a:lnTo>
                    <a:pt x="4672663" y="1584692"/>
                  </a:lnTo>
                  <a:close/>
                  <a:moveTo>
                    <a:pt x="4695277" y="1594608"/>
                  </a:moveTo>
                  <a:lnTo>
                    <a:pt x="4695277" y="1598808"/>
                  </a:lnTo>
                  <a:lnTo>
                    <a:pt x="4681688" y="1598808"/>
                  </a:lnTo>
                  <a:lnTo>
                    <a:pt x="4681688" y="1594608"/>
                  </a:lnTo>
                  <a:close/>
                  <a:moveTo>
                    <a:pt x="4983405" y="1594608"/>
                  </a:moveTo>
                  <a:lnTo>
                    <a:pt x="4983405" y="1598808"/>
                  </a:lnTo>
                  <a:lnTo>
                    <a:pt x="4969787" y="1598808"/>
                  </a:lnTo>
                  <a:lnTo>
                    <a:pt x="4969787" y="1594608"/>
                  </a:lnTo>
                  <a:close/>
                  <a:moveTo>
                    <a:pt x="5130509" y="1432534"/>
                  </a:moveTo>
                  <a:lnTo>
                    <a:pt x="5125129" y="1432534"/>
                  </a:lnTo>
                  <a:cubicBezTo>
                    <a:pt x="5124839" y="1432535"/>
                    <a:pt x="5124551" y="1432580"/>
                    <a:pt x="5124275" y="1432668"/>
                  </a:cubicBezTo>
                  <a:lnTo>
                    <a:pt x="5039699" y="1432668"/>
                  </a:lnTo>
                  <a:lnTo>
                    <a:pt x="5039699" y="1428055"/>
                  </a:lnTo>
                  <a:lnTo>
                    <a:pt x="5104999" y="1428055"/>
                  </a:lnTo>
                  <a:cubicBezTo>
                    <a:pt x="5106631" y="1428055"/>
                    <a:pt x="5107957" y="1426734"/>
                    <a:pt x="5107962" y="1425101"/>
                  </a:cubicBezTo>
                  <a:lnTo>
                    <a:pt x="5107962" y="1395487"/>
                  </a:lnTo>
                  <a:lnTo>
                    <a:pt x="5122175" y="1395487"/>
                  </a:lnTo>
                  <a:lnTo>
                    <a:pt x="5122175" y="1425312"/>
                  </a:lnTo>
                  <a:cubicBezTo>
                    <a:pt x="5122175" y="1426945"/>
                    <a:pt x="5123496" y="1428270"/>
                    <a:pt x="5125129" y="1428276"/>
                  </a:cubicBezTo>
                  <a:lnTo>
                    <a:pt x="5130509" y="1428276"/>
                  </a:lnTo>
                  <a:close/>
                  <a:moveTo>
                    <a:pt x="5122175" y="1278045"/>
                  </a:moveTo>
                  <a:lnTo>
                    <a:pt x="4542630" y="1278045"/>
                  </a:lnTo>
                  <a:lnTo>
                    <a:pt x="4542630" y="1276127"/>
                  </a:lnTo>
                  <a:lnTo>
                    <a:pt x="5122136" y="1276127"/>
                  </a:lnTo>
                  <a:close/>
                  <a:moveTo>
                    <a:pt x="4559845" y="1582678"/>
                  </a:moveTo>
                  <a:cubicBezTo>
                    <a:pt x="4561482" y="1582678"/>
                    <a:pt x="4562808" y="1581351"/>
                    <a:pt x="4562808" y="1579714"/>
                  </a:cubicBezTo>
                  <a:lnTo>
                    <a:pt x="4562808" y="1438480"/>
                  </a:lnTo>
                  <a:lnTo>
                    <a:pt x="4628021" y="1438480"/>
                  </a:lnTo>
                  <a:lnTo>
                    <a:pt x="4628021" y="1445260"/>
                  </a:lnTo>
                  <a:lnTo>
                    <a:pt x="4600287" y="1445260"/>
                  </a:lnTo>
                  <a:cubicBezTo>
                    <a:pt x="4599991" y="1443904"/>
                    <a:pt x="4598797" y="1442933"/>
                    <a:pt x="4597410" y="1442920"/>
                  </a:cubicBezTo>
                  <a:lnTo>
                    <a:pt x="4592730" y="1442920"/>
                  </a:lnTo>
                  <a:cubicBezTo>
                    <a:pt x="4591097" y="1442925"/>
                    <a:pt x="4589776" y="1444250"/>
                    <a:pt x="4589776" y="1445883"/>
                  </a:cubicBezTo>
                  <a:lnTo>
                    <a:pt x="4589776" y="1466445"/>
                  </a:lnTo>
                  <a:cubicBezTo>
                    <a:pt x="4589789" y="1469468"/>
                    <a:pt x="4591576" y="1472202"/>
                    <a:pt x="4594341" y="1473426"/>
                  </a:cubicBezTo>
                  <a:lnTo>
                    <a:pt x="4594341" y="1518941"/>
                  </a:lnTo>
                  <a:lnTo>
                    <a:pt x="4586400" y="1518941"/>
                  </a:lnTo>
                  <a:cubicBezTo>
                    <a:pt x="4584769" y="1518941"/>
                    <a:pt x="4583446" y="1520264"/>
                    <a:pt x="4583446" y="1521895"/>
                  </a:cubicBezTo>
                  <a:lnTo>
                    <a:pt x="4583446" y="1528551"/>
                  </a:lnTo>
                  <a:cubicBezTo>
                    <a:pt x="4583444" y="1530124"/>
                    <a:pt x="4584675" y="1531423"/>
                    <a:pt x="4586246" y="1531504"/>
                  </a:cubicBezTo>
                  <a:lnTo>
                    <a:pt x="4586246" y="1534573"/>
                  </a:lnTo>
                  <a:cubicBezTo>
                    <a:pt x="4586246" y="1536205"/>
                    <a:pt x="4587569" y="1537527"/>
                    <a:pt x="4589200" y="1537527"/>
                  </a:cubicBezTo>
                  <a:cubicBezTo>
                    <a:pt x="4589204" y="1537527"/>
                    <a:pt x="4589207" y="1537527"/>
                    <a:pt x="4589210" y="1537527"/>
                  </a:cubicBezTo>
                  <a:lnTo>
                    <a:pt x="4594964" y="1537527"/>
                  </a:lnTo>
                  <a:lnTo>
                    <a:pt x="4594964" y="1549035"/>
                  </a:lnTo>
                  <a:cubicBezTo>
                    <a:pt x="4594969" y="1550668"/>
                    <a:pt x="4596294" y="1551989"/>
                    <a:pt x="4597927" y="1551989"/>
                  </a:cubicBezTo>
                  <a:lnTo>
                    <a:pt x="4607518" y="1551989"/>
                  </a:lnTo>
                  <a:cubicBezTo>
                    <a:pt x="4609151" y="1551989"/>
                    <a:pt x="4610476" y="1550668"/>
                    <a:pt x="4610481" y="1549035"/>
                  </a:cubicBezTo>
                  <a:lnTo>
                    <a:pt x="4610481" y="1537527"/>
                  </a:lnTo>
                  <a:lnTo>
                    <a:pt x="4627983" y="1537527"/>
                  </a:lnTo>
                  <a:lnTo>
                    <a:pt x="4627983" y="1584720"/>
                  </a:lnTo>
                  <a:lnTo>
                    <a:pt x="4619352" y="1584720"/>
                  </a:lnTo>
                  <a:cubicBezTo>
                    <a:pt x="4617718" y="1584725"/>
                    <a:pt x="4616394" y="1586049"/>
                    <a:pt x="4616389" y="1587684"/>
                  </a:cubicBezTo>
                  <a:lnTo>
                    <a:pt x="4616389" y="1588643"/>
                  </a:lnTo>
                  <a:lnTo>
                    <a:pt x="4520065" y="1588643"/>
                  </a:lnTo>
                  <a:lnTo>
                    <a:pt x="4520065" y="1582639"/>
                  </a:lnTo>
                  <a:close/>
                  <a:moveTo>
                    <a:pt x="5125368" y="1160652"/>
                  </a:moveTo>
                  <a:lnTo>
                    <a:pt x="5117102" y="1155924"/>
                  </a:lnTo>
                  <a:lnTo>
                    <a:pt x="5359618" y="1155924"/>
                  </a:lnTo>
                  <a:lnTo>
                    <a:pt x="5366513" y="1160662"/>
                  </a:lnTo>
                  <a:close/>
                  <a:moveTo>
                    <a:pt x="5122031" y="1235868"/>
                  </a:moveTo>
                  <a:lnTo>
                    <a:pt x="5067549" y="1235868"/>
                  </a:lnTo>
                  <a:lnTo>
                    <a:pt x="5067549" y="1164536"/>
                  </a:lnTo>
                  <a:cubicBezTo>
                    <a:pt x="5067544" y="1162903"/>
                    <a:pt x="5066219" y="1161582"/>
                    <a:pt x="5064586" y="1161582"/>
                  </a:cubicBezTo>
                  <a:lnTo>
                    <a:pt x="4608169" y="1161582"/>
                  </a:lnTo>
                  <a:cubicBezTo>
                    <a:pt x="4606538" y="1161582"/>
                    <a:pt x="4605216" y="1162905"/>
                    <a:pt x="4605216" y="1164536"/>
                  </a:cubicBezTo>
                  <a:lnTo>
                    <a:pt x="4605216" y="1235868"/>
                  </a:lnTo>
                  <a:lnTo>
                    <a:pt x="4542630" y="1235868"/>
                  </a:lnTo>
                  <a:lnTo>
                    <a:pt x="4542630" y="1165591"/>
                  </a:lnTo>
                  <a:lnTo>
                    <a:pt x="4838181" y="1003383"/>
                  </a:lnTo>
                  <a:lnTo>
                    <a:pt x="5121993" y="1165562"/>
                  </a:lnTo>
                  <a:close/>
                  <a:moveTo>
                    <a:pt x="4542630" y="1425341"/>
                  </a:moveTo>
                  <a:lnTo>
                    <a:pt x="4542630" y="1395372"/>
                  </a:lnTo>
                  <a:lnTo>
                    <a:pt x="4556843" y="1395372"/>
                  </a:lnTo>
                  <a:lnTo>
                    <a:pt x="4556843" y="1424986"/>
                  </a:lnTo>
                  <a:cubicBezTo>
                    <a:pt x="4556843" y="1426623"/>
                    <a:pt x="4558169" y="1427950"/>
                    <a:pt x="4559806" y="1427950"/>
                  </a:cubicBezTo>
                  <a:lnTo>
                    <a:pt x="4627983" y="1427950"/>
                  </a:lnTo>
                  <a:lnTo>
                    <a:pt x="4627983" y="1432534"/>
                  </a:lnTo>
                  <a:lnTo>
                    <a:pt x="4534267" y="1432534"/>
                  </a:lnTo>
                  <a:lnTo>
                    <a:pt x="4534267" y="1428266"/>
                  </a:lnTo>
                  <a:lnTo>
                    <a:pt x="4539638" y="1428266"/>
                  </a:lnTo>
                  <a:cubicBezTo>
                    <a:pt x="4541269" y="1428287"/>
                    <a:pt x="4542609" y="1426982"/>
                    <a:pt x="4542630" y="1425351"/>
                  </a:cubicBezTo>
                  <a:cubicBezTo>
                    <a:pt x="4542630" y="1425348"/>
                    <a:pt x="4542630" y="1425344"/>
                    <a:pt x="4542630" y="1425341"/>
                  </a:cubicBezTo>
                  <a:close/>
                  <a:moveTo>
                    <a:pt x="5165503" y="1604677"/>
                  </a:moveTo>
                  <a:lnTo>
                    <a:pt x="5165503" y="1622544"/>
                  </a:lnTo>
                  <a:lnTo>
                    <a:pt x="4492867" y="1622544"/>
                  </a:lnTo>
                  <a:lnTo>
                    <a:pt x="4492867" y="1604677"/>
                  </a:lnTo>
                  <a:close/>
                  <a:moveTo>
                    <a:pt x="5127910" y="1235829"/>
                  </a:moveTo>
                  <a:lnTo>
                    <a:pt x="5127910" y="1166531"/>
                  </a:lnTo>
                  <a:lnTo>
                    <a:pt x="5373140" y="1166531"/>
                  </a:lnTo>
                  <a:lnTo>
                    <a:pt x="5373140" y="1235829"/>
                  </a:lnTo>
                  <a:close/>
                  <a:moveTo>
                    <a:pt x="5137059" y="1002913"/>
                  </a:moveTo>
                  <a:lnTo>
                    <a:pt x="5138209" y="1003709"/>
                  </a:lnTo>
                  <a:lnTo>
                    <a:pt x="4850744" y="1003709"/>
                  </a:lnTo>
                  <a:lnTo>
                    <a:pt x="4849353" y="1002913"/>
                  </a:lnTo>
                  <a:close/>
                  <a:moveTo>
                    <a:pt x="5146821" y="1009626"/>
                  </a:moveTo>
                  <a:lnTo>
                    <a:pt x="5154580" y="1014958"/>
                  </a:lnTo>
                  <a:lnTo>
                    <a:pt x="4871075" y="1014958"/>
                  </a:lnTo>
                  <a:cubicBezTo>
                    <a:pt x="4870889" y="1014960"/>
                    <a:pt x="4870703" y="1014976"/>
                    <a:pt x="4870519" y="1015006"/>
                  </a:cubicBezTo>
                  <a:lnTo>
                    <a:pt x="4861101" y="1009626"/>
                  </a:lnTo>
                  <a:close/>
                  <a:moveTo>
                    <a:pt x="5170950" y="1026207"/>
                  </a:moveTo>
                  <a:lnTo>
                    <a:pt x="4891713" y="1026207"/>
                  </a:lnTo>
                  <a:cubicBezTo>
                    <a:pt x="4891315" y="1026209"/>
                    <a:pt x="4890921" y="1026288"/>
                    <a:pt x="4890553" y="1026437"/>
                  </a:cubicBezTo>
                  <a:lnTo>
                    <a:pt x="4880819" y="1020875"/>
                  </a:lnTo>
                  <a:lnTo>
                    <a:pt x="5163221" y="1020875"/>
                  </a:lnTo>
                  <a:close/>
                  <a:moveTo>
                    <a:pt x="5187321" y="1037457"/>
                  </a:moveTo>
                  <a:lnTo>
                    <a:pt x="4910893" y="1037457"/>
                  </a:lnTo>
                  <a:cubicBezTo>
                    <a:pt x="4910601" y="1037457"/>
                    <a:pt x="4910309" y="1037502"/>
                    <a:pt x="4910030" y="1037591"/>
                  </a:cubicBezTo>
                  <a:lnTo>
                    <a:pt x="4900440" y="1032124"/>
                  </a:lnTo>
                  <a:lnTo>
                    <a:pt x="5179514" y="1032124"/>
                  </a:lnTo>
                  <a:close/>
                  <a:moveTo>
                    <a:pt x="5203691" y="1048706"/>
                  </a:moveTo>
                  <a:lnTo>
                    <a:pt x="4929997" y="1048706"/>
                  </a:lnTo>
                  <a:cubicBezTo>
                    <a:pt x="4929850" y="1048696"/>
                    <a:pt x="4929703" y="1048696"/>
                    <a:pt x="4929556" y="1048706"/>
                  </a:cubicBezTo>
                  <a:lnTo>
                    <a:pt x="4920167" y="1043345"/>
                  </a:lnTo>
                  <a:lnTo>
                    <a:pt x="5195933" y="1043345"/>
                  </a:lnTo>
                  <a:close/>
                  <a:moveTo>
                    <a:pt x="5220062" y="1059965"/>
                  </a:moveTo>
                  <a:lnTo>
                    <a:pt x="4949187" y="1059965"/>
                  </a:lnTo>
                  <a:lnTo>
                    <a:pt x="4939856" y="1054632"/>
                  </a:lnTo>
                  <a:lnTo>
                    <a:pt x="5211555" y="1054632"/>
                  </a:lnTo>
                  <a:cubicBezTo>
                    <a:pt x="5211771" y="1054631"/>
                    <a:pt x="5211987" y="1054605"/>
                    <a:pt x="5212197" y="1054556"/>
                  </a:cubicBezTo>
                  <a:close/>
                  <a:moveTo>
                    <a:pt x="5236432" y="1071214"/>
                  </a:moveTo>
                  <a:lnTo>
                    <a:pt x="4969921" y="1071214"/>
                  </a:lnTo>
                  <a:cubicBezTo>
                    <a:pt x="4969639" y="1071213"/>
                    <a:pt x="4969358" y="1071252"/>
                    <a:pt x="4969086" y="1071329"/>
                  </a:cubicBezTo>
                  <a:lnTo>
                    <a:pt x="4959497" y="1065882"/>
                  </a:lnTo>
                  <a:lnTo>
                    <a:pt x="5228626" y="1065882"/>
                  </a:lnTo>
                  <a:close/>
                  <a:moveTo>
                    <a:pt x="5252803" y="1082463"/>
                  </a:moveTo>
                  <a:lnTo>
                    <a:pt x="4988574" y="1082463"/>
                  </a:lnTo>
                  <a:lnTo>
                    <a:pt x="4979223" y="1077122"/>
                  </a:lnTo>
                  <a:lnTo>
                    <a:pt x="5245034" y="1077122"/>
                  </a:lnTo>
                  <a:close/>
                  <a:moveTo>
                    <a:pt x="5267907" y="1093712"/>
                  </a:moveTo>
                  <a:lnTo>
                    <a:pt x="5008253" y="1093712"/>
                  </a:lnTo>
                  <a:lnTo>
                    <a:pt x="4998922" y="1088380"/>
                  </a:lnTo>
                  <a:lnTo>
                    <a:pt x="5261405" y="1088380"/>
                  </a:lnTo>
                  <a:lnTo>
                    <a:pt x="5267562" y="1092619"/>
                  </a:lnTo>
                  <a:cubicBezTo>
                    <a:pt x="5267606" y="1093009"/>
                    <a:pt x="5267723" y="1093386"/>
                    <a:pt x="5267907" y="1093732"/>
                  </a:cubicBezTo>
                  <a:close/>
                  <a:moveTo>
                    <a:pt x="5273469" y="769622"/>
                  </a:moveTo>
                  <a:lnTo>
                    <a:pt x="5273469" y="717586"/>
                  </a:lnTo>
                  <a:lnTo>
                    <a:pt x="5451531" y="717586"/>
                  </a:lnTo>
                  <a:lnTo>
                    <a:pt x="5451531" y="769641"/>
                  </a:lnTo>
                  <a:close/>
                  <a:moveTo>
                    <a:pt x="5332478" y="560786"/>
                  </a:moveTo>
                  <a:lnTo>
                    <a:pt x="5332478" y="538920"/>
                  </a:lnTo>
                  <a:lnTo>
                    <a:pt x="5721955" y="538920"/>
                  </a:lnTo>
                  <a:lnTo>
                    <a:pt x="5721955" y="560786"/>
                  </a:lnTo>
                  <a:close/>
                  <a:moveTo>
                    <a:pt x="5626820" y="1228541"/>
                  </a:moveTo>
                  <a:lnTo>
                    <a:pt x="5749948" y="1228541"/>
                  </a:lnTo>
                  <a:lnTo>
                    <a:pt x="5749948" y="1236501"/>
                  </a:lnTo>
                  <a:lnTo>
                    <a:pt x="5622639" y="1235839"/>
                  </a:lnTo>
                  <a:close/>
                  <a:moveTo>
                    <a:pt x="5749948" y="1255614"/>
                  </a:moveTo>
                  <a:lnTo>
                    <a:pt x="5749948" y="1263286"/>
                  </a:lnTo>
                  <a:lnTo>
                    <a:pt x="5607141" y="1262883"/>
                  </a:lnTo>
                  <a:lnTo>
                    <a:pt x="5611322" y="1255604"/>
                  </a:lnTo>
                  <a:close/>
                  <a:moveTo>
                    <a:pt x="5749948" y="1249697"/>
                  </a:moveTo>
                  <a:lnTo>
                    <a:pt x="5614727" y="1249697"/>
                  </a:lnTo>
                  <a:lnTo>
                    <a:pt x="5619291" y="1241737"/>
                  </a:lnTo>
                  <a:lnTo>
                    <a:pt x="5749987" y="1242418"/>
                  </a:lnTo>
                  <a:close/>
                  <a:moveTo>
                    <a:pt x="5749948" y="1282793"/>
                  </a:moveTo>
                  <a:lnTo>
                    <a:pt x="5749948" y="1290465"/>
                  </a:lnTo>
                  <a:lnTo>
                    <a:pt x="5591221" y="1290647"/>
                  </a:lnTo>
                  <a:lnTo>
                    <a:pt x="5595776" y="1282697"/>
                  </a:lnTo>
                  <a:close/>
                  <a:moveTo>
                    <a:pt x="5545610" y="1359869"/>
                  </a:moveTo>
                  <a:lnTo>
                    <a:pt x="5545610" y="1411915"/>
                  </a:lnTo>
                  <a:lnTo>
                    <a:pt x="5457448" y="1411915"/>
                  </a:lnTo>
                  <a:lnTo>
                    <a:pt x="5457448" y="1359869"/>
                  </a:lnTo>
                  <a:close/>
                  <a:moveTo>
                    <a:pt x="5451531" y="1359869"/>
                  </a:moveTo>
                  <a:lnTo>
                    <a:pt x="5451531" y="1411915"/>
                  </a:lnTo>
                  <a:lnTo>
                    <a:pt x="5379010" y="1411915"/>
                  </a:lnTo>
                  <a:lnTo>
                    <a:pt x="5379010" y="1359869"/>
                  </a:lnTo>
                  <a:close/>
                  <a:moveTo>
                    <a:pt x="5379010" y="1417842"/>
                  </a:moveTo>
                  <a:lnTo>
                    <a:pt x="5548564" y="1417842"/>
                  </a:lnTo>
                  <a:cubicBezTo>
                    <a:pt x="5550200" y="1417842"/>
                    <a:pt x="5551527" y="1416515"/>
                    <a:pt x="5551527" y="1414878"/>
                  </a:cubicBezTo>
                  <a:lnTo>
                    <a:pt x="5551527" y="1356905"/>
                  </a:lnTo>
                  <a:cubicBezTo>
                    <a:pt x="5551527" y="1355269"/>
                    <a:pt x="5550200" y="1353942"/>
                    <a:pt x="5548564" y="1353942"/>
                  </a:cubicBezTo>
                  <a:lnTo>
                    <a:pt x="5379010" y="1353942"/>
                  </a:lnTo>
                  <a:lnTo>
                    <a:pt x="5379010" y="1330993"/>
                  </a:lnTo>
                  <a:lnTo>
                    <a:pt x="5569202" y="1330993"/>
                  </a:lnTo>
                  <a:lnTo>
                    <a:pt x="5569202" y="1422157"/>
                  </a:lnTo>
                  <a:lnTo>
                    <a:pt x="5379010" y="1422157"/>
                  </a:lnTo>
                  <a:close/>
                  <a:moveTo>
                    <a:pt x="5575493" y="1306202"/>
                  </a:moveTo>
                  <a:lnTo>
                    <a:pt x="5379010" y="1306202"/>
                  </a:lnTo>
                  <a:lnTo>
                    <a:pt x="5379010" y="1304831"/>
                  </a:lnTo>
                  <a:lnTo>
                    <a:pt x="5576260" y="1304831"/>
                  </a:lnTo>
                  <a:close/>
                  <a:moveTo>
                    <a:pt x="5563093" y="1318458"/>
                  </a:moveTo>
                  <a:cubicBezTo>
                    <a:pt x="5562637" y="1320680"/>
                    <a:pt x="5562892" y="1322988"/>
                    <a:pt x="5563821" y="1325057"/>
                  </a:cubicBezTo>
                  <a:lnTo>
                    <a:pt x="5379010" y="1325057"/>
                  </a:lnTo>
                  <a:lnTo>
                    <a:pt x="5379010" y="1312119"/>
                  </a:lnTo>
                  <a:lnTo>
                    <a:pt x="5567044" y="1312119"/>
                  </a:lnTo>
                  <a:cubicBezTo>
                    <a:pt x="5565002" y="1313687"/>
                    <a:pt x="5563593" y="1315937"/>
                    <a:pt x="5563074" y="1318458"/>
                  </a:cubicBezTo>
                  <a:close/>
                  <a:moveTo>
                    <a:pt x="5379029" y="1287568"/>
                  </a:moveTo>
                  <a:lnTo>
                    <a:pt x="5379029" y="1274631"/>
                  </a:lnTo>
                  <a:lnTo>
                    <a:pt x="5593590" y="1274631"/>
                  </a:lnTo>
                  <a:lnTo>
                    <a:pt x="5586167" y="1287568"/>
                  </a:lnTo>
                  <a:close/>
                  <a:moveTo>
                    <a:pt x="5597762" y="1267343"/>
                  </a:moveTo>
                  <a:lnTo>
                    <a:pt x="5596985" y="1268714"/>
                  </a:lnTo>
                  <a:lnTo>
                    <a:pt x="5379010" y="1268714"/>
                  </a:lnTo>
                  <a:lnTo>
                    <a:pt x="5379010" y="1267343"/>
                  </a:lnTo>
                  <a:close/>
                  <a:moveTo>
                    <a:pt x="5379029" y="1261426"/>
                  </a:moveTo>
                  <a:lnTo>
                    <a:pt x="5379029" y="1257100"/>
                  </a:lnTo>
                  <a:lnTo>
                    <a:pt x="5548583" y="1257100"/>
                  </a:lnTo>
                  <a:cubicBezTo>
                    <a:pt x="5550203" y="1257090"/>
                    <a:pt x="5551512" y="1255776"/>
                    <a:pt x="5551518" y="1254156"/>
                  </a:cubicBezTo>
                  <a:lnTo>
                    <a:pt x="5551518" y="1196184"/>
                  </a:lnTo>
                  <a:cubicBezTo>
                    <a:pt x="5551518" y="1194547"/>
                    <a:pt x="5550191" y="1193220"/>
                    <a:pt x="5548554" y="1193220"/>
                  </a:cubicBezTo>
                  <a:lnTo>
                    <a:pt x="5379000" y="1193220"/>
                  </a:lnTo>
                  <a:lnTo>
                    <a:pt x="5379000" y="1170261"/>
                  </a:lnTo>
                  <a:lnTo>
                    <a:pt x="5721945" y="1170261"/>
                  </a:lnTo>
                  <a:lnTo>
                    <a:pt x="5721945" y="1175910"/>
                  </a:lnTo>
                  <a:lnTo>
                    <a:pt x="5717850" y="1175910"/>
                  </a:lnTo>
                  <a:cubicBezTo>
                    <a:pt x="5711934" y="1175910"/>
                    <a:pt x="5707138" y="1180706"/>
                    <a:pt x="5707138" y="1186622"/>
                  </a:cubicBezTo>
                  <a:cubicBezTo>
                    <a:pt x="5707138" y="1192539"/>
                    <a:pt x="5711934" y="1197335"/>
                    <a:pt x="5717850" y="1197335"/>
                  </a:cubicBezTo>
                  <a:lnTo>
                    <a:pt x="5721945" y="1197334"/>
                  </a:lnTo>
                  <a:lnTo>
                    <a:pt x="5721945" y="1201171"/>
                  </a:lnTo>
                  <a:lnTo>
                    <a:pt x="5632574" y="1201171"/>
                  </a:lnTo>
                  <a:cubicBezTo>
                    <a:pt x="5626658" y="1201173"/>
                    <a:pt x="5621864" y="1205971"/>
                    <a:pt x="5621865" y="1211887"/>
                  </a:cubicBezTo>
                  <a:cubicBezTo>
                    <a:pt x="5621866" y="1214794"/>
                    <a:pt x="5623049" y="1217575"/>
                    <a:pt x="5625141" y="1219593"/>
                  </a:cubicBezTo>
                  <a:lnTo>
                    <a:pt x="5601166" y="1261474"/>
                  </a:lnTo>
                  <a:close/>
                  <a:moveTo>
                    <a:pt x="5545629" y="1199089"/>
                  </a:moveTo>
                  <a:lnTo>
                    <a:pt x="5545629" y="1251145"/>
                  </a:lnTo>
                  <a:lnTo>
                    <a:pt x="5457467" y="1251145"/>
                  </a:lnTo>
                  <a:lnTo>
                    <a:pt x="5457467" y="1199089"/>
                  </a:lnTo>
                  <a:close/>
                  <a:moveTo>
                    <a:pt x="5451549" y="1199089"/>
                  </a:moveTo>
                  <a:lnTo>
                    <a:pt x="5451549" y="1251145"/>
                  </a:lnTo>
                  <a:lnTo>
                    <a:pt x="5379029" y="1251145"/>
                  </a:lnTo>
                  <a:lnTo>
                    <a:pt x="5379029" y="1199089"/>
                  </a:lnTo>
                  <a:close/>
                  <a:moveTo>
                    <a:pt x="5582763" y="1293476"/>
                  </a:moveTo>
                  <a:lnTo>
                    <a:pt x="5579655" y="1298904"/>
                  </a:lnTo>
                  <a:lnTo>
                    <a:pt x="5379010" y="1298904"/>
                  </a:lnTo>
                  <a:lnTo>
                    <a:pt x="5379010" y="1293476"/>
                  </a:lnTo>
                  <a:close/>
                  <a:moveTo>
                    <a:pt x="5749948" y="1296353"/>
                  </a:moveTo>
                  <a:lnTo>
                    <a:pt x="5749948" y="1304025"/>
                  </a:lnTo>
                  <a:lnTo>
                    <a:pt x="5583530" y="1304025"/>
                  </a:lnTo>
                  <a:lnTo>
                    <a:pt x="5587826" y="1296535"/>
                  </a:lnTo>
                  <a:close/>
                  <a:moveTo>
                    <a:pt x="5749948" y="1269155"/>
                  </a:moveTo>
                  <a:lnTo>
                    <a:pt x="5749948" y="1276827"/>
                  </a:lnTo>
                  <a:lnTo>
                    <a:pt x="5599171" y="1276741"/>
                  </a:lnTo>
                  <a:lnTo>
                    <a:pt x="5603736" y="1268772"/>
                  </a:lnTo>
                  <a:close/>
                  <a:moveTo>
                    <a:pt x="5630378" y="1222298"/>
                  </a:moveTo>
                  <a:cubicBezTo>
                    <a:pt x="5631103" y="1222451"/>
                    <a:pt x="5631842" y="1222528"/>
                    <a:pt x="5632583" y="1222528"/>
                  </a:cubicBezTo>
                  <a:lnTo>
                    <a:pt x="5749948" y="1222528"/>
                  </a:lnTo>
                  <a:lnTo>
                    <a:pt x="5749948" y="1222585"/>
                  </a:lnTo>
                  <a:lnTo>
                    <a:pt x="5630215" y="1222585"/>
                  </a:lnTo>
                  <a:close/>
                  <a:moveTo>
                    <a:pt x="5627788" y="1211816"/>
                  </a:moveTo>
                  <a:cubicBezTo>
                    <a:pt x="5627788" y="1209167"/>
                    <a:pt x="5629935" y="1207020"/>
                    <a:pt x="5632583" y="1207020"/>
                  </a:cubicBezTo>
                  <a:lnTo>
                    <a:pt x="5749948" y="1207020"/>
                  </a:lnTo>
                  <a:lnTo>
                    <a:pt x="5749948" y="1216611"/>
                  </a:lnTo>
                  <a:lnTo>
                    <a:pt x="5632583" y="1216611"/>
                  </a:lnTo>
                  <a:cubicBezTo>
                    <a:pt x="5629943" y="1216611"/>
                    <a:pt x="5627799" y="1214475"/>
                    <a:pt x="5627788" y="1211835"/>
                  </a:cubicBezTo>
                  <a:close/>
                  <a:moveTo>
                    <a:pt x="5721955" y="1144090"/>
                  </a:moveTo>
                  <a:lnTo>
                    <a:pt x="5721955" y="1145452"/>
                  </a:lnTo>
                  <a:lnTo>
                    <a:pt x="5358487" y="1145452"/>
                  </a:lnTo>
                  <a:lnTo>
                    <a:pt x="5358487" y="1144090"/>
                  </a:lnTo>
                  <a:close/>
                  <a:moveTo>
                    <a:pt x="5310027" y="1122138"/>
                  </a:moveTo>
                  <a:cubicBezTo>
                    <a:pt x="5310177" y="1122152"/>
                    <a:pt x="5310328" y="1122152"/>
                    <a:pt x="5310478" y="1122138"/>
                  </a:cubicBezTo>
                  <a:lnTo>
                    <a:pt x="5318284" y="1127508"/>
                  </a:lnTo>
                  <a:lnTo>
                    <a:pt x="5067319" y="1127508"/>
                  </a:lnTo>
                  <a:lnTo>
                    <a:pt x="5057987" y="1122176"/>
                  </a:lnTo>
                  <a:close/>
                  <a:moveTo>
                    <a:pt x="5294156" y="1110889"/>
                  </a:moveTo>
                  <a:lnTo>
                    <a:pt x="5301914" y="1116221"/>
                  </a:lnTo>
                  <a:lnTo>
                    <a:pt x="5047640" y="1116221"/>
                  </a:lnTo>
                  <a:lnTo>
                    <a:pt x="5038299" y="1110889"/>
                  </a:lnTo>
                  <a:close/>
                  <a:moveTo>
                    <a:pt x="5276634" y="1099630"/>
                  </a:moveTo>
                  <a:cubicBezTo>
                    <a:pt x="5276960" y="1099633"/>
                    <a:pt x="5277283" y="1099584"/>
                    <a:pt x="5277593" y="1099486"/>
                  </a:cubicBezTo>
                  <a:lnTo>
                    <a:pt x="5285563" y="1104962"/>
                  </a:lnTo>
                  <a:lnTo>
                    <a:pt x="5027970" y="1104962"/>
                  </a:lnTo>
                  <a:lnTo>
                    <a:pt x="5018629" y="1099620"/>
                  </a:lnTo>
                  <a:close/>
                  <a:moveTo>
                    <a:pt x="5551527" y="772604"/>
                  </a:moveTo>
                  <a:lnTo>
                    <a:pt x="5551527" y="714622"/>
                  </a:lnTo>
                  <a:cubicBezTo>
                    <a:pt x="5551522" y="712989"/>
                    <a:pt x="5550197" y="711668"/>
                    <a:pt x="5548564" y="711668"/>
                  </a:cubicBezTo>
                  <a:lnTo>
                    <a:pt x="5332478" y="711668"/>
                  </a:lnTo>
                  <a:lnTo>
                    <a:pt x="5332478" y="566694"/>
                  </a:lnTo>
                  <a:lnTo>
                    <a:pt x="5721955" y="566694"/>
                  </a:lnTo>
                  <a:lnTo>
                    <a:pt x="5721955" y="617589"/>
                  </a:lnTo>
                  <a:lnTo>
                    <a:pt x="5355552" y="617589"/>
                  </a:lnTo>
                  <a:cubicBezTo>
                    <a:pt x="5353919" y="617594"/>
                    <a:pt x="5352598" y="618919"/>
                    <a:pt x="5352598" y="620552"/>
                  </a:cubicBezTo>
                  <a:lnTo>
                    <a:pt x="5352598" y="646695"/>
                  </a:lnTo>
                  <a:cubicBezTo>
                    <a:pt x="5352593" y="648326"/>
                    <a:pt x="5353911" y="649653"/>
                    <a:pt x="5355542" y="649658"/>
                  </a:cubicBezTo>
                  <a:cubicBezTo>
                    <a:pt x="5355545" y="649658"/>
                    <a:pt x="5355549" y="649658"/>
                    <a:pt x="5355552" y="649658"/>
                  </a:cubicBezTo>
                  <a:lnTo>
                    <a:pt x="5721955" y="649658"/>
                  </a:lnTo>
                  <a:lnTo>
                    <a:pt x="5721955" y="655077"/>
                  </a:lnTo>
                  <a:lnTo>
                    <a:pt x="5355552" y="655077"/>
                  </a:lnTo>
                  <a:cubicBezTo>
                    <a:pt x="5353919" y="655082"/>
                    <a:pt x="5352598" y="656407"/>
                    <a:pt x="5352598" y="658040"/>
                  </a:cubicBezTo>
                  <a:lnTo>
                    <a:pt x="5352598" y="684192"/>
                  </a:lnTo>
                  <a:cubicBezTo>
                    <a:pt x="5352598" y="685824"/>
                    <a:pt x="5353921" y="687146"/>
                    <a:pt x="5355552" y="687146"/>
                  </a:cubicBezTo>
                  <a:lnTo>
                    <a:pt x="5721955" y="687146"/>
                  </a:lnTo>
                  <a:lnTo>
                    <a:pt x="5721955" y="778320"/>
                  </a:lnTo>
                  <a:lnTo>
                    <a:pt x="5355552" y="778320"/>
                  </a:lnTo>
                  <a:cubicBezTo>
                    <a:pt x="5353921" y="778320"/>
                    <a:pt x="5352598" y="779643"/>
                    <a:pt x="5352598" y="781274"/>
                  </a:cubicBezTo>
                  <a:lnTo>
                    <a:pt x="5352598" y="807426"/>
                  </a:lnTo>
                  <a:cubicBezTo>
                    <a:pt x="5352598" y="809059"/>
                    <a:pt x="5353919" y="810384"/>
                    <a:pt x="5355552" y="810390"/>
                  </a:cubicBezTo>
                  <a:lnTo>
                    <a:pt x="5721955" y="810390"/>
                  </a:lnTo>
                  <a:lnTo>
                    <a:pt x="5721955" y="815808"/>
                  </a:lnTo>
                  <a:lnTo>
                    <a:pt x="5355552" y="815808"/>
                  </a:lnTo>
                  <a:cubicBezTo>
                    <a:pt x="5353921" y="815808"/>
                    <a:pt x="5352598" y="817131"/>
                    <a:pt x="5352598" y="818762"/>
                  </a:cubicBezTo>
                  <a:lnTo>
                    <a:pt x="5352598" y="844914"/>
                  </a:lnTo>
                  <a:cubicBezTo>
                    <a:pt x="5352598" y="846547"/>
                    <a:pt x="5353919" y="847872"/>
                    <a:pt x="5355552" y="847878"/>
                  </a:cubicBezTo>
                  <a:lnTo>
                    <a:pt x="5721955" y="847878"/>
                  </a:lnTo>
                  <a:lnTo>
                    <a:pt x="5721955" y="939943"/>
                  </a:lnTo>
                  <a:lnTo>
                    <a:pt x="5355552" y="939943"/>
                  </a:lnTo>
                  <a:cubicBezTo>
                    <a:pt x="5353919" y="939949"/>
                    <a:pt x="5352598" y="941274"/>
                    <a:pt x="5352598" y="942907"/>
                  </a:cubicBezTo>
                  <a:lnTo>
                    <a:pt x="5352598" y="969059"/>
                  </a:lnTo>
                  <a:cubicBezTo>
                    <a:pt x="5352598" y="970692"/>
                    <a:pt x="5353919" y="972017"/>
                    <a:pt x="5355552" y="972023"/>
                  </a:cubicBezTo>
                  <a:lnTo>
                    <a:pt x="5721955" y="972023"/>
                  </a:lnTo>
                  <a:lnTo>
                    <a:pt x="5721955" y="977441"/>
                  </a:lnTo>
                  <a:lnTo>
                    <a:pt x="5355552" y="977441"/>
                  </a:lnTo>
                  <a:cubicBezTo>
                    <a:pt x="5353921" y="977441"/>
                    <a:pt x="5352598" y="978764"/>
                    <a:pt x="5352598" y="980395"/>
                  </a:cubicBezTo>
                  <a:lnTo>
                    <a:pt x="5352598" y="1006547"/>
                  </a:lnTo>
                  <a:cubicBezTo>
                    <a:pt x="5352593" y="1008179"/>
                    <a:pt x="5353911" y="1009505"/>
                    <a:pt x="5355542" y="1009511"/>
                  </a:cubicBezTo>
                  <a:cubicBezTo>
                    <a:pt x="5355545" y="1009511"/>
                    <a:pt x="5355549" y="1009511"/>
                    <a:pt x="5355552" y="1009511"/>
                  </a:cubicBezTo>
                  <a:lnTo>
                    <a:pt x="5721955" y="1009511"/>
                  </a:lnTo>
                  <a:lnTo>
                    <a:pt x="5721955" y="1100713"/>
                  </a:lnTo>
                  <a:lnTo>
                    <a:pt x="5355552" y="1100713"/>
                  </a:lnTo>
                  <a:cubicBezTo>
                    <a:pt x="5353921" y="1100713"/>
                    <a:pt x="5352598" y="1102036"/>
                    <a:pt x="5352598" y="1103667"/>
                  </a:cubicBezTo>
                  <a:cubicBezTo>
                    <a:pt x="5352598" y="1103670"/>
                    <a:pt x="5352598" y="1103674"/>
                    <a:pt x="5352598" y="1103677"/>
                  </a:cubicBezTo>
                  <a:lnTo>
                    <a:pt x="5352598" y="1129820"/>
                  </a:lnTo>
                  <a:cubicBezTo>
                    <a:pt x="5352593" y="1131451"/>
                    <a:pt x="5353911" y="1132778"/>
                    <a:pt x="5355542" y="1132783"/>
                  </a:cubicBezTo>
                  <a:cubicBezTo>
                    <a:pt x="5355545" y="1132783"/>
                    <a:pt x="5355549" y="1132783"/>
                    <a:pt x="5355552" y="1132783"/>
                  </a:cubicBezTo>
                  <a:lnTo>
                    <a:pt x="5721955" y="1132783"/>
                  </a:lnTo>
                  <a:lnTo>
                    <a:pt x="5721955" y="1138211"/>
                  </a:lnTo>
                  <a:lnTo>
                    <a:pt x="5355561" y="1138211"/>
                  </a:lnTo>
                  <a:cubicBezTo>
                    <a:pt x="5353930" y="1138206"/>
                    <a:pt x="5352603" y="1139524"/>
                    <a:pt x="5352598" y="1141155"/>
                  </a:cubicBezTo>
                  <a:cubicBezTo>
                    <a:pt x="5352598" y="1141158"/>
                    <a:pt x="5352598" y="1141162"/>
                    <a:pt x="5352598" y="1141165"/>
                  </a:cubicBezTo>
                  <a:lnTo>
                    <a:pt x="5352598" y="1143869"/>
                  </a:lnTo>
                  <a:lnTo>
                    <a:pt x="5332459" y="1130040"/>
                  </a:lnTo>
                  <a:lnTo>
                    <a:pt x="5332459" y="1095257"/>
                  </a:lnTo>
                  <a:lnTo>
                    <a:pt x="5548545" y="1095257"/>
                  </a:lnTo>
                  <a:cubicBezTo>
                    <a:pt x="5550181" y="1095257"/>
                    <a:pt x="5551508" y="1093930"/>
                    <a:pt x="5551508" y="1092293"/>
                  </a:cubicBezTo>
                  <a:lnTo>
                    <a:pt x="5551508" y="1034320"/>
                  </a:lnTo>
                  <a:cubicBezTo>
                    <a:pt x="5551508" y="1032684"/>
                    <a:pt x="5550182" y="1031357"/>
                    <a:pt x="5548545" y="1031357"/>
                  </a:cubicBezTo>
                  <a:lnTo>
                    <a:pt x="5332478" y="1031357"/>
                  </a:lnTo>
                  <a:lnTo>
                    <a:pt x="5332478" y="934496"/>
                  </a:lnTo>
                  <a:lnTo>
                    <a:pt x="5548564" y="934496"/>
                  </a:lnTo>
                  <a:cubicBezTo>
                    <a:pt x="5550197" y="934496"/>
                    <a:pt x="5551522" y="933175"/>
                    <a:pt x="5551527" y="931542"/>
                  </a:cubicBezTo>
                  <a:lnTo>
                    <a:pt x="5551527" y="873618"/>
                  </a:lnTo>
                  <a:cubicBezTo>
                    <a:pt x="5551522" y="871983"/>
                    <a:pt x="5550198" y="870660"/>
                    <a:pt x="5548564" y="870654"/>
                  </a:cubicBezTo>
                  <a:lnTo>
                    <a:pt x="5332478" y="870654"/>
                  </a:lnTo>
                  <a:lnTo>
                    <a:pt x="5332478" y="775606"/>
                  </a:lnTo>
                  <a:lnTo>
                    <a:pt x="5548564" y="775606"/>
                  </a:lnTo>
                  <a:cubicBezTo>
                    <a:pt x="5550206" y="775596"/>
                    <a:pt x="5551528" y="774256"/>
                    <a:pt x="5551518" y="772614"/>
                  </a:cubicBezTo>
                  <a:cubicBezTo>
                    <a:pt x="5551518" y="772608"/>
                    <a:pt x="5551518" y="772601"/>
                    <a:pt x="5551518" y="772595"/>
                  </a:cubicBezTo>
                  <a:close/>
                  <a:moveTo>
                    <a:pt x="5358515" y="1107992"/>
                  </a:moveTo>
                  <a:lnTo>
                    <a:pt x="5358515" y="1106621"/>
                  </a:lnTo>
                  <a:lnTo>
                    <a:pt x="5721983" y="1106621"/>
                  </a:lnTo>
                  <a:lnTo>
                    <a:pt x="5721983" y="1107992"/>
                  </a:lnTo>
                  <a:close/>
                  <a:moveTo>
                    <a:pt x="5358515" y="1126856"/>
                  </a:moveTo>
                  <a:lnTo>
                    <a:pt x="5358515" y="1113909"/>
                  </a:lnTo>
                  <a:lnTo>
                    <a:pt x="5721983" y="1113909"/>
                  </a:lnTo>
                  <a:lnTo>
                    <a:pt x="5721983" y="1126856"/>
                  </a:lnTo>
                  <a:close/>
                  <a:moveTo>
                    <a:pt x="5358515" y="984758"/>
                  </a:moveTo>
                  <a:lnTo>
                    <a:pt x="5358515" y="983387"/>
                  </a:lnTo>
                  <a:lnTo>
                    <a:pt x="5721983" y="983387"/>
                  </a:lnTo>
                  <a:lnTo>
                    <a:pt x="5721983" y="984758"/>
                  </a:lnTo>
                  <a:close/>
                  <a:moveTo>
                    <a:pt x="5358515" y="1003622"/>
                  </a:moveTo>
                  <a:lnTo>
                    <a:pt x="5358515" y="990676"/>
                  </a:lnTo>
                  <a:lnTo>
                    <a:pt x="5721983" y="990676"/>
                  </a:lnTo>
                  <a:lnTo>
                    <a:pt x="5721983" y="1003622"/>
                  </a:lnTo>
                  <a:close/>
                  <a:moveTo>
                    <a:pt x="5358515" y="947270"/>
                  </a:moveTo>
                  <a:lnTo>
                    <a:pt x="5358515" y="945899"/>
                  </a:lnTo>
                  <a:lnTo>
                    <a:pt x="5721983" y="945899"/>
                  </a:lnTo>
                  <a:lnTo>
                    <a:pt x="5721983" y="947270"/>
                  </a:lnTo>
                  <a:close/>
                  <a:moveTo>
                    <a:pt x="5358515" y="966134"/>
                  </a:moveTo>
                  <a:lnTo>
                    <a:pt x="5358515" y="953188"/>
                  </a:lnTo>
                  <a:lnTo>
                    <a:pt x="5721983" y="953188"/>
                  </a:lnTo>
                  <a:lnTo>
                    <a:pt x="5721983" y="966134"/>
                  </a:lnTo>
                  <a:close/>
                  <a:moveTo>
                    <a:pt x="5358515" y="823106"/>
                  </a:moveTo>
                  <a:lnTo>
                    <a:pt x="5358515" y="821735"/>
                  </a:lnTo>
                  <a:lnTo>
                    <a:pt x="5721983" y="821735"/>
                  </a:lnTo>
                  <a:lnTo>
                    <a:pt x="5721983" y="823106"/>
                  </a:lnTo>
                  <a:close/>
                  <a:moveTo>
                    <a:pt x="5358515" y="841970"/>
                  </a:moveTo>
                  <a:lnTo>
                    <a:pt x="5358515" y="829023"/>
                  </a:lnTo>
                  <a:lnTo>
                    <a:pt x="5721983" y="829023"/>
                  </a:lnTo>
                  <a:lnTo>
                    <a:pt x="5721983" y="841970"/>
                  </a:lnTo>
                  <a:close/>
                  <a:moveTo>
                    <a:pt x="5358515" y="785618"/>
                  </a:moveTo>
                  <a:lnTo>
                    <a:pt x="5358515" y="784237"/>
                  </a:lnTo>
                  <a:lnTo>
                    <a:pt x="5721983" y="784237"/>
                  </a:lnTo>
                  <a:lnTo>
                    <a:pt x="5721983" y="785609"/>
                  </a:lnTo>
                  <a:close/>
                  <a:moveTo>
                    <a:pt x="5358515" y="804473"/>
                  </a:moveTo>
                  <a:lnTo>
                    <a:pt x="5358515" y="791526"/>
                  </a:lnTo>
                  <a:lnTo>
                    <a:pt x="5721983" y="791526"/>
                  </a:lnTo>
                  <a:lnTo>
                    <a:pt x="5721983" y="804463"/>
                  </a:lnTo>
                  <a:close/>
                  <a:moveTo>
                    <a:pt x="5358515" y="662375"/>
                  </a:moveTo>
                  <a:lnTo>
                    <a:pt x="5358515" y="661003"/>
                  </a:lnTo>
                  <a:lnTo>
                    <a:pt x="5721983" y="661003"/>
                  </a:lnTo>
                  <a:lnTo>
                    <a:pt x="5721983" y="662365"/>
                  </a:lnTo>
                  <a:close/>
                  <a:moveTo>
                    <a:pt x="5358515" y="681239"/>
                  </a:moveTo>
                  <a:lnTo>
                    <a:pt x="5358515" y="668292"/>
                  </a:lnTo>
                  <a:lnTo>
                    <a:pt x="5721983" y="668292"/>
                  </a:lnTo>
                  <a:lnTo>
                    <a:pt x="5721983" y="681229"/>
                  </a:lnTo>
                  <a:close/>
                  <a:moveTo>
                    <a:pt x="5358515" y="624887"/>
                  </a:moveTo>
                  <a:lnTo>
                    <a:pt x="5358515" y="623506"/>
                  </a:lnTo>
                  <a:lnTo>
                    <a:pt x="5721983" y="623506"/>
                  </a:lnTo>
                  <a:lnTo>
                    <a:pt x="5721983" y="624877"/>
                  </a:lnTo>
                  <a:close/>
                  <a:moveTo>
                    <a:pt x="5358515" y="643751"/>
                  </a:moveTo>
                  <a:lnTo>
                    <a:pt x="5358515" y="630794"/>
                  </a:lnTo>
                  <a:lnTo>
                    <a:pt x="5721983" y="630794"/>
                  </a:lnTo>
                  <a:lnTo>
                    <a:pt x="5721983" y="643741"/>
                  </a:lnTo>
                  <a:close/>
                  <a:moveTo>
                    <a:pt x="5457448" y="1089359"/>
                  </a:moveTo>
                  <a:lnTo>
                    <a:pt x="5457448" y="1037313"/>
                  </a:lnTo>
                  <a:lnTo>
                    <a:pt x="5545610" y="1037313"/>
                  </a:lnTo>
                  <a:lnTo>
                    <a:pt x="5545610" y="1089359"/>
                  </a:lnTo>
                  <a:close/>
                  <a:moveTo>
                    <a:pt x="5545610" y="876581"/>
                  </a:moveTo>
                  <a:lnTo>
                    <a:pt x="5545610" y="928637"/>
                  </a:lnTo>
                  <a:lnTo>
                    <a:pt x="5457448" y="928637"/>
                  </a:lnTo>
                  <a:lnTo>
                    <a:pt x="5457448" y="876572"/>
                  </a:lnTo>
                  <a:close/>
                  <a:moveTo>
                    <a:pt x="5451531" y="1037313"/>
                  </a:moveTo>
                  <a:lnTo>
                    <a:pt x="5451531" y="1089359"/>
                  </a:lnTo>
                  <a:lnTo>
                    <a:pt x="5273469" y="1089359"/>
                  </a:lnTo>
                  <a:lnTo>
                    <a:pt x="5273469" y="1037313"/>
                  </a:lnTo>
                  <a:close/>
                  <a:moveTo>
                    <a:pt x="5326561" y="1095285"/>
                  </a:moveTo>
                  <a:lnTo>
                    <a:pt x="5326561" y="1125974"/>
                  </a:lnTo>
                  <a:lnTo>
                    <a:pt x="5281861" y="1095285"/>
                  </a:lnTo>
                  <a:close/>
                  <a:moveTo>
                    <a:pt x="5325995" y="1133416"/>
                  </a:moveTo>
                  <a:cubicBezTo>
                    <a:pt x="5326251" y="1133415"/>
                    <a:pt x="5326506" y="1133379"/>
                    <a:pt x="5326752" y="1133310"/>
                  </a:cubicBezTo>
                  <a:lnTo>
                    <a:pt x="5334655" y="1138748"/>
                  </a:lnTo>
                  <a:lnTo>
                    <a:pt x="5087008" y="1138748"/>
                  </a:lnTo>
                  <a:lnTo>
                    <a:pt x="5077676" y="1133416"/>
                  </a:lnTo>
                  <a:close/>
                  <a:moveTo>
                    <a:pt x="5342202" y="1144665"/>
                  </a:moveTo>
                  <a:cubicBezTo>
                    <a:pt x="5342498" y="1144664"/>
                    <a:pt x="5342793" y="1144619"/>
                    <a:pt x="5343075" y="1144531"/>
                  </a:cubicBezTo>
                  <a:lnTo>
                    <a:pt x="5351025" y="1149997"/>
                  </a:lnTo>
                  <a:lnTo>
                    <a:pt x="5106696" y="1149997"/>
                  </a:lnTo>
                  <a:lnTo>
                    <a:pt x="5097365" y="1144665"/>
                  </a:lnTo>
                  <a:close/>
                  <a:moveTo>
                    <a:pt x="5545610" y="717595"/>
                  </a:moveTo>
                  <a:lnTo>
                    <a:pt x="5545610" y="769651"/>
                  </a:lnTo>
                  <a:lnTo>
                    <a:pt x="5457448" y="769651"/>
                  </a:lnTo>
                  <a:lnTo>
                    <a:pt x="5457448" y="717586"/>
                  </a:lnTo>
                  <a:close/>
                  <a:moveTo>
                    <a:pt x="5451531" y="876581"/>
                  </a:moveTo>
                  <a:lnTo>
                    <a:pt x="5451531" y="928637"/>
                  </a:lnTo>
                  <a:lnTo>
                    <a:pt x="5273469" y="928637"/>
                  </a:lnTo>
                  <a:lnTo>
                    <a:pt x="5273469" y="876572"/>
                  </a:lnTo>
                  <a:close/>
                  <a:moveTo>
                    <a:pt x="5721974" y="1151407"/>
                  </a:moveTo>
                  <a:lnTo>
                    <a:pt x="5721974" y="1164344"/>
                  </a:lnTo>
                  <a:lnTo>
                    <a:pt x="5379029" y="1164344"/>
                  </a:lnTo>
                  <a:lnTo>
                    <a:pt x="5379029" y="1163443"/>
                  </a:lnTo>
                  <a:lnTo>
                    <a:pt x="5378961" y="1162982"/>
                  </a:lnTo>
                  <a:cubicBezTo>
                    <a:pt x="5378961" y="1162877"/>
                    <a:pt x="5378904" y="1162771"/>
                    <a:pt x="5378885" y="1162695"/>
                  </a:cubicBezTo>
                  <a:lnTo>
                    <a:pt x="5378760" y="1162369"/>
                  </a:lnTo>
                  <a:lnTo>
                    <a:pt x="5378626" y="1162119"/>
                  </a:lnTo>
                  <a:lnTo>
                    <a:pt x="5378415" y="1161812"/>
                  </a:lnTo>
                  <a:cubicBezTo>
                    <a:pt x="5378341" y="1161712"/>
                    <a:pt x="5378261" y="1161616"/>
                    <a:pt x="5378175" y="1161525"/>
                  </a:cubicBezTo>
                  <a:lnTo>
                    <a:pt x="5363550" y="1151397"/>
                  </a:lnTo>
                  <a:close/>
                  <a:moveTo>
                    <a:pt x="5569221" y="1454227"/>
                  </a:moveTo>
                  <a:lnTo>
                    <a:pt x="5569221" y="1459655"/>
                  </a:lnTo>
                  <a:lnTo>
                    <a:pt x="5379010" y="1459655"/>
                  </a:lnTo>
                  <a:lnTo>
                    <a:pt x="5379010" y="1454227"/>
                  </a:lnTo>
                  <a:close/>
                  <a:moveTo>
                    <a:pt x="5569221" y="1472860"/>
                  </a:moveTo>
                  <a:lnTo>
                    <a:pt x="5569221" y="1485798"/>
                  </a:lnTo>
                  <a:lnTo>
                    <a:pt x="5379010" y="1485798"/>
                  </a:lnTo>
                  <a:lnTo>
                    <a:pt x="5379010" y="1472812"/>
                  </a:lnTo>
                  <a:close/>
                  <a:moveTo>
                    <a:pt x="5569221" y="1465572"/>
                  </a:moveTo>
                  <a:lnTo>
                    <a:pt x="5569221" y="1466943"/>
                  </a:lnTo>
                  <a:lnTo>
                    <a:pt x="5379010" y="1466943"/>
                  </a:lnTo>
                  <a:lnTo>
                    <a:pt x="5379010" y="1465572"/>
                  </a:lnTo>
                  <a:close/>
                  <a:moveTo>
                    <a:pt x="5569221" y="1435372"/>
                  </a:moveTo>
                  <a:lnTo>
                    <a:pt x="5569221" y="1448309"/>
                  </a:lnTo>
                  <a:lnTo>
                    <a:pt x="5379010" y="1448309"/>
                  </a:lnTo>
                  <a:lnTo>
                    <a:pt x="5379010" y="1435411"/>
                  </a:lnTo>
                  <a:close/>
                  <a:moveTo>
                    <a:pt x="5569221" y="1428074"/>
                  </a:moveTo>
                  <a:lnTo>
                    <a:pt x="5569221" y="1429446"/>
                  </a:lnTo>
                  <a:lnTo>
                    <a:pt x="5379010" y="1429446"/>
                  </a:lnTo>
                  <a:lnTo>
                    <a:pt x="5379010" y="1428074"/>
                  </a:lnTo>
                  <a:close/>
                  <a:moveTo>
                    <a:pt x="5572194" y="1325200"/>
                  </a:moveTo>
                  <a:lnTo>
                    <a:pt x="5572070" y="1325200"/>
                  </a:lnTo>
                  <a:lnTo>
                    <a:pt x="5571762" y="1325085"/>
                  </a:lnTo>
                  <a:lnTo>
                    <a:pt x="5570985" y="1326840"/>
                  </a:lnTo>
                  <a:lnTo>
                    <a:pt x="5570985" y="1326840"/>
                  </a:lnTo>
                  <a:lnTo>
                    <a:pt x="5571666" y="1325047"/>
                  </a:lnTo>
                  <a:lnTo>
                    <a:pt x="5571379" y="1324913"/>
                  </a:lnTo>
                  <a:lnTo>
                    <a:pt x="5571293" y="1324913"/>
                  </a:lnTo>
                  <a:cubicBezTo>
                    <a:pt x="5570051" y="1324227"/>
                    <a:pt x="5569171" y="1323032"/>
                    <a:pt x="5568886" y="1321642"/>
                  </a:cubicBezTo>
                  <a:cubicBezTo>
                    <a:pt x="5568853" y="1321487"/>
                    <a:pt x="5568831" y="1321330"/>
                    <a:pt x="5568819" y="1321172"/>
                  </a:cubicBezTo>
                  <a:cubicBezTo>
                    <a:pt x="5568809" y="1321016"/>
                    <a:pt x="5568809" y="1320859"/>
                    <a:pt x="5568819" y="1320703"/>
                  </a:cubicBezTo>
                  <a:cubicBezTo>
                    <a:pt x="5568820" y="1320380"/>
                    <a:pt x="5568856" y="1320059"/>
                    <a:pt x="5568924" y="1319744"/>
                  </a:cubicBezTo>
                  <a:cubicBezTo>
                    <a:pt x="5569379" y="1317514"/>
                    <a:pt x="5571339" y="1315912"/>
                    <a:pt x="5573614" y="1315907"/>
                  </a:cubicBezTo>
                  <a:lnTo>
                    <a:pt x="5749996" y="1315907"/>
                  </a:lnTo>
                  <a:lnTo>
                    <a:pt x="5749996" y="1325498"/>
                  </a:lnTo>
                  <a:lnTo>
                    <a:pt x="5573575" y="1325498"/>
                  </a:lnTo>
                  <a:cubicBezTo>
                    <a:pt x="5573095" y="1325471"/>
                    <a:pt x="5572622" y="1325367"/>
                    <a:pt x="5572175" y="1325191"/>
                  </a:cubicBezTo>
                  <a:close/>
                  <a:moveTo>
                    <a:pt x="5749967" y="1197334"/>
                  </a:moveTo>
                  <a:lnTo>
                    <a:pt x="5749967" y="1201171"/>
                  </a:lnTo>
                  <a:lnTo>
                    <a:pt x="5727910" y="1201171"/>
                  </a:lnTo>
                  <a:lnTo>
                    <a:pt x="5727910" y="1197334"/>
                  </a:lnTo>
                  <a:close/>
                  <a:moveTo>
                    <a:pt x="5774768" y="1215479"/>
                  </a:moveTo>
                  <a:lnTo>
                    <a:pt x="5774768" y="1197574"/>
                  </a:lnTo>
                  <a:lnTo>
                    <a:pt x="5803155" y="1197574"/>
                  </a:lnTo>
                  <a:lnTo>
                    <a:pt x="5803155" y="1215508"/>
                  </a:lnTo>
                  <a:close/>
                  <a:moveTo>
                    <a:pt x="6163371" y="1555422"/>
                  </a:moveTo>
                  <a:lnTo>
                    <a:pt x="6162690" y="1556266"/>
                  </a:lnTo>
                  <a:lnTo>
                    <a:pt x="6162537" y="1556458"/>
                  </a:lnTo>
                  <a:cubicBezTo>
                    <a:pt x="6162220" y="1556851"/>
                    <a:pt x="6161904" y="1557225"/>
                    <a:pt x="6161578" y="1557590"/>
                  </a:cubicBezTo>
                  <a:lnTo>
                    <a:pt x="6161578" y="1555422"/>
                  </a:lnTo>
                  <a:close/>
                  <a:moveTo>
                    <a:pt x="6035640" y="1488675"/>
                  </a:moveTo>
                  <a:lnTo>
                    <a:pt x="6035640" y="1479017"/>
                  </a:lnTo>
                  <a:lnTo>
                    <a:pt x="6041758" y="1479017"/>
                  </a:lnTo>
                  <a:lnTo>
                    <a:pt x="6041758" y="1488675"/>
                  </a:lnTo>
                  <a:close/>
                  <a:moveTo>
                    <a:pt x="6035640" y="1540462"/>
                  </a:moveTo>
                  <a:lnTo>
                    <a:pt x="6035640" y="1494544"/>
                  </a:lnTo>
                  <a:lnTo>
                    <a:pt x="6041758" y="1494544"/>
                  </a:lnTo>
                  <a:lnTo>
                    <a:pt x="6041758" y="1540462"/>
                  </a:lnTo>
                  <a:close/>
                  <a:moveTo>
                    <a:pt x="5878188" y="1490075"/>
                  </a:moveTo>
                  <a:lnTo>
                    <a:pt x="5878188" y="1478988"/>
                  </a:lnTo>
                  <a:lnTo>
                    <a:pt x="5882225" y="1478988"/>
                  </a:lnTo>
                  <a:lnTo>
                    <a:pt x="5882225" y="1490075"/>
                  </a:lnTo>
                  <a:close/>
                  <a:moveTo>
                    <a:pt x="5887030" y="1524120"/>
                  </a:moveTo>
                  <a:lnTo>
                    <a:pt x="5886848" y="1523986"/>
                  </a:lnTo>
                  <a:cubicBezTo>
                    <a:pt x="5886355" y="1523653"/>
                    <a:pt x="5885774" y="1523476"/>
                    <a:pt x="5885179" y="1523477"/>
                  </a:cubicBezTo>
                  <a:lnTo>
                    <a:pt x="5878188" y="1523477"/>
                  </a:lnTo>
                  <a:lnTo>
                    <a:pt x="5878188" y="1507673"/>
                  </a:lnTo>
                  <a:lnTo>
                    <a:pt x="5887030" y="1507673"/>
                  </a:lnTo>
                  <a:close/>
                  <a:moveTo>
                    <a:pt x="5896803" y="1507673"/>
                  </a:moveTo>
                  <a:lnTo>
                    <a:pt x="5896803" y="1525616"/>
                  </a:lnTo>
                  <a:lnTo>
                    <a:pt x="5892967" y="1525616"/>
                  </a:lnTo>
                  <a:lnTo>
                    <a:pt x="5892967" y="1507673"/>
                  </a:lnTo>
                  <a:close/>
                  <a:moveTo>
                    <a:pt x="5896803" y="1501756"/>
                  </a:moveTo>
                  <a:lnTo>
                    <a:pt x="5878188" y="1501756"/>
                  </a:lnTo>
                  <a:lnTo>
                    <a:pt x="5878188" y="1496002"/>
                  </a:lnTo>
                  <a:lnTo>
                    <a:pt x="5885179" y="1496002"/>
                  </a:lnTo>
                  <a:cubicBezTo>
                    <a:pt x="5886813" y="1495996"/>
                    <a:pt x="5888137" y="1494673"/>
                    <a:pt x="5888142" y="1493038"/>
                  </a:cubicBezTo>
                  <a:lnTo>
                    <a:pt x="5888142" y="1483822"/>
                  </a:lnTo>
                  <a:lnTo>
                    <a:pt x="5896774" y="1483822"/>
                  </a:lnTo>
                  <a:close/>
                  <a:moveTo>
                    <a:pt x="5878188" y="1540481"/>
                  </a:moveTo>
                  <a:lnTo>
                    <a:pt x="5878188" y="1529395"/>
                  </a:lnTo>
                  <a:lnTo>
                    <a:pt x="5882225" y="1529395"/>
                  </a:lnTo>
                  <a:lnTo>
                    <a:pt x="5882225" y="1540481"/>
                  </a:lnTo>
                  <a:close/>
                  <a:moveTo>
                    <a:pt x="5784281" y="1546407"/>
                  </a:moveTo>
                  <a:lnTo>
                    <a:pt x="5791272" y="1546407"/>
                  </a:lnTo>
                  <a:lnTo>
                    <a:pt x="5791272" y="1549476"/>
                  </a:lnTo>
                  <a:lnTo>
                    <a:pt x="5774748" y="1549476"/>
                  </a:lnTo>
                  <a:lnTo>
                    <a:pt x="5774748" y="1531533"/>
                  </a:lnTo>
                  <a:lnTo>
                    <a:pt x="5781318" y="1531533"/>
                  </a:lnTo>
                  <a:lnTo>
                    <a:pt x="5781318" y="1543444"/>
                  </a:lnTo>
                  <a:cubicBezTo>
                    <a:pt x="5781307" y="1545086"/>
                    <a:pt x="5782629" y="1546426"/>
                    <a:pt x="5784272" y="1546436"/>
                  </a:cubicBezTo>
                  <a:cubicBezTo>
                    <a:pt x="5784275" y="1546436"/>
                    <a:pt x="5784278" y="1546436"/>
                    <a:pt x="5784281" y="1546436"/>
                  </a:cubicBezTo>
                  <a:close/>
                  <a:moveTo>
                    <a:pt x="5784281" y="1496002"/>
                  </a:moveTo>
                  <a:lnTo>
                    <a:pt x="5791272" y="1496002"/>
                  </a:lnTo>
                  <a:lnTo>
                    <a:pt x="5791272" y="1501756"/>
                  </a:lnTo>
                  <a:lnTo>
                    <a:pt x="5774748" y="1501756"/>
                  </a:lnTo>
                  <a:lnTo>
                    <a:pt x="5774748" y="1483822"/>
                  </a:lnTo>
                  <a:lnTo>
                    <a:pt x="5781318" y="1483822"/>
                  </a:lnTo>
                  <a:lnTo>
                    <a:pt x="5781318" y="1493038"/>
                  </a:lnTo>
                  <a:cubicBezTo>
                    <a:pt x="5781307" y="1494680"/>
                    <a:pt x="5782629" y="1496020"/>
                    <a:pt x="5784272" y="1496030"/>
                  </a:cubicBezTo>
                  <a:cubicBezTo>
                    <a:pt x="5784275" y="1496030"/>
                    <a:pt x="5784278" y="1496030"/>
                    <a:pt x="5784281" y="1496030"/>
                  </a:cubicBezTo>
                  <a:close/>
                  <a:moveTo>
                    <a:pt x="5791272" y="1478988"/>
                  </a:moveTo>
                  <a:lnTo>
                    <a:pt x="5791272" y="1490075"/>
                  </a:lnTo>
                  <a:lnTo>
                    <a:pt x="5787244" y="1490075"/>
                  </a:lnTo>
                  <a:lnTo>
                    <a:pt x="5787244" y="1478988"/>
                  </a:lnTo>
                  <a:close/>
                  <a:moveTo>
                    <a:pt x="5791272" y="1473071"/>
                  </a:moveTo>
                  <a:lnTo>
                    <a:pt x="5784281" y="1473071"/>
                  </a:lnTo>
                  <a:cubicBezTo>
                    <a:pt x="5782644" y="1473071"/>
                    <a:pt x="5781318" y="1474398"/>
                    <a:pt x="5781318" y="1476035"/>
                  </a:cubicBezTo>
                  <a:lnTo>
                    <a:pt x="5781318" y="1477905"/>
                  </a:lnTo>
                  <a:lnTo>
                    <a:pt x="5774748" y="1477905"/>
                  </a:lnTo>
                  <a:lnTo>
                    <a:pt x="5774748" y="1459962"/>
                  </a:lnTo>
                  <a:lnTo>
                    <a:pt x="5791272" y="1459962"/>
                  </a:lnTo>
                  <a:close/>
                  <a:moveTo>
                    <a:pt x="5784281" y="1447466"/>
                  </a:moveTo>
                  <a:lnTo>
                    <a:pt x="5791272" y="1447466"/>
                  </a:lnTo>
                  <a:lnTo>
                    <a:pt x="5791272" y="1454035"/>
                  </a:lnTo>
                  <a:lnTo>
                    <a:pt x="5774748" y="1454035"/>
                  </a:lnTo>
                  <a:lnTo>
                    <a:pt x="5774748" y="1436101"/>
                  </a:lnTo>
                  <a:lnTo>
                    <a:pt x="5781318" y="1436101"/>
                  </a:lnTo>
                  <a:lnTo>
                    <a:pt x="5781318" y="1444512"/>
                  </a:lnTo>
                  <a:cubicBezTo>
                    <a:pt x="5781307" y="1446148"/>
                    <a:pt x="5782625" y="1447484"/>
                    <a:pt x="5784262" y="1447494"/>
                  </a:cubicBezTo>
                  <a:cubicBezTo>
                    <a:pt x="5784268" y="1447494"/>
                    <a:pt x="5784274" y="1447494"/>
                    <a:pt x="5784281" y="1447494"/>
                  </a:cubicBezTo>
                  <a:close/>
                  <a:moveTo>
                    <a:pt x="5784281" y="1356637"/>
                  </a:moveTo>
                  <a:lnTo>
                    <a:pt x="5791272" y="1356637"/>
                  </a:lnTo>
                  <a:lnTo>
                    <a:pt x="5791272" y="1358555"/>
                  </a:lnTo>
                  <a:lnTo>
                    <a:pt x="5774748" y="1358555"/>
                  </a:lnTo>
                  <a:lnTo>
                    <a:pt x="5774748" y="1340612"/>
                  </a:lnTo>
                  <a:lnTo>
                    <a:pt x="5781318" y="1340612"/>
                  </a:lnTo>
                  <a:lnTo>
                    <a:pt x="5781318" y="1353626"/>
                  </a:lnTo>
                  <a:cubicBezTo>
                    <a:pt x="5781281" y="1355267"/>
                    <a:pt x="5782581" y="1356628"/>
                    <a:pt x="5784223" y="1356665"/>
                  </a:cubicBezTo>
                  <a:cubicBezTo>
                    <a:pt x="5784243" y="1356665"/>
                    <a:pt x="5784262" y="1356666"/>
                    <a:pt x="5784281" y="1356666"/>
                  </a:cubicBezTo>
                  <a:close/>
                  <a:moveTo>
                    <a:pt x="5784281" y="1306231"/>
                  </a:moveTo>
                  <a:lnTo>
                    <a:pt x="5791272" y="1306231"/>
                  </a:lnTo>
                  <a:lnTo>
                    <a:pt x="5791272" y="1310882"/>
                  </a:lnTo>
                  <a:lnTo>
                    <a:pt x="5774748" y="1310882"/>
                  </a:lnTo>
                  <a:lnTo>
                    <a:pt x="5774748" y="1292939"/>
                  </a:lnTo>
                  <a:lnTo>
                    <a:pt x="5781318" y="1292939"/>
                  </a:lnTo>
                  <a:lnTo>
                    <a:pt x="5781318" y="1303268"/>
                  </a:lnTo>
                  <a:cubicBezTo>
                    <a:pt x="5781307" y="1304909"/>
                    <a:pt x="5782629" y="1306249"/>
                    <a:pt x="5784272" y="1306260"/>
                  </a:cubicBezTo>
                  <a:cubicBezTo>
                    <a:pt x="5784275" y="1306260"/>
                    <a:pt x="5784278" y="1306260"/>
                    <a:pt x="5784281" y="1306260"/>
                  </a:cubicBezTo>
                  <a:close/>
                  <a:moveTo>
                    <a:pt x="5784281" y="1257695"/>
                  </a:moveTo>
                  <a:lnTo>
                    <a:pt x="5791272" y="1257695"/>
                  </a:lnTo>
                  <a:lnTo>
                    <a:pt x="5791272" y="1263161"/>
                  </a:lnTo>
                  <a:lnTo>
                    <a:pt x="5774748" y="1263161"/>
                  </a:lnTo>
                  <a:lnTo>
                    <a:pt x="5774748" y="1245218"/>
                  </a:lnTo>
                  <a:lnTo>
                    <a:pt x="5781318" y="1245218"/>
                  </a:lnTo>
                  <a:lnTo>
                    <a:pt x="5781318" y="1254741"/>
                  </a:lnTo>
                  <a:cubicBezTo>
                    <a:pt x="5781307" y="1256378"/>
                    <a:pt x="5782625" y="1257713"/>
                    <a:pt x="5784262" y="1257724"/>
                  </a:cubicBezTo>
                  <a:cubicBezTo>
                    <a:pt x="5784268" y="1257724"/>
                    <a:pt x="5784274" y="1257724"/>
                    <a:pt x="5784281" y="1257724"/>
                  </a:cubicBezTo>
                  <a:close/>
                  <a:moveTo>
                    <a:pt x="5787244" y="1350720"/>
                  </a:moveTo>
                  <a:lnTo>
                    <a:pt x="5787244" y="1339624"/>
                  </a:lnTo>
                  <a:lnTo>
                    <a:pt x="5791272" y="1339624"/>
                  </a:lnTo>
                  <a:lnTo>
                    <a:pt x="5791272" y="1350720"/>
                  </a:lnTo>
                  <a:close/>
                  <a:moveTo>
                    <a:pt x="5787244" y="1300314"/>
                  </a:moveTo>
                  <a:lnTo>
                    <a:pt x="5787244" y="1289218"/>
                  </a:lnTo>
                  <a:lnTo>
                    <a:pt x="5791272" y="1289218"/>
                  </a:lnTo>
                  <a:lnTo>
                    <a:pt x="5791272" y="1300314"/>
                  </a:lnTo>
                  <a:close/>
                  <a:moveTo>
                    <a:pt x="5787244" y="1251778"/>
                  </a:moveTo>
                  <a:lnTo>
                    <a:pt x="5787244" y="1240730"/>
                  </a:lnTo>
                  <a:lnTo>
                    <a:pt x="5791272" y="1240730"/>
                  </a:lnTo>
                  <a:lnTo>
                    <a:pt x="5791272" y="1251816"/>
                  </a:lnTo>
                  <a:close/>
                  <a:moveTo>
                    <a:pt x="5791272" y="1223727"/>
                  </a:moveTo>
                  <a:lnTo>
                    <a:pt x="5791272" y="1234775"/>
                  </a:lnTo>
                  <a:lnTo>
                    <a:pt x="5784281" y="1234775"/>
                  </a:lnTo>
                  <a:cubicBezTo>
                    <a:pt x="5782648" y="1234775"/>
                    <a:pt x="5781323" y="1236095"/>
                    <a:pt x="5781318" y="1237728"/>
                  </a:cubicBezTo>
                  <a:lnTo>
                    <a:pt x="5781318" y="1239301"/>
                  </a:lnTo>
                  <a:lnTo>
                    <a:pt x="5774748" y="1239301"/>
                  </a:lnTo>
                  <a:lnTo>
                    <a:pt x="5774748" y="1221358"/>
                  </a:lnTo>
                  <a:lnTo>
                    <a:pt x="5792452" y="1221358"/>
                  </a:lnTo>
                  <a:cubicBezTo>
                    <a:pt x="5791700" y="1221924"/>
                    <a:pt x="5791262" y="1222814"/>
                    <a:pt x="5791272" y="1223755"/>
                  </a:cubicBezTo>
                  <a:close/>
                  <a:moveTo>
                    <a:pt x="5791272" y="1283301"/>
                  </a:moveTo>
                  <a:lnTo>
                    <a:pt x="5784281" y="1283301"/>
                  </a:lnTo>
                  <a:cubicBezTo>
                    <a:pt x="5782644" y="1283301"/>
                    <a:pt x="5781318" y="1284628"/>
                    <a:pt x="5781318" y="1286264"/>
                  </a:cubicBezTo>
                  <a:lnTo>
                    <a:pt x="5781318" y="1287022"/>
                  </a:lnTo>
                  <a:lnTo>
                    <a:pt x="5774748" y="1287022"/>
                  </a:lnTo>
                  <a:lnTo>
                    <a:pt x="5774748" y="1269088"/>
                  </a:lnTo>
                  <a:lnTo>
                    <a:pt x="5791272" y="1269088"/>
                  </a:lnTo>
                  <a:close/>
                  <a:moveTo>
                    <a:pt x="5791272" y="1333707"/>
                  </a:moveTo>
                  <a:lnTo>
                    <a:pt x="5784281" y="1333707"/>
                  </a:lnTo>
                  <a:cubicBezTo>
                    <a:pt x="5784091" y="1333705"/>
                    <a:pt x="5783901" y="1333724"/>
                    <a:pt x="5783715" y="1333764"/>
                  </a:cubicBezTo>
                  <a:lnTo>
                    <a:pt x="5783466" y="1333822"/>
                  </a:lnTo>
                  <a:cubicBezTo>
                    <a:pt x="5783355" y="1333853"/>
                    <a:pt x="5783246" y="1333891"/>
                    <a:pt x="5783140" y="1333937"/>
                  </a:cubicBezTo>
                  <a:lnTo>
                    <a:pt x="5782938" y="1334033"/>
                  </a:lnTo>
                  <a:cubicBezTo>
                    <a:pt x="5782817" y="1334088"/>
                    <a:pt x="5782701" y="1334156"/>
                    <a:pt x="5782593" y="1334234"/>
                  </a:cubicBezTo>
                  <a:lnTo>
                    <a:pt x="5782219" y="1334541"/>
                  </a:lnTo>
                  <a:lnTo>
                    <a:pt x="5782037" y="1334743"/>
                  </a:lnTo>
                  <a:lnTo>
                    <a:pt x="5774748" y="1334743"/>
                  </a:lnTo>
                  <a:lnTo>
                    <a:pt x="5774748" y="1316799"/>
                  </a:lnTo>
                  <a:lnTo>
                    <a:pt x="5791272" y="1316799"/>
                  </a:lnTo>
                  <a:close/>
                  <a:moveTo>
                    <a:pt x="6015520" y="1221367"/>
                  </a:moveTo>
                  <a:lnTo>
                    <a:pt x="6021370" y="1221367"/>
                  </a:lnTo>
                  <a:lnTo>
                    <a:pt x="6021370" y="1234794"/>
                  </a:lnTo>
                  <a:lnTo>
                    <a:pt x="6016699" y="1234794"/>
                  </a:lnTo>
                  <a:lnTo>
                    <a:pt x="6016699" y="1223755"/>
                  </a:lnTo>
                  <a:cubicBezTo>
                    <a:pt x="6016703" y="1222826"/>
                    <a:pt x="6016265" y="1221951"/>
                    <a:pt x="6015520" y="1221396"/>
                  </a:cubicBezTo>
                  <a:close/>
                  <a:moveTo>
                    <a:pt x="6154030" y="1221367"/>
                  </a:moveTo>
                  <a:lnTo>
                    <a:pt x="6155699" y="1221367"/>
                  </a:lnTo>
                  <a:lnTo>
                    <a:pt x="6155699" y="1234794"/>
                  </a:lnTo>
                  <a:lnTo>
                    <a:pt x="6155191" y="1234794"/>
                  </a:lnTo>
                  <a:lnTo>
                    <a:pt x="6155191" y="1223755"/>
                  </a:lnTo>
                  <a:cubicBezTo>
                    <a:pt x="6155192" y="1222829"/>
                    <a:pt x="6154764" y="1221954"/>
                    <a:pt x="6154031" y="1221387"/>
                  </a:cubicBezTo>
                  <a:close/>
                  <a:moveTo>
                    <a:pt x="6162201" y="1234794"/>
                  </a:moveTo>
                  <a:lnTo>
                    <a:pt x="6161635" y="1234794"/>
                  </a:lnTo>
                  <a:lnTo>
                    <a:pt x="6161635" y="1221367"/>
                  </a:lnTo>
                  <a:lnTo>
                    <a:pt x="6173460" y="1221367"/>
                  </a:lnTo>
                  <a:lnTo>
                    <a:pt x="6173460" y="1239311"/>
                  </a:lnTo>
                  <a:lnTo>
                    <a:pt x="6165165" y="1239311"/>
                  </a:lnTo>
                  <a:lnTo>
                    <a:pt x="6165165" y="1237738"/>
                  </a:lnTo>
                  <a:cubicBezTo>
                    <a:pt x="6165149" y="1236113"/>
                    <a:pt x="6163827" y="1234803"/>
                    <a:pt x="6162202" y="1234803"/>
                  </a:cubicBezTo>
                  <a:close/>
                  <a:moveTo>
                    <a:pt x="6162201" y="1283320"/>
                  </a:moveTo>
                  <a:lnTo>
                    <a:pt x="6161635" y="1283320"/>
                  </a:lnTo>
                  <a:lnTo>
                    <a:pt x="6161635" y="1269117"/>
                  </a:lnTo>
                  <a:lnTo>
                    <a:pt x="6173460" y="1269117"/>
                  </a:lnTo>
                  <a:lnTo>
                    <a:pt x="6173460" y="1287051"/>
                  </a:lnTo>
                  <a:lnTo>
                    <a:pt x="6165165" y="1287051"/>
                  </a:lnTo>
                  <a:lnTo>
                    <a:pt x="6165165" y="1286293"/>
                  </a:lnTo>
                  <a:cubicBezTo>
                    <a:pt x="6165165" y="1284656"/>
                    <a:pt x="6163838" y="1283330"/>
                    <a:pt x="6162202" y="1283330"/>
                  </a:cubicBezTo>
                  <a:close/>
                  <a:moveTo>
                    <a:pt x="6173460" y="1531552"/>
                  </a:moveTo>
                  <a:lnTo>
                    <a:pt x="6173460" y="1541862"/>
                  </a:lnTo>
                  <a:cubicBezTo>
                    <a:pt x="6173105" y="1542380"/>
                    <a:pt x="6172741" y="1542888"/>
                    <a:pt x="6172386" y="1543396"/>
                  </a:cubicBezTo>
                  <a:lnTo>
                    <a:pt x="6172165" y="1543703"/>
                  </a:lnTo>
                  <a:cubicBezTo>
                    <a:pt x="6171590" y="1544528"/>
                    <a:pt x="6171024" y="1545324"/>
                    <a:pt x="6170459" y="1546110"/>
                  </a:cubicBezTo>
                  <a:lnTo>
                    <a:pt x="6170075" y="1546638"/>
                  </a:lnTo>
                  <a:lnTo>
                    <a:pt x="6168819" y="1548364"/>
                  </a:lnTo>
                  <a:lnTo>
                    <a:pt x="6168233" y="1549141"/>
                  </a:lnTo>
                  <a:lnTo>
                    <a:pt x="6167955" y="1549515"/>
                  </a:lnTo>
                  <a:lnTo>
                    <a:pt x="6155210" y="1549515"/>
                  </a:lnTo>
                  <a:lnTo>
                    <a:pt x="6155210" y="1549323"/>
                  </a:lnTo>
                  <a:lnTo>
                    <a:pt x="6162201" y="1549323"/>
                  </a:lnTo>
                  <a:cubicBezTo>
                    <a:pt x="6163838" y="1549323"/>
                    <a:pt x="6165164" y="1547996"/>
                    <a:pt x="6165164" y="1546360"/>
                  </a:cubicBezTo>
                  <a:lnTo>
                    <a:pt x="6165165" y="1531571"/>
                  </a:lnTo>
                  <a:close/>
                  <a:moveTo>
                    <a:pt x="6135253" y="1579263"/>
                  </a:moveTo>
                  <a:lnTo>
                    <a:pt x="6135061" y="1579379"/>
                  </a:lnTo>
                  <a:lnTo>
                    <a:pt x="6133891" y="1580165"/>
                  </a:lnTo>
                  <a:lnTo>
                    <a:pt x="6132875" y="1580807"/>
                  </a:lnTo>
                  <a:lnTo>
                    <a:pt x="6131589" y="1581632"/>
                  </a:lnTo>
                  <a:lnTo>
                    <a:pt x="6130630" y="1582246"/>
                  </a:lnTo>
                  <a:lnTo>
                    <a:pt x="6129182" y="1583128"/>
                  </a:lnTo>
                  <a:lnTo>
                    <a:pt x="6128031" y="1583809"/>
                  </a:lnTo>
                  <a:lnTo>
                    <a:pt x="6127417" y="1584164"/>
                  </a:lnTo>
                  <a:lnTo>
                    <a:pt x="6126631" y="1584624"/>
                  </a:lnTo>
                  <a:lnTo>
                    <a:pt x="6125432" y="1585296"/>
                  </a:lnTo>
                  <a:lnTo>
                    <a:pt x="6124713" y="1585689"/>
                  </a:lnTo>
                  <a:lnTo>
                    <a:pt x="6123946" y="1586111"/>
                  </a:lnTo>
                  <a:lnTo>
                    <a:pt x="6122651" y="1586801"/>
                  </a:lnTo>
                  <a:lnTo>
                    <a:pt x="6121903" y="1587185"/>
                  </a:lnTo>
                  <a:lnTo>
                    <a:pt x="6121146" y="1587588"/>
                  </a:lnTo>
                  <a:lnTo>
                    <a:pt x="6119765" y="1588269"/>
                  </a:lnTo>
                  <a:lnTo>
                    <a:pt x="6118969" y="1588652"/>
                  </a:lnTo>
                  <a:lnTo>
                    <a:pt x="6118221" y="1589026"/>
                  </a:lnTo>
                  <a:lnTo>
                    <a:pt x="6116754" y="1589698"/>
                  </a:lnTo>
                  <a:lnTo>
                    <a:pt x="6115919" y="1590072"/>
                  </a:lnTo>
                  <a:lnTo>
                    <a:pt x="6115161" y="1590417"/>
                  </a:lnTo>
                  <a:cubicBezTo>
                    <a:pt x="6114596" y="1590666"/>
                    <a:pt x="6114001" y="1590916"/>
                    <a:pt x="6113416" y="1591155"/>
                  </a:cubicBezTo>
                  <a:lnTo>
                    <a:pt x="6112716" y="1591453"/>
                  </a:lnTo>
                  <a:lnTo>
                    <a:pt x="6111987" y="1591759"/>
                  </a:lnTo>
                  <a:lnTo>
                    <a:pt x="6110021" y="1592527"/>
                  </a:lnTo>
                  <a:lnTo>
                    <a:pt x="6109292" y="1592805"/>
                  </a:lnTo>
                  <a:cubicBezTo>
                    <a:pt x="6109091" y="1592881"/>
                    <a:pt x="6108899" y="1592968"/>
                    <a:pt x="6108688" y="1593035"/>
                  </a:cubicBezTo>
                  <a:cubicBezTo>
                    <a:pt x="6107844" y="1593351"/>
                    <a:pt x="6106971" y="1593649"/>
                    <a:pt x="6106099" y="1593946"/>
                  </a:cubicBezTo>
                  <a:lnTo>
                    <a:pt x="6105274" y="1594234"/>
                  </a:lnTo>
                  <a:cubicBezTo>
                    <a:pt x="6102886" y="1595030"/>
                    <a:pt x="6100479" y="1595739"/>
                    <a:pt x="6098053" y="1596353"/>
                  </a:cubicBezTo>
                  <a:cubicBezTo>
                    <a:pt x="6097871" y="1596411"/>
                    <a:pt x="6097679" y="1596449"/>
                    <a:pt x="6097487" y="1596497"/>
                  </a:cubicBezTo>
                  <a:lnTo>
                    <a:pt x="6096902" y="1596631"/>
                  </a:lnTo>
                  <a:lnTo>
                    <a:pt x="6094533" y="1597197"/>
                  </a:lnTo>
                  <a:lnTo>
                    <a:pt x="6077770" y="1597197"/>
                  </a:lnTo>
                  <a:lnTo>
                    <a:pt x="6077770" y="1579263"/>
                  </a:lnTo>
                  <a:close/>
                  <a:moveTo>
                    <a:pt x="6088539" y="1573337"/>
                  </a:moveTo>
                  <a:lnTo>
                    <a:pt x="6027287" y="1573337"/>
                  </a:lnTo>
                  <a:lnTo>
                    <a:pt x="6027287" y="1555403"/>
                  </a:lnTo>
                  <a:lnTo>
                    <a:pt x="6088568" y="1555403"/>
                  </a:lnTo>
                  <a:close/>
                  <a:moveTo>
                    <a:pt x="6074183" y="1549534"/>
                  </a:moveTo>
                  <a:lnTo>
                    <a:pt x="6074183" y="1542514"/>
                  </a:lnTo>
                  <a:lnTo>
                    <a:pt x="6149264" y="1542514"/>
                  </a:lnTo>
                  <a:lnTo>
                    <a:pt x="6149264" y="1549534"/>
                  </a:lnTo>
                  <a:close/>
                  <a:moveTo>
                    <a:pt x="6139396" y="1516074"/>
                  </a:moveTo>
                  <a:lnTo>
                    <a:pt x="6139396" y="1535897"/>
                  </a:lnTo>
                  <a:lnTo>
                    <a:pt x="6117338" y="1535897"/>
                  </a:lnTo>
                  <a:lnTo>
                    <a:pt x="6117338" y="1516074"/>
                  </a:lnTo>
                  <a:close/>
                  <a:moveTo>
                    <a:pt x="6096988" y="1472918"/>
                  </a:moveTo>
                  <a:lnTo>
                    <a:pt x="6097372" y="1472496"/>
                  </a:lnTo>
                  <a:lnTo>
                    <a:pt x="6097688" y="1472122"/>
                  </a:lnTo>
                  <a:cubicBezTo>
                    <a:pt x="6097813" y="1471978"/>
                    <a:pt x="6097938" y="1471834"/>
                    <a:pt x="6098053" y="1471681"/>
                  </a:cubicBezTo>
                  <a:cubicBezTo>
                    <a:pt x="6098167" y="1471527"/>
                    <a:pt x="6098254" y="1471422"/>
                    <a:pt x="6098359" y="1471288"/>
                  </a:cubicBezTo>
                  <a:lnTo>
                    <a:pt x="6098685" y="1470846"/>
                  </a:lnTo>
                  <a:lnTo>
                    <a:pt x="6098983" y="1470415"/>
                  </a:lnTo>
                  <a:lnTo>
                    <a:pt x="6099069" y="1470281"/>
                  </a:lnTo>
                  <a:lnTo>
                    <a:pt x="6106070" y="1470281"/>
                  </a:lnTo>
                  <a:lnTo>
                    <a:pt x="6106070" y="1504661"/>
                  </a:lnTo>
                  <a:lnTo>
                    <a:pt x="6084013" y="1504661"/>
                  </a:lnTo>
                  <a:lnTo>
                    <a:pt x="6084013" y="1479008"/>
                  </a:lnTo>
                  <a:cubicBezTo>
                    <a:pt x="6084879" y="1478950"/>
                    <a:pt x="6085740" y="1478837"/>
                    <a:pt x="6086592" y="1478672"/>
                  </a:cubicBezTo>
                  <a:cubicBezTo>
                    <a:pt x="6086937" y="1478602"/>
                    <a:pt x="6087283" y="1478525"/>
                    <a:pt x="6087628" y="1478442"/>
                  </a:cubicBezTo>
                  <a:lnTo>
                    <a:pt x="6087877" y="1478375"/>
                  </a:lnTo>
                  <a:lnTo>
                    <a:pt x="6087983" y="1478375"/>
                  </a:lnTo>
                  <a:lnTo>
                    <a:pt x="6088654" y="1478183"/>
                  </a:lnTo>
                  <a:lnTo>
                    <a:pt x="6088951" y="1478077"/>
                  </a:lnTo>
                  <a:lnTo>
                    <a:pt x="6089114" y="1478077"/>
                  </a:lnTo>
                  <a:lnTo>
                    <a:pt x="6089661" y="1477886"/>
                  </a:lnTo>
                  <a:lnTo>
                    <a:pt x="6089959" y="1477771"/>
                  </a:lnTo>
                  <a:lnTo>
                    <a:pt x="6090083" y="1477713"/>
                  </a:lnTo>
                  <a:cubicBezTo>
                    <a:pt x="6090265" y="1477646"/>
                    <a:pt x="6090457" y="1477569"/>
                    <a:pt x="6090640" y="1477483"/>
                  </a:cubicBezTo>
                  <a:lnTo>
                    <a:pt x="6091061" y="1477291"/>
                  </a:lnTo>
                  <a:lnTo>
                    <a:pt x="6091599" y="1477042"/>
                  </a:lnTo>
                  <a:lnTo>
                    <a:pt x="6092011" y="1476821"/>
                  </a:lnTo>
                  <a:lnTo>
                    <a:pt x="6092519" y="1476543"/>
                  </a:lnTo>
                  <a:lnTo>
                    <a:pt x="6092912" y="1476303"/>
                  </a:lnTo>
                  <a:lnTo>
                    <a:pt x="6093411" y="1475996"/>
                  </a:lnTo>
                  <a:lnTo>
                    <a:pt x="6093823" y="1475718"/>
                  </a:lnTo>
                  <a:lnTo>
                    <a:pt x="6094284" y="1475392"/>
                  </a:lnTo>
                  <a:lnTo>
                    <a:pt x="6094658" y="1475114"/>
                  </a:lnTo>
                  <a:cubicBezTo>
                    <a:pt x="6094811" y="1474999"/>
                    <a:pt x="6094964" y="1474884"/>
                    <a:pt x="6095108" y="1474759"/>
                  </a:cubicBezTo>
                  <a:lnTo>
                    <a:pt x="6095473" y="1474452"/>
                  </a:lnTo>
                  <a:lnTo>
                    <a:pt x="6095904" y="1474078"/>
                  </a:lnTo>
                  <a:lnTo>
                    <a:pt x="6096259" y="1473743"/>
                  </a:lnTo>
                  <a:lnTo>
                    <a:pt x="6096672" y="1473340"/>
                  </a:lnTo>
                  <a:close/>
                  <a:moveTo>
                    <a:pt x="6106070" y="1431786"/>
                  </a:moveTo>
                  <a:lnTo>
                    <a:pt x="6106070" y="1458868"/>
                  </a:lnTo>
                  <a:lnTo>
                    <a:pt x="6102407" y="1458868"/>
                  </a:lnTo>
                  <a:lnTo>
                    <a:pt x="6102407" y="1458801"/>
                  </a:lnTo>
                  <a:cubicBezTo>
                    <a:pt x="6102312" y="1454624"/>
                    <a:pt x="6100872" y="1450588"/>
                    <a:pt x="6098302" y="1447293"/>
                  </a:cubicBezTo>
                  <a:lnTo>
                    <a:pt x="6086343" y="1431776"/>
                  </a:lnTo>
                  <a:close/>
                  <a:moveTo>
                    <a:pt x="6071766" y="1388438"/>
                  </a:moveTo>
                  <a:lnTo>
                    <a:pt x="6071766" y="1406381"/>
                  </a:lnTo>
                  <a:lnTo>
                    <a:pt x="6066760" y="1406381"/>
                  </a:lnTo>
                  <a:lnTo>
                    <a:pt x="6056642" y="1393243"/>
                  </a:lnTo>
                  <a:cubicBezTo>
                    <a:pt x="6056086" y="1392512"/>
                    <a:pt x="6055220" y="1392083"/>
                    <a:pt x="6054302" y="1392082"/>
                  </a:cubicBezTo>
                  <a:lnTo>
                    <a:pt x="6010513" y="1392082"/>
                  </a:lnTo>
                  <a:lnTo>
                    <a:pt x="6010513" y="1388419"/>
                  </a:lnTo>
                  <a:close/>
                  <a:moveTo>
                    <a:pt x="6004635" y="1388438"/>
                  </a:moveTo>
                  <a:lnTo>
                    <a:pt x="6004635" y="1392082"/>
                  </a:lnTo>
                  <a:lnTo>
                    <a:pt x="5943382" y="1392082"/>
                  </a:lnTo>
                  <a:lnTo>
                    <a:pt x="5943382" y="1388419"/>
                  </a:lnTo>
                  <a:close/>
                  <a:moveTo>
                    <a:pt x="5937503" y="1388438"/>
                  </a:moveTo>
                  <a:lnTo>
                    <a:pt x="5937503" y="1392082"/>
                  </a:lnTo>
                  <a:lnTo>
                    <a:pt x="5883233" y="1392082"/>
                  </a:lnTo>
                  <a:cubicBezTo>
                    <a:pt x="5882305" y="1392086"/>
                    <a:pt x="5881433" y="1392522"/>
                    <a:pt x="5880873" y="1393262"/>
                  </a:cubicBezTo>
                  <a:lnTo>
                    <a:pt x="5876251" y="1399400"/>
                  </a:lnTo>
                  <a:lnTo>
                    <a:pt x="5876251" y="1388419"/>
                  </a:lnTo>
                  <a:close/>
                  <a:moveTo>
                    <a:pt x="5825797" y="1364549"/>
                  </a:moveTo>
                  <a:lnTo>
                    <a:pt x="5887049" y="1364549"/>
                  </a:lnTo>
                  <a:lnTo>
                    <a:pt x="5887049" y="1382492"/>
                  </a:lnTo>
                  <a:lnTo>
                    <a:pt x="5825797" y="1382492"/>
                  </a:lnTo>
                  <a:close/>
                  <a:moveTo>
                    <a:pt x="5872290" y="1349838"/>
                  </a:moveTo>
                  <a:lnTo>
                    <a:pt x="5872290" y="1357107"/>
                  </a:lnTo>
                  <a:lnTo>
                    <a:pt x="5797208" y="1357107"/>
                  </a:lnTo>
                  <a:lnTo>
                    <a:pt x="5797208" y="1349838"/>
                  </a:lnTo>
                  <a:close/>
                  <a:moveTo>
                    <a:pt x="5872290" y="1334330"/>
                  </a:moveTo>
                  <a:lnTo>
                    <a:pt x="5872290" y="1343920"/>
                  </a:lnTo>
                  <a:lnTo>
                    <a:pt x="5868377" y="1343920"/>
                  </a:lnTo>
                  <a:lnTo>
                    <a:pt x="5868377" y="1334330"/>
                  </a:lnTo>
                  <a:close/>
                  <a:moveTo>
                    <a:pt x="5872290" y="1318593"/>
                  </a:moveTo>
                  <a:lnTo>
                    <a:pt x="5872290" y="1328413"/>
                  </a:lnTo>
                  <a:lnTo>
                    <a:pt x="5868377" y="1328413"/>
                  </a:lnTo>
                  <a:lnTo>
                    <a:pt x="5868377" y="1318593"/>
                  </a:lnTo>
                  <a:close/>
                  <a:moveTo>
                    <a:pt x="5872290" y="1301004"/>
                  </a:moveTo>
                  <a:lnTo>
                    <a:pt x="5872290" y="1312656"/>
                  </a:lnTo>
                  <a:lnTo>
                    <a:pt x="5868377" y="1312656"/>
                  </a:lnTo>
                  <a:lnTo>
                    <a:pt x="5868377" y="1300985"/>
                  </a:lnTo>
                  <a:close/>
                  <a:moveTo>
                    <a:pt x="5872290" y="1285497"/>
                  </a:moveTo>
                  <a:lnTo>
                    <a:pt x="5872290" y="1295087"/>
                  </a:lnTo>
                  <a:lnTo>
                    <a:pt x="5868377" y="1295087"/>
                  </a:lnTo>
                  <a:lnTo>
                    <a:pt x="5868377" y="1285497"/>
                  </a:lnTo>
                  <a:close/>
                  <a:moveTo>
                    <a:pt x="5872290" y="1269990"/>
                  </a:moveTo>
                  <a:lnTo>
                    <a:pt x="5872290" y="1279580"/>
                  </a:lnTo>
                  <a:lnTo>
                    <a:pt x="5868377" y="1279580"/>
                  </a:lnTo>
                  <a:lnTo>
                    <a:pt x="5868377" y="1269990"/>
                  </a:lnTo>
                  <a:close/>
                  <a:moveTo>
                    <a:pt x="5872290" y="1254492"/>
                  </a:moveTo>
                  <a:lnTo>
                    <a:pt x="5872290" y="1264082"/>
                  </a:lnTo>
                  <a:lnTo>
                    <a:pt x="5868377" y="1264082"/>
                  </a:lnTo>
                  <a:lnTo>
                    <a:pt x="5868377" y="1254492"/>
                  </a:lnTo>
                  <a:close/>
                  <a:moveTo>
                    <a:pt x="5872290" y="1239148"/>
                  </a:moveTo>
                  <a:lnTo>
                    <a:pt x="5872290" y="1248604"/>
                  </a:lnTo>
                  <a:lnTo>
                    <a:pt x="5868377" y="1248604"/>
                  </a:lnTo>
                  <a:lnTo>
                    <a:pt x="5868377" y="1239148"/>
                  </a:lnTo>
                  <a:close/>
                  <a:moveTo>
                    <a:pt x="5862460" y="1323436"/>
                  </a:moveTo>
                  <a:lnTo>
                    <a:pt x="5862460" y="1343259"/>
                  </a:lnTo>
                  <a:lnTo>
                    <a:pt x="5840403" y="1343259"/>
                  </a:lnTo>
                  <a:lnTo>
                    <a:pt x="5840403" y="1323397"/>
                  </a:lnTo>
                  <a:close/>
                  <a:moveTo>
                    <a:pt x="5834735" y="1273337"/>
                  </a:moveTo>
                  <a:cubicBezTo>
                    <a:pt x="5833940" y="1273467"/>
                    <a:pt x="5833191" y="1272928"/>
                    <a:pt x="5833061" y="1272134"/>
                  </a:cubicBezTo>
                  <a:cubicBezTo>
                    <a:pt x="5832930" y="1271339"/>
                    <a:pt x="5833469" y="1270590"/>
                    <a:pt x="5834264" y="1270460"/>
                  </a:cubicBezTo>
                  <a:cubicBezTo>
                    <a:pt x="5834420" y="1270434"/>
                    <a:pt x="5834579" y="1270434"/>
                    <a:pt x="5834735" y="1270460"/>
                  </a:cubicBezTo>
                  <a:cubicBezTo>
                    <a:pt x="5835530" y="1270329"/>
                    <a:pt x="5836279" y="1270868"/>
                    <a:pt x="5836409" y="1271662"/>
                  </a:cubicBezTo>
                  <a:cubicBezTo>
                    <a:pt x="5836539" y="1272457"/>
                    <a:pt x="5836001" y="1273206"/>
                    <a:pt x="5835206" y="1273337"/>
                  </a:cubicBezTo>
                  <a:cubicBezTo>
                    <a:pt x="5835050" y="1273362"/>
                    <a:pt x="5834891" y="1273362"/>
                    <a:pt x="5834735" y="1273337"/>
                  </a:cubicBezTo>
                  <a:close/>
                  <a:moveTo>
                    <a:pt x="5836298" y="1317672"/>
                  </a:moveTo>
                  <a:cubicBezTo>
                    <a:pt x="5836230" y="1318538"/>
                    <a:pt x="5835474" y="1319185"/>
                    <a:pt x="5834607" y="1319117"/>
                  </a:cubicBezTo>
                  <a:cubicBezTo>
                    <a:pt x="5833836" y="1319057"/>
                    <a:pt x="5833223" y="1318444"/>
                    <a:pt x="5833162" y="1317672"/>
                  </a:cubicBezTo>
                  <a:cubicBezTo>
                    <a:pt x="5833230" y="1316806"/>
                    <a:pt x="5833987" y="1316159"/>
                    <a:pt x="5834853" y="1316227"/>
                  </a:cubicBezTo>
                  <a:cubicBezTo>
                    <a:pt x="5835625" y="1316287"/>
                    <a:pt x="5836238" y="1316900"/>
                    <a:pt x="5836298" y="1317672"/>
                  </a:cubicBezTo>
                  <a:close/>
                  <a:moveTo>
                    <a:pt x="5807029" y="1266173"/>
                  </a:moveTo>
                  <a:lnTo>
                    <a:pt x="5807029" y="1239090"/>
                  </a:lnTo>
                  <a:lnTo>
                    <a:pt x="5829086" y="1239090"/>
                  </a:lnTo>
                  <a:lnTo>
                    <a:pt x="5829086" y="1266173"/>
                  </a:lnTo>
                  <a:close/>
                  <a:moveTo>
                    <a:pt x="5807029" y="1311956"/>
                  </a:moveTo>
                  <a:lnTo>
                    <a:pt x="5807029" y="1277585"/>
                  </a:lnTo>
                  <a:lnTo>
                    <a:pt x="5829086" y="1277585"/>
                  </a:lnTo>
                  <a:lnTo>
                    <a:pt x="5829086" y="1311956"/>
                  </a:lnTo>
                  <a:close/>
                  <a:moveTo>
                    <a:pt x="5829086" y="1323378"/>
                  </a:moveTo>
                  <a:lnTo>
                    <a:pt x="5829086" y="1343201"/>
                  </a:lnTo>
                  <a:lnTo>
                    <a:pt x="5807029" y="1343201"/>
                  </a:lnTo>
                  <a:lnTo>
                    <a:pt x="5807029" y="1323397"/>
                  </a:lnTo>
                  <a:close/>
                  <a:moveTo>
                    <a:pt x="5862412" y="1277585"/>
                  </a:moveTo>
                  <a:lnTo>
                    <a:pt x="5862412" y="1311956"/>
                  </a:lnTo>
                  <a:lnTo>
                    <a:pt x="5840355" y="1311956"/>
                  </a:lnTo>
                  <a:lnTo>
                    <a:pt x="5840355" y="1277585"/>
                  </a:lnTo>
                  <a:close/>
                  <a:moveTo>
                    <a:pt x="5862412" y="1239090"/>
                  </a:moveTo>
                  <a:lnTo>
                    <a:pt x="5862412" y="1266173"/>
                  </a:lnTo>
                  <a:lnTo>
                    <a:pt x="5840355" y="1266173"/>
                  </a:lnTo>
                  <a:lnTo>
                    <a:pt x="5840355" y="1239090"/>
                  </a:lnTo>
                  <a:close/>
                  <a:moveTo>
                    <a:pt x="5872242" y="1233163"/>
                  </a:moveTo>
                  <a:lnTo>
                    <a:pt x="5797161" y="1233163"/>
                  </a:lnTo>
                  <a:lnTo>
                    <a:pt x="5797161" y="1226700"/>
                  </a:lnTo>
                  <a:lnTo>
                    <a:pt x="5872242" y="1226700"/>
                  </a:lnTo>
                  <a:close/>
                  <a:moveTo>
                    <a:pt x="5797161" y="1248508"/>
                  </a:moveTo>
                  <a:lnTo>
                    <a:pt x="5797161" y="1239052"/>
                  </a:lnTo>
                  <a:lnTo>
                    <a:pt x="5801083" y="1239052"/>
                  </a:lnTo>
                  <a:lnTo>
                    <a:pt x="5801083" y="1248508"/>
                  </a:lnTo>
                  <a:close/>
                  <a:moveTo>
                    <a:pt x="5797161" y="1264015"/>
                  </a:moveTo>
                  <a:lnTo>
                    <a:pt x="5797161" y="1254425"/>
                  </a:lnTo>
                  <a:lnTo>
                    <a:pt x="5801083" y="1254425"/>
                  </a:lnTo>
                  <a:lnTo>
                    <a:pt x="5801083" y="1264015"/>
                  </a:lnTo>
                  <a:close/>
                  <a:moveTo>
                    <a:pt x="5797161" y="1279522"/>
                  </a:moveTo>
                  <a:lnTo>
                    <a:pt x="5797161" y="1269932"/>
                  </a:lnTo>
                  <a:lnTo>
                    <a:pt x="5801083" y="1269932"/>
                  </a:lnTo>
                  <a:lnTo>
                    <a:pt x="5801083" y="1279522"/>
                  </a:lnTo>
                  <a:close/>
                  <a:moveTo>
                    <a:pt x="5797161" y="1295030"/>
                  </a:moveTo>
                  <a:lnTo>
                    <a:pt x="5797161" y="1285439"/>
                  </a:lnTo>
                  <a:lnTo>
                    <a:pt x="5801083" y="1285439"/>
                  </a:lnTo>
                  <a:lnTo>
                    <a:pt x="5801083" y="1295030"/>
                  </a:lnTo>
                  <a:close/>
                  <a:moveTo>
                    <a:pt x="5797161" y="1312618"/>
                  </a:moveTo>
                  <a:lnTo>
                    <a:pt x="5797161" y="1300947"/>
                  </a:lnTo>
                  <a:lnTo>
                    <a:pt x="5801083" y="1300947"/>
                  </a:lnTo>
                  <a:lnTo>
                    <a:pt x="5801083" y="1312656"/>
                  </a:lnTo>
                  <a:close/>
                  <a:moveTo>
                    <a:pt x="5797161" y="1328356"/>
                  </a:moveTo>
                  <a:lnTo>
                    <a:pt x="5797161" y="1318535"/>
                  </a:lnTo>
                  <a:lnTo>
                    <a:pt x="5801083" y="1318535"/>
                  </a:lnTo>
                  <a:lnTo>
                    <a:pt x="5801083" y="1328356"/>
                  </a:lnTo>
                  <a:close/>
                  <a:moveTo>
                    <a:pt x="5797161" y="1343863"/>
                  </a:moveTo>
                  <a:lnTo>
                    <a:pt x="5797161" y="1334273"/>
                  </a:lnTo>
                  <a:lnTo>
                    <a:pt x="5801083" y="1334273"/>
                  </a:lnTo>
                  <a:lnTo>
                    <a:pt x="5801083" y="1343863"/>
                  </a:lnTo>
                  <a:close/>
                  <a:moveTo>
                    <a:pt x="5878159" y="1251797"/>
                  </a:moveTo>
                  <a:lnTo>
                    <a:pt x="5878159" y="1240730"/>
                  </a:lnTo>
                  <a:lnTo>
                    <a:pt x="5882197" y="1240730"/>
                  </a:lnTo>
                  <a:lnTo>
                    <a:pt x="5882197" y="1251816"/>
                  </a:lnTo>
                  <a:close/>
                  <a:moveTo>
                    <a:pt x="5925727" y="1251797"/>
                  </a:moveTo>
                  <a:lnTo>
                    <a:pt x="5925727" y="1240730"/>
                  </a:lnTo>
                  <a:lnTo>
                    <a:pt x="5929754" y="1240730"/>
                  </a:lnTo>
                  <a:lnTo>
                    <a:pt x="5929754" y="1251816"/>
                  </a:lnTo>
                  <a:close/>
                  <a:moveTo>
                    <a:pt x="5892928" y="1287051"/>
                  </a:moveTo>
                  <a:lnTo>
                    <a:pt x="5892928" y="1269117"/>
                  </a:lnTo>
                  <a:lnTo>
                    <a:pt x="5929764" y="1269117"/>
                  </a:lnTo>
                  <a:lnTo>
                    <a:pt x="5929764" y="1283330"/>
                  </a:lnTo>
                  <a:lnTo>
                    <a:pt x="5922773" y="1283330"/>
                  </a:lnTo>
                  <a:cubicBezTo>
                    <a:pt x="5921136" y="1283330"/>
                    <a:pt x="5919810" y="1284656"/>
                    <a:pt x="5919810" y="1286293"/>
                  </a:cubicBezTo>
                  <a:lnTo>
                    <a:pt x="5919809" y="1287051"/>
                  </a:lnTo>
                  <a:close/>
                  <a:moveTo>
                    <a:pt x="5929764" y="1339653"/>
                  </a:moveTo>
                  <a:lnTo>
                    <a:pt x="5929764" y="1350749"/>
                  </a:lnTo>
                  <a:lnTo>
                    <a:pt x="5925736" y="1350749"/>
                  </a:lnTo>
                  <a:lnTo>
                    <a:pt x="5925736" y="1339653"/>
                  </a:lnTo>
                  <a:close/>
                  <a:moveTo>
                    <a:pt x="5922207" y="1333793"/>
                  </a:moveTo>
                  <a:lnTo>
                    <a:pt x="5921958" y="1333851"/>
                  </a:lnTo>
                  <a:cubicBezTo>
                    <a:pt x="5921838" y="1333879"/>
                    <a:pt x="5921723" y="1333921"/>
                    <a:pt x="5921613" y="1333975"/>
                  </a:cubicBezTo>
                  <a:lnTo>
                    <a:pt x="5921430" y="1334062"/>
                  </a:lnTo>
                  <a:cubicBezTo>
                    <a:pt x="5921307" y="1334119"/>
                    <a:pt x="5921188" y="1334186"/>
                    <a:pt x="5921075" y="1334263"/>
                  </a:cubicBezTo>
                  <a:lnTo>
                    <a:pt x="5920701" y="1334589"/>
                  </a:lnTo>
                  <a:cubicBezTo>
                    <a:pt x="5920639" y="1334645"/>
                    <a:pt x="5920581" y="1334706"/>
                    <a:pt x="5920528" y="1334771"/>
                  </a:cubicBezTo>
                  <a:lnTo>
                    <a:pt x="5892928" y="1334771"/>
                  </a:lnTo>
                  <a:lnTo>
                    <a:pt x="5892928" y="1316828"/>
                  </a:lnTo>
                  <a:lnTo>
                    <a:pt x="5929764" y="1316828"/>
                  </a:lnTo>
                  <a:lnTo>
                    <a:pt x="5929764" y="1333755"/>
                  </a:lnTo>
                  <a:lnTo>
                    <a:pt x="5922773" y="1333755"/>
                  </a:lnTo>
                  <a:cubicBezTo>
                    <a:pt x="5922591" y="1333735"/>
                    <a:pt x="5922408" y="1333735"/>
                    <a:pt x="5922226" y="1333755"/>
                  </a:cubicBezTo>
                  <a:close/>
                  <a:moveTo>
                    <a:pt x="5925736" y="1300343"/>
                  </a:moveTo>
                  <a:lnTo>
                    <a:pt x="5925736" y="1289247"/>
                  </a:lnTo>
                  <a:lnTo>
                    <a:pt x="5929764" y="1289247"/>
                  </a:lnTo>
                  <a:lnTo>
                    <a:pt x="5929764" y="1300343"/>
                  </a:lnTo>
                  <a:close/>
                  <a:moveTo>
                    <a:pt x="5887011" y="1283972"/>
                  </a:moveTo>
                  <a:cubicBezTo>
                    <a:pt x="5886485" y="1283554"/>
                    <a:pt x="5885832" y="1283328"/>
                    <a:pt x="5885160" y="1283330"/>
                  </a:cubicBezTo>
                  <a:lnTo>
                    <a:pt x="5878169" y="1283330"/>
                  </a:lnTo>
                  <a:lnTo>
                    <a:pt x="5878169" y="1269117"/>
                  </a:lnTo>
                  <a:lnTo>
                    <a:pt x="5887011" y="1269117"/>
                  </a:lnTo>
                  <a:close/>
                  <a:moveTo>
                    <a:pt x="5885170" y="1306260"/>
                  </a:moveTo>
                  <a:cubicBezTo>
                    <a:pt x="5886803" y="1306254"/>
                    <a:pt x="5888124" y="1304929"/>
                    <a:pt x="5888124" y="1303296"/>
                  </a:cubicBezTo>
                  <a:lnTo>
                    <a:pt x="5888124" y="1292968"/>
                  </a:lnTo>
                  <a:lnTo>
                    <a:pt x="5919771" y="1292968"/>
                  </a:lnTo>
                  <a:lnTo>
                    <a:pt x="5919771" y="1303296"/>
                  </a:lnTo>
                  <a:cubicBezTo>
                    <a:pt x="5919776" y="1304931"/>
                    <a:pt x="5921100" y="1306254"/>
                    <a:pt x="5922734" y="1306260"/>
                  </a:cubicBezTo>
                  <a:lnTo>
                    <a:pt x="5929726" y="1306260"/>
                  </a:lnTo>
                  <a:lnTo>
                    <a:pt x="5929726" y="1310911"/>
                  </a:lnTo>
                  <a:lnTo>
                    <a:pt x="5878130" y="1310911"/>
                  </a:lnTo>
                  <a:lnTo>
                    <a:pt x="5878130" y="1306260"/>
                  </a:lnTo>
                  <a:close/>
                  <a:moveTo>
                    <a:pt x="5887011" y="1334378"/>
                  </a:moveTo>
                  <a:cubicBezTo>
                    <a:pt x="5886485" y="1333960"/>
                    <a:pt x="5885832" y="1333734"/>
                    <a:pt x="5885160" y="1333736"/>
                  </a:cubicBezTo>
                  <a:lnTo>
                    <a:pt x="5878169" y="1333736"/>
                  </a:lnTo>
                  <a:lnTo>
                    <a:pt x="5878169" y="1316828"/>
                  </a:lnTo>
                  <a:lnTo>
                    <a:pt x="5887011" y="1316828"/>
                  </a:lnTo>
                  <a:close/>
                  <a:moveTo>
                    <a:pt x="5885170" y="1356666"/>
                  </a:moveTo>
                  <a:cubicBezTo>
                    <a:pt x="5886803" y="1356660"/>
                    <a:pt x="5888124" y="1355335"/>
                    <a:pt x="5888124" y="1353702"/>
                  </a:cubicBezTo>
                  <a:lnTo>
                    <a:pt x="5888124" y="1340688"/>
                  </a:lnTo>
                  <a:lnTo>
                    <a:pt x="5919771" y="1340688"/>
                  </a:lnTo>
                  <a:lnTo>
                    <a:pt x="5919771" y="1353702"/>
                  </a:lnTo>
                  <a:cubicBezTo>
                    <a:pt x="5919776" y="1355337"/>
                    <a:pt x="5921100" y="1356660"/>
                    <a:pt x="5922734" y="1356666"/>
                  </a:cubicBezTo>
                  <a:lnTo>
                    <a:pt x="5929726" y="1356666"/>
                  </a:lnTo>
                  <a:lnTo>
                    <a:pt x="5929726" y="1358584"/>
                  </a:lnTo>
                  <a:lnTo>
                    <a:pt x="5878130" y="1358584"/>
                  </a:lnTo>
                  <a:lnTo>
                    <a:pt x="5878130" y="1356666"/>
                  </a:lnTo>
                  <a:close/>
                  <a:moveTo>
                    <a:pt x="5922773" y="1257724"/>
                  </a:moveTo>
                  <a:lnTo>
                    <a:pt x="5929764" y="1257724"/>
                  </a:lnTo>
                  <a:lnTo>
                    <a:pt x="5929764" y="1263190"/>
                  </a:lnTo>
                  <a:lnTo>
                    <a:pt x="5878169" y="1263190"/>
                  </a:lnTo>
                  <a:lnTo>
                    <a:pt x="5878169" y="1257724"/>
                  </a:lnTo>
                  <a:lnTo>
                    <a:pt x="5885170" y="1257724"/>
                  </a:lnTo>
                  <a:cubicBezTo>
                    <a:pt x="5886801" y="1257724"/>
                    <a:pt x="5888124" y="1256401"/>
                    <a:pt x="5888124" y="1254770"/>
                  </a:cubicBezTo>
                  <a:lnTo>
                    <a:pt x="5888124" y="1245247"/>
                  </a:lnTo>
                  <a:lnTo>
                    <a:pt x="5919771" y="1245247"/>
                  </a:lnTo>
                  <a:lnTo>
                    <a:pt x="5919771" y="1254770"/>
                  </a:lnTo>
                  <a:cubicBezTo>
                    <a:pt x="5919776" y="1256407"/>
                    <a:pt x="5921107" y="1257729"/>
                    <a:pt x="5922744" y="1257724"/>
                  </a:cubicBezTo>
                  <a:cubicBezTo>
                    <a:pt x="5922760" y="1257724"/>
                    <a:pt x="5922776" y="1257724"/>
                    <a:pt x="5922793" y="1257724"/>
                  </a:cubicBezTo>
                  <a:close/>
                  <a:moveTo>
                    <a:pt x="5878169" y="1300343"/>
                  </a:moveTo>
                  <a:lnTo>
                    <a:pt x="5878169" y="1289247"/>
                  </a:lnTo>
                  <a:lnTo>
                    <a:pt x="5882206" y="1289247"/>
                  </a:lnTo>
                  <a:lnTo>
                    <a:pt x="5882206" y="1300343"/>
                  </a:lnTo>
                  <a:close/>
                  <a:moveTo>
                    <a:pt x="5878169" y="1350749"/>
                  </a:moveTo>
                  <a:lnTo>
                    <a:pt x="5878169" y="1339653"/>
                  </a:lnTo>
                  <a:lnTo>
                    <a:pt x="5882206" y="1339653"/>
                  </a:lnTo>
                  <a:lnTo>
                    <a:pt x="5882206" y="1350749"/>
                  </a:lnTo>
                  <a:close/>
                  <a:moveTo>
                    <a:pt x="5892928" y="1364549"/>
                  </a:moveTo>
                  <a:lnTo>
                    <a:pt x="5954181" y="1364549"/>
                  </a:lnTo>
                  <a:lnTo>
                    <a:pt x="5954181" y="1382492"/>
                  </a:lnTo>
                  <a:lnTo>
                    <a:pt x="5892928" y="1382492"/>
                  </a:lnTo>
                  <a:close/>
                  <a:moveTo>
                    <a:pt x="6010763" y="1334330"/>
                  </a:moveTo>
                  <a:lnTo>
                    <a:pt x="6010763" y="1343920"/>
                  </a:lnTo>
                  <a:lnTo>
                    <a:pt x="6006850" y="1343920"/>
                  </a:lnTo>
                  <a:lnTo>
                    <a:pt x="6006850" y="1334330"/>
                  </a:lnTo>
                  <a:close/>
                  <a:moveTo>
                    <a:pt x="6010763" y="1318593"/>
                  </a:moveTo>
                  <a:lnTo>
                    <a:pt x="6010763" y="1328413"/>
                  </a:lnTo>
                  <a:lnTo>
                    <a:pt x="6006850" y="1328413"/>
                  </a:lnTo>
                  <a:lnTo>
                    <a:pt x="6006850" y="1318593"/>
                  </a:lnTo>
                  <a:close/>
                  <a:moveTo>
                    <a:pt x="6010763" y="1301004"/>
                  </a:moveTo>
                  <a:lnTo>
                    <a:pt x="6010763" y="1312656"/>
                  </a:lnTo>
                  <a:lnTo>
                    <a:pt x="6006850" y="1312656"/>
                  </a:lnTo>
                  <a:lnTo>
                    <a:pt x="6006850" y="1300985"/>
                  </a:lnTo>
                  <a:close/>
                  <a:moveTo>
                    <a:pt x="6010763" y="1285497"/>
                  </a:moveTo>
                  <a:lnTo>
                    <a:pt x="6010763" y="1295087"/>
                  </a:lnTo>
                  <a:lnTo>
                    <a:pt x="6006850" y="1295087"/>
                  </a:lnTo>
                  <a:lnTo>
                    <a:pt x="6006850" y="1285497"/>
                  </a:lnTo>
                  <a:close/>
                  <a:moveTo>
                    <a:pt x="6010763" y="1269990"/>
                  </a:moveTo>
                  <a:lnTo>
                    <a:pt x="6010763" y="1279580"/>
                  </a:lnTo>
                  <a:lnTo>
                    <a:pt x="6006850" y="1279580"/>
                  </a:lnTo>
                  <a:lnTo>
                    <a:pt x="6006850" y="1269990"/>
                  </a:lnTo>
                  <a:close/>
                  <a:moveTo>
                    <a:pt x="6010763" y="1254492"/>
                  </a:moveTo>
                  <a:lnTo>
                    <a:pt x="6010763" y="1264082"/>
                  </a:lnTo>
                  <a:lnTo>
                    <a:pt x="6006850" y="1264082"/>
                  </a:lnTo>
                  <a:lnTo>
                    <a:pt x="6006850" y="1254492"/>
                  </a:lnTo>
                  <a:close/>
                  <a:moveTo>
                    <a:pt x="6010763" y="1239148"/>
                  </a:moveTo>
                  <a:lnTo>
                    <a:pt x="6010763" y="1248604"/>
                  </a:lnTo>
                  <a:lnTo>
                    <a:pt x="6006850" y="1248604"/>
                  </a:lnTo>
                  <a:lnTo>
                    <a:pt x="6006850" y="1239148"/>
                  </a:lnTo>
                  <a:close/>
                  <a:moveTo>
                    <a:pt x="6000933" y="1323436"/>
                  </a:moveTo>
                  <a:lnTo>
                    <a:pt x="6000933" y="1343259"/>
                  </a:lnTo>
                  <a:lnTo>
                    <a:pt x="5978875" y="1343259"/>
                  </a:lnTo>
                  <a:lnTo>
                    <a:pt x="5978875" y="1323397"/>
                  </a:lnTo>
                  <a:close/>
                  <a:moveTo>
                    <a:pt x="5973246" y="1273337"/>
                  </a:moveTo>
                  <a:cubicBezTo>
                    <a:pt x="5972451" y="1273467"/>
                    <a:pt x="5971702" y="1272928"/>
                    <a:pt x="5971572" y="1272134"/>
                  </a:cubicBezTo>
                  <a:cubicBezTo>
                    <a:pt x="5971442" y="1271339"/>
                    <a:pt x="5971980" y="1270590"/>
                    <a:pt x="5972775" y="1270460"/>
                  </a:cubicBezTo>
                  <a:cubicBezTo>
                    <a:pt x="5972931" y="1270434"/>
                    <a:pt x="5973090" y="1270434"/>
                    <a:pt x="5973246" y="1270460"/>
                  </a:cubicBezTo>
                  <a:cubicBezTo>
                    <a:pt x="5974041" y="1270329"/>
                    <a:pt x="5974790" y="1270868"/>
                    <a:pt x="5974920" y="1271662"/>
                  </a:cubicBezTo>
                  <a:cubicBezTo>
                    <a:pt x="5975051" y="1272457"/>
                    <a:pt x="5974512" y="1273206"/>
                    <a:pt x="5973717" y="1273337"/>
                  </a:cubicBezTo>
                  <a:cubicBezTo>
                    <a:pt x="5973562" y="1273362"/>
                    <a:pt x="5973402" y="1273362"/>
                    <a:pt x="5973246" y="1273337"/>
                  </a:cubicBezTo>
                  <a:close/>
                  <a:moveTo>
                    <a:pt x="5974809" y="1317672"/>
                  </a:moveTo>
                  <a:cubicBezTo>
                    <a:pt x="5974741" y="1318538"/>
                    <a:pt x="5973984" y="1319185"/>
                    <a:pt x="5973118" y="1319117"/>
                  </a:cubicBezTo>
                  <a:cubicBezTo>
                    <a:pt x="5972346" y="1319057"/>
                    <a:pt x="5971733" y="1318444"/>
                    <a:pt x="5971673" y="1317672"/>
                  </a:cubicBezTo>
                  <a:cubicBezTo>
                    <a:pt x="5971741" y="1316806"/>
                    <a:pt x="5972498" y="1316159"/>
                    <a:pt x="5973364" y="1316227"/>
                  </a:cubicBezTo>
                  <a:cubicBezTo>
                    <a:pt x="5974136" y="1316287"/>
                    <a:pt x="5974749" y="1316900"/>
                    <a:pt x="5974809" y="1317672"/>
                  </a:cubicBezTo>
                  <a:close/>
                  <a:moveTo>
                    <a:pt x="5945540" y="1266173"/>
                  </a:moveTo>
                  <a:lnTo>
                    <a:pt x="5945540" y="1239090"/>
                  </a:lnTo>
                  <a:lnTo>
                    <a:pt x="5967597" y="1239090"/>
                  </a:lnTo>
                  <a:lnTo>
                    <a:pt x="5967597" y="1266173"/>
                  </a:lnTo>
                  <a:close/>
                  <a:moveTo>
                    <a:pt x="5945540" y="1311956"/>
                  </a:moveTo>
                  <a:lnTo>
                    <a:pt x="5945540" y="1277585"/>
                  </a:lnTo>
                  <a:lnTo>
                    <a:pt x="5967597" y="1277585"/>
                  </a:lnTo>
                  <a:lnTo>
                    <a:pt x="5967597" y="1311956"/>
                  </a:lnTo>
                  <a:close/>
                  <a:moveTo>
                    <a:pt x="5967597" y="1323378"/>
                  </a:moveTo>
                  <a:lnTo>
                    <a:pt x="5967597" y="1343201"/>
                  </a:lnTo>
                  <a:lnTo>
                    <a:pt x="5945540" y="1343201"/>
                  </a:lnTo>
                  <a:lnTo>
                    <a:pt x="5945540" y="1323397"/>
                  </a:lnTo>
                  <a:close/>
                  <a:moveTo>
                    <a:pt x="6000923" y="1277585"/>
                  </a:moveTo>
                  <a:lnTo>
                    <a:pt x="6000923" y="1311956"/>
                  </a:lnTo>
                  <a:lnTo>
                    <a:pt x="5978866" y="1311956"/>
                  </a:lnTo>
                  <a:lnTo>
                    <a:pt x="5978866" y="1277585"/>
                  </a:lnTo>
                  <a:close/>
                  <a:moveTo>
                    <a:pt x="6000923" y="1239090"/>
                  </a:moveTo>
                  <a:lnTo>
                    <a:pt x="6000923" y="1266173"/>
                  </a:lnTo>
                  <a:lnTo>
                    <a:pt x="5978866" y="1266173"/>
                  </a:lnTo>
                  <a:lnTo>
                    <a:pt x="5978866" y="1239090"/>
                  </a:lnTo>
                  <a:close/>
                  <a:moveTo>
                    <a:pt x="6010753" y="1233163"/>
                  </a:moveTo>
                  <a:lnTo>
                    <a:pt x="5935700" y="1233163"/>
                  </a:lnTo>
                  <a:lnTo>
                    <a:pt x="5935700" y="1226700"/>
                  </a:lnTo>
                  <a:lnTo>
                    <a:pt x="6010782" y="1226700"/>
                  </a:lnTo>
                  <a:close/>
                  <a:moveTo>
                    <a:pt x="5935671" y="1248508"/>
                  </a:moveTo>
                  <a:lnTo>
                    <a:pt x="5935671" y="1239052"/>
                  </a:lnTo>
                  <a:lnTo>
                    <a:pt x="5939594" y="1239052"/>
                  </a:lnTo>
                  <a:lnTo>
                    <a:pt x="5939594" y="1248508"/>
                  </a:lnTo>
                  <a:close/>
                  <a:moveTo>
                    <a:pt x="5935671" y="1264015"/>
                  </a:moveTo>
                  <a:lnTo>
                    <a:pt x="5935671" y="1254425"/>
                  </a:lnTo>
                  <a:lnTo>
                    <a:pt x="5939594" y="1254425"/>
                  </a:lnTo>
                  <a:lnTo>
                    <a:pt x="5939594" y="1264015"/>
                  </a:lnTo>
                  <a:close/>
                  <a:moveTo>
                    <a:pt x="5935671" y="1279522"/>
                  </a:moveTo>
                  <a:lnTo>
                    <a:pt x="5935671" y="1269932"/>
                  </a:lnTo>
                  <a:lnTo>
                    <a:pt x="5939594" y="1269932"/>
                  </a:lnTo>
                  <a:lnTo>
                    <a:pt x="5939594" y="1279522"/>
                  </a:lnTo>
                  <a:close/>
                  <a:moveTo>
                    <a:pt x="5935671" y="1295030"/>
                  </a:moveTo>
                  <a:lnTo>
                    <a:pt x="5935671" y="1285439"/>
                  </a:lnTo>
                  <a:lnTo>
                    <a:pt x="5939594" y="1285439"/>
                  </a:lnTo>
                  <a:lnTo>
                    <a:pt x="5939594" y="1295030"/>
                  </a:lnTo>
                  <a:close/>
                  <a:moveTo>
                    <a:pt x="5935671" y="1312618"/>
                  </a:moveTo>
                  <a:lnTo>
                    <a:pt x="5935671" y="1300947"/>
                  </a:lnTo>
                  <a:lnTo>
                    <a:pt x="5939594" y="1300947"/>
                  </a:lnTo>
                  <a:lnTo>
                    <a:pt x="5939594" y="1312656"/>
                  </a:lnTo>
                  <a:close/>
                  <a:moveTo>
                    <a:pt x="5935671" y="1328356"/>
                  </a:moveTo>
                  <a:lnTo>
                    <a:pt x="5935671" y="1318535"/>
                  </a:lnTo>
                  <a:lnTo>
                    <a:pt x="5939594" y="1318535"/>
                  </a:lnTo>
                  <a:lnTo>
                    <a:pt x="5939594" y="1328356"/>
                  </a:lnTo>
                  <a:close/>
                  <a:moveTo>
                    <a:pt x="5935671" y="1343863"/>
                  </a:moveTo>
                  <a:lnTo>
                    <a:pt x="5935671" y="1334273"/>
                  </a:lnTo>
                  <a:lnTo>
                    <a:pt x="5939594" y="1334273"/>
                  </a:lnTo>
                  <a:lnTo>
                    <a:pt x="5939594" y="1343863"/>
                  </a:lnTo>
                  <a:close/>
                  <a:moveTo>
                    <a:pt x="6010753" y="1349780"/>
                  </a:moveTo>
                  <a:lnTo>
                    <a:pt x="6010753" y="1357049"/>
                  </a:lnTo>
                  <a:lnTo>
                    <a:pt x="5935700" y="1357049"/>
                  </a:lnTo>
                  <a:lnTo>
                    <a:pt x="5935700" y="1349780"/>
                  </a:lnTo>
                  <a:close/>
                  <a:moveTo>
                    <a:pt x="5960088" y="1364491"/>
                  </a:moveTo>
                  <a:lnTo>
                    <a:pt x="6021341" y="1364491"/>
                  </a:lnTo>
                  <a:lnTo>
                    <a:pt x="6021341" y="1382435"/>
                  </a:lnTo>
                  <a:lnTo>
                    <a:pt x="5960088" y="1382435"/>
                  </a:lnTo>
                  <a:close/>
                  <a:moveTo>
                    <a:pt x="6155210" y="1333755"/>
                  </a:moveTo>
                  <a:lnTo>
                    <a:pt x="6155210" y="1316847"/>
                  </a:lnTo>
                  <a:lnTo>
                    <a:pt x="6155718" y="1316847"/>
                  </a:lnTo>
                  <a:lnTo>
                    <a:pt x="6155718" y="1333755"/>
                  </a:lnTo>
                  <a:close/>
                  <a:moveTo>
                    <a:pt x="6159238" y="1350768"/>
                  </a:moveTo>
                  <a:lnTo>
                    <a:pt x="6155210" y="1350768"/>
                  </a:lnTo>
                  <a:lnTo>
                    <a:pt x="6155210" y="1339672"/>
                  </a:lnTo>
                  <a:lnTo>
                    <a:pt x="6159238" y="1339672"/>
                  </a:lnTo>
                  <a:close/>
                  <a:moveTo>
                    <a:pt x="6159238" y="1444473"/>
                  </a:moveTo>
                  <a:lnTo>
                    <a:pt x="6155210" y="1444473"/>
                  </a:lnTo>
                  <a:lnTo>
                    <a:pt x="6155210" y="1433387"/>
                  </a:lnTo>
                  <a:lnTo>
                    <a:pt x="6159238" y="1433387"/>
                  </a:lnTo>
                  <a:close/>
                  <a:moveTo>
                    <a:pt x="6064295" y="1251826"/>
                  </a:moveTo>
                  <a:lnTo>
                    <a:pt x="6064295" y="1240730"/>
                  </a:lnTo>
                  <a:lnTo>
                    <a:pt x="6068332" y="1240730"/>
                  </a:lnTo>
                  <a:lnTo>
                    <a:pt x="6068332" y="1251816"/>
                  </a:lnTo>
                  <a:close/>
                  <a:moveTo>
                    <a:pt x="6027325" y="1287070"/>
                  </a:moveTo>
                  <a:lnTo>
                    <a:pt x="6027325" y="1269136"/>
                  </a:lnTo>
                  <a:lnTo>
                    <a:pt x="6068323" y="1269136"/>
                  </a:lnTo>
                  <a:lnTo>
                    <a:pt x="6068323" y="1283349"/>
                  </a:lnTo>
                  <a:lnTo>
                    <a:pt x="6061341" y="1283349"/>
                  </a:lnTo>
                  <a:cubicBezTo>
                    <a:pt x="6059705" y="1283349"/>
                    <a:pt x="6058378" y="1284675"/>
                    <a:pt x="6058378" y="1286312"/>
                  </a:cubicBezTo>
                  <a:lnTo>
                    <a:pt x="6058378" y="1287070"/>
                  </a:lnTo>
                  <a:close/>
                  <a:moveTo>
                    <a:pt x="6068332" y="1339672"/>
                  </a:moveTo>
                  <a:lnTo>
                    <a:pt x="6068332" y="1350768"/>
                  </a:lnTo>
                  <a:lnTo>
                    <a:pt x="6064295" y="1350768"/>
                  </a:lnTo>
                  <a:lnTo>
                    <a:pt x="6064295" y="1339672"/>
                  </a:lnTo>
                  <a:close/>
                  <a:moveTo>
                    <a:pt x="6068332" y="1316847"/>
                  </a:moveTo>
                  <a:lnTo>
                    <a:pt x="6068332" y="1333755"/>
                  </a:lnTo>
                  <a:lnTo>
                    <a:pt x="6061351" y="1333755"/>
                  </a:lnTo>
                  <a:cubicBezTo>
                    <a:pt x="6061158" y="1333753"/>
                    <a:pt x="6060965" y="1333773"/>
                    <a:pt x="6060776" y="1333812"/>
                  </a:cubicBezTo>
                  <a:lnTo>
                    <a:pt x="6060536" y="1333870"/>
                  </a:lnTo>
                  <a:cubicBezTo>
                    <a:pt x="6060421" y="1333898"/>
                    <a:pt x="6060308" y="1333937"/>
                    <a:pt x="6060200" y="1333985"/>
                  </a:cubicBezTo>
                  <a:lnTo>
                    <a:pt x="6060009" y="1334081"/>
                  </a:lnTo>
                  <a:cubicBezTo>
                    <a:pt x="6059885" y="1334138"/>
                    <a:pt x="6059766" y="1334205"/>
                    <a:pt x="6059654" y="1334282"/>
                  </a:cubicBezTo>
                  <a:lnTo>
                    <a:pt x="6059270" y="1334608"/>
                  </a:lnTo>
                  <a:cubicBezTo>
                    <a:pt x="6059210" y="1334664"/>
                    <a:pt x="6059155" y="1334725"/>
                    <a:pt x="6059107" y="1334790"/>
                  </a:cubicBezTo>
                  <a:lnTo>
                    <a:pt x="6027287" y="1334790"/>
                  </a:lnTo>
                  <a:lnTo>
                    <a:pt x="6027287" y="1316847"/>
                  </a:lnTo>
                  <a:close/>
                  <a:moveTo>
                    <a:pt x="6064305" y="1300362"/>
                  </a:moveTo>
                  <a:lnTo>
                    <a:pt x="6064305" y="1289266"/>
                  </a:lnTo>
                  <a:lnTo>
                    <a:pt x="6068342" y="1289266"/>
                  </a:lnTo>
                  <a:lnTo>
                    <a:pt x="6068342" y="1300362"/>
                  </a:lnTo>
                  <a:close/>
                  <a:moveTo>
                    <a:pt x="6026702" y="1303316"/>
                  </a:moveTo>
                  <a:lnTo>
                    <a:pt x="6026702" y="1292987"/>
                  </a:lnTo>
                  <a:lnTo>
                    <a:pt x="6058349" y="1292987"/>
                  </a:lnTo>
                  <a:lnTo>
                    <a:pt x="6058349" y="1303316"/>
                  </a:lnTo>
                  <a:cubicBezTo>
                    <a:pt x="6058355" y="1304950"/>
                    <a:pt x="6059678" y="1306274"/>
                    <a:pt x="6061313" y="1306279"/>
                  </a:cubicBezTo>
                  <a:lnTo>
                    <a:pt x="6068294" y="1306279"/>
                  </a:lnTo>
                  <a:lnTo>
                    <a:pt x="6068294" y="1310930"/>
                  </a:lnTo>
                  <a:lnTo>
                    <a:pt x="6016708" y="1310930"/>
                  </a:lnTo>
                  <a:lnTo>
                    <a:pt x="6016708" y="1306279"/>
                  </a:lnTo>
                  <a:lnTo>
                    <a:pt x="6023700" y="1306279"/>
                  </a:lnTo>
                  <a:cubicBezTo>
                    <a:pt x="6025336" y="1306274"/>
                    <a:pt x="6026659" y="1304943"/>
                    <a:pt x="6026654" y="1303306"/>
                  </a:cubicBezTo>
                  <a:cubicBezTo>
                    <a:pt x="6026654" y="1303303"/>
                    <a:pt x="6026654" y="1303300"/>
                    <a:pt x="6026654" y="1303296"/>
                  </a:cubicBezTo>
                  <a:close/>
                  <a:moveTo>
                    <a:pt x="6026702" y="1353721"/>
                  </a:moveTo>
                  <a:lnTo>
                    <a:pt x="6026702" y="1340708"/>
                  </a:lnTo>
                  <a:lnTo>
                    <a:pt x="6058349" y="1340708"/>
                  </a:lnTo>
                  <a:lnTo>
                    <a:pt x="6058349" y="1353721"/>
                  </a:lnTo>
                  <a:cubicBezTo>
                    <a:pt x="6058355" y="1355356"/>
                    <a:pt x="6059678" y="1356680"/>
                    <a:pt x="6061313" y="1356685"/>
                  </a:cubicBezTo>
                  <a:lnTo>
                    <a:pt x="6068294" y="1356685"/>
                  </a:lnTo>
                  <a:lnTo>
                    <a:pt x="6068294" y="1358603"/>
                  </a:lnTo>
                  <a:lnTo>
                    <a:pt x="6016708" y="1358603"/>
                  </a:lnTo>
                  <a:lnTo>
                    <a:pt x="6016708" y="1356685"/>
                  </a:lnTo>
                  <a:lnTo>
                    <a:pt x="6023700" y="1356685"/>
                  </a:lnTo>
                  <a:cubicBezTo>
                    <a:pt x="6025336" y="1356680"/>
                    <a:pt x="6026659" y="1355349"/>
                    <a:pt x="6026654" y="1353712"/>
                  </a:cubicBezTo>
                  <a:cubicBezTo>
                    <a:pt x="6026654" y="1353709"/>
                    <a:pt x="6026654" y="1353706"/>
                    <a:pt x="6026654" y="1353702"/>
                  </a:cubicBezTo>
                  <a:close/>
                  <a:moveTo>
                    <a:pt x="6074259" y="1357126"/>
                  </a:moveTo>
                  <a:lnTo>
                    <a:pt x="6074259" y="1349857"/>
                  </a:lnTo>
                  <a:lnTo>
                    <a:pt x="6149341" y="1349857"/>
                  </a:lnTo>
                  <a:lnTo>
                    <a:pt x="6149341" y="1357126"/>
                  </a:lnTo>
                  <a:close/>
                  <a:moveTo>
                    <a:pt x="6077788" y="1388428"/>
                  </a:moveTo>
                  <a:lnTo>
                    <a:pt x="6139041" y="1388428"/>
                  </a:lnTo>
                  <a:lnTo>
                    <a:pt x="6139041" y="1406372"/>
                  </a:lnTo>
                  <a:lnTo>
                    <a:pt x="6077788" y="1406372"/>
                  </a:lnTo>
                  <a:close/>
                  <a:moveTo>
                    <a:pt x="6094514" y="1364568"/>
                  </a:moveTo>
                  <a:lnTo>
                    <a:pt x="6155699" y="1364568"/>
                  </a:lnTo>
                  <a:lnTo>
                    <a:pt x="6155699" y="1382511"/>
                  </a:lnTo>
                  <a:lnTo>
                    <a:pt x="6094447" y="1382511"/>
                  </a:lnTo>
                  <a:close/>
                  <a:moveTo>
                    <a:pt x="6027383" y="1382511"/>
                  </a:moveTo>
                  <a:lnTo>
                    <a:pt x="6027383" y="1364568"/>
                  </a:lnTo>
                  <a:lnTo>
                    <a:pt x="6088568" y="1364568"/>
                  </a:lnTo>
                  <a:lnTo>
                    <a:pt x="6088568" y="1382511"/>
                  </a:lnTo>
                  <a:close/>
                  <a:moveTo>
                    <a:pt x="6152343" y="1413459"/>
                  </a:moveTo>
                  <a:lnTo>
                    <a:pt x="6094552" y="1413459"/>
                  </a:lnTo>
                  <a:lnTo>
                    <a:pt x="6094552" y="1412289"/>
                  </a:lnTo>
                  <a:lnTo>
                    <a:pt x="6155699" y="1412289"/>
                  </a:lnTo>
                  <a:lnTo>
                    <a:pt x="6155699" y="1427470"/>
                  </a:lnTo>
                  <a:lnTo>
                    <a:pt x="6155191" y="1427470"/>
                  </a:lnTo>
                  <a:lnTo>
                    <a:pt x="6155191" y="1416422"/>
                  </a:lnTo>
                  <a:cubicBezTo>
                    <a:pt x="6155202" y="1414786"/>
                    <a:pt x="6153884" y="1413450"/>
                    <a:pt x="6152247" y="1413440"/>
                  </a:cubicBezTo>
                  <a:cubicBezTo>
                    <a:pt x="6152247" y="1413440"/>
                    <a:pt x="6152247" y="1413440"/>
                    <a:pt x="6152247" y="1413440"/>
                  </a:cubicBezTo>
                  <a:close/>
                  <a:moveTo>
                    <a:pt x="6145467" y="1248584"/>
                  </a:moveTo>
                  <a:lnTo>
                    <a:pt x="6145467" y="1239128"/>
                  </a:lnTo>
                  <a:lnTo>
                    <a:pt x="6149389" y="1239128"/>
                  </a:lnTo>
                  <a:lnTo>
                    <a:pt x="6149389" y="1248584"/>
                  </a:lnTo>
                  <a:close/>
                  <a:moveTo>
                    <a:pt x="6145467" y="1264092"/>
                  </a:moveTo>
                  <a:lnTo>
                    <a:pt x="6145467" y="1254501"/>
                  </a:lnTo>
                  <a:lnTo>
                    <a:pt x="6149389" y="1254501"/>
                  </a:lnTo>
                  <a:lnTo>
                    <a:pt x="6149389" y="1264092"/>
                  </a:lnTo>
                  <a:close/>
                  <a:moveTo>
                    <a:pt x="6145467" y="1279599"/>
                  </a:moveTo>
                  <a:lnTo>
                    <a:pt x="6145467" y="1270009"/>
                  </a:lnTo>
                  <a:lnTo>
                    <a:pt x="6149389" y="1270009"/>
                  </a:lnTo>
                  <a:lnTo>
                    <a:pt x="6149389" y="1279599"/>
                  </a:lnTo>
                  <a:close/>
                  <a:moveTo>
                    <a:pt x="6145467" y="1295106"/>
                  </a:moveTo>
                  <a:lnTo>
                    <a:pt x="6145467" y="1285516"/>
                  </a:lnTo>
                  <a:lnTo>
                    <a:pt x="6149389" y="1285516"/>
                  </a:lnTo>
                  <a:lnTo>
                    <a:pt x="6149389" y="1295106"/>
                  </a:lnTo>
                  <a:close/>
                  <a:moveTo>
                    <a:pt x="6145467" y="1312695"/>
                  </a:moveTo>
                  <a:lnTo>
                    <a:pt x="6145467" y="1301023"/>
                  </a:lnTo>
                  <a:lnTo>
                    <a:pt x="6149389" y="1301023"/>
                  </a:lnTo>
                  <a:lnTo>
                    <a:pt x="6149389" y="1312656"/>
                  </a:lnTo>
                  <a:close/>
                  <a:moveTo>
                    <a:pt x="6145467" y="1328432"/>
                  </a:moveTo>
                  <a:lnTo>
                    <a:pt x="6145467" y="1318612"/>
                  </a:lnTo>
                  <a:lnTo>
                    <a:pt x="6149389" y="1318612"/>
                  </a:lnTo>
                  <a:lnTo>
                    <a:pt x="6149389" y="1328432"/>
                  </a:lnTo>
                  <a:close/>
                  <a:moveTo>
                    <a:pt x="6149389" y="1334349"/>
                  </a:moveTo>
                  <a:lnTo>
                    <a:pt x="6149389" y="1343940"/>
                  </a:lnTo>
                  <a:lnTo>
                    <a:pt x="6145467" y="1343940"/>
                  </a:lnTo>
                  <a:lnTo>
                    <a:pt x="6145467" y="1334349"/>
                  </a:lnTo>
                  <a:close/>
                  <a:moveTo>
                    <a:pt x="6139549" y="1323417"/>
                  </a:moveTo>
                  <a:lnTo>
                    <a:pt x="6139549" y="1343239"/>
                  </a:lnTo>
                  <a:lnTo>
                    <a:pt x="6117492" y="1343239"/>
                  </a:lnTo>
                  <a:lnTo>
                    <a:pt x="6117492" y="1323397"/>
                  </a:lnTo>
                  <a:close/>
                  <a:moveTo>
                    <a:pt x="6111747" y="1273337"/>
                  </a:moveTo>
                  <a:cubicBezTo>
                    <a:pt x="6110953" y="1273467"/>
                    <a:pt x="6110203" y="1272928"/>
                    <a:pt x="6110073" y="1272134"/>
                  </a:cubicBezTo>
                  <a:cubicBezTo>
                    <a:pt x="6109943" y="1271339"/>
                    <a:pt x="6110482" y="1270590"/>
                    <a:pt x="6111276" y="1270460"/>
                  </a:cubicBezTo>
                  <a:cubicBezTo>
                    <a:pt x="6111432" y="1270434"/>
                    <a:pt x="6111591" y="1270434"/>
                    <a:pt x="6111748" y="1270460"/>
                  </a:cubicBezTo>
                  <a:cubicBezTo>
                    <a:pt x="6112542" y="1270329"/>
                    <a:pt x="6113292" y="1270868"/>
                    <a:pt x="6113422" y="1271662"/>
                  </a:cubicBezTo>
                  <a:cubicBezTo>
                    <a:pt x="6113552" y="1272457"/>
                    <a:pt x="6113013" y="1273206"/>
                    <a:pt x="6112219" y="1273337"/>
                  </a:cubicBezTo>
                  <a:cubicBezTo>
                    <a:pt x="6112063" y="1273362"/>
                    <a:pt x="6111904" y="1273362"/>
                    <a:pt x="6111747" y="1273337"/>
                  </a:cubicBezTo>
                  <a:close/>
                  <a:moveTo>
                    <a:pt x="6113320" y="1317672"/>
                  </a:moveTo>
                  <a:cubicBezTo>
                    <a:pt x="6113252" y="1318538"/>
                    <a:pt x="6112496" y="1319185"/>
                    <a:pt x="6111629" y="1319117"/>
                  </a:cubicBezTo>
                  <a:cubicBezTo>
                    <a:pt x="6110858" y="1319057"/>
                    <a:pt x="6110245" y="1318444"/>
                    <a:pt x="6110184" y="1317672"/>
                  </a:cubicBezTo>
                  <a:cubicBezTo>
                    <a:pt x="6110252" y="1316806"/>
                    <a:pt x="6111009" y="1316159"/>
                    <a:pt x="6111875" y="1316227"/>
                  </a:cubicBezTo>
                  <a:cubicBezTo>
                    <a:pt x="6112647" y="1316287"/>
                    <a:pt x="6113260" y="1316900"/>
                    <a:pt x="6113320" y="1317672"/>
                  </a:cubicBezTo>
                  <a:close/>
                  <a:moveTo>
                    <a:pt x="6084051" y="1266173"/>
                  </a:moveTo>
                  <a:lnTo>
                    <a:pt x="6084051" y="1239090"/>
                  </a:lnTo>
                  <a:lnTo>
                    <a:pt x="6106108" y="1239090"/>
                  </a:lnTo>
                  <a:lnTo>
                    <a:pt x="6106108" y="1266173"/>
                  </a:lnTo>
                  <a:close/>
                  <a:moveTo>
                    <a:pt x="6084051" y="1311956"/>
                  </a:moveTo>
                  <a:lnTo>
                    <a:pt x="6084051" y="1277585"/>
                  </a:lnTo>
                  <a:lnTo>
                    <a:pt x="6106108" y="1277585"/>
                  </a:lnTo>
                  <a:lnTo>
                    <a:pt x="6106108" y="1311956"/>
                  </a:lnTo>
                  <a:close/>
                  <a:moveTo>
                    <a:pt x="6106108" y="1323378"/>
                  </a:moveTo>
                  <a:lnTo>
                    <a:pt x="6106108" y="1343201"/>
                  </a:lnTo>
                  <a:lnTo>
                    <a:pt x="6084051" y="1343201"/>
                  </a:lnTo>
                  <a:lnTo>
                    <a:pt x="6084051" y="1323397"/>
                  </a:lnTo>
                  <a:close/>
                  <a:moveTo>
                    <a:pt x="6139434" y="1277585"/>
                  </a:moveTo>
                  <a:lnTo>
                    <a:pt x="6139434" y="1311956"/>
                  </a:lnTo>
                  <a:lnTo>
                    <a:pt x="6117377" y="1311956"/>
                  </a:lnTo>
                  <a:lnTo>
                    <a:pt x="6117377" y="1277585"/>
                  </a:lnTo>
                  <a:close/>
                  <a:moveTo>
                    <a:pt x="6139434" y="1239090"/>
                  </a:moveTo>
                  <a:lnTo>
                    <a:pt x="6139434" y="1266173"/>
                  </a:lnTo>
                  <a:lnTo>
                    <a:pt x="6117377" y="1266173"/>
                  </a:lnTo>
                  <a:lnTo>
                    <a:pt x="6117377" y="1239090"/>
                  </a:lnTo>
                  <a:close/>
                  <a:moveTo>
                    <a:pt x="6149274" y="1233163"/>
                  </a:moveTo>
                  <a:lnTo>
                    <a:pt x="6074183" y="1233163"/>
                  </a:lnTo>
                  <a:lnTo>
                    <a:pt x="6074183" y="1226700"/>
                  </a:lnTo>
                  <a:lnTo>
                    <a:pt x="6149264" y="1226700"/>
                  </a:lnTo>
                  <a:close/>
                  <a:moveTo>
                    <a:pt x="6074192" y="1248508"/>
                  </a:moveTo>
                  <a:lnTo>
                    <a:pt x="6074192" y="1239052"/>
                  </a:lnTo>
                  <a:lnTo>
                    <a:pt x="6078105" y="1239052"/>
                  </a:lnTo>
                  <a:lnTo>
                    <a:pt x="6078105" y="1248508"/>
                  </a:lnTo>
                  <a:close/>
                  <a:moveTo>
                    <a:pt x="6074192" y="1264015"/>
                  </a:moveTo>
                  <a:lnTo>
                    <a:pt x="6074192" y="1254425"/>
                  </a:lnTo>
                  <a:lnTo>
                    <a:pt x="6078105" y="1254425"/>
                  </a:lnTo>
                  <a:lnTo>
                    <a:pt x="6078105" y="1264015"/>
                  </a:lnTo>
                  <a:close/>
                  <a:moveTo>
                    <a:pt x="6074192" y="1279522"/>
                  </a:moveTo>
                  <a:lnTo>
                    <a:pt x="6074192" y="1269932"/>
                  </a:lnTo>
                  <a:lnTo>
                    <a:pt x="6078105" y="1269932"/>
                  </a:lnTo>
                  <a:lnTo>
                    <a:pt x="6078105" y="1279522"/>
                  </a:lnTo>
                  <a:close/>
                  <a:moveTo>
                    <a:pt x="6074192" y="1295030"/>
                  </a:moveTo>
                  <a:lnTo>
                    <a:pt x="6074192" y="1285439"/>
                  </a:lnTo>
                  <a:lnTo>
                    <a:pt x="6078105" y="1285439"/>
                  </a:lnTo>
                  <a:lnTo>
                    <a:pt x="6078105" y="1295030"/>
                  </a:lnTo>
                  <a:close/>
                  <a:moveTo>
                    <a:pt x="6074192" y="1312618"/>
                  </a:moveTo>
                  <a:lnTo>
                    <a:pt x="6074192" y="1300947"/>
                  </a:lnTo>
                  <a:lnTo>
                    <a:pt x="6078105" y="1300947"/>
                  </a:lnTo>
                  <a:lnTo>
                    <a:pt x="6078105" y="1312656"/>
                  </a:lnTo>
                  <a:close/>
                  <a:moveTo>
                    <a:pt x="6074192" y="1328356"/>
                  </a:moveTo>
                  <a:lnTo>
                    <a:pt x="6074192" y="1318535"/>
                  </a:lnTo>
                  <a:lnTo>
                    <a:pt x="6078105" y="1318535"/>
                  </a:lnTo>
                  <a:lnTo>
                    <a:pt x="6078105" y="1328356"/>
                  </a:lnTo>
                  <a:close/>
                  <a:moveTo>
                    <a:pt x="6074192" y="1343863"/>
                  </a:moveTo>
                  <a:lnTo>
                    <a:pt x="6074192" y="1334273"/>
                  </a:lnTo>
                  <a:lnTo>
                    <a:pt x="6078105" y="1334273"/>
                  </a:lnTo>
                  <a:lnTo>
                    <a:pt x="6078105" y="1343863"/>
                  </a:lnTo>
                  <a:close/>
                  <a:moveTo>
                    <a:pt x="6026634" y="1254674"/>
                  </a:moveTo>
                  <a:lnTo>
                    <a:pt x="6026634" y="1245151"/>
                  </a:lnTo>
                  <a:lnTo>
                    <a:pt x="6058282" y="1245151"/>
                  </a:lnTo>
                  <a:lnTo>
                    <a:pt x="6058282" y="1254674"/>
                  </a:lnTo>
                  <a:cubicBezTo>
                    <a:pt x="6058287" y="1256307"/>
                    <a:pt x="6059612" y="1257628"/>
                    <a:pt x="6061245" y="1257628"/>
                  </a:cubicBezTo>
                  <a:lnTo>
                    <a:pt x="6068227" y="1257628"/>
                  </a:lnTo>
                  <a:lnTo>
                    <a:pt x="6068227" y="1263094"/>
                  </a:lnTo>
                  <a:lnTo>
                    <a:pt x="6016641" y="1263094"/>
                  </a:lnTo>
                  <a:lnTo>
                    <a:pt x="6016641" y="1257628"/>
                  </a:lnTo>
                  <a:lnTo>
                    <a:pt x="6023633" y="1257628"/>
                  </a:lnTo>
                  <a:cubicBezTo>
                    <a:pt x="6025253" y="1257666"/>
                    <a:pt x="6026602" y="1256390"/>
                    <a:pt x="6026654" y="1254770"/>
                  </a:cubicBezTo>
                  <a:close/>
                  <a:moveTo>
                    <a:pt x="6016680" y="1283234"/>
                  </a:moveTo>
                  <a:lnTo>
                    <a:pt x="6016680" y="1269117"/>
                  </a:lnTo>
                  <a:lnTo>
                    <a:pt x="6021350" y="1269117"/>
                  </a:lnTo>
                  <a:lnTo>
                    <a:pt x="6021350" y="1283330"/>
                  </a:lnTo>
                  <a:close/>
                  <a:moveTo>
                    <a:pt x="6016680" y="1300247"/>
                  </a:moveTo>
                  <a:lnTo>
                    <a:pt x="6016680" y="1289151"/>
                  </a:lnTo>
                  <a:lnTo>
                    <a:pt x="6020717" y="1289151"/>
                  </a:lnTo>
                  <a:lnTo>
                    <a:pt x="6020717" y="1300247"/>
                  </a:lnTo>
                  <a:close/>
                  <a:moveTo>
                    <a:pt x="6016680" y="1333640"/>
                  </a:moveTo>
                  <a:lnTo>
                    <a:pt x="6016680" y="1316732"/>
                  </a:lnTo>
                  <a:lnTo>
                    <a:pt x="6021350" y="1316732"/>
                  </a:lnTo>
                  <a:lnTo>
                    <a:pt x="6021350" y="1333755"/>
                  </a:lnTo>
                  <a:close/>
                  <a:moveTo>
                    <a:pt x="6016680" y="1350653"/>
                  </a:moveTo>
                  <a:lnTo>
                    <a:pt x="6016680" y="1339557"/>
                  </a:lnTo>
                  <a:lnTo>
                    <a:pt x="6020717" y="1339557"/>
                  </a:lnTo>
                  <a:lnTo>
                    <a:pt x="6020717" y="1350653"/>
                  </a:lnTo>
                  <a:close/>
                  <a:moveTo>
                    <a:pt x="6088520" y="1412174"/>
                  </a:moveTo>
                  <a:lnTo>
                    <a:pt x="6088520" y="1413344"/>
                  </a:lnTo>
                  <a:lnTo>
                    <a:pt x="6072217" y="1413344"/>
                  </a:lnTo>
                  <a:lnTo>
                    <a:pt x="6071315" y="1412174"/>
                  </a:lnTo>
                  <a:close/>
                  <a:moveTo>
                    <a:pt x="6149274" y="1419270"/>
                  </a:moveTo>
                  <a:lnTo>
                    <a:pt x="6149274" y="1425821"/>
                  </a:lnTo>
                  <a:lnTo>
                    <a:pt x="6081855" y="1425821"/>
                  </a:lnTo>
                  <a:lnTo>
                    <a:pt x="6076868" y="1419347"/>
                  </a:lnTo>
                  <a:close/>
                  <a:moveTo>
                    <a:pt x="6111728" y="1465908"/>
                  </a:moveTo>
                  <a:cubicBezTo>
                    <a:pt x="6110933" y="1466038"/>
                    <a:pt x="6110184" y="1465499"/>
                    <a:pt x="6110054" y="1464705"/>
                  </a:cubicBezTo>
                  <a:cubicBezTo>
                    <a:pt x="6109924" y="1463910"/>
                    <a:pt x="6110462" y="1463161"/>
                    <a:pt x="6111257" y="1463030"/>
                  </a:cubicBezTo>
                  <a:cubicBezTo>
                    <a:pt x="6111413" y="1463005"/>
                    <a:pt x="6111572" y="1463005"/>
                    <a:pt x="6111729" y="1463030"/>
                  </a:cubicBezTo>
                  <a:cubicBezTo>
                    <a:pt x="6112053" y="1463696"/>
                    <a:pt x="6112614" y="1464216"/>
                    <a:pt x="6113301" y="1464488"/>
                  </a:cubicBezTo>
                  <a:cubicBezTo>
                    <a:pt x="6112612" y="1464781"/>
                    <a:pt x="6112058" y="1465322"/>
                    <a:pt x="6111748" y="1466003"/>
                  </a:cubicBezTo>
                  <a:close/>
                  <a:moveTo>
                    <a:pt x="6113301" y="1510243"/>
                  </a:moveTo>
                  <a:cubicBezTo>
                    <a:pt x="6112615" y="1510518"/>
                    <a:pt x="6112054" y="1511037"/>
                    <a:pt x="6111728" y="1511701"/>
                  </a:cubicBezTo>
                  <a:cubicBezTo>
                    <a:pt x="6110933" y="1511831"/>
                    <a:pt x="6110184" y="1511292"/>
                    <a:pt x="6110054" y="1510498"/>
                  </a:cubicBezTo>
                  <a:cubicBezTo>
                    <a:pt x="6109924" y="1509703"/>
                    <a:pt x="6110462" y="1508954"/>
                    <a:pt x="6111257" y="1508824"/>
                  </a:cubicBezTo>
                  <a:cubicBezTo>
                    <a:pt x="6111413" y="1508798"/>
                    <a:pt x="6111572" y="1508798"/>
                    <a:pt x="6111729" y="1508824"/>
                  </a:cubicBezTo>
                  <a:cubicBezTo>
                    <a:pt x="6112048" y="1509512"/>
                    <a:pt x="6112617" y="1510054"/>
                    <a:pt x="6113321" y="1510339"/>
                  </a:cubicBezTo>
                  <a:close/>
                  <a:moveTo>
                    <a:pt x="6139434" y="1470156"/>
                  </a:moveTo>
                  <a:lnTo>
                    <a:pt x="6139434" y="1504537"/>
                  </a:lnTo>
                  <a:lnTo>
                    <a:pt x="6117377" y="1504537"/>
                  </a:lnTo>
                  <a:lnTo>
                    <a:pt x="6117377" y="1470156"/>
                  </a:lnTo>
                  <a:close/>
                  <a:moveTo>
                    <a:pt x="6139434" y="1431661"/>
                  </a:moveTo>
                  <a:lnTo>
                    <a:pt x="6139434" y="1458744"/>
                  </a:lnTo>
                  <a:lnTo>
                    <a:pt x="6117377" y="1458744"/>
                  </a:lnTo>
                  <a:lnTo>
                    <a:pt x="6117377" y="1431661"/>
                  </a:lnTo>
                  <a:close/>
                  <a:moveTo>
                    <a:pt x="6149274" y="1526882"/>
                  </a:moveTo>
                  <a:lnTo>
                    <a:pt x="6149274" y="1536472"/>
                  </a:lnTo>
                  <a:lnTo>
                    <a:pt x="6145351" y="1536472"/>
                  </a:lnTo>
                  <a:lnTo>
                    <a:pt x="6145351" y="1526882"/>
                  </a:lnTo>
                  <a:close/>
                  <a:moveTo>
                    <a:pt x="6149274" y="1511144"/>
                  </a:moveTo>
                  <a:lnTo>
                    <a:pt x="6149274" y="1520965"/>
                  </a:lnTo>
                  <a:lnTo>
                    <a:pt x="6145351" y="1520965"/>
                  </a:lnTo>
                  <a:lnTo>
                    <a:pt x="6145351" y="1511144"/>
                  </a:lnTo>
                  <a:close/>
                  <a:moveTo>
                    <a:pt x="6149274" y="1493556"/>
                  </a:moveTo>
                  <a:lnTo>
                    <a:pt x="6149274" y="1505227"/>
                  </a:lnTo>
                  <a:lnTo>
                    <a:pt x="6145351" y="1505227"/>
                  </a:lnTo>
                  <a:lnTo>
                    <a:pt x="6145351" y="1493556"/>
                  </a:lnTo>
                  <a:close/>
                  <a:moveTo>
                    <a:pt x="6149274" y="1478049"/>
                  </a:moveTo>
                  <a:lnTo>
                    <a:pt x="6149274" y="1487639"/>
                  </a:lnTo>
                  <a:lnTo>
                    <a:pt x="6145351" y="1487639"/>
                  </a:lnTo>
                  <a:lnTo>
                    <a:pt x="6145351" y="1478049"/>
                  </a:lnTo>
                  <a:close/>
                  <a:moveTo>
                    <a:pt x="6149274" y="1462541"/>
                  </a:moveTo>
                  <a:lnTo>
                    <a:pt x="6149274" y="1472132"/>
                  </a:lnTo>
                  <a:lnTo>
                    <a:pt x="6145351" y="1472132"/>
                  </a:lnTo>
                  <a:lnTo>
                    <a:pt x="6145351" y="1462541"/>
                  </a:lnTo>
                  <a:close/>
                  <a:moveTo>
                    <a:pt x="6149274" y="1447044"/>
                  </a:moveTo>
                  <a:lnTo>
                    <a:pt x="6149274" y="1456634"/>
                  </a:lnTo>
                  <a:lnTo>
                    <a:pt x="6145351" y="1456634"/>
                  </a:lnTo>
                  <a:lnTo>
                    <a:pt x="6145351" y="1447044"/>
                  </a:lnTo>
                  <a:close/>
                  <a:moveTo>
                    <a:pt x="6149274" y="1431699"/>
                  </a:moveTo>
                  <a:lnTo>
                    <a:pt x="6149274" y="1441155"/>
                  </a:lnTo>
                  <a:lnTo>
                    <a:pt x="6145351" y="1441155"/>
                  </a:lnTo>
                  <a:lnTo>
                    <a:pt x="6145351" y="1431699"/>
                  </a:lnTo>
                  <a:close/>
                  <a:moveTo>
                    <a:pt x="6094437" y="1555413"/>
                  </a:moveTo>
                  <a:lnTo>
                    <a:pt x="6155699" y="1555413"/>
                  </a:lnTo>
                  <a:lnTo>
                    <a:pt x="6155699" y="1563977"/>
                  </a:lnTo>
                  <a:lnTo>
                    <a:pt x="6155699" y="1563977"/>
                  </a:lnTo>
                  <a:lnTo>
                    <a:pt x="6155267" y="1564370"/>
                  </a:lnTo>
                  <a:lnTo>
                    <a:pt x="6154989" y="1564619"/>
                  </a:lnTo>
                  <a:lnTo>
                    <a:pt x="6154529" y="1565012"/>
                  </a:lnTo>
                  <a:lnTo>
                    <a:pt x="6154308" y="1565204"/>
                  </a:lnTo>
                  <a:lnTo>
                    <a:pt x="6153666" y="1565703"/>
                  </a:lnTo>
                  <a:cubicBezTo>
                    <a:pt x="6152352" y="1566662"/>
                    <a:pt x="6150971" y="1567746"/>
                    <a:pt x="6149504" y="1568877"/>
                  </a:cubicBezTo>
                  <a:lnTo>
                    <a:pt x="6143615" y="1573346"/>
                  </a:lnTo>
                  <a:lnTo>
                    <a:pt x="6094447" y="1573346"/>
                  </a:lnTo>
                  <a:close/>
                  <a:moveTo>
                    <a:pt x="6159219" y="1492971"/>
                  </a:moveTo>
                  <a:lnTo>
                    <a:pt x="6155191" y="1492971"/>
                  </a:lnTo>
                  <a:lnTo>
                    <a:pt x="6155191" y="1481875"/>
                  </a:lnTo>
                  <a:lnTo>
                    <a:pt x="6159219" y="1481875"/>
                  </a:lnTo>
                  <a:close/>
                  <a:moveTo>
                    <a:pt x="6155191" y="1475958"/>
                  </a:moveTo>
                  <a:lnTo>
                    <a:pt x="6155191" y="1459971"/>
                  </a:lnTo>
                  <a:lnTo>
                    <a:pt x="6155699" y="1459971"/>
                  </a:lnTo>
                  <a:lnTo>
                    <a:pt x="6155699" y="1475958"/>
                  </a:lnTo>
                  <a:close/>
                  <a:moveTo>
                    <a:pt x="6155191" y="1525626"/>
                  </a:moveTo>
                  <a:lnTo>
                    <a:pt x="6155191" y="1507682"/>
                  </a:lnTo>
                  <a:lnTo>
                    <a:pt x="6155699" y="1507682"/>
                  </a:lnTo>
                  <a:lnTo>
                    <a:pt x="6155699" y="1525626"/>
                  </a:lnTo>
                  <a:close/>
                  <a:moveTo>
                    <a:pt x="6155191" y="1543367"/>
                  </a:moveTo>
                  <a:lnTo>
                    <a:pt x="6155191" y="1532272"/>
                  </a:lnTo>
                  <a:lnTo>
                    <a:pt x="6159219" y="1532272"/>
                  </a:lnTo>
                  <a:lnTo>
                    <a:pt x="6159219" y="1543358"/>
                  </a:lnTo>
                  <a:close/>
                  <a:moveTo>
                    <a:pt x="6155191" y="1498888"/>
                  </a:moveTo>
                  <a:lnTo>
                    <a:pt x="6162182" y="1498888"/>
                  </a:lnTo>
                  <a:cubicBezTo>
                    <a:pt x="6163819" y="1498888"/>
                    <a:pt x="6165145" y="1497561"/>
                    <a:pt x="6165145" y="1495925"/>
                  </a:cubicBezTo>
                  <a:lnTo>
                    <a:pt x="6165146" y="1483832"/>
                  </a:lnTo>
                  <a:lnTo>
                    <a:pt x="6173441" y="1483832"/>
                  </a:lnTo>
                  <a:lnTo>
                    <a:pt x="6173441" y="1501765"/>
                  </a:lnTo>
                  <a:lnTo>
                    <a:pt x="6155220" y="1501765"/>
                  </a:lnTo>
                  <a:close/>
                  <a:moveTo>
                    <a:pt x="6162182" y="1475958"/>
                  </a:moveTo>
                  <a:lnTo>
                    <a:pt x="6161616" y="1475958"/>
                  </a:lnTo>
                  <a:lnTo>
                    <a:pt x="6161616" y="1459971"/>
                  </a:lnTo>
                  <a:lnTo>
                    <a:pt x="6173441" y="1459971"/>
                  </a:lnTo>
                  <a:lnTo>
                    <a:pt x="6173441" y="1477914"/>
                  </a:lnTo>
                  <a:lnTo>
                    <a:pt x="6164963" y="1477914"/>
                  </a:lnTo>
                  <a:cubicBezTo>
                    <a:pt x="6164536" y="1476756"/>
                    <a:pt x="6163436" y="1475985"/>
                    <a:pt x="6162202" y="1475977"/>
                  </a:cubicBezTo>
                  <a:close/>
                  <a:moveTo>
                    <a:pt x="6155191" y="1450362"/>
                  </a:moveTo>
                  <a:lnTo>
                    <a:pt x="6162182" y="1450362"/>
                  </a:lnTo>
                  <a:cubicBezTo>
                    <a:pt x="6163816" y="1450357"/>
                    <a:pt x="6165140" y="1449033"/>
                    <a:pt x="6165145" y="1447398"/>
                  </a:cubicBezTo>
                  <a:lnTo>
                    <a:pt x="6165146" y="1436111"/>
                  </a:lnTo>
                  <a:lnTo>
                    <a:pt x="6173441" y="1436111"/>
                  </a:lnTo>
                  <a:lnTo>
                    <a:pt x="6173441" y="1454044"/>
                  </a:lnTo>
                  <a:lnTo>
                    <a:pt x="6155220" y="1454044"/>
                  </a:lnTo>
                  <a:close/>
                  <a:moveTo>
                    <a:pt x="6162182" y="1427432"/>
                  </a:moveTo>
                  <a:lnTo>
                    <a:pt x="6161616" y="1427432"/>
                  </a:lnTo>
                  <a:lnTo>
                    <a:pt x="6161616" y="1412250"/>
                  </a:lnTo>
                  <a:lnTo>
                    <a:pt x="6173441" y="1412250"/>
                  </a:lnTo>
                  <a:lnTo>
                    <a:pt x="6173441" y="1430194"/>
                  </a:lnTo>
                  <a:lnTo>
                    <a:pt x="6165136" y="1430194"/>
                  </a:lnTo>
                  <a:cubicBezTo>
                    <a:pt x="6165025" y="1428653"/>
                    <a:pt x="6163746" y="1427457"/>
                    <a:pt x="6162201" y="1427451"/>
                  </a:cubicBezTo>
                  <a:close/>
                  <a:moveTo>
                    <a:pt x="6144920" y="1388390"/>
                  </a:moveTo>
                  <a:lnTo>
                    <a:pt x="6173470" y="1388390"/>
                  </a:lnTo>
                  <a:lnTo>
                    <a:pt x="6173470" y="1406333"/>
                  </a:lnTo>
                  <a:lnTo>
                    <a:pt x="6144920" y="1406333"/>
                  </a:lnTo>
                  <a:close/>
                  <a:moveTo>
                    <a:pt x="6155220" y="1358660"/>
                  </a:moveTo>
                  <a:lnTo>
                    <a:pt x="6155220" y="1356742"/>
                  </a:lnTo>
                  <a:lnTo>
                    <a:pt x="6162211" y="1356742"/>
                  </a:lnTo>
                  <a:cubicBezTo>
                    <a:pt x="6163845" y="1356737"/>
                    <a:pt x="6165169" y="1355413"/>
                    <a:pt x="6165174" y="1353779"/>
                  </a:cubicBezTo>
                  <a:lnTo>
                    <a:pt x="6165174" y="1340765"/>
                  </a:lnTo>
                  <a:lnTo>
                    <a:pt x="6173470" y="1340765"/>
                  </a:lnTo>
                  <a:lnTo>
                    <a:pt x="6173470" y="1358708"/>
                  </a:lnTo>
                  <a:close/>
                  <a:moveTo>
                    <a:pt x="6162211" y="1333726"/>
                  </a:moveTo>
                  <a:lnTo>
                    <a:pt x="6161645" y="1333726"/>
                  </a:lnTo>
                  <a:lnTo>
                    <a:pt x="6161645" y="1316818"/>
                  </a:lnTo>
                  <a:lnTo>
                    <a:pt x="6173470" y="1316818"/>
                  </a:lnTo>
                  <a:lnTo>
                    <a:pt x="6173470" y="1334762"/>
                  </a:lnTo>
                  <a:lnTo>
                    <a:pt x="6164455" y="1334762"/>
                  </a:lnTo>
                  <a:cubicBezTo>
                    <a:pt x="6163886" y="1334113"/>
                    <a:pt x="6163063" y="1333745"/>
                    <a:pt x="6162201" y="1333755"/>
                  </a:cubicBezTo>
                  <a:close/>
                  <a:moveTo>
                    <a:pt x="6155220" y="1283320"/>
                  </a:moveTo>
                  <a:lnTo>
                    <a:pt x="6155220" y="1269117"/>
                  </a:lnTo>
                  <a:lnTo>
                    <a:pt x="6155728" y="1269117"/>
                  </a:lnTo>
                  <a:lnTo>
                    <a:pt x="6155728" y="1283330"/>
                  </a:lnTo>
                  <a:close/>
                  <a:moveTo>
                    <a:pt x="6159248" y="1300333"/>
                  </a:moveTo>
                  <a:lnTo>
                    <a:pt x="6155220" y="1300333"/>
                  </a:lnTo>
                  <a:lnTo>
                    <a:pt x="6155220" y="1289237"/>
                  </a:lnTo>
                  <a:lnTo>
                    <a:pt x="6159248" y="1289237"/>
                  </a:lnTo>
                  <a:close/>
                  <a:moveTo>
                    <a:pt x="6155220" y="1306250"/>
                  </a:moveTo>
                  <a:lnTo>
                    <a:pt x="6162211" y="1306250"/>
                  </a:lnTo>
                  <a:cubicBezTo>
                    <a:pt x="6163845" y="1306245"/>
                    <a:pt x="6165169" y="1304921"/>
                    <a:pt x="6165174" y="1303287"/>
                  </a:cubicBezTo>
                  <a:lnTo>
                    <a:pt x="6165174" y="1292958"/>
                  </a:lnTo>
                  <a:lnTo>
                    <a:pt x="6173470" y="1292958"/>
                  </a:lnTo>
                  <a:lnTo>
                    <a:pt x="6173470" y="1310901"/>
                  </a:lnTo>
                  <a:lnTo>
                    <a:pt x="6155248" y="1310901"/>
                  </a:lnTo>
                  <a:close/>
                  <a:moveTo>
                    <a:pt x="6155220" y="1251797"/>
                  </a:moveTo>
                  <a:lnTo>
                    <a:pt x="6155220" y="1240730"/>
                  </a:lnTo>
                  <a:lnTo>
                    <a:pt x="6159248" y="1240730"/>
                  </a:lnTo>
                  <a:lnTo>
                    <a:pt x="6159248" y="1251816"/>
                  </a:lnTo>
                  <a:close/>
                  <a:moveTo>
                    <a:pt x="6155220" y="1257714"/>
                  </a:moveTo>
                  <a:lnTo>
                    <a:pt x="6162211" y="1257714"/>
                  </a:lnTo>
                  <a:cubicBezTo>
                    <a:pt x="6163844" y="1257714"/>
                    <a:pt x="6165169" y="1256393"/>
                    <a:pt x="6165174" y="1254760"/>
                  </a:cubicBezTo>
                  <a:lnTo>
                    <a:pt x="6165174" y="1245237"/>
                  </a:lnTo>
                  <a:lnTo>
                    <a:pt x="6173470" y="1245237"/>
                  </a:lnTo>
                  <a:lnTo>
                    <a:pt x="6173470" y="1263181"/>
                  </a:lnTo>
                  <a:lnTo>
                    <a:pt x="6155248" y="1263181"/>
                  </a:lnTo>
                  <a:close/>
                  <a:moveTo>
                    <a:pt x="6139002" y="1215460"/>
                  </a:moveTo>
                  <a:lnTo>
                    <a:pt x="6077750" y="1215460"/>
                  </a:lnTo>
                  <a:lnTo>
                    <a:pt x="6077750" y="1197574"/>
                  </a:lnTo>
                  <a:lnTo>
                    <a:pt x="6139002" y="1197574"/>
                  </a:lnTo>
                  <a:close/>
                  <a:moveTo>
                    <a:pt x="6068294" y="1223746"/>
                  </a:moveTo>
                  <a:lnTo>
                    <a:pt x="6068294" y="1234794"/>
                  </a:lnTo>
                  <a:lnTo>
                    <a:pt x="6061313" y="1234794"/>
                  </a:lnTo>
                  <a:cubicBezTo>
                    <a:pt x="6059680" y="1234794"/>
                    <a:pt x="6058355" y="1236115"/>
                    <a:pt x="6058349" y="1237747"/>
                  </a:cubicBezTo>
                  <a:lnTo>
                    <a:pt x="6058349" y="1239320"/>
                  </a:lnTo>
                  <a:lnTo>
                    <a:pt x="6027287" y="1239320"/>
                  </a:lnTo>
                  <a:lnTo>
                    <a:pt x="6027287" y="1221387"/>
                  </a:lnTo>
                  <a:lnTo>
                    <a:pt x="6069484" y="1221387"/>
                  </a:lnTo>
                  <a:cubicBezTo>
                    <a:pt x="6068731" y="1221942"/>
                    <a:pt x="6068287" y="1222821"/>
                    <a:pt x="6068285" y="1223755"/>
                  </a:cubicBezTo>
                  <a:close/>
                  <a:moveTo>
                    <a:pt x="6071833" y="1215460"/>
                  </a:moveTo>
                  <a:lnTo>
                    <a:pt x="6010581" y="1215460"/>
                  </a:lnTo>
                  <a:lnTo>
                    <a:pt x="6010581" y="1197574"/>
                  </a:lnTo>
                  <a:lnTo>
                    <a:pt x="6071833" y="1197574"/>
                  </a:lnTo>
                  <a:close/>
                  <a:moveTo>
                    <a:pt x="6016708" y="1251797"/>
                  </a:moveTo>
                  <a:lnTo>
                    <a:pt x="6016708" y="1240730"/>
                  </a:lnTo>
                  <a:lnTo>
                    <a:pt x="6020746" y="1240730"/>
                  </a:lnTo>
                  <a:lnTo>
                    <a:pt x="6020746" y="1251816"/>
                  </a:lnTo>
                  <a:close/>
                  <a:moveTo>
                    <a:pt x="6004663" y="1215460"/>
                  </a:moveTo>
                  <a:lnTo>
                    <a:pt x="5943411" y="1215460"/>
                  </a:lnTo>
                  <a:lnTo>
                    <a:pt x="5943411" y="1197574"/>
                  </a:lnTo>
                  <a:lnTo>
                    <a:pt x="6004663" y="1197574"/>
                  </a:lnTo>
                  <a:close/>
                  <a:moveTo>
                    <a:pt x="5929793" y="1223746"/>
                  </a:moveTo>
                  <a:lnTo>
                    <a:pt x="5929793" y="1234794"/>
                  </a:lnTo>
                  <a:lnTo>
                    <a:pt x="5922801" y="1234794"/>
                  </a:lnTo>
                  <a:cubicBezTo>
                    <a:pt x="5921169" y="1234794"/>
                    <a:pt x="5919843" y="1236115"/>
                    <a:pt x="5919838" y="1237747"/>
                  </a:cubicBezTo>
                  <a:lnTo>
                    <a:pt x="5919838" y="1239320"/>
                  </a:lnTo>
                  <a:lnTo>
                    <a:pt x="5892986" y="1239320"/>
                  </a:lnTo>
                  <a:lnTo>
                    <a:pt x="5892986" y="1221387"/>
                  </a:lnTo>
                  <a:lnTo>
                    <a:pt x="5931001" y="1221387"/>
                  </a:lnTo>
                  <a:cubicBezTo>
                    <a:pt x="5930239" y="1221935"/>
                    <a:pt x="5929785" y="1222816"/>
                    <a:pt x="5929783" y="1223755"/>
                  </a:cubicBezTo>
                  <a:close/>
                  <a:moveTo>
                    <a:pt x="5937465" y="1215460"/>
                  </a:moveTo>
                  <a:lnTo>
                    <a:pt x="5876203" y="1215460"/>
                  </a:lnTo>
                  <a:lnTo>
                    <a:pt x="5876203" y="1197574"/>
                  </a:lnTo>
                  <a:lnTo>
                    <a:pt x="5937465" y="1197574"/>
                  </a:lnTo>
                  <a:close/>
                  <a:moveTo>
                    <a:pt x="5887011" y="1235436"/>
                  </a:moveTo>
                  <a:cubicBezTo>
                    <a:pt x="5886485" y="1235018"/>
                    <a:pt x="5885832" y="1234792"/>
                    <a:pt x="5885160" y="1234794"/>
                  </a:cubicBezTo>
                  <a:lnTo>
                    <a:pt x="5878169" y="1234794"/>
                  </a:lnTo>
                  <a:lnTo>
                    <a:pt x="5878169" y="1223755"/>
                  </a:lnTo>
                  <a:cubicBezTo>
                    <a:pt x="5878172" y="1222829"/>
                    <a:pt x="5877738" y="1221955"/>
                    <a:pt x="5876999" y="1221396"/>
                  </a:cubicBezTo>
                  <a:lnTo>
                    <a:pt x="5887011" y="1221396"/>
                  </a:lnTo>
                  <a:close/>
                  <a:moveTo>
                    <a:pt x="5870286" y="1215460"/>
                  </a:moveTo>
                  <a:lnTo>
                    <a:pt x="5809033" y="1215460"/>
                  </a:lnTo>
                  <a:lnTo>
                    <a:pt x="5809033" y="1197574"/>
                  </a:lnTo>
                  <a:lnTo>
                    <a:pt x="5870286" y="1197574"/>
                  </a:lnTo>
                  <a:close/>
                  <a:moveTo>
                    <a:pt x="5853983" y="1428870"/>
                  </a:moveTo>
                  <a:lnTo>
                    <a:pt x="5840355" y="1446919"/>
                  </a:lnTo>
                  <a:lnTo>
                    <a:pt x="5840355" y="1428841"/>
                  </a:lnTo>
                  <a:close/>
                  <a:moveTo>
                    <a:pt x="5840422" y="1471853"/>
                  </a:moveTo>
                  <a:lnTo>
                    <a:pt x="5840873" y="1472400"/>
                  </a:lnTo>
                  <a:cubicBezTo>
                    <a:pt x="5841045" y="1472601"/>
                    <a:pt x="5841227" y="1472793"/>
                    <a:pt x="5841438" y="1473023"/>
                  </a:cubicBezTo>
                  <a:lnTo>
                    <a:pt x="5841899" y="1473493"/>
                  </a:lnTo>
                  <a:lnTo>
                    <a:pt x="5842532" y="1474078"/>
                  </a:lnTo>
                  <a:lnTo>
                    <a:pt x="5843011" y="1474500"/>
                  </a:lnTo>
                  <a:lnTo>
                    <a:pt x="5843644" y="1474999"/>
                  </a:lnTo>
                  <a:lnTo>
                    <a:pt x="5843731" y="1475076"/>
                  </a:lnTo>
                  <a:lnTo>
                    <a:pt x="5844200" y="1475421"/>
                  </a:lnTo>
                  <a:cubicBezTo>
                    <a:pt x="5844392" y="1475565"/>
                    <a:pt x="5844594" y="1475689"/>
                    <a:pt x="5844862" y="1475872"/>
                  </a:cubicBezTo>
                  <a:lnTo>
                    <a:pt x="5844987" y="1475948"/>
                  </a:lnTo>
                  <a:lnTo>
                    <a:pt x="5845447" y="1476246"/>
                  </a:lnTo>
                  <a:lnTo>
                    <a:pt x="5846061" y="1476591"/>
                  </a:lnTo>
                  <a:lnTo>
                    <a:pt x="5846301" y="1476725"/>
                  </a:lnTo>
                  <a:lnTo>
                    <a:pt x="5846751" y="1476965"/>
                  </a:lnTo>
                  <a:lnTo>
                    <a:pt x="5847403" y="1477272"/>
                  </a:lnTo>
                  <a:lnTo>
                    <a:pt x="5847634" y="1477368"/>
                  </a:lnTo>
                  <a:lnTo>
                    <a:pt x="5848123" y="1477588"/>
                  </a:lnTo>
                  <a:lnTo>
                    <a:pt x="5848775" y="1477828"/>
                  </a:lnTo>
                  <a:lnTo>
                    <a:pt x="5849072" y="1477934"/>
                  </a:lnTo>
                  <a:lnTo>
                    <a:pt x="5849552" y="1478106"/>
                  </a:lnTo>
                  <a:lnTo>
                    <a:pt x="5850242" y="1478298"/>
                  </a:lnTo>
                  <a:lnTo>
                    <a:pt x="5850568" y="1478394"/>
                  </a:lnTo>
                  <a:lnTo>
                    <a:pt x="5851029" y="1478509"/>
                  </a:lnTo>
                  <a:lnTo>
                    <a:pt x="5851806" y="1478672"/>
                  </a:lnTo>
                  <a:lnTo>
                    <a:pt x="5852093" y="1478720"/>
                  </a:lnTo>
                  <a:lnTo>
                    <a:pt x="5852534" y="1478806"/>
                  </a:lnTo>
                  <a:cubicBezTo>
                    <a:pt x="5852851" y="1478806"/>
                    <a:pt x="5853167" y="1478883"/>
                    <a:pt x="5853570" y="1478931"/>
                  </a:cubicBezTo>
                  <a:lnTo>
                    <a:pt x="5853714" y="1478931"/>
                  </a:lnTo>
                  <a:lnTo>
                    <a:pt x="5854088" y="1478979"/>
                  </a:lnTo>
                  <a:cubicBezTo>
                    <a:pt x="5854606" y="1479017"/>
                    <a:pt x="5855133" y="1479036"/>
                    <a:pt x="5855670" y="1479036"/>
                  </a:cubicBezTo>
                  <a:lnTo>
                    <a:pt x="5862432" y="1479036"/>
                  </a:lnTo>
                  <a:lnTo>
                    <a:pt x="5862432" y="1501765"/>
                  </a:lnTo>
                  <a:lnTo>
                    <a:pt x="5840374" y="1501765"/>
                  </a:lnTo>
                  <a:lnTo>
                    <a:pt x="5840374" y="1471758"/>
                  </a:lnTo>
                  <a:close/>
                  <a:moveTo>
                    <a:pt x="5862432" y="1513197"/>
                  </a:moveTo>
                  <a:lnTo>
                    <a:pt x="5862432" y="1533020"/>
                  </a:lnTo>
                  <a:lnTo>
                    <a:pt x="5840374" y="1533020"/>
                  </a:lnTo>
                  <a:lnTo>
                    <a:pt x="5840374" y="1513197"/>
                  </a:lnTo>
                  <a:close/>
                  <a:moveTo>
                    <a:pt x="5829115" y="1513197"/>
                  </a:moveTo>
                  <a:lnTo>
                    <a:pt x="5829115" y="1533020"/>
                  </a:lnTo>
                  <a:lnTo>
                    <a:pt x="5807058" y="1533020"/>
                  </a:lnTo>
                  <a:lnTo>
                    <a:pt x="5807058" y="1513197"/>
                  </a:lnTo>
                  <a:close/>
                  <a:moveTo>
                    <a:pt x="5807058" y="1455991"/>
                  </a:moveTo>
                  <a:lnTo>
                    <a:pt x="5807058" y="1428909"/>
                  </a:lnTo>
                  <a:lnTo>
                    <a:pt x="5829115" y="1428909"/>
                  </a:lnTo>
                  <a:lnTo>
                    <a:pt x="5829115" y="1455991"/>
                  </a:lnTo>
                  <a:close/>
                  <a:moveTo>
                    <a:pt x="5834764" y="1506033"/>
                  </a:moveTo>
                  <a:cubicBezTo>
                    <a:pt x="5835086" y="1506696"/>
                    <a:pt x="5835643" y="1507215"/>
                    <a:pt x="5836327" y="1507491"/>
                  </a:cubicBezTo>
                  <a:cubicBezTo>
                    <a:pt x="5836259" y="1508357"/>
                    <a:pt x="5835502" y="1509004"/>
                    <a:pt x="5834636" y="1508936"/>
                  </a:cubicBezTo>
                  <a:cubicBezTo>
                    <a:pt x="5833864" y="1508875"/>
                    <a:pt x="5833251" y="1508262"/>
                    <a:pt x="5833191" y="1507491"/>
                  </a:cubicBezTo>
                  <a:cubicBezTo>
                    <a:pt x="5833871" y="1507203"/>
                    <a:pt x="5834421" y="1506673"/>
                    <a:pt x="5834735" y="1506004"/>
                  </a:cubicBezTo>
                  <a:close/>
                  <a:moveTo>
                    <a:pt x="5833191" y="1461697"/>
                  </a:moveTo>
                  <a:cubicBezTo>
                    <a:pt x="5833228" y="1460883"/>
                    <a:pt x="5833919" y="1460252"/>
                    <a:pt x="5834734" y="1460290"/>
                  </a:cubicBezTo>
                  <a:cubicBezTo>
                    <a:pt x="5835463" y="1460323"/>
                    <a:pt x="5836059" y="1460885"/>
                    <a:pt x="5836135" y="1461611"/>
                  </a:cubicBezTo>
                  <a:cubicBezTo>
                    <a:pt x="5836131" y="1461665"/>
                    <a:pt x="5836131" y="1461720"/>
                    <a:pt x="5836135" y="1461774"/>
                  </a:cubicBezTo>
                  <a:cubicBezTo>
                    <a:pt x="5836052" y="1462591"/>
                    <a:pt x="5835321" y="1463185"/>
                    <a:pt x="5834505" y="1463102"/>
                  </a:cubicBezTo>
                  <a:cubicBezTo>
                    <a:pt x="5833775" y="1463027"/>
                    <a:pt x="5833208" y="1462431"/>
                    <a:pt x="5833172" y="1461697"/>
                  </a:cubicBezTo>
                  <a:close/>
                  <a:moveTo>
                    <a:pt x="5807058" y="1501775"/>
                  </a:moveTo>
                  <a:lnTo>
                    <a:pt x="5807058" y="1467404"/>
                  </a:lnTo>
                  <a:lnTo>
                    <a:pt x="5829115" y="1467404"/>
                  </a:lnTo>
                  <a:lnTo>
                    <a:pt x="5829115" y="1501775"/>
                  </a:lnTo>
                  <a:close/>
                  <a:moveTo>
                    <a:pt x="5801141" y="1524130"/>
                  </a:moveTo>
                  <a:lnTo>
                    <a:pt x="5801141" y="1533720"/>
                  </a:lnTo>
                  <a:lnTo>
                    <a:pt x="5797218" y="1533720"/>
                  </a:lnTo>
                  <a:lnTo>
                    <a:pt x="5797218" y="1524130"/>
                  </a:lnTo>
                  <a:close/>
                  <a:moveTo>
                    <a:pt x="5801141" y="1508392"/>
                  </a:moveTo>
                  <a:lnTo>
                    <a:pt x="5801141" y="1518212"/>
                  </a:lnTo>
                  <a:lnTo>
                    <a:pt x="5797218" y="1518212"/>
                  </a:lnTo>
                  <a:lnTo>
                    <a:pt x="5797218" y="1508392"/>
                  </a:lnTo>
                  <a:close/>
                  <a:moveTo>
                    <a:pt x="5801141" y="1475296"/>
                  </a:moveTo>
                  <a:lnTo>
                    <a:pt x="5801141" y="1484886"/>
                  </a:lnTo>
                  <a:lnTo>
                    <a:pt x="5797218" y="1484886"/>
                  </a:lnTo>
                  <a:lnTo>
                    <a:pt x="5797218" y="1475296"/>
                  </a:lnTo>
                  <a:close/>
                  <a:moveTo>
                    <a:pt x="5801141" y="1490804"/>
                  </a:moveTo>
                  <a:lnTo>
                    <a:pt x="5801141" y="1502475"/>
                  </a:lnTo>
                  <a:lnTo>
                    <a:pt x="5797218" y="1502475"/>
                  </a:lnTo>
                  <a:lnTo>
                    <a:pt x="5797218" y="1490804"/>
                  </a:lnTo>
                  <a:close/>
                  <a:moveTo>
                    <a:pt x="5801141" y="1459789"/>
                  </a:moveTo>
                  <a:lnTo>
                    <a:pt x="5801141" y="1469379"/>
                  </a:lnTo>
                  <a:lnTo>
                    <a:pt x="5797218" y="1469379"/>
                  </a:lnTo>
                  <a:lnTo>
                    <a:pt x="5797218" y="1459789"/>
                  </a:lnTo>
                  <a:close/>
                  <a:moveTo>
                    <a:pt x="5801141" y="1428909"/>
                  </a:moveTo>
                  <a:lnTo>
                    <a:pt x="5801141" y="1438364"/>
                  </a:lnTo>
                  <a:lnTo>
                    <a:pt x="5797218" y="1438364"/>
                  </a:lnTo>
                  <a:lnTo>
                    <a:pt x="5797218" y="1428909"/>
                  </a:lnTo>
                  <a:close/>
                  <a:moveTo>
                    <a:pt x="5801141" y="1444253"/>
                  </a:moveTo>
                  <a:lnTo>
                    <a:pt x="5801141" y="1453843"/>
                  </a:lnTo>
                  <a:lnTo>
                    <a:pt x="5797218" y="1453843"/>
                  </a:lnTo>
                  <a:lnTo>
                    <a:pt x="5797218" y="1444253"/>
                  </a:lnTo>
                  <a:close/>
                  <a:moveTo>
                    <a:pt x="5797218" y="1416441"/>
                  </a:moveTo>
                  <a:lnTo>
                    <a:pt x="5863391" y="1416441"/>
                  </a:lnTo>
                  <a:lnTo>
                    <a:pt x="5858519" y="1422905"/>
                  </a:lnTo>
                  <a:lnTo>
                    <a:pt x="5797257" y="1422905"/>
                  </a:lnTo>
                  <a:close/>
                  <a:moveTo>
                    <a:pt x="5809081" y="1388361"/>
                  </a:moveTo>
                  <a:lnTo>
                    <a:pt x="5870334" y="1388361"/>
                  </a:lnTo>
                  <a:lnTo>
                    <a:pt x="5870334" y="1406305"/>
                  </a:lnTo>
                  <a:lnTo>
                    <a:pt x="5809081" y="1406305"/>
                  </a:lnTo>
                  <a:close/>
                  <a:moveTo>
                    <a:pt x="5819880" y="1382444"/>
                  </a:moveTo>
                  <a:lnTo>
                    <a:pt x="5774806" y="1382444"/>
                  </a:lnTo>
                  <a:lnTo>
                    <a:pt x="5774806" y="1364501"/>
                  </a:lnTo>
                  <a:lnTo>
                    <a:pt x="5819880" y="1364501"/>
                  </a:lnTo>
                  <a:close/>
                  <a:moveTo>
                    <a:pt x="5791301" y="1430395"/>
                  </a:moveTo>
                  <a:lnTo>
                    <a:pt x="5791301" y="1441481"/>
                  </a:lnTo>
                  <a:lnTo>
                    <a:pt x="5787273" y="1441481"/>
                  </a:lnTo>
                  <a:lnTo>
                    <a:pt x="5787273" y="1430395"/>
                  </a:lnTo>
                  <a:close/>
                  <a:moveTo>
                    <a:pt x="5791301" y="1413430"/>
                  </a:moveTo>
                  <a:lnTo>
                    <a:pt x="5791301" y="1424468"/>
                  </a:lnTo>
                  <a:lnTo>
                    <a:pt x="5784310" y="1424468"/>
                  </a:lnTo>
                  <a:cubicBezTo>
                    <a:pt x="5782676" y="1424474"/>
                    <a:pt x="5781352" y="1425797"/>
                    <a:pt x="5781347" y="1427432"/>
                  </a:cubicBezTo>
                  <a:lnTo>
                    <a:pt x="5781346" y="1430117"/>
                  </a:lnTo>
                  <a:lnTo>
                    <a:pt x="5774777" y="1430117"/>
                  </a:lnTo>
                  <a:lnTo>
                    <a:pt x="5774777" y="1412174"/>
                  </a:lnTo>
                  <a:lnTo>
                    <a:pt x="5791579" y="1412174"/>
                  </a:lnTo>
                  <a:cubicBezTo>
                    <a:pt x="5791374" y="1412595"/>
                    <a:pt x="5791269" y="1413058"/>
                    <a:pt x="5791272" y="1413526"/>
                  </a:cubicBezTo>
                  <a:close/>
                  <a:moveTo>
                    <a:pt x="5787273" y="1540414"/>
                  </a:moveTo>
                  <a:lnTo>
                    <a:pt x="5787273" y="1529395"/>
                  </a:lnTo>
                  <a:lnTo>
                    <a:pt x="5791301" y="1529395"/>
                  </a:lnTo>
                  <a:lnTo>
                    <a:pt x="5791301" y="1540481"/>
                  </a:lnTo>
                  <a:close/>
                  <a:moveTo>
                    <a:pt x="5791301" y="1523410"/>
                  </a:moveTo>
                  <a:lnTo>
                    <a:pt x="5784310" y="1523410"/>
                  </a:lnTo>
                  <a:cubicBezTo>
                    <a:pt x="5782980" y="1523396"/>
                    <a:pt x="5781803" y="1524271"/>
                    <a:pt x="5781433" y="1525549"/>
                  </a:cubicBezTo>
                  <a:lnTo>
                    <a:pt x="5774720" y="1525549"/>
                  </a:lnTo>
                  <a:lnTo>
                    <a:pt x="5774720" y="1507606"/>
                  </a:lnTo>
                  <a:lnTo>
                    <a:pt x="5791272" y="1507606"/>
                  </a:lnTo>
                  <a:close/>
                  <a:moveTo>
                    <a:pt x="5872300" y="1546782"/>
                  </a:moveTo>
                  <a:lnTo>
                    <a:pt x="5797218" y="1546782"/>
                  </a:lnTo>
                  <a:lnTo>
                    <a:pt x="5797218" y="1539512"/>
                  </a:lnTo>
                  <a:lnTo>
                    <a:pt x="5872300" y="1539512"/>
                  </a:lnTo>
                  <a:close/>
                  <a:moveTo>
                    <a:pt x="5825806" y="1555336"/>
                  </a:moveTo>
                  <a:lnTo>
                    <a:pt x="5887059" y="1555336"/>
                  </a:lnTo>
                  <a:lnTo>
                    <a:pt x="5887059" y="1573270"/>
                  </a:lnTo>
                  <a:lnTo>
                    <a:pt x="5825797" y="1573270"/>
                  </a:lnTo>
                  <a:close/>
                  <a:moveTo>
                    <a:pt x="5868387" y="1508267"/>
                  </a:moveTo>
                  <a:lnTo>
                    <a:pt x="5872300" y="1508267"/>
                  </a:lnTo>
                  <a:lnTo>
                    <a:pt x="5872300" y="1518088"/>
                  </a:lnTo>
                  <a:lnTo>
                    <a:pt x="5868387" y="1518088"/>
                  </a:lnTo>
                  <a:close/>
                  <a:moveTo>
                    <a:pt x="5872300" y="1524005"/>
                  </a:moveTo>
                  <a:lnTo>
                    <a:pt x="5872300" y="1533595"/>
                  </a:lnTo>
                  <a:lnTo>
                    <a:pt x="5868387" y="1533595"/>
                  </a:lnTo>
                  <a:lnTo>
                    <a:pt x="5868387" y="1524005"/>
                  </a:lnTo>
                  <a:close/>
                  <a:moveTo>
                    <a:pt x="5868387" y="1502350"/>
                  </a:moveTo>
                  <a:lnTo>
                    <a:pt x="5868387" y="1490679"/>
                  </a:lnTo>
                  <a:lnTo>
                    <a:pt x="5872300" y="1490679"/>
                  </a:lnTo>
                  <a:lnTo>
                    <a:pt x="5872300" y="1502350"/>
                  </a:lnTo>
                  <a:close/>
                  <a:moveTo>
                    <a:pt x="5868387" y="1484762"/>
                  </a:moveTo>
                  <a:lnTo>
                    <a:pt x="5868387" y="1478921"/>
                  </a:lnTo>
                  <a:lnTo>
                    <a:pt x="5872300" y="1478921"/>
                  </a:lnTo>
                  <a:lnTo>
                    <a:pt x="5872300" y="1484762"/>
                  </a:lnTo>
                  <a:close/>
                  <a:moveTo>
                    <a:pt x="6084079" y="1535772"/>
                  </a:moveTo>
                  <a:lnTo>
                    <a:pt x="6084079" y="1515949"/>
                  </a:lnTo>
                  <a:lnTo>
                    <a:pt x="6106137" y="1515949"/>
                  </a:lnTo>
                  <a:lnTo>
                    <a:pt x="6106137" y="1535772"/>
                  </a:lnTo>
                  <a:close/>
                  <a:moveTo>
                    <a:pt x="6074240" y="1526882"/>
                  </a:moveTo>
                  <a:lnTo>
                    <a:pt x="6078153" y="1526882"/>
                  </a:lnTo>
                  <a:lnTo>
                    <a:pt x="6078153" y="1536472"/>
                  </a:lnTo>
                  <a:lnTo>
                    <a:pt x="6074183" y="1536472"/>
                  </a:lnTo>
                  <a:close/>
                  <a:moveTo>
                    <a:pt x="6074240" y="1520965"/>
                  </a:moveTo>
                  <a:lnTo>
                    <a:pt x="6074240" y="1511144"/>
                  </a:lnTo>
                  <a:lnTo>
                    <a:pt x="6078153" y="1511144"/>
                  </a:lnTo>
                  <a:lnTo>
                    <a:pt x="6078153" y="1520965"/>
                  </a:lnTo>
                  <a:close/>
                  <a:moveTo>
                    <a:pt x="6074240" y="1487639"/>
                  </a:moveTo>
                  <a:lnTo>
                    <a:pt x="6074240" y="1478921"/>
                  </a:lnTo>
                  <a:lnTo>
                    <a:pt x="6078153" y="1478921"/>
                  </a:lnTo>
                  <a:lnTo>
                    <a:pt x="6078153" y="1487639"/>
                  </a:lnTo>
                  <a:close/>
                  <a:moveTo>
                    <a:pt x="6078153" y="1493556"/>
                  </a:moveTo>
                  <a:lnTo>
                    <a:pt x="6078153" y="1505227"/>
                  </a:lnTo>
                  <a:lnTo>
                    <a:pt x="6074183" y="1505227"/>
                  </a:lnTo>
                  <a:lnTo>
                    <a:pt x="6074183" y="1493556"/>
                  </a:lnTo>
                  <a:close/>
                  <a:moveTo>
                    <a:pt x="6047743" y="1525549"/>
                  </a:moveTo>
                  <a:lnTo>
                    <a:pt x="6047743" y="1507606"/>
                  </a:lnTo>
                  <a:lnTo>
                    <a:pt x="6068313" y="1507606"/>
                  </a:lnTo>
                  <a:lnTo>
                    <a:pt x="6068313" y="1525549"/>
                  </a:lnTo>
                  <a:close/>
                  <a:moveTo>
                    <a:pt x="6068313" y="1532204"/>
                  </a:moveTo>
                  <a:lnTo>
                    <a:pt x="6068313" y="1543300"/>
                  </a:lnTo>
                  <a:lnTo>
                    <a:pt x="6064286" y="1543300"/>
                  </a:lnTo>
                  <a:lnTo>
                    <a:pt x="6064286" y="1532272"/>
                  </a:lnTo>
                  <a:close/>
                  <a:moveTo>
                    <a:pt x="6061332" y="1498811"/>
                  </a:moveTo>
                  <a:lnTo>
                    <a:pt x="6068313" y="1498811"/>
                  </a:lnTo>
                  <a:lnTo>
                    <a:pt x="6068313" y="1501688"/>
                  </a:lnTo>
                  <a:lnTo>
                    <a:pt x="6047714" y="1501688"/>
                  </a:lnTo>
                  <a:lnTo>
                    <a:pt x="6047714" y="1483755"/>
                  </a:lnTo>
                  <a:lnTo>
                    <a:pt x="6058340" y="1483755"/>
                  </a:lnTo>
                  <a:lnTo>
                    <a:pt x="6058340" y="1495848"/>
                  </a:lnTo>
                  <a:cubicBezTo>
                    <a:pt x="6058287" y="1497484"/>
                    <a:pt x="6059570" y="1498853"/>
                    <a:pt x="6061205" y="1498906"/>
                  </a:cubicBezTo>
                  <a:cubicBezTo>
                    <a:pt x="6061238" y="1498907"/>
                    <a:pt x="6061271" y="1498907"/>
                    <a:pt x="6061303" y="1498907"/>
                  </a:cubicBezTo>
                  <a:close/>
                  <a:moveTo>
                    <a:pt x="6068313" y="1481798"/>
                  </a:moveTo>
                  <a:lnTo>
                    <a:pt x="6068313" y="1492952"/>
                  </a:lnTo>
                  <a:lnTo>
                    <a:pt x="6064286" y="1492952"/>
                  </a:lnTo>
                  <a:lnTo>
                    <a:pt x="6064286" y="1481856"/>
                  </a:lnTo>
                  <a:close/>
                  <a:moveTo>
                    <a:pt x="6173489" y="1507606"/>
                  </a:moveTo>
                  <a:lnTo>
                    <a:pt x="6173489" y="1525549"/>
                  </a:lnTo>
                  <a:lnTo>
                    <a:pt x="6161664" y="1525549"/>
                  </a:lnTo>
                  <a:lnTo>
                    <a:pt x="6161664" y="1507606"/>
                  </a:lnTo>
                  <a:close/>
                  <a:moveTo>
                    <a:pt x="6173489" y="1364453"/>
                  </a:moveTo>
                  <a:lnTo>
                    <a:pt x="6173489" y="1382396"/>
                  </a:lnTo>
                  <a:lnTo>
                    <a:pt x="6161664" y="1382396"/>
                  </a:lnTo>
                  <a:lnTo>
                    <a:pt x="6161664" y="1364453"/>
                  </a:lnTo>
                  <a:close/>
                  <a:moveTo>
                    <a:pt x="6144939" y="1215374"/>
                  </a:moveTo>
                  <a:lnTo>
                    <a:pt x="6144939" y="1197574"/>
                  </a:lnTo>
                  <a:lnTo>
                    <a:pt x="6173489" y="1197574"/>
                  </a:lnTo>
                  <a:lnTo>
                    <a:pt x="6173489" y="1215508"/>
                  </a:lnTo>
                  <a:close/>
                  <a:moveTo>
                    <a:pt x="5774758" y="1406218"/>
                  </a:moveTo>
                  <a:lnTo>
                    <a:pt x="5774758" y="1388419"/>
                  </a:lnTo>
                  <a:lnTo>
                    <a:pt x="5803145" y="1388419"/>
                  </a:lnTo>
                  <a:lnTo>
                    <a:pt x="5803145" y="1406362"/>
                  </a:lnTo>
                  <a:close/>
                  <a:moveTo>
                    <a:pt x="5819832" y="1555298"/>
                  </a:moveTo>
                  <a:lnTo>
                    <a:pt x="5819832" y="1573231"/>
                  </a:lnTo>
                  <a:lnTo>
                    <a:pt x="5774758" y="1573231"/>
                  </a:lnTo>
                  <a:lnTo>
                    <a:pt x="5774758" y="1555298"/>
                  </a:lnTo>
                  <a:close/>
                  <a:moveTo>
                    <a:pt x="5774758" y="1597092"/>
                  </a:moveTo>
                  <a:lnTo>
                    <a:pt x="5774758" y="1579263"/>
                  </a:lnTo>
                  <a:lnTo>
                    <a:pt x="5803145" y="1579263"/>
                  </a:lnTo>
                  <a:lnTo>
                    <a:pt x="5803145" y="1597207"/>
                  </a:lnTo>
                  <a:close/>
                  <a:moveTo>
                    <a:pt x="5774758" y="1603009"/>
                  </a:moveTo>
                  <a:lnTo>
                    <a:pt x="5819832" y="1603009"/>
                  </a:lnTo>
                  <a:lnTo>
                    <a:pt x="5819832" y="1620952"/>
                  </a:lnTo>
                  <a:lnTo>
                    <a:pt x="5774758" y="1620952"/>
                  </a:lnTo>
                  <a:close/>
                  <a:moveTo>
                    <a:pt x="5809062" y="1579148"/>
                  </a:moveTo>
                  <a:lnTo>
                    <a:pt x="5870314" y="1579148"/>
                  </a:lnTo>
                  <a:lnTo>
                    <a:pt x="5870314" y="1597092"/>
                  </a:lnTo>
                  <a:lnTo>
                    <a:pt x="5809062" y="1597092"/>
                  </a:lnTo>
                  <a:close/>
                  <a:moveTo>
                    <a:pt x="5876241" y="1579148"/>
                  </a:moveTo>
                  <a:lnTo>
                    <a:pt x="5920538" y="1579148"/>
                  </a:lnTo>
                  <a:lnTo>
                    <a:pt x="5920538" y="1597092"/>
                  </a:lnTo>
                  <a:lnTo>
                    <a:pt x="5876241" y="1597092"/>
                  </a:lnTo>
                  <a:close/>
                  <a:moveTo>
                    <a:pt x="5878159" y="1549419"/>
                  </a:moveTo>
                  <a:lnTo>
                    <a:pt x="5878159" y="1546350"/>
                  </a:lnTo>
                  <a:lnTo>
                    <a:pt x="5885160" y="1546350"/>
                  </a:lnTo>
                  <a:cubicBezTo>
                    <a:pt x="5886793" y="1546345"/>
                    <a:pt x="5888114" y="1545020"/>
                    <a:pt x="5888114" y="1543387"/>
                  </a:cubicBezTo>
                  <a:lnTo>
                    <a:pt x="5888114" y="1531476"/>
                  </a:lnTo>
                  <a:lnTo>
                    <a:pt x="5896745" y="1531476"/>
                  </a:lnTo>
                  <a:lnTo>
                    <a:pt x="5896745" y="1543387"/>
                  </a:lnTo>
                  <a:cubicBezTo>
                    <a:pt x="5896745" y="1544366"/>
                    <a:pt x="5897229" y="1545282"/>
                    <a:pt x="5898040" y="1545832"/>
                  </a:cubicBezTo>
                  <a:cubicBezTo>
                    <a:pt x="5898532" y="1546167"/>
                    <a:pt x="5899113" y="1546348"/>
                    <a:pt x="5899709" y="1546350"/>
                  </a:cubicBezTo>
                  <a:lnTo>
                    <a:pt x="5911744" y="1546350"/>
                  </a:lnTo>
                  <a:cubicBezTo>
                    <a:pt x="5913377" y="1546345"/>
                    <a:pt x="5914698" y="1545020"/>
                    <a:pt x="5914698" y="1543387"/>
                  </a:cubicBezTo>
                  <a:lnTo>
                    <a:pt x="5914698" y="1531476"/>
                  </a:lnTo>
                  <a:lnTo>
                    <a:pt x="5920452" y="1531476"/>
                  </a:lnTo>
                  <a:lnTo>
                    <a:pt x="5920452" y="1549534"/>
                  </a:lnTo>
                  <a:lnTo>
                    <a:pt x="5878111" y="1549534"/>
                  </a:lnTo>
                  <a:close/>
                  <a:moveTo>
                    <a:pt x="5902691" y="1488588"/>
                  </a:moveTo>
                  <a:lnTo>
                    <a:pt x="5902691" y="1483793"/>
                  </a:lnTo>
                  <a:lnTo>
                    <a:pt x="5908810" y="1483793"/>
                  </a:lnTo>
                  <a:lnTo>
                    <a:pt x="5908810" y="1488588"/>
                  </a:lnTo>
                  <a:close/>
                  <a:moveTo>
                    <a:pt x="5902691" y="1540375"/>
                  </a:moveTo>
                  <a:lnTo>
                    <a:pt x="5902691" y="1494457"/>
                  </a:lnTo>
                  <a:lnTo>
                    <a:pt x="5908810" y="1494457"/>
                  </a:lnTo>
                  <a:lnTo>
                    <a:pt x="5908810" y="1540375"/>
                  </a:lnTo>
                  <a:close/>
                  <a:moveTo>
                    <a:pt x="6029732" y="1507567"/>
                  </a:moveTo>
                  <a:lnTo>
                    <a:pt x="6029732" y="1525510"/>
                  </a:lnTo>
                  <a:lnTo>
                    <a:pt x="6027258" y="1525510"/>
                  </a:lnTo>
                  <a:lnTo>
                    <a:pt x="6027258" y="1507567"/>
                  </a:lnTo>
                  <a:close/>
                  <a:moveTo>
                    <a:pt x="6029732" y="1501650"/>
                  </a:moveTo>
                  <a:lnTo>
                    <a:pt x="6019135" y="1501650"/>
                  </a:lnTo>
                  <a:lnTo>
                    <a:pt x="6019135" y="1483716"/>
                  </a:lnTo>
                  <a:lnTo>
                    <a:pt x="6029761" y="1483716"/>
                  </a:lnTo>
                  <a:close/>
                  <a:moveTo>
                    <a:pt x="6031027" y="1545765"/>
                  </a:moveTo>
                  <a:cubicBezTo>
                    <a:pt x="6031518" y="1546103"/>
                    <a:pt x="6032100" y="1546284"/>
                    <a:pt x="6032696" y="1546283"/>
                  </a:cubicBezTo>
                  <a:lnTo>
                    <a:pt x="6044721" y="1546283"/>
                  </a:lnTo>
                  <a:cubicBezTo>
                    <a:pt x="6046358" y="1546283"/>
                    <a:pt x="6047685" y="1544956"/>
                    <a:pt x="6047685" y="1543319"/>
                  </a:cubicBezTo>
                  <a:lnTo>
                    <a:pt x="6047685" y="1531408"/>
                  </a:lnTo>
                  <a:lnTo>
                    <a:pt x="6058311" y="1531408"/>
                  </a:lnTo>
                  <a:lnTo>
                    <a:pt x="6058311" y="1546197"/>
                  </a:lnTo>
                  <a:cubicBezTo>
                    <a:pt x="6058311" y="1547833"/>
                    <a:pt x="6059638" y="1549160"/>
                    <a:pt x="6061274" y="1549160"/>
                  </a:cubicBezTo>
                  <a:lnTo>
                    <a:pt x="6068256" y="1549160"/>
                  </a:lnTo>
                  <a:lnTo>
                    <a:pt x="6068256" y="1549352"/>
                  </a:lnTo>
                  <a:lnTo>
                    <a:pt x="6019135" y="1549352"/>
                  </a:lnTo>
                  <a:lnTo>
                    <a:pt x="6019135" y="1531408"/>
                  </a:lnTo>
                  <a:lnTo>
                    <a:pt x="6029761" y="1531408"/>
                  </a:lnTo>
                  <a:lnTo>
                    <a:pt x="6029761" y="1543319"/>
                  </a:lnTo>
                  <a:cubicBezTo>
                    <a:pt x="6029701" y="1544347"/>
                    <a:pt x="6030181" y="1545332"/>
                    <a:pt x="6031027" y="1545918"/>
                  </a:cubicBezTo>
                  <a:close/>
                  <a:moveTo>
                    <a:pt x="6027258" y="1602990"/>
                  </a:moveTo>
                  <a:lnTo>
                    <a:pt x="6050792" y="1602990"/>
                  </a:lnTo>
                  <a:cubicBezTo>
                    <a:pt x="6045582" y="1607477"/>
                    <a:pt x="6044414" y="1615090"/>
                    <a:pt x="6048040" y="1620933"/>
                  </a:cubicBezTo>
                  <a:lnTo>
                    <a:pt x="6027287" y="1620933"/>
                  </a:lnTo>
                  <a:close/>
                  <a:moveTo>
                    <a:pt x="6192305" y="1197171"/>
                  </a:moveTo>
                  <a:lnTo>
                    <a:pt x="6192305" y="1512784"/>
                  </a:lnTo>
                  <a:cubicBezTo>
                    <a:pt x="6191634" y="1513878"/>
                    <a:pt x="6190962" y="1514952"/>
                    <a:pt x="6190301" y="1516016"/>
                  </a:cubicBezTo>
                  <a:lnTo>
                    <a:pt x="6189620" y="1517090"/>
                  </a:lnTo>
                  <a:lnTo>
                    <a:pt x="6187941" y="1519766"/>
                  </a:lnTo>
                  <a:lnTo>
                    <a:pt x="6187040" y="1521176"/>
                  </a:lnTo>
                  <a:lnTo>
                    <a:pt x="6185640" y="1523381"/>
                  </a:lnTo>
                  <a:lnTo>
                    <a:pt x="6180212" y="1531706"/>
                  </a:lnTo>
                  <a:lnTo>
                    <a:pt x="6179349" y="1533000"/>
                  </a:lnTo>
                  <a:lnTo>
                    <a:pt x="6179349" y="1197325"/>
                  </a:lnTo>
                  <a:close/>
                  <a:moveTo>
                    <a:pt x="5825797" y="1603143"/>
                  </a:moveTo>
                  <a:lnTo>
                    <a:pt x="5887049" y="1603143"/>
                  </a:lnTo>
                  <a:lnTo>
                    <a:pt x="5887049" y="1621086"/>
                  </a:lnTo>
                  <a:lnTo>
                    <a:pt x="5825797" y="1621086"/>
                  </a:lnTo>
                  <a:close/>
                  <a:moveTo>
                    <a:pt x="5920548" y="1555432"/>
                  </a:moveTo>
                  <a:lnTo>
                    <a:pt x="5920548" y="1573365"/>
                  </a:lnTo>
                  <a:lnTo>
                    <a:pt x="5892928" y="1573365"/>
                  </a:lnTo>
                  <a:lnTo>
                    <a:pt x="5892928" y="1555432"/>
                  </a:lnTo>
                  <a:close/>
                  <a:moveTo>
                    <a:pt x="6019154" y="1525645"/>
                  </a:moveTo>
                  <a:lnTo>
                    <a:pt x="6019154" y="1507702"/>
                  </a:lnTo>
                  <a:lnTo>
                    <a:pt x="6021389" y="1507702"/>
                  </a:lnTo>
                  <a:lnTo>
                    <a:pt x="6021389" y="1525645"/>
                  </a:lnTo>
                  <a:close/>
                  <a:moveTo>
                    <a:pt x="6019154" y="1573365"/>
                  </a:moveTo>
                  <a:lnTo>
                    <a:pt x="6019154" y="1555432"/>
                  </a:lnTo>
                  <a:lnTo>
                    <a:pt x="6021389" y="1555432"/>
                  </a:lnTo>
                  <a:lnTo>
                    <a:pt x="6021389" y="1573365"/>
                  </a:lnTo>
                  <a:close/>
                  <a:moveTo>
                    <a:pt x="6071843" y="1579283"/>
                  </a:moveTo>
                  <a:lnTo>
                    <a:pt x="6071843" y="1597226"/>
                  </a:lnTo>
                  <a:lnTo>
                    <a:pt x="6019135" y="1597226"/>
                  </a:lnTo>
                  <a:lnTo>
                    <a:pt x="6019135" y="1579263"/>
                  </a:lnTo>
                  <a:close/>
                  <a:moveTo>
                    <a:pt x="6162633" y="1596094"/>
                  </a:moveTo>
                  <a:lnTo>
                    <a:pt x="6163688" y="1595289"/>
                  </a:lnTo>
                  <a:lnTo>
                    <a:pt x="6165817" y="1593591"/>
                  </a:lnTo>
                  <a:lnTo>
                    <a:pt x="6166095" y="1593371"/>
                  </a:lnTo>
                  <a:lnTo>
                    <a:pt x="6166623" y="1592949"/>
                  </a:lnTo>
                  <a:cubicBezTo>
                    <a:pt x="6167582" y="1592162"/>
                    <a:pt x="6168541" y="1591357"/>
                    <a:pt x="6169500" y="1590551"/>
                  </a:cubicBezTo>
                  <a:lnTo>
                    <a:pt x="6170084" y="1590043"/>
                  </a:lnTo>
                  <a:lnTo>
                    <a:pt x="6172319" y="1588067"/>
                  </a:lnTo>
                  <a:lnTo>
                    <a:pt x="6173038" y="1587415"/>
                  </a:lnTo>
                  <a:lnTo>
                    <a:pt x="6173268" y="1587195"/>
                  </a:lnTo>
                  <a:lnTo>
                    <a:pt x="6173499" y="1586984"/>
                  </a:lnTo>
                  <a:lnTo>
                    <a:pt x="6173499" y="1597226"/>
                  </a:lnTo>
                  <a:lnTo>
                    <a:pt x="6161156" y="1597226"/>
                  </a:lnTo>
                  <a:close/>
                  <a:moveTo>
                    <a:pt x="6114039" y="1621029"/>
                  </a:moveTo>
                  <a:lnTo>
                    <a:pt x="6114423" y="1620904"/>
                  </a:lnTo>
                  <a:lnTo>
                    <a:pt x="6117214" y="1620012"/>
                  </a:lnTo>
                  <a:lnTo>
                    <a:pt x="6117521" y="1619907"/>
                  </a:lnTo>
                  <a:cubicBezTo>
                    <a:pt x="6118480" y="1619581"/>
                    <a:pt x="6119439" y="1619245"/>
                    <a:pt x="6120474" y="1618890"/>
                  </a:cubicBezTo>
                  <a:lnTo>
                    <a:pt x="6121050" y="1618679"/>
                  </a:lnTo>
                  <a:cubicBezTo>
                    <a:pt x="6122009" y="1618334"/>
                    <a:pt x="6122968" y="1617960"/>
                    <a:pt x="6124013" y="1617586"/>
                  </a:cubicBezTo>
                  <a:lnTo>
                    <a:pt x="6124531" y="1617384"/>
                  </a:lnTo>
                  <a:cubicBezTo>
                    <a:pt x="6125548" y="1616991"/>
                    <a:pt x="6126583" y="1616579"/>
                    <a:pt x="6127590" y="1616157"/>
                  </a:cubicBezTo>
                  <a:lnTo>
                    <a:pt x="6127696" y="1616157"/>
                  </a:lnTo>
                  <a:cubicBezTo>
                    <a:pt x="6128741" y="1615725"/>
                    <a:pt x="6129806" y="1615275"/>
                    <a:pt x="6130870" y="1614805"/>
                  </a:cubicBezTo>
                  <a:lnTo>
                    <a:pt x="6131426" y="1614565"/>
                  </a:lnTo>
                  <a:lnTo>
                    <a:pt x="6134515" y="1613155"/>
                  </a:lnTo>
                  <a:lnTo>
                    <a:pt x="6135119" y="1612867"/>
                  </a:lnTo>
                  <a:cubicBezTo>
                    <a:pt x="6136183" y="1612359"/>
                    <a:pt x="6137257" y="1611841"/>
                    <a:pt x="6138322" y="1611314"/>
                  </a:cubicBezTo>
                  <a:lnTo>
                    <a:pt x="6138571" y="1611180"/>
                  </a:lnTo>
                  <a:cubicBezTo>
                    <a:pt x="6139616" y="1610652"/>
                    <a:pt x="6140662" y="1610115"/>
                    <a:pt x="6141707" y="1609549"/>
                  </a:cubicBezTo>
                  <a:lnTo>
                    <a:pt x="6142196" y="1609290"/>
                  </a:lnTo>
                  <a:cubicBezTo>
                    <a:pt x="6143260" y="1608715"/>
                    <a:pt x="6144325" y="1608130"/>
                    <a:pt x="6145390" y="1607516"/>
                  </a:cubicBezTo>
                  <a:lnTo>
                    <a:pt x="6146032" y="1607152"/>
                  </a:lnTo>
                  <a:cubicBezTo>
                    <a:pt x="6147106" y="1606538"/>
                    <a:pt x="6148181" y="1605905"/>
                    <a:pt x="6149254" y="1605234"/>
                  </a:cubicBezTo>
                  <a:lnTo>
                    <a:pt x="6149686" y="1604975"/>
                  </a:lnTo>
                  <a:cubicBezTo>
                    <a:pt x="6150645" y="1604371"/>
                    <a:pt x="6151604" y="1603766"/>
                    <a:pt x="6152611" y="1603133"/>
                  </a:cubicBezTo>
                  <a:lnTo>
                    <a:pt x="6155699" y="1603133"/>
                  </a:lnTo>
                  <a:lnTo>
                    <a:pt x="6155699" y="1621077"/>
                  </a:lnTo>
                  <a:lnTo>
                    <a:pt x="6113924" y="1621077"/>
                  </a:lnTo>
                  <a:close/>
                  <a:moveTo>
                    <a:pt x="6264068" y="1443083"/>
                  </a:moveTo>
                  <a:lnTo>
                    <a:pt x="6264068" y="1471355"/>
                  </a:lnTo>
                  <a:lnTo>
                    <a:pt x="6262016" y="1471355"/>
                  </a:lnTo>
                  <a:lnTo>
                    <a:pt x="6262016" y="1443083"/>
                  </a:lnTo>
                  <a:close/>
                  <a:moveTo>
                    <a:pt x="6256089" y="1464737"/>
                  </a:moveTo>
                  <a:lnTo>
                    <a:pt x="6256089" y="1465696"/>
                  </a:lnTo>
                  <a:lnTo>
                    <a:pt x="6224173" y="1465696"/>
                  </a:lnTo>
                  <a:lnTo>
                    <a:pt x="6224173" y="1464737"/>
                  </a:lnTo>
                  <a:close/>
                  <a:moveTo>
                    <a:pt x="6256089" y="1443083"/>
                  </a:moveTo>
                  <a:lnTo>
                    <a:pt x="6256089" y="1458820"/>
                  </a:lnTo>
                  <a:lnTo>
                    <a:pt x="6224173" y="1458820"/>
                  </a:lnTo>
                  <a:lnTo>
                    <a:pt x="6224173" y="1443083"/>
                  </a:lnTo>
                  <a:close/>
                  <a:moveTo>
                    <a:pt x="6218227" y="1443083"/>
                  </a:moveTo>
                  <a:lnTo>
                    <a:pt x="6218227" y="1471355"/>
                  </a:lnTo>
                  <a:lnTo>
                    <a:pt x="6216175" y="1471355"/>
                  </a:lnTo>
                  <a:lnTo>
                    <a:pt x="6216175" y="1443083"/>
                  </a:lnTo>
                  <a:close/>
                  <a:moveTo>
                    <a:pt x="6211994" y="1383710"/>
                  </a:moveTo>
                  <a:lnTo>
                    <a:pt x="6268959" y="1383710"/>
                  </a:lnTo>
                  <a:lnTo>
                    <a:pt x="6276324" y="1437156"/>
                  </a:lnTo>
                  <a:lnTo>
                    <a:pt x="6204063" y="1437156"/>
                  </a:lnTo>
                  <a:close/>
                  <a:moveTo>
                    <a:pt x="6277638" y="1532425"/>
                  </a:moveTo>
                  <a:lnTo>
                    <a:pt x="6277638" y="1474318"/>
                  </a:lnTo>
                  <a:cubicBezTo>
                    <a:pt x="6277638" y="1472685"/>
                    <a:pt x="6276317" y="1471360"/>
                    <a:pt x="6274684" y="1471355"/>
                  </a:cubicBezTo>
                  <a:lnTo>
                    <a:pt x="6269985" y="1471355"/>
                  </a:lnTo>
                  <a:lnTo>
                    <a:pt x="6269985" y="1443083"/>
                  </a:lnTo>
                  <a:lnTo>
                    <a:pt x="6278271" y="1443083"/>
                  </a:lnTo>
                  <a:lnTo>
                    <a:pt x="6278271" y="1622601"/>
                  </a:lnTo>
                  <a:lnTo>
                    <a:pt x="6269985" y="1622601"/>
                  </a:lnTo>
                  <a:lnTo>
                    <a:pt x="6269985" y="1535331"/>
                  </a:lnTo>
                  <a:lnTo>
                    <a:pt x="6274684" y="1535331"/>
                  </a:lnTo>
                  <a:cubicBezTo>
                    <a:pt x="6276316" y="1535347"/>
                    <a:pt x="6277651" y="1534037"/>
                    <a:pt x="6277667" y="1532406"/>
                  </a:cubicBezTo>
                  <a:cubicBezTo>
                    <a:pt x="6277667" y="1532396"/>
                    <a:pt x="6277667" y="1532387"/>
                    <a:pt x="6277667" y="1532377"/>
                  </a:cubicBezTo>
                  <a:close/>
                  <a:moveTo>
                    <a:pt x="6278271" y="1407944"/>
                  </a:moveTo>
                  <a:lnTo>
                    <a:pt x="6274435" y="1380344"/>
                  </a:lnTo>
                  <a:cubicBezTo>
                    <a:pt x="6274230" y="1378881"/>
                    <a:pt x="6272978" y="1377793"/>
                    <a:pt x="6271501" y="1377793"/>
                  </a:cubicBezTo>
                  <a:lnTo>
                    <a:pt x="6209404" y="1377793"/>
                  </a:lnTo>
                  <a:cubicBezTo>
                    <a:pt x="6207941" y="1377800"/>
                    <a:pt x="6206701" y="1378869"/>
                    <a:pt x="6206479" y="1380315"/>
                  </a:cubicBezTo>
                  <a:lnTo>
                    <a:pt x="6198203" y="1436120"/>
                  </a:lnTo>
                  <a:lnTo>
                    <a:pt x="6198203" y="1197325"/>
                  </a:lnTo>
                  <a:lnTo>
                    <a:pt x="6278242" y="1197325"/>
                  </a:lnTo>
                  <a:close/>
                  <a:moveTo>
                    <a:pt x="6198385" y="1442057"/>
                  </a:moveTo>
                  <a:cubicBezTo>
                    <a:pt x="6198951" y="1442705"/>
                    <a:pt x="6199769" y="1443078"/>
                    <a:pt x="6200629" y="1443083"/>
                  </a:cubicBezTo>
                  <a:lnTo>
                    <a:pt x="6210219" y="1443083"/>
                  </a:lnTo>
                  <a:lnTo>
                    <a:pt x="6210219" y="1471355"/>
                  </a:lnTo>
                  <a:lnTo>
                    <a:pt x="6204993" y="1471355"/>
                  </a:lnTo>
                  <a:cubicBezTo>
                    <a:pt x="6203358" y="1471360"/>
                    <a:pt x="6202035" y="1472684"/>
                    <a:pt x="6202029" y="1474318"/>
                  </a:cubicBezTo>
                  <a:lnTo>
                    <a:pt x="6202029" y="1496788"/>
                  </a:lnTo>
                  <a:cubicBezTo>
                    <a:pt x="6201425" y="1497814"/>
                    <a:pt x="6200111" y="1500096"/>
                    <a:pt x="6198193" y="1503232"/>
                  </a:cubicBezTo>
                  <a:lnTo>
                    <a:pt x="6198193" y="1441798"/>
                  </a:lnTo>
                  <a:close/>
                  <a:moveTo>
                    <a:pt x="6271721" y="1477281"/>
                  </a:moveTo>
                  <a:lnTo>
                    <a:pt x="6271721" y="1529395"/>
                  </a:lnTo>
                  <a:lnTo>
                    <a:pt x="6207994" y="1529395"/>
                  </a:lnTo>
                  <a:lnTo>
                    <a:pt x="6207994" y="1477214"/>
                  </a:lnTo>
                  <a:close/>
                  <a:moveTo>
                    <a:pt x="5717830" y="1191494"/>
                  </a:moveTo>
                  <a:cubicBezTo>
                    <a:pt x="5715182" y="1191494"/>
                    <a:pt x="5713035" y="1189347"/>
                    <a:pt x="5713035" y="1186699"/>
                  </a:cubicBezTo>
                  <a:cubicBezTo>
                    <a:pt x="5713035" y="1184051"/>
                    <a:pt x="5715182" y="1181904"/>
                    <a:pt x="5717830" y="1181904"/>
                  </a:cubicBezTo>
                  <a:lnTo>
                    <a:pt x="5724007" y="1181904"/>
                  </a:lnTo>
                  <a:lnTo>
                    <a:pt x="5724007" y="1183093"/>
                  </a:lnTo>
                  <a:lnTo>
                    <a:pt x="5724793" y="1181904"/>
                  </a:lnTo>
                  <a:lnTo>
                    <a:pt x="6306687" y="1181904"/>
                  </a:lnTo>
                  <a:cubicBezTo>
                    <a:pt x="6309335" y="1181904"/>
                    <a:pt x="6311482" y="1184051"/>
                    <a:pt x="6311482" y="1186699"/>
                  </a:cubicBezTo>
                  <a:cubicBezTo>
                    <a:pt x="6311482" y="1189347"/>
                    <a:pt x="6309335" y="1191494"/>
                    <a:pt x="6306687" y="1191494"/>
                  </a:cubicBezTo>
                  <a:lnTo>
                    <a:pt x="5717850" y="1191494"/>
                  </a:lnTo>
                  <a:close/>
                  <a:moveTo>
                    <a:pt x="5974119" y="993524"/>
                  </a:moveTo>
                  <a:lnTo>
                    <a:pt x="6018387" y="1047795"/>
                  </a:lnTo>
                  <a:lnTo>
                    <a:pt x="6018387" y="1175900"/>
                  </a:lnTo>
                  <a:lnTo>
                    <a:pt x="6015682" y="1175900"/>
                  </a:lnTo>
                  <a:lnTo>
                    <a:pt x="6015682" y="1162244"/>
                  </a:lnTo>
                  <a:cubicBezTo>
                    <a:pt x="6015732" y="1162030"/>
                    <a:pt x="6015757" y="1161811"/>
                    <a:pt x="6015759" y="1161592"/>
                  </a:cubicBezTo>
                  <a:lnTo>
                    <a:pt x="6015759" y="1153057"/>
                  </a:lnTo>
                  <a:cubicBezTo>
                    <a:pt x="6015773" y="1152881"/>
                    <a:pt x="6015773" y="1152705"/>
                    <a:pt x="6015759" y="1152529"/>
                  </a:cubicBezTo>
                  <a:lnTo>
                    <a:pt x="6015999" y="1053242"/>
                  </a:lnTo>
                  <a:cubicBezTo>
                    <a:pt x="6016007" y="1052544"/>
                    <a:pt x="6015769" y="1051865"/>
                    <a:pt x="6015328" y="1051324"/>
                  </a:cubicBezTo>
                  <a:lnTo>
                    <a:pt x="5975289" y="1002241"/>
                  </a:lnTo>
                  <a:cubicBezTo>
                    <a:pt x="5974726" y="1001554"/>
                    <a:pt x="5973885" y="1001156"/>
                    <a:pt x="5972996" y="1001158"/>
                  </a:cubicBezTo>
                  <a:lnTo>
                    <a:pt x="5945185" y="1001158"/>
                  </a:lnTo>
                  <a:cubicBezTo>
                    <a:pt x="5944329" y="1001159"/>
                    <a:pt x="5943514" y="1001529"/>
                    <a:pt x="5942951" y="1002174"/>
                  </a:cubicBezTo>
                  <a:lnTo>
                    <a:pt x="5900207" y="1051247"/>
                  </a:lnTo>
                  <a:cubicBezTo>
                    <a:pt x="5899744" y="1051780"/>
                    <a:pt x="5899486" y="1052460"/>
                    <a:pt x="5899478" y="1053165"/>
                  </a:cubicBezTo>
                  <a:lnTo>
                    <a:pt x="5899478" y="1175900"/>
                  </a:lnTo>
                  <a:lnTo>
                    <a:pt x="5897158" y="1175900"/>
                  </a:lnTo>
                  <a:lnTo>
                    <a:pt x="5897158" y="1048188"/>
                  </a:lnTo>
                  <a:lnTo>
                    <a:pt x="5944840" y="993438"/>
                  </a:lnTo>
                  <a:close/>
                  <a:moveTo>
                    <a:pt x="5905376" y="1098057"/>
                  </a:moveTo>
                  <a:cubicBezTo>
                    <a:pt x="5907058" y="1126359"/>
                    <a:pt x="5931365" y="1147939"/>
                    <a:pt x="5959667" y="1146258"/>
                  </a:cubicBezTo>
                  <a:cubicBezTo>
                    <a:pt x="5987969" y="1144576"/>
                    <a:pt x="6009550" y="1120269"/>
                    <a:pt x="6007868" y="1091967"/>
                  </a:cubicBezTo>
                  <a:cubicBezTo>
                    <a:pt x="6006186" y="1063665"/>
                    <a:pt x="5981879" y="1042084"/>
                    <a:pt x="5953577" y="1043766"/>
                  </a:cubicBezTo>
                  <a:cubicBezTo>
                    <a:pt x="5927622" y="1045308"/>
                    <a:pt x="5906918" y="1066012"/>
                    <a:pt x="5905376" y="1091967"/>
                  </a:cubicBezTo>
                  <a:lnTo>
                    <a:pt x="5905376" y="1054431"/>
                  </a:lnTo>
                  <a:lnTo>
                    <a:pt x="5946509" y="1007199"/>
                  </a:lnTo>
                  <a:lnTo>
                    <a:pt x="5971568" y="1007199"/>
                  </a:lnTo>
                  <a:lnTo>
                    <a:pt x="6010044" y="1054374"/>
                  </a:lnTo>
                  <a:lnTo>
                    <a:pt x="6009813" y="1150179"/>
                  </a:lnTo>
                  <a:lnTo>
                    <a:pt x="5905395" y="1150179"/>
                  </a:lnTo>
                  <a:close/>
                  <a:moveTo>
                    <a:pt x="5911197" y="1095017"/>
                  </a:moveTo>
                  <a:cubicBezTo>
                    <a:pt x="5911192" y="1069938"/>
                    <a:pt x="5931518" y="1049603"/>
                    <a:pt x="5956597" y="1049598"/>
                  </a:cubicBezTo>
                  <a:cubicBezTo>
                    <a:pt x="5981676" y="1049592"/>
                    <a:pt x="6002011" y="1069919"/>
                    <a:pt x="6002016" y="1094998"/>
                  </a:cubicBezTo>
                  <a:cubicBezTo>
                    <a:pt x="6002021" y="1120077"/>
                    <a:pt x="5981695" y="1140411"/>
                    <a:pt x="5956616" y="1140417"/>
                  </a:cubicBezTo>
                  <a:cubicBezTo>
                    <a:pt x="5956613" y="1140417"/>
                    <a:pt x="5956610" y="1140417"/>
                    <a:pt x="5956607" y="1140417"/>
                  </a:cubicBezTo>
                  <a:cubicBezTo>
                    <a:pt x="5931531" y="1140374"/>
                    <a:pt x="5911226" y="1120035"/>
                    <a:pt x="5911226" y="1094959"/>
                  </a:cubicBezTo>
                  <a:close/>
                  <a:moveTo>
                    <a:pt x="6009765" y="1164642"/>
                  </a:moveTo>
                  <a:lnTo>
                    <a:pt x="6009765" y="1175737"/>
                  </a:lnTo>
                  <a:lnTo>
                    <a:pt x="5905395" y="1175737"/>
                  </a:lnTo>
                  <a:lnTo>
                    <a:pt x="5905395" y="1164642"/>
                  </a:lnTo>
                  <a:close/>
                  <a:moveTo>
                    <a:pt x="6009765" y="1156106"/>
                  </a:moveTo>
                  <a:lnTo>
                    <a:pt x="6009765" y="1158715"/>
                  </a:lnTo>
                  <a:lnTo>
                    <a:pt x="5905472" y="1158715"/>
                  </a:lnTo>
                  <a:lnTo>
                    <a:pt x="5905472" y="1156106"/>
                  </a:lnTo>
                  <a:close/>
                  <a:moveTo>
                    <a:pt x="6009267" y="993524"/>
                  </a:moveTo>
                  <a:lnTo>
                    <a:pt x="6050620" y="1044208"/>
                  </a:lnTo>
                  <a:lnTo>
                    <a:pt x="6023086" y="1044208"/>
                  </a:lnTo>
                  <a:lnTo>
                    <a:pt x="5981743" y="993524"/>
                  </a:lnTo>
                  <a:close/>
                  <a:moveTo>
                    <a:pt x="6024314" y="1175900"/>
                  </a:moveTo>
                  <a:lnTo>
                    <a:pt x="6024314" y="1050039"/>
                  </a:lnTo>
                  <a:lnTo>
                    <a:pt x="6053909" y="1050039"/>
                  </a:lnTo>
                  <a:lnTo>
                    <a:pt x="6053909" y="1175900"/>
                  </a:lnTo>
                  <a:close/>
                  <a:moveTo>
                    <a:pt x="5727872" y="560786"/>
                  </a:moveTo>
                  <a:lnTo>
                    <a:pt x="5727872" y="538920"/>
                  </a:lnTo>
                  <a:lnTo>
                    <a:pt x="5844977" y="538920"/>
                  </a:lnTo>
                  <a:lnTo>
                    <a:pt x="5844977" y="560786"/>
                  </a:lnTo>
                  <a:close/>
                  <a:moveTo>
                    <a:pt x="5891250" y="1085983"/>
                  </a:moveTo>
                  <a:lnTo>
                    <a:pt x="5891250" y="1094959"/>
                  </a:lnTo>
                  <a:lnTo>
                    <a:pt x="5784799" y="1094854"/>
                  </a:lnTo>
                  <a:lnTo>
                    <a:pt x="5790553" y="1086175"/>
                  </a:lnTo>
                  <a:close/>
                  <a:moveTo>
                    <a:pt x="5780857" y="1100790"/>
                  </a:moveTo>
                  <a:lnTo>
                    <a:pt x="5780953" y="1100790"/>
                  </a:lnTo>
                  <a:lnTo>
                    <a:pt x="5891240" y="1100915"/>
                  </a:lnTo>
                  <a:lnTo>
                    <a:pt x="5891240" y="1109929"/>
                  </a:lnTo>
                  <a:lnTo>
                    <a:pt x="5774672" y="1110131"/>
                  </a:lnTo>
                  <a:close/>
                  <a:moveTo>
                    <a:pt x="5761130" y="1130644"/>
                  </a:moveTo>
                  <a:lnTo>
                    <a:pt x="5891250" y="1130769"/>
                  </a:lnTo>
                  <a:lnTo>
                    <a:pt x="5891250" y="1139784"/>
                  </a:lnTo>
                  <a:lnTo>
                    <a:pt x="5754954" y="1139995"/>
                  </a:lnTo>
                  <a:close/>
                  <a:moveTo>
                    <a:pt x="5891250" y="1115847"/>
                  </a:moveTo>
                  <a:lnTo>
                    <a:pt x="5891250" y="1124852"/>
                  </a:lnTo>
                  <a:lnTo>
                    <a:pt x="5765043" y="1124737"/>
                  </a:lnTo>
                  <a:lnTo>
                    <a:pt x="5770797" y="1116106"/>
                  </a:lnTo>
                  <a:close/>
                  <a:moveTo>
                    <a:pt x="5891250" y="1071060"/>
                  </a:moveTo>
                  <a:lnTo>
                    <a:pt x="5891250" y="1080066"/>
                  </a:lnTo>
                  <a:lnTo>
                    <a:pt x="5794389" y="1080277"/>
                  </a:lnTo>
                  <a:lnTo>
                    <a:pt x="5800479" y="1071060"/>
                  </a:lnTo>
                  <a:close/>
                  <a:moveTo>
                    <a:pt x="5794629" y="1054844"/>
                  </a:moveTo>
                  <a:cubicBezTo>
                    <a:pt x="5794620" y="1057686"/>
                    <a:pt x="5795750" y="1060414"/>
                    <a:pt x="5797765" y="1062420"/>
                  </a:cubicBezTo>
                  <a:lnTo>
                    <a:pt x="5797832" y="1062477"/>
                  </a:lnTo>
                  <a:cubicBezTo>
                    <a:pt x="5798008" y="1062665"/>
                    <a:pt x="5798171" y="1062863"/>
                    <a:pt x="5798321" y="1063072"/>
                  </a:cubicBezTo>
                  <a:lnTo>
                    <a:pt x="5798503" y="1063321"/>
                  </a:lnTo>
                  <a:lnTo>
                    <a:pt x="5766808" y="1111272"/>
                  </a:lnTo>
                  <a:cubicBezTo>
                    <a:pt x="5766728" y="1111379"/>
                    <a:pt x="5766654" y="1111492"/>
                    <a:pt x="5766587" y="1111608"/>
                  </a:cubicBezTo>
                  <a:lnTo>
                    <a:pt x="5757419" y="1125485"/>
                  </a:lnTo>
                  <a:cubicBezTo>
                    <a:pt x="5757080" y="1125804"/>
                    <a:pt x="5756820" y="1126198"/>
                    <a:pt x="5756661" y="1126636"/>
                  </a:cubicBezTo>
                  <a:lnTo>
                    <a:pt x="5727891" y="1170213"/>
                  </a:lnTo>
                  <a:lnTo>
                    <a:pt x="5727891" y="566694"/>
                  </a:lnTo>
                  <a:lnTo>
                    <a:pt x="5844977" y="566694"/>
                  </a:lnTo>
                  <a:lnTo>
                    <a:pt x="5844977" y="1044131"/>
                  </a:lnTo>
                  <a:lnTo>
                    <a:pt x="5805360" y="1044131"/>
                  </a:lnTo>
                  <a:cubicBezTo>
                    <a:pt x="5799448" y="1044142"/>
                    <a:pt x="5794658" y="1048932"/>
                    <a:pt x="5794648" y="1054844"/>
                  </a:cubicBezTo>
                  <a:close/>
                  <a:moveTo>
                    <a:pt x="5751041" y="1145950"/>
                  </a:moveTo>
                  <a:lnTo>
                    <a:pt x="5891250" y="1145730"/>
                  </a:lnTo>
                  <a:lnTo>
                    <a:pt x="5891250" y="1154735"/>
                  </a:lnTo>
                  <a:lnTo>
                    <a:pt x="5745316" y="1154610"/>
                  </a:lnTo>
                  <a:close/>
                  <a:moveTo>
                    <a:pt x="5741451" y="1160527"/>
                  </a:moveTo>
                  <a:lnTo>
                    <a:pt x="5891288" y="1160662"/>
                  </a:lnTo>
                  <a:lnTo>
                    <a:pt x="5891288" y="1169667"/>
                  </a:lnTo>
                  <a:lnTo>
                    <a:pt x="5735371" y="1169667"/>
                  </a:lnTo>
                  <a:close/>
                  <a:moveTo>
                    <a:pt x="5891250" y="1175517"/>
                  </a:moveTo>
                  <a:lnTo>
                    <a:pt x="5891250" y="1175862"/>
                  </a:lnTo>
                  <a:lnTo>
                    <a:pt x="5731228" y="1175862"/>
                  </a:lnTo>
                  <a:lnTo>
                    <a:pt x="5731468" y="1175517"/>
                  </a:lnTo>
                  <a:close/>
                  <a:moveTo>
                    <a:pt x="5891250" y="1059591"/>
                  </a:moveTo>
                  <a:lnTo>
                    <a:pt x="5805341" y="1059591"/>
                  </a:lnTo>
                  <a:cubicBezTo>
                    <a:pt x="5804842" y="1059587"/>
                    <a:pt x="5804347" y="1059506"/>
                    <a:pt x="5803874" y="1059351"/>
                  </a:cubicBezTo>
                  <a:lnTo>
                    <a:pt x="5803797" y="1059351"/>
                  </a:lnTo>
                  <a:cubicBezTo>
                    <a:pt x="5803138" y="1059125"/>
                    <a:pt x="5802536" y="1058759"/>
                    <a:pt x="5802033" y="1058277"/>
                  </a:cubicBezTo>
                  <a:lnTo>
                    <a:pt x="5801956" y="1058200"/>
                  </a:lnTo>
                  <a:cubicBezTo>
                    <a:pt x="5800086" y="1056325"/>
                    <a:pt x="5800091" y="1053289"/>
                    <a:pt x="5801967" y="1051419"/>
                  </a:cubicBezTo>
                  <a:cubicBezTo>
                    <a:pt x="5802863" y="1050525"/>
                    <a:pt x="5804076" y="1050022"/>
                    <a:pt x="5805341" y="1050020"/>
                  </a:cubicBezTo>
                  <a:lnTo>
                    <a:pt x="5891250" y="1050020"/>
                  </a:lnTo>
                  <a:close/>
                  <a:moveTo>
                    <a:pt x="4893267" y="930708"/>
                  </a:moveTo>
                  <a:lnTo>
                    <a:pt x="4929863" y="875181"/>
                  </a:lnTo>
                  <a:lnTo>
                    <a:pt x="4932107" y="875181"/>
                  </a:lnTo>
                  <a:lnTo>
                    <a:pt x="4932107" y="930708"/>
                  </a:lnTo>
                  <a:close/>
                  <a:moveTo>
                    <a:pt x="4874163" y="930708"/>
                  </a:moveTo>
                  <a:lnTo>
                    <a:pt x="4910759" y="875181"/>
                  </a:lnTo>
                  <a:lnTo>
                    <a:pt x="4922776" y="875181"/>
                  </a:lnTo>
                  <a:lnTo>
                    <a:pt x="4886179" y="930708"/>
                  </a:lnTo>
                  <a:close/>
                  <a:moveTo>
                    <a:pt x="4862731" y="930708"/>
                  </a:moveTo>
                  <a:lnTo>
                    <a:pt x="4899328" y="875181"/>
                  </a:lnTo>
                  <a:lnTo>
                    <a:pt x="4903672" y="875181"/>
                  </a:lnTo>
                  <a:lnTo>
                    <a:pt x="4867076" y="930708"/>
                  </a:lnTo>
                  <a:close/>
                  <a:moveTo>
                    <a:pt x="4843704" y="930708"/>
                  </a:moveTo>
                  <a:lnTo>
                    <a:pt x="4880301" y="875181"/>
                  </a:lnTo>
                  <a:lnTo>
                    <a:pt x="4892240" y="875181"/>
                  </a:lnTo>
                  <a:lnTo>
                    <a:pt x="4855635" y="930708"/>
                  </a:lnTo>
                  <a:close/>
                  <a:moveTo>
                    <a:pt x="4841173" y="923803"/>
                  </a:moveTo>
                  <a:lnTo>
                    <a:pt x="4841173" y="875181"/>
                  </a:lnTo>
                  <a:lnTo>
                    <a:pt x="4873213" y="875181"/>
                  </a:lnTo>
                  <a:close/>
                  <a:moveTo>
                    <a:pt x="3548416" y="1194879"/>
                  </a:moveTo>
                  <a:lnTo>
                    <a:pt x="3548416" y="1209792"/>
                  </a:lnTo>
                  <a:lnTo>
                    <a:pt x="3496936" y="1209792"/>
                  </a:lnTo>
                  <a:lnTo>
                    <a:pt x="3496936" y="1194879"/>
                  </a:lnTo>
                  <a:close/>
                  <a:moveTo>
                    <a:pt x="3548416" y="1181923"/>
                  </a:moveTo>
                  <a:lnTo>
                    <a:pt x="3548416" y="1188943"/>
                  </a:lnTo>
                  <a:lnTo>
                    <a:pt x="3496936" y="1188943"/>
                  </a:lnTo>
                  <a:lnTo>
                    <a:pt x="3496936" y="1181904"/>
                  </a:lnTo>
                  <a:close/>
                  <a:moveTo>
                    <a:pt x="3484305" y="1194879"/>
                  </a:moveTo>
                  <a:lnTo>
                    <a:pt x="3484305" y="1209792"/>
                  </a:lnTo>
                  <a:lnTo>
                    <a:pt x="3432835" y="1209792"/>
                  </a:lnTo>
                  <a:lnTo>
                    <a:pt x="3432835" y="1194879"/>
                  </a:lnTo>
                  <a:close/>
                  <a:moveTo>
                    <a:pt x="3484305" y="1181923"/>
                  </a:moveTo>
                  <a:lnTo>
                    <a:pt x="3484305" y="1188943"/>
                  </a:lnTo>
                  <a:lnTo>
                    <a:pt x="3432835" y="1188943"/>
                  </a:lnTo>
                  <a:lnTo>
                    <a:pt x="3432835" y="1181904"/>
                  </a:lnTo>
                  <a:close/>
                  <a:moveTo>
                    <a:pt x="3419044" y="1194879"/>
                  </a:moveTo>
                  <a:lnTo>
                    <a:pt x="3419044" y="1209792"/>
                  </a:lnTo>
                  <a:lnTo>
                    <a:pt x="3367545" y="1209792"/>
                  </a:lnTo>
                  <a:lnTo>
                    <a:pt x="3367545" y="1194879"/>
                  </a:lnTo>
                  <a:close/>
                  <a:moveTo>
                    <a:pt x="3419044" y="1181923"/>
                  </a:moveTo>
                  <a:lnTo>
                    <a:pt x="3419044" y="1188943"/>
                  </a:lnTo>
                  <a:lnTo>
                    <a:pt x="3367545" y="1188943"/>
                  </a:lnTo>
                  <a:lnTo>
                    <a:pt x="3367545" y="1181904"/>
                  </a:lnTo>
                  <a:close/>
                  <a:moveTo>
                    <a:pt x="3354944" y="1194879"/>
                  </a:moveTo>
                  <a:lnTo>
                    <a:pt x="3354944" y="1209792"/>
                  </a:lnTo>
                  <a:lnTo>
                    <a:pt x="3312028" y="1209792"/>
                  </a:lnTo>
                  <a:lnTo>
                    <a:pt x="3312028" y="1194879"/>
                  </a:lnTo>
                  <a:close/>
                  <a:moveTo>
                    <a:pt x="3354944" y="1181923"/>
                  </a:moveTo>
                  <a:lnTo>
                    <a:pt x="3354944" y="1188943"/>
                  </a:lnTo>
                  <a:lnTo>
                    <a:pt x="3312028" y="1188943"/>
                  </a:lnTo>
                  <a:lnTo>
                    <a:pt x="3312028" y="1181904"/>
                  </a:lnTo>
                  <a:close/>
                  <a:moveTo>
                    <a:pt x="3306110" y="1167154"/>
                  </a:moveTo>
                  <a:lnTo>
                    <a:pt x="3306110" y="1174328"/>
                  </a:lnTo>
                  <a:cubicBezTo>
                    <a:pt x="3306115" y="1175235"/>
                    <a:pt x="3306536" y="1176090"/>
                    <a:pt x="3307251" y="1176648"/>
                  </a:cubicBezTo>
                  <a:cubicBezTo>
                    <a:pt x="3306534" y="1177201"/>
                    <a:pt x="3306112" y="1178054"/>
                    <a:pt x="3306110" y="1178960"/>
                  </a:cubicBezTo>
                  <a:lnTo>
                    <a:pt x="3306110" y="1212746"/>
                  </a:lnTo>
                  <a:cubicBezTo>
                    <a:pt x="3306110" y="1214379"/>
                    <a:pt x="3307431" y="1215704"/>
                    <a:pt x="3309064" y="1215709"/>
                  </a:cubicBezTo>
                  <a:lnTo>
                    <a:pt x="3357897" y="1215709"/>
                  </a:lnTo>
                  <a:cubicBezTo>
                    <a:pt x="3359532" y="1215704"/>
                    <a:pt x="3360855" y="1214380"/>
                    <a:pt x="3360861" y="1212746"/>
                  </a:cubicBezTo>
                  <a:lnTo>
                    <a:pt x="3360861" y="1178960"/>
                  </a:lnTo>
                  <a:cubicBezTo>
                    <a:pt x="3360862" y="1178362"/>
                    <a:pt x="3360678" y="1177779"/>
                    <a:pt x="3360333" y="1177291"/>
                  </a:cubicBezTo>
                  <a:lnTo>
                    <a:pt x="3362175" y="1177291"/>
                  </a:lnTo>
                  <a:cubicBezTo>
                    <a:pt x="3361830" y="1177779"/>
                    <a:pt x="3361645" y="1178362"/>
                    <a:pt x="3361647" y="1178960"/>
                  </a:cubicBezTo>
                  <a:lnTo>
                    <a:pt x="3361647" y="1212746"/>
                  </a:lnTo>
                  <a:cubicBezTo>
                    <a:pt x="3361652" y="1214380"/>
                    <a:pt x="3362976" y="1215704"/>
                    <a:pt x="3364611" y="1215709"/>
                  </a:cubicBezTo>
                  <a:lnTo>
                    <a:pt x="3422008" y="1215709"/>
                  </a:lnTo>
                  <a:cubicBezTo>
                    <a:pt x="3423641" y="1215704"/>
                    <a:pt x="3424962" y="1214379"/>
                    <a:pt x="3424962" y="1212746"/>
                  </a:cubicBezTo>
                  <a:lnTo>
                    <a:pt x="3424962" y="1178960"/>
                  </a:lnTo>
                  <a:cubicBezTo>
                    <a:pt x="3424966" y="1178363"/>
                    <a:pt x="3424785" y="1177780"/>
                    <a:pt x="3424444" y="1177291"/>
                  </a:cubicBezTo>
                  <a:lnTo>
                    <a:pt x="3427436" y="1177291"/>
                  </a:lnTo>
                  <a:cubicBezTo>
                    <a:pt x="3427094" y="1177780"/>
                    <a:pt x="3426913" y="1178363"/>
                    <a:pt x="3426918" y="1178960"/>
                  </a:cubicBezTo>
                  <a:lnTo>
                    <a:pt x="3426918" y="1212746"/>
                  </a:lnTo>
                  <a:cubicBezTo>
                    <a:pt x="3426918" y="1214379"/>
                    <a:pt x="3428239" y="1215704"/>
                    <a:pt x="3429872" y="1215709"/>
                  </a:cubicBezTo>
                  <a:lnTo>
                    <a:pt x="3487269" y="1215709"/>
                  </a:lnTo>
                  <a:cubicBezTo>
                    <a:pt x="3488902" y="1215704"/>
                    <a:pt x="3490223" y="1214379"/>
                    <a:pt x="3490223" y="1212746"/>
                  </a:cubicBezTo>
                  <a:lnTo>
                    <a:pt x="3490223" y="1178960"/>
                  </a:lnTo>
                  <a:cubicBezTo>
                    <a:pt x="3490227" y="1178363"/>
                    <a:pt x="3490046" y="1177780"/>
                    <a:pt x="3489705" y="1177291"/>
                  </a:cubicBezTo>
                  <a:lnTo>
                    <a:pt x="3491546" y="1177291"/>
                  </a:lnTo>
                  <a:cubicBezTo>
                    <a:pt x="3491205" y="1177780"/>
                    <a:pt x="3491024" y="1178363"/>
                    <a:pt x="3491028" y="1178960"/>
                  </a:cubicBezTo>
                  <a:lnTo>
                    <a:pt x="3491028" y="1212746"/>
                  </a:lnTo>
                  <a:cubicBezTo>
                    <a:pt x="3491033" y="1214380"/>
                    <a:pt x="3492357" y="1215704"/>
                    <a:pt x="3493992" y="1215709"/>
                  </a:cubicBezTo>
                  <a:lnTo>
                    <a:pt x="3551379" y="1215709"/>
                  </a:lnTo>
                  <a:cubicBezTo>
                    <a:pt x="3553016" y="1215709"/>
                    <a:pt x="3554343" y="1214383"/>
                    <a:pt x="3554343" y="1212746"/>
                  </a:cubicBezTo>
                  <a:lnTo>
                    <a:pt x="3554343" y="1178960"/>
                  </a:lnTo>
                  <a:cubicBezTo>
                    <a:pt x="3554347" y="1178363"/>
                    <a:pt x="3554166" y="1177780"/>
                    <a:pt x="3553825" y="1177291"/>
                  </a:cubicBezTo>
                  <a:lnTo>
                    <a:pt x="3557718" y="1177291"/>
                  </a:lnTo>
                  <a:cubicBezTo>
                    <a:pt x="3557377" y="1177780"/>
                    <a:pt x="3557196" y="1178363"/>
                    <a:pt x="3557200" y="1178960"/>
                  </a:cubicBezTo>
                  <a:lnTo>
                    <a:pt x="3557200" y="1212755"/>
                  </a:lnTo>
                  <a:cubicBezTo>
                    <a:pt x="3557200" y="1214387"/>
                    <a:pt x="3558523" y="1215709"/>
                    <a:pt x="3560154" y="1215709"/>
                  </a:cubicBezTo>
                  <a:cubicBezTo>
                    <a:pt x="3560158" y="1215709"/>
                    <a:pt x="3560161" y="1215709"/>
                    <a:pt x="3560164" y="1215709"/>
                  </a:cubicBezTo>
                  <a:lnTo>
                    <a:pt x="3588676" y="1215709"/>
                  </a:lnTo>
                  <a:lnTo>
                    <a:pt x="3588676" y="1218673"/>
                  </a:lnTo>
                  <a:lnTo>
                    <a:pt x="3308863" y="1218673"/>
                  </a:lnTo>
                  <a:cubicBezTo>
                    <a:pt x="3307229" y="1218766"/>
                    <a:pt x="3305980" y="1220166"/>
                    <a:pt x="3306073" y="1221800"/>
                  </a:cubicBezTo>
                  <a:cubicBezTo>
                    <a:pt x="3306158" y="1223304"/>
                    <a:pt x="3307359" y="1224504"/>
                    <a:pt x="3308863" y="1224590"/>
                  </a:cubicBezTo>
                  <a:lnTo>
                    <a:pt x="3588656" y="1224590"/>
                  </a:lnTo>
                  <a:lnTo>
                    <a:pt x="3588656" y="1235043"/>
                  </a:lnTo>
                  <a:lnTo>
                    <a:pt x="3309045" y="1235043"/>
                  </a:lnTo>
                  <a:cubicBezTo>
                    <a:pt x="3307414" y="1235038"/>
                    <a:pt x="3306087" y="1236356"/>
                    <a:pt x="3306081" y="1237987"/>
                  </a:cubicBezTo>
                  <a:cubicBezTo>
                    <a:pt x="3306081" y="1237990"/>
                    <a:pt x="3306081" y="1237994"/>
                    <a:pt x="3306081" y="1237997"/>
                  </a:cubicBezTo>
                  <a:lnTo>
                    <a:pt x="3306082" y="1245180"/>
                  </a:lnTo>
                  <a:cubicBezTo>
                    <a:pt x="3307358" y="1246170"/>
                    <a:pt x="3307590" y="1248007"/>
                    <a:pt x="3306600" y="1249284"/>
                  </a:cubicBezTo>
                  <a:cubicBezTo>
                    <a:pt x="3306450" y="1249478"/>
                    <a:pt x="3306276" y="1249652"/>
                    <a:pt x="3306082" y="1249802"/>
                  </a:cubicBezTo>
                  <a:lnTo>
                    <a:pt x="3306082" y="1283598"/>
                  </a:lnTo>
                  <a:cubicBezTo>
                    <a:pt x="3306082" y="1285229"/>
                    <a:pt x="3307404" y="1286552"/>
                    <a:pt x="3309036" y="1286552"/>
                  </a:cubicBezTo>
                  <a:lnTo>
                    <a:pt x="3357869" y="1286552"/>
                  </a:lnTo>
                  <a:cubicBezTo>
                    <a:pt x="3359502" y="1286552"/>
                    <a:pt x="3360827" y="1285231"/>
                    <a:pt x="3360832" y="1283598"/>
                  </a:cubicBezTo>
                  <a:lnTo>
                    <a:pt x="3360832" y="1249802"/>
                  </a:lnTo>
                  <a:cubicBezTo>
                    <a:pt x="3360834" y="1249209"/>
                    <a:pt x="3360653" y="1248630"/>
                    <a:pt x="3360314" y="1248143"/>
                  </a:cubicBezTo>
                  <a:lnTo>
                    <a:pt x="3362136" y="1248143"/>
                  </a:lnTo>
                  <a:cubicBezTo>
                    <a:pt x="3361797" y="1248630"/>
                    <a:pt x="3361616" y="1249209"/>
                    <a:pt x="3361618" y="1249802"/>
                  </a:cubicBezTo>
                  <a:lnTo>
                    <a:pt x="3361618" y="1283598"/>
                  </a:lnTo>
                  <a:cubicBezTo>
                    <a:pt x="3361624" y="1285231"/>
                    <a:pt x="3362949" y="1286552"/>
                    <a:pt x="3364582" y="1286552"/>
                  </a:cubicBezTo>
                  <a:lnTo>
                    <a:pt x="3421979" y="1286552"/>
                  </a:lnTo>
                  <a:cubicBezTo>
                    <a:pt x="3423610" y="1286552"/>
                    <a:pt x="3424933" y="1285230"/>
                    <a:pt x="3424933" y="1283598"/>
                  </a:cubicBezTo>
                  <a:lnTo>
                    <a:pt x="3424933" y="1249802"/>
                  </a:lnTo>
                  <a:cubicBezTo>
                    <a:pt x="3424935" y="1249209"/>
                    <a:pt x="3424754" y="1248630"/>
                    <a:pt x="3424415" y="1248143"/>
                  </a:cubicBezTo>
                  <a:lnTo>
                    <a:pt x="3427397" y="1248143"/>
                  </a:lnTo>
                  <a:cubicBezTo>
                    <a:pt x="3427067" y="1248633"/>
                    <a:pt x="3426890" y="1249211"/>
                    <a:pt x="3426889" y="1249802"/>
                  </a:cubicBezTo>
                  <a:lnTo>
                    <a:pt x="3426889" y="1283598"/>
                  </a:lnTo>
                  <a:cubicBezTo>
                    <a:pt x="3426889" y="1285229"/>
                    <a:pt x="3428212" y="1286552"/>
                    <a:pt x="3429843" y="1286552"/>
                  </a:cubicBezTo>
                  <a:lnTo>
                    <a:pt x="3487240" y="1286552"/>
                  </a:lnTo>
                  <a:cubicBezTo>
                    <a:pt x="3488871" y="1286552"/>
                    <a:pt x="3490194" y="1285230"/>
                    <a:pt x="3490194" y="1283598"/>
                  </a:cubicBezTo>
                  <a:lnTo>
                    <a:pt x="3490194" y="1249802"/>
                  </a:lnTo>
                  <a:cubicBezTo>
                    <a:pt x="3490199" y="1249210"/>
                    <a:pt x="3490022" y="1248631"/>
                    <a:pt x="3489686" y="1248143"/>
                  </a:cubicBezTo>
                  <a:lnTo>
                    <a:pt x="3491508" y="1248143"/>
                  </a:lnTo>
                  <a:cubicBezTo>
                    <a:pt x="3491168" y="1248630"/>
                    <a:pt x="3490987" y="1249209"/>
                    <a:pt x="3490990" y="1249802"/>
                  </a:cubicBezTo>
                  <a:lnTo>
                    <a:pt x="3490990" y="1283598"/>
                  </a:lnTo>
                  <a:cubicBezTo>
                    <a:pt x="3490995" y="1285231"/>
                    <a:pt x="3492320" y="1286552"/>
                    <a:pt x="3493953" y="1286552"/>
                  </a:cubicBezTo>
                  <a:lnTo>
                    <a:pt x="3551341" y="1286552"/>
                  </a:lnTo>
                  <a:cubicBezTo>
                    <a:pt x="3552972" y="1286557"/>
                    <a:pt x="3554299" y="1285239"/>
                    <a:pt x="3554304" y="1283608"/>
                  </a:cubicBezTo>
                  <a:cubicBezTo>
                    <a:pt x="3554304" y="1283605"/>
                    <a:pt x="3554304" y="1283601"/>
                    <a:pt x="3554304" y="1283598"/>
                  </a:cubicBezTo>
                  <a:lnTo>
                    <a:pt x="3554304" y="1249802"/>
                  </a:lnTo>
                  <a:cubicBezTo>
                    <a:pt x="3554307" y="1249209"/>
                    <a:pt x="3554126" y="1248630"/>
                    <a:pt x="3553786" y="1248143"/>
                  </a:cubicBezTo>
                  <a:lnTo>
                    <a:pt x="3557718" y="1248143"/>
                  </a:lnTo>
                  <a:cubicBezTo>
                    <a:pt x="3557379" y="1248630"/>
                    <a:pt x="3557198" y="1249209"/>
                    <a:pt x="3557200" y="1249802"/>
                  </a:cubicBezTo>
                  <a:lnTo>
                    <a:pt x="3557200" y="1283598"/>
                  </a:lnTo>
                  <a:cubicBezTo>
                    <a:pt x="3557200" y="1285229"/>
                    <a:pt x="3558523" y="1286552"/>
                    <a:pt x="3560154" y="1286552"/>
                  </a:cubicBezTo>
                  <a:cubicBezTo>
                    <a:pt x="3560158" y="1286552"/>
                    <a:pt x="3560161" y="1286552"/>
                    <a:pt x="3560164" y="1286552"/>
                  </a:cubicBezTo>
                  <a:lnTo>
                    <a:pt x="3588676" y="1286552"/>
                  </a:lnTo>
                  <a:lnTo>
                    <a:pt x="3588676" y="1289544"/>
                  </a:lnTo>
                  <a:lnTo>
                    <a:pt x="3308863" y="1289544"/>
                  </a:lnTo>
                  <a:cubicBezTo>
                    <a:pt x="3307229" y="1289637"/>
                    <a:pt x="3305980" y="1291037"/>
                    <a:pt x="3306073" y="1292671"/>
                  </a:cubicBezTo>
                  <a:cubicBezTo>
                    <a:pt x="3306158" y="1294175"/>
                    <a:pt x="3307359" y="1295376"/>
                    <a:pt x="3308863" y="1295461"/>
                  </a:cubicBezTo>
                  <a:lnTo>
                    <a:pt x="3588656" y="1295461"/>
                  </a:lnTo>
                  <a:lnTo>
                    <a:pt x="3588656" y="1450822"/>
                  </a:lnTo>
                  <a:lnTo>
                    <a:pt x="3309045" y="1450822"/>
                  </a:lnTo>
                  <a:cubicBezTo>
                    <a:pt x="3307408" y="1450822"/>
                    <a:pt x="3306081" y="1452149"/>
                    <a:pt x="3306081" y="1453785"/>
                  </a:cubicBezTo>
                  <a:lnTo>
                    <a:pt x="3306082" y="1460969"/>
                  </a:lnTo>
                  <a:cubicBezTo>
                    <a:pt x="3306082" y="1462600"/>
                    <a:pt x="3307404" y="1463922"/>
                    <a:pt x="3309036" y="1463922"/>
                  </a:cubicBezTo>
                  <a:cubicBezTo>
                    <a:pt x="3309039" y="1463922"/>
                    <a:pt x="3309042" y="1463922"/>
                    <a:pt x="3309045" y="1463922"/>
                  </a:cubicBezTo>
                  <a:lnTo>
                    <a:pt x="3588656" y="1463922"/>
                  </a:lnTo>
                  <a:lnTo>
                    <a:pt x="3588656" y="1465140"/>
                  </a:lnTo>
                  <a:lnTo>
                    <a:pt x="3560145" y="1465140"/>
                  </a:lnTo>
                  <a:cubicBezTo>
                    <a:pt x="3558514" y="1465135"/>
                    <a:pt x="3557187" y="1466453"/>
                    <a:pt x="3557181" y="1468084"/>
                  </a:cubicBezTo>
                  <a:cubicBezTo>
                    <a:pt x="3557181" y="1468088"/>
                    <a:pt x="3557181" y="1468091"/>
                    <a:pt x="3557181" y="1468094"/>
                  </a:cubicBezTo>
                  <a:lnTo>
                    <a:pt x="3557181" y="1546561"/>
                  </a:lnTo>
                  <a:cubicBezTo>
                    <a:pt x="3557181" y="1548198"/>
                    <a:pt x="3558508" y="1549524"/>
                    <a:pt x="3560145" y="1549524"/>
                  </a:cubicBezTo>
                  <a:lnTo>
                    <a:pt x="3588656" y="1549524"/>
                  </a:lnTo>
                  <a:lnTo>
                    <a:pt x="3588656" y="1556448"/>
                  </a:lnTo>
                  <a:lnTo>
                    <a:pt x="3308863" y="1556448"/>
                  </a:lnTo>
                  <a:cubicBezTo>
                    <a:pt x="3307229" y="1556541"/>
                    <a:pt x="3305980" y="1557941"/>
                    <a:pt x="3306073" y="1559575"/>
                  </a:cubicBezTo>
                  <a:cubicBezTo>
                    <a:pt x="3306158" y="1561079"/>
                    <a:pt x="3307359" y="1562280"/>
                    <a:pt x="3308863" y="1562366"/>
                  </a:cubicBezTo>
                  <a:lnTo>
                    <a:pt x="3588656" y="1562366"/>
                  </a:lnTo>
                  <a:lnTo>
                    <a:pt x="3588656" y="1622544"/>
                  </a:lnTo>
                  <a:lnTo>
                    <a:pt x="3281454" y="1622544"/>
                  </a:lnTo>
                  <a:lnTo>
                    <a:pt x="3281454" y="1143735"/>
                  </a:lnTo>
                  <a:lnTo>
                    <a:pt x="3588656" y="1143735"/>
                  </a:lnTo>
                  <a:lnTo>
                    <a:pt x="3588656" y="1164200"/>
                  </a:lnTo>
                  <a:lnTo>
                    <a:pt x="3309045" y="1164200"/>
                  </a:lnTo>
                  <a:cubicBezTo>
                    <a:pt x="3307414" y="1164195"/>
                    <a:pt x="3306087" y="1165513"/>
                    <a:pt x="3306081" y="1167144"/>
                  </a:cubicBezTo>
                  <a:cubicBezTo>
                    <a:pt x="3306081" y="1167148"/>
                    <a:pt x="3306081" y="1167151"/>
                    <a:pt x="3306081" y="1167154"/>
                  </a:cubicBezTo>
                  <a:close/>
                  <a:moveTo>
                    <a:pt x="3548416" y="1265751"/>
                  </a:moveTo>
                  <a:lnTo>
                    <a:pt x="3548416" y="1280664"/>
                  </a:lnTo>
                  <a:lnTo>
                    <a:pt x="3496936" y="1280664"/>
                  </a:lnTo>
                  <a:lnTo>
                    <a:pt x="3496936" y="1265751"/>
                  </a:lnTo>
                  <a:close/>
                  <a:moveTo>
                    <a:pt x="3548416" y="1252794"/>
                  </a:moveTo>
                  <a:lnTo>
                    <a:pt x="3548416" y="1259834"/>
                  </a:lnTo>
                  <a:lnTo>
                    <a:pt x="3496936" y="1259834"/>
                  </a:lnTo>
                  <a:lnTo>
                    <a:pt x="3496936" y="1252794"/>
                  </a:lnTo>
                  <a:close/>
                  <a:moveTo>
                    <a:pt x="3484305" y="1265751"/>
                  </a:moveTo>
                  <a:lnTo>
                    <a:pt x="3484305" y="1280664"/>
                  </a:lnTo>
                  <a:lnTo>
                    <a:pt x="3432835" y="1280664"/>
                  </a:lnTo>
                  <a:lnTo>
                    <a:pt x="3432835" y="1265751"/>
                  </a:lnTo>
                  <a:close/>
                  <a:moveTo>
                    <a:pt x="3484305" y="1252794"/>
                  </a:moveTo>
                  <a:lnTo>
                    <a:pt x="3484305" y="1259834"/>
                  </a:lnTo>
                  <a:lnTo>
                    <a:pt x="3432835" y="1259834"/>
                  </a:lnTo>
                  <a:lnTo>
                    <a:pt x="3432835" y="1252794"/>
                  </a:lnTo>
                  <a:close/>
                  <a:moveTo>
                    <a:pt x="3419044" y="1265751"/>
                  </a:moveTo>
                  <a:lnTo>
                    <a:pt x="3419044" y="1280664"/>
                  </a:lnTo>
                  <a:lnTo>
                    <a:pt x="3367545" y="1280664"/>
                  </a:lnTo>
                  <a:lnTo>
                    <a:pt x="3367545" y="1265751"/>
                  </a:lnTo>
                  <a:close/>
                  <a:moveTo>
                    <a:pt x="3419044" y="1252794"/>
                  </a:moveTo>
                  <a:lnTo>
                    <a:pt x="3419044" y="1259834"/>
                  </a:lnTo>
                  <a:lnTo>
                    <a:pt x="3367545" y="1259834"/>
                  </a:lnTo>
                  <a:lnTo>
                    <a:pt x="3367545" y="1252794"/>
                  </a:lnTo>
                  <a:close/>
                  <a:moveTo>
                    <a:pt x="3354944" y="1265751"/>
                  </a:moveTo>
                  <a:lnTo>
                    <a:pt x="3354944" y="1280664"/>
                  </a:lnTo>
                  <a:lnTo>
                    <a:pt x="3312028" y="1280664"/>
                  </a:lnTo>
                  <a:lnTo>
                    <a:pt x="3312028" y="1265751"/>
                  </a:lnTo>
                  <a:close/>
                  <a:moveTo>
                    <a:pt x="3354944" y="1252794"/>
                  </a:moveTo>
                  <a:lnTo>
                    <a:pt x="3354944" y="1259834"/>
                  </a:lnTo>
                  <a:lnTo>
                    <a:pt x="3312028" y="1259834"/>
                  </a:lnTo>
                  <a:lnTo>
                    <a:pt x="3312028" y="1252794"/>
                  </a:lnTo>
                  <a:close/>
                  <a:moveTo>
                    <a:pt x="3588685" y="1492549"/>
                  </a:moveTo>
                  <a:lnTo>
                    <a:pt x="3588685" y="1543655"/>
                  </a:lnTo>
                  <a:lnTo>
                    <a:pt x="3563127" y="1543655"/>
                  </a:lnTo>
                  <a:lnTo>
                    <a:pt x="3563127" y="1492549"/>
                  </a:lnTo>
                  <a:close/>
                  <a:moveTo>
                    <a:pt x="3588685" y="1471105"/>
                  </a:moveTo>
                  <a:lnTo>
                    <a:pt x="3588685" y="1486632"/>
                  </a:lnTo>
                  <a:lnTo>
                    <a:pt x="3563127" y="1486632"/>
                  </a:lnTo>
                  <a:lnTo>
                    <a:pt x="3563127" y="1471105"/>
                  </a:lnTo>
                  <a:close/>
                  <a:moveTo>
                    <a:pt x="3588685" y="1456720"/>
                  </a:moveTo>
                  <a:lnTo>
                    <a:pt x="3588685" y="1457976"/>
                  </a:lnTo>
                  <a:lnTo>
                    <a:pt x="3311999" y="1457976"/>
                  </a:lnTo>
                  <a:lnTo>
                    <a:pt x="3311999" y="1456720"/>
                  </a:lnTo>
                  <a:close/>
                  <a:moveTo>
                    <a:pt x="3588685" y="1265741"/>
                  </a:moveTo>
                  <a:lnTo>
                    <a:pt x="3588685" y="1280654"/>
                  </a:lnTo>
                  <a:lnTo>
                    <a:pt x="3563127" y="1280654"/>
                  </a:lnTo>
                  <a:lnTo>
                    <a:pt x="3563127" y="1265741"/>
                  </a:lnTo>
                  <a:close/>
                  <a:moveTo>
                    <a:pt x="3588685" y="1252785"/>
                  </a:moveTo>
                  <a:lnTo>
                    <a:pt x="3588685" y="1259824"/>
                  </a:lnTo>
                  <a:lnTo>
                    <a:pt x="3563127" y="1259824"/>
                  </a:lnTo>
                  <a:lnTo>
                    <a:pt x="3563127" y="1252785"/>
                  </a:lnTo>
                  <a:close/>
                  <a:moveTo>
                    <a:pt x="3588685" y="1240979"/>
                  </a:moveTo>
                  <a:lnTo>
                    <a:pt x="3588685" y="1242236"/>
                  </a:lnTo>
                  <a:lnTo>
                    <a:pt x="3311999" y="1242236"/>
                  </a:lnTo>
                  <a:lnTo>
                    <a:pt x="3311999" y="1240979"/>
                  </a:lnTo>
                  <a:close/>
                  <a:moveTo>
                    <a:pt x="3588685" y="1194870"/>
                  </a:moveTo>
                  <a:lnTo>
                    <a:pt x="3588685" y="1209782"/>
                  </a:lnTo>
                  <a:lnTo>
                    <a:pt x="3563127" y="1209782"/>
                  </a:lnTo>
                  <a:lnTo>
                    <a:pt x="3563127" y="1194870"/>
                  </a:lnTo>
                  <a:close/>
                  <a:moveTo>
                    <a:pt x="3588685" y="1181913"/>
                  </a:moveTo>
                  <a:lnTo>
                    <a:pt x="3588685" y="1188943"/>
                  </a:lnTo>
                  <a:lnTo>
                    <a:pt x="3563127" y="1188943"/>
                  </a:lnTo>
                  <a:lnTo>
                    <a:pt x="3563127" y="1181904"/>
                  </a:lnTo>
                  <a:close/>
                  <a:moveTo>
                    <a:pt x="3588685" y="1170108"/>
                  </a:moveTo>
                  <a:lnTo>
                    <a:pt x="3588685" y="1171364"/>
                  </a:lnTo>
                  <a:lnTo>
                    <a:pt x="3311999" y="1171364"/>
                  </a:lnTo>
                  <a:lnTo>
                    <a:pt x="3311999" y="1170108"/>
                  </a:lnTo>
                  <a:close/>
                  <a:moveTo>
                    <a:pt x="5373140" y="1594291"/>
                  </a:moveTo>
                  <a:lnTo>
                    <a:pt x="5373140" y="1622563"/>
                  </a:lnTo>
                  <a:lnTo>
                    <a:pt x="5360309" y="1622563"/>
                  </a:lnTo>
                  <a:lnTo>
                    <a:pt x="5360309" y="1594291"/>
                  </a:lnTo>
                  <a:close/>
                  <a:moveTo>
                    <a:pt x="5373140" y="1546033"/>
                  </a:moveTo>
                  <a:lnTo>
                    <a:pt x="5373140" y="1588374"/>
                  </a:lnTo>
                  <a:lnTo>
                    <a:pt x="5360309" y="1588374"/>
                  </a:lnTo>
                  <a:lnTo>
                    <a:pt x="5360309" y="1546033"/>
                  </a:lnTo>
                  <a:close/>
                  <a:moveTo>
                    <a:pt x="5373140" y="1500001"/>
                  </a:moveTo>
                  <a:lnTo>
                    <a:pt x="5373140" y="1540078"/>
                  </a:lnTo>
                  <a:lnTo>
                    <a:pt x="5360309" y="1540078"/>
                  </a:lnTo>
                  <a:lnTo>
                    <a:pt x="5360309" y="1500001"/>
                  </a:lnTo>
                  <a:close/>
                  <a:moveTo>
                    <a:pt x="5373140" y="1454745"/>
                  </a:moveTo>
                  <a:lnTo>
                    <a:pt x="5373140" y="1494064"/>
                  </a:lnTo>
                  <a:lnTo>
                    <a:pt x="5360309" y="1494064"/>
                  </a:lnTo>
                  <a:lnTo>
                    <a:pt x="5360309" y="1454745"/>
                  </a:lnTo>
                  <a:close/>
                  <a:moveTo>
                    <a:pt x="5373140" y="1408923"/>
                  </a:moveTo>
                  <a:lnTo>
                    <a:pt x="5373140" y="1448837"/>
                  </a:lnTo>
                  <a:lnTo>
                    <a:pt x="5360309" y="1448837"/>
                  </a:lnTo>
                  <a:lnTo>
                    <a:pt x="5360309" y="1408932"/>
                  </a:lnTo>
                  <a:close/>
                  <a:moveTo>
                    <a:pt x="5373140" y="1363101"/>
                  </a:moveTo>
                  <a:lnTo>
                    <a:pt x="5373140" y="1403005"/>
                  </a:lnTo>
                  <a:lnTo>
                    <a:pt x="5360309" y="1403005"/>
                  </a:lnTo>
                  <a:lnTo>
                    <a:pt x="5360309" y="1363101"/>
                  </a:lnTo>
                  <a:close/>
                  <a:moveTo>
                    <a:pt x="5373140" y="1317068"/>
                  </a:moveTo>
                  <a:lnTo>
                    <a:pt x="5373140" y="1357145"/>
                  </a:lnTo>
                  <a:lnTo>
                    <a:pt x="5360309" y="1357145"/>
                  </a:lnTo>
                  <a:lnTo>
                    <a:pt x="5360309" y="1317068"/>
                  </a:lnTo>
                  <a:close/>
                  <a:moveTo>
                    <a:pt x="5373140" y="1283876"/>
                  </a:moveTo>
                  <a:lnTo>
                    <a:pt x="5373140" y="1311151"/>
                  </a:lnTo>
                  <a:lnTo>
                    <a:pt x="5360309" y="1311151"/>
                  </a:lnTo>
                  <a:lnTo>
                    <a:pt x="5360309" y="1283876"/>
                  </a:lnTo>
                  <a:close/>
                  <a:moveTo>
                    <a:pt x="6198309" y="1622486"/>
                  </a:moveTo>
                  <a:lnTo>
                    <a:pt x="6198309" y="1558021"/>
                  </a:lnTo>
                  <a:cubicBezTo>
                    <a:pt x="6202739" y="1551453"/>
                    <a:pt x="6206756" y="1544615"/>
                    <a:pt x="6210335" y="1537546"/>
                  </a:cubicBezTo>
                  <a:lnTo>
                    <a:pt x="6210335" y="1622486"/>
                  </a:lnTo>
                  <a:close/>
                  <a:moveTo>
                    <a:pt x="6979007" y="1584778"/>
                  </a:moveTo>
                  <a:lnTo>
                    <a:pt x="6979007" y="1600841"/>
                  </a:lnTo>
                  <a:lnTo>
                    <a:pt x="6931718" y="1600841"/>
                  </a:lnTo>
                  <a:lnTo>
                    <a:pt x="6931718" y="1584778"/>
                  </a:lnTo>
                  <a:close/>
                  <a:moveTo>
                    <a:pt x="6852417" y="1622496"/>
                  </a:moveTo>
                  <a:lnTo>
                    <a:pt x="6852417" y="1606759"/>
                  </a:lnTo>
                  <a:lnTo>
                    <a:pt x="6863925" y="1606759"/>
                  </a:lnTo>
                  <a:lnTo>
                    <a:pt x="6863925" y="1622496"/>
                  </a:lnTo>
                  <a:close/>
                  <a:moveTo>
                    <a:pt x="6706137" y="1622496"/>
                  </a:moveTo>
                  <a:lnTo>
                    <a:pt x="6823138" y="1539061"/>
                  </a:lnTo>
                  <a:lnTo>
                    <a:pt x="6840083" y="1539061"/>
                  </a:lnTo>
                  <a:lnTo>
                    <a:pt x="6721453" y="1622496"/>
                  </a:lnTo>
                  <a:close/>
                  <a:moveTo>
                    <a:pt x="6626174" y="1622496"/>
                  </a:moveTo>
                  <a:lnTo>
                    <a:pt x="6650006" y="1605732"/>
                  </a:lnTo>
                  <a:cubicBezTo>
                    <a:pt x="6649900" y="1606041"/>
                    <a:pt x="6649845" y="1606365"/>
                    <a:pt x="6649843" y="1606691"/>
                  </a:cubicBezTo>
                  <a:lnTo>
                    <a:pt x="6649843" y="1622477"/>
                  </a:lnTo>
                  <a:close/>
                  <a:moveTo>
                    <a:pt x="6430372" y="1334695"/>
                  </a:moveTo>
                  <a:lnTo>
                    <a:pt x="6430372" y="1331252"/>
                  </a:lnTo>
                  <a:lnTo>
                    <a:pt x="6433172" y="1331252"/>
                  </a:lnTo>
                  <a:lnTo>
                    <a:pt x="6433172" y="1334695"/>
                  </a:lnTo>
                  <a:close/>
                  <a:moveTo>
                    <a:pt x="6433172" y="1603076"/>
                  </a:moveTo>
                  <a:lnTo>
                    <a:pt x="6433172" y="1621019"/>
                  </a:lnTo>
                  <a:lnTo>
                    <a:pt x="6430372" y="1621019"/>
                  </a:lnTo>
                  <a:lnTo>
                    <a:pt x="6430372" y="1603143"/>
                  </a:lnTo>
                  <a:close/>
                  <a:moveTo>
                    <a:pt x="6303148" y="1573298"/>
                  </a:moveTo>
                  <a:lnTo>
                    <a:pt x="6303148" y="1555365"/>
                  </a:lnTo>
                  <a:lnTo>
                    <a:pt x="6357275" y="1555365"/>
                  </a:lnTo>
                  <a:lnTo>
                    <a:pt x="6357275" y="1573298"/>
                  </a:lnTo>
                  <a:close/>
                  <a:moveTo>
                    <a:pt x="6346477" y="1579215"/>
                  </a:moveTo>
                  <a:lnTo>
                    <a:pt x="6407729" y="1579215"/>
                  </a:lnTo>
                  <a:lnTo>
                    <a:pt x="6407729" y="1597159"/>
                  </a:lnTo>
                  <a:lnTo>
                    <a:pt x="6346477" y="1597159"/>
                  </a:lnTo>
                  <a:close/>
                  <a:moveTo>
                    <a:pt x="6320516" y="1495512"/>
                  </a:moveTo>
                  <a:lnTo>
                    <a:pt x="6327507" y="1495512"/>
                  </a:lnTo>
                  <a:lnTo>
                    <a:pt x="6327507" y="1498917"/>
                  </a:lnTo>
                  <a:cubicBezTo>
                    <a:pt x="6327509" y="1500177"/>
                    <a:pt x="6328304" y="1501299"/>
                    <a:pt x="6329492" y="1501717"/>
                  </a:cubicBezTo>
                  <a:lnTo>
                    <a:pt x="6303100" y="1501717"/>
                  </a:lnTo>
                  <a:lnTo>
                    <a:pt x="6303100" y="1483784"/>
                  </a:lnTo>
                  <a:lnTo>
                    <a:pt x="6317486" y="1483784"/>
                  </a:lnTo>
                  <a:lnTo>
                    <a:pt x="6317486" y="1492559"/>
                  </a:lnTo>
                  <a:cubicBezTo>
                    <a:pt x="6317449" y="1494189"/>
                    <a:pt x="6318741" y="1495542"/>
                    <a:pt x="6320372" y="1495579"/>
                  </a:cubicBezTo>
                  <a:cubicBezTo>
                    <a:pt x="6320404" y="1495580"/>
                    <a:pt x="6320436" y="1495580"/>
                    <a:pt x="6320469" y="1495580"/>
                  </a:cubicBezTo>
                  <a:close/>
                  <a:moveTo>
                    <a:pt x="6320516" y="1445106"/>
                  </a:moveTo>
                  <a:lnTo>
                    <a:pt x="6327507" y="1445106"/>
                  </a:lnTo>
                  <a:lnTo>
                    <a:pt x="6327507" y="1453996"/>
                  </a:lnTo>
                  <a:lnTo>
                    <a:pt x="6303148" y="1453996"/>
                  </a:lnTo>
                  <a:lnTo>
                    <a:pt x="6303148" y="1436063"/>
                  </a:lnTo>
                  <a:lnTo>
                    <a:pt x="6317533" y="1436063"/>
                  </a:lnTo>
                  <a:lnTo>
                    <a:pt x="6317533" y="1442153"/>
                  </a:lnTo>
                  <a:cubicBezTo>
                    <a:pt x="6317497" y="1443784"/>
                    <a:pt x="6318788" y="1445136"/>
                    <a:pt x="6320419" y="1445173"/>
                  </a:cubicBezTo>
                  <a:cubicBezTo>
                    <a:pt x="6320436" y="1445173"/>
                    <a:pt x="6320452" y="1445173"/>
                    <a:pt x="6320468" y="1445174"/>
                  </a:cubicBezTo>
                  <a:close/>
                  <a:moveTo>
                    <a:pt x="6320516" y="1396580"/>
                  </a:moveTo>
                  <a:lnTo>
                    <a:pt x="6327507" y="1396580"/>
                  </a:lnTo>
                  <a:lnTo>
                    <a:pt x="6327507" y="1406285"/>
                  </a:lnTo>
                  <a:lnTo>
                    <a:pt x="6303148" y="1406285"/>
                  </a:lnTo>
                  <a:lnTo>
                    <a:pt x="6303148" y="1388419"/>
                  </a:lnTo>
                  <a:lnTo>
                    <a:pt x="6317533" y="1388419"/>
                  </a:lnTo>
                  <a:lnTo>
                    <a:pt x="6317533" y="1393693"/>
                  </a:lnTo>
                  <a:cubicBezTo>
                    <a:pt x="6317533" y="1395317"/>
                    <a:pt x="6318844" y="1396637"/>
                    <a:pt x="6320468" y="1396647"/>
                  </a:cubicBezTo>
                  <a:close/>
                  <a:moveTo>
                    <a:pt x="6303148" y="1358565"/>
                  </a:moveTo>
                  <a:lnTo>
                    <a:pt x="6303148" y="1340621"/>
                  </a:lnTo>
                  <a:lnTo>
                    <a:pt x="6340550" y="1340621"/>
                  </a:lnTo>
                  <a:lnTo>
                    <a:pt x="6340550" y="1358565"/>
                  </a:lnTo>
                  <a:close/>
                  <a:moveTo>
                    <a:pt x="6303148" y="1334695"/>
                  </a:moveTo>
                  <a:lnTo>
                    <a:pt x="6303148" y="1331252"/>
                  </a:lnTo>
                  <a:lnTo>
                    <a:pt x="6357285" y="1331252"/>
                  </a:lnTo>
                  <a:lnTo>
                    <a:pt x="6357285" y="1334695"/>
                  </a:lnTo>
                  <a:close/>
                  <a:moveTo>
                    <a:pt x="6346477" y="1358565"/>
                  </a:moveTo>
                  <a:lnTo>
                    <a:pt x="6346477" y="1340621"/>
                  </a:lnTo>
                  <a:lnTo>
                    <a:pt x="6407729" y="1340621"/>
                  </a:lnTo>
                  <a:lnTo>
                    <a:pt x="6407729" y="1358565"/>
                  </a:lnTo>
                  <a:close/>
                  <a:moveTo>
                    <a:pt x="6424445" y="1525578"/>
                  </a:moveTo>
                  <a:lnTo>
                    <a:pt x="6363192" y="1525578"/>
                  </a:lnTo>
                  <a:lnTo>
                    <a:pt x="6363192" y="1507644"/>
                  </a:lnTo>
                  <a:lnTo>
                    <a:pt x="6424445" y="1507644"/>
                  </a:lnTo>
                  <a:close/>
                  <a:moveTo>
                    <a:pt x="6346477" y="1531504"/>
                  </a:moveTo>
                  <a:lnTo>
                    <a:pt x="6407729" y="1531504"/>
                  </a:lnTo>
                  <a:lnTo>
                    <a:pt x="6407729" y="1549534"/>
                  </a:lnTo>
                  <a:lnTo>
                    <a:pt x="6346477" y="1549534"/>
                  </a:lnTo>
                  <a:close/>
                  <a:moveTo>
                    <a:pt x="6363192" y="1573298"/>
                  </a:moveTo>
                  <a:lnTo>
                    <a:pt x="6363192" y="1555355"/>
                  </a:lnTo>
                  <a:lnTo>
                    <a:pt x="6424445" y="1555355"/>
                  </a:lnTo>
                  <a:lnTo>
                    <a:pt x="6424445" y="1573289"/>
                  </a:lnTo>
                  <a:close/>
                  <a:moveTo>
                    <a:pt x="6408506" y="1488684"/>
                  </a:moveTo>
                  <a:lnTo>
                    <a:pt x="6408506" y="1495963"/>
                  </a:lnTo>
                  <a:lnTo>
                    <a:pt x="6333424" y="1495963"/>
                  </a:lnTo>
                  <a:lnTo>
                    <a:pt x="6333424" y="1488684"/>
                  </a:lnTo>
                  <a:close/>
                  <a:moveTo>
                    <a:pt x="6404593" y="1467260"/>
                  </a:moveTo>
                  <a:lnTo>
                    <a:pt x="6404593" y="1457468"/>
                  </a:lnTo>
                  <a:lnTo>
                    <a:pt x="6408506" y="1457468"/>
                  </a:lnTo>
                  <a:lnTo>
                    <a:pt x="6408506" y="1467288"/>
                  </a:lnTo>
                  <a:close/>
                  <a:moveTo>
                    <a:pt x="6404593" y="1451522"/>
                  </a:moveTo>
                  <a:lnTo>
                    <a:pt x="6404593" y="1439861"/>
                  </a:lnTo>
                  <a:lnTo>
                    <a:pt x="6408506" y="1439861"/>
                  </a:lnTo>
                  <a:lnTo>
                    <a:pt x="6408506" y="1451522"/>
                  </a:lnTo>
                  <a:close/>
                  <a:moveTo>
                    <a:pt x="6408506" y="1482767"/>
                  </a:moveTo>
                  <a:lnTo>
                    <a:pt x="6404593" y="1482767"/>
                  </a:lnTo>
                  <a:lnTo>
                    <a:pt x="6404593" y="1473177"/>
                  </a:lnTo>
                  <a:lnTo>
                    <a:pt x="6408506" y="1473177"/>
                  </a:lnTo>
                  <a:close/>
                  <a:moveTo>
                    <a:pt x="6404593" y="1418436"/>
                  </a:moveTo>
                  <a:lnTo>
                    <a:pt x="6404593" y="1408846"/>
                  </a:lnTo>
                  <a:lnTo>
                    <a:pt x="6408506" y="1408846"/>
                  </a:lnTo>
                  <a:lnTo>
                    <a:pt x="6408506" y="1418436"/>
                  </a:lnTo>
                  <a:close/>
                  <a:moveTo>
                    <a:pt x="6404593" y="1402929"/>
                  </a:moveTo>
                  <a:lnTo>
                    <a:pt x="6404593" y="1393339"/>
                  </a:lnTo>
                  <a:lnTo>
                    <a:pt x="6408506" y="1393339"/>
                  </a:lnTo>
                  <a:lnTo>
                    <a:pt x="6408506" y="1402929"/>
                  </a:lnTo>
                  <a:close/>
                  <a:moveTo>
                    <a:pt x="6408506" y="1433934"/>
                  </a:moveTo>
                  <a:lnTo>
                    <a:pt x="6404593" y="1433934"/>
                  </a:lnTo>
                  <a:lnTo>
                    <a:pt x="6404593" y="1424344"/>
                  </a:lnTo>
                  <a:lnTo>
                    <a:pt x="6408506" y="1424344"/>
                  </a:lnTo>
                  <a:close/>
                  <a:moveTo>
                    <a:pt x="6408506" y="1387421"/>
                  </a:moveTo>
                  <a:lnTo>
                    <a:pt x="6404593" y="1387421"/>
                  </a:lnTo>
                  <a:lnTo>
                    <a:pt x="6404593" y="1377956"/>
                  </a:lnTo>
                  <a:lnTo>
                    <a:pt x="6408506" y="1377956"/>
                  </a:lnTo>
                  <a:close/>
                  <a:moveTo>
                    <a:pt x="6398676" y="1462225"/>
                  </a:moveTo>
                  <a:lnTo>
                    <a:pt x="6398676" y="1482048"/>
                  </a:lnTo>
                  <a:lnTo>
                    <a:pt x="6376618" y="1482048"/>
                  </a:lnTo>
                  <a:lnTo>
                    <a:pt x="6376618" y="1462225"/>
                  </a:lnTo>
                  <a:close/>
                  <a:moveTo>
                    <a:pt x="6370970" y="1412174"/>
                  </a:moveTo>
                  <a:cubicBezTo>
                    <a:pt x="6370644" y="1411510"/>
                    <a:pt x="6370084" y="1410991"/>
                    <a:pt x="6369397" y="1410716"/>
                  </a:cubicBezTo>
                  <a:cubicBezTo>
                    <a:pt x="6369465" y="1409850"/>
                    <a:pt x="6370222" y="1409203"/>
                    <a:pt x="6371088" y="1409271"/>
                  </a:cubicBezTo>
                  <a:cubicBezTo>
                    <a:pt x="6371860" y="1409331"/>
                    <a:pt x="6372473" y="1409944"/>
                    <a:pt x="6372533" y="1410716"/>
                  </a:cubicBezTo>
                  <a:cubicBezTo>
                    <a:pt x="6371816" y="1411008"/>
                    <a:pt x="6371239" y="1411564"/>
                    <a:pt x="6370922" y="1412270"/>
                  </a:cubicBezTo>
                  <a:close/>
                  <a:moveTo>
                    <a:pt x="6372533" y="1456509"/>
                  </a:moveTo>
                  <a:cubicBezTo>
                    <a:pt x="6372465" y="1457375"/>
                    <a:pt x="6371709" y="1458022"/>
                    <a:pt x="6370842" y="1457954"/>
                  </a:cubicBezTo>
                  <a:cubicBezTo>
                    <a:pt x="6370071" y="1457894"/>
                    <a:pt x="6369458" y="1457281"/>
                    <a:pt x="6369397" y="1456509"/>
                  </a:cubicBezTo>
                  <a:cubicBezTo>
                    <a:pt x="6369465" y="1455643"/>
                    <a:pt x="6370222" y="1454996"/>
                    <a:pt x="6371088" y="1455064"/>
                  </a:cubicBezTo>
                  <a:cubicBezTo>
                    <a:pt x="6371860" y="1455124"/>
                    <a:pt x="6372473" y="1455737"/>
                    <a:pt x="6372533" y="1456509"/>
                  </a:cubicBezTo>
                  <a:close/>
                  <a:moveTo>
                    <a:pt x="6343264" y="1405010"/>
                  </a:moveTo>
                  <a:lnTo>
                    <a:pt x="6343264" y="1377927"/>
                  </a:lnTo>
                  <a:lnTo>
                    <a:pt x="6365321" y="1377927"/>
                  </a:lnTo>
                  <a:lnTo>
                    <a:pt x="6365321" y="1405010"/>
                  </a:lnTo>
                  <a:close/>
                  <a:moveTo>
                    <a:pt x="6343264" y="1450803"/>
                  </a:moveTo>
                  <a:lnTo>
                    <a:pt x="6343264" y="1416432"/>
                  </a:lnTo>
                  <a:lnTo>
                    <a:pt x="6365321" y="1416432"/>
                  </a:lnTo>
                  <a:lnTo>
                    <a:pt x="6365321" y="1450803"/>
                  </a:lnTo>
                  <a:close/>
                  <a:moveTo>
                    <a:pt x="6365321" y="1462225"/>
                  </a:moveTo>
                  <a:lnTo>
                    <a:pt x="6365321" y="1482048"/>
                  </a:lnTo>
                  <a:lnTo>
                    <a:pt x="6343264" y="1482048"/>
                  </a:lnTo>
                  <a:lnTo>
                    <a:pt x="6343264" y="1462225"/>
                  </a:lnTo>
                  <a:close/>
                  <a:moveTo>
                    <a:pt x="6398647" y="1416432"/>
                  </a:moveTo>
                  <a:lnTo>
                    <a:pt x="6398647" y="1450803"/>
                  </a:lnTo>
                  <a:lnTo>
                    <a:pt x="6376590" y="1450803"/>
                  </a:lnTo>
                  <a:lnTo>
                    <a:pt x="6376590" y="1416432"/>
                  </a:lnTo>
                  <a:close/>
                  <a:moveTo>
                    <a:pt x="6398647" y="1377927"/>
                  </a:moveTo>
                  <a:lnTo>
                    <a:pt x="6398647" y="1405010"/>
                  </a:lnTo>
                  <a:lnTo>
                    <a:pt x="6376590" y="1405010"/>
                  </a:lnTo>
                  <a:lnTo>
                    <a:pt x="6376590" y="1377927"/>
                  </a:lnTo>
                  <a:close/>
                  <a:moveTo>
                    <a:pt x="6408477" y="1372010"/>
                  </a:moveTo>
                  <a:lnTo>
                    <a:pt x="6333396" y="1372010"/>
                  </a:lnTo>
                  <a:lnTo>
                    <a:pt x="6333396" y="1365537"/>
                  </a:lnTo>
                  <a:lnTo>
                    <a:pt x="6408477" y="1365537"/>
                  </a:lnTo>
                  <a:close/>
                  <a:moveTo>
                    <a:pt x="6333396" y="1387354"/>
                  </a:moveTo>
                  <a:lnTo>
                    <a:pt x="6333396" y="1377889"/>
                  </a:lnTo>
                  <a:lnTo>
                    <a:pt x="6337318" y="1377889"/>
                  </a:lnTo>
                  <a:lnTo>
                    <a:pt x="6337318" y="1387460"/>
                  </a:lnTo>
                  <a:close/>
                  <a:moveTo>
                    <a:pt x="6333396" y="1402862"/>
                  </a:moveTo>
                  <a:lnTo>
                    <a:pt x="6333396" y="1393272"/>
                  </a:lnTo>
                  <a:lnTo>
                    <a:pt x="6337318" y="1393272"/>
                  </a:lnTo>
                  <a:lnTo>
                    <a:pt x="6337318" y="1402862"/>
                  </a:lnTo>
                  <a:close/>
                  <a:moveTo>
                    <a:pt x="6333396" y="1418369"/>
                  </a:moveTo>
                  <a:lnTo>
                    <a:pt x="6333396" y="1408779"/>
                  </a:lnTo>
                  <a:lnTo>
                    <a:pt x="6337318" y="1408779"/>
                  </a:lnTo>
                  <a:lnTo>
                    <a:pt x="6337318" y="1418369"/>
                  </a:lnTo>
                  <a:close/>
                  <a:moveTo>
                    <a:pt x="6333396" y="1433867"/>
                  </a:moveTo>
                  <a:lnTo>
                    <a:pt x="6333396" y="1424277"/>
                  </a:lnTo>
                  <a:lnTo>
                    <a:pt x="6337318" y="1424277"/>
                  </a:lnTo>
                  <a:lnTo>
                    <a:pt x="6337318" y="1433867"/>
                  </a:lnTo>
                  <a:close/>
                  <a:moveTo>
                    <a:pt x="6333396" y="1451455"/>
                  </a:moveTo>
                  <a:lnTo>
                    <a:pt x="6333396" y="1439793"/>
                  </a:lnTo>
                  <a:lnTo>
                    <a:pt x="6337318" y="1439793"/>
                  </a:lnTo>
                  <a:lnTo>
                    <a:pt x="6337318" y="1451455"/>
                  </a:lnTo>
                  <a:close/>
                  <a:moveTo>
                    <a:pt x="6333396" y="1467193"/>
                  </a:moveTo>
                  <a:lnTo>
                    <a:pt x="6333396" y="1457468"/>
                  </a:lnTo>
                  <a:lnTo>
                    <a:pt x="6337318" y="1457468"/>
                  </a:lnTo>
                  <a:lnTo>
                    <a:pt x="6337318" y="1467288"/>
                  </a:lnTo>
                  <a:close/>
                  <a:moveTo>
                    <a:pt x="6333396" y="1482700"/>
                  </a:moveTo>
                  <a:lnTo>
                    <a:pt x="6333396" y="1473110"/>
                  </a:lnTo>
                  <a:lnTo>
                    <a:pt x="6337318" y="1473110"/>
                  </a:lnTo>
                  <a:lnTo>
                    <a:pt x="6337318" y="1482700"/>
                  </a:lnTo>
                  <a:close/>
                  <a:moveTo>
                    <a:pt x="6323451" y="1489528"/>
                  </a:moveTo>
                  <a:lnTo>
                    <a:pt x="6323451" y="1478567"/>
                  </a:lnTo>
                  <a:lnTo>
                    <a:pt x="6327479" y="1478567"/>
                  </a:lnTo>
                  <a:lnTo>
                    <a:pt x="6327479" y="1489653"/>
                  </a:lnTo>
                  <a:close/>
                  <a:moveTo>
                    <a:pt x="6323451" y="1439122"/>
                  </a:moveTo>
                  <a:lnTo>
                    <a:pt x="6323451" y="1428036"/>
                  </a:lnTo>
                  <a:lnTo>
                    <a:pt x="6327479" y="1428036"/>
                  </a:lnTo>
                  <a:lnTo>
                    <a:pt x="6327479" y="1439247"/>
                  </a:lnTo>
                  <a:close/>
                  <a:moveTo>
                    <a:pt x="6323451" y="1390596"/>
                  </a:moveTo>
                  <a:lnTo>
                    <a:pt x="6323451" y="1379500"/>
                  </a:lnTo>
                  <a:lnTo>
                    <a:pt x="6327479" y="1379500"/>
                  </a:lnTo>
                  <a:lnTo>
                    <a:pt x="6327479" y="1390596"/>
                  </a:lnTo>
                  <a:close/>
                  <a:moveTo>
                    <a:pt x="6327479" y="1373583"/>
                  </a:moveTo>
                  <a:lnTo>
                    <a:pt x="6320487" y="1373583"/>
                  </a:lnTo>
                  <a:cubicBezTo>
                    <a:pt x="6320091" y="1373583"/>
                    <a:pt x="6319700" y="1373664"/>
                    <a:pt x="6319336" y="1373823"/>
                  </a:cubicBezTo>
                  <a:cubicBezTo>
                    <a:pt x="6318237" y="1374279"/>
                    <a:pt x="6317524" y="1375356"/>
                    <a:pt x="6317533" y="1376546"/>
                  </a:cubicBezTo>
                  <a:lnTo>
                    <a:pt x="6317533" y="1382358"/>
                  </a:lnTo>
                  <a:lnTo>
                    <a:pt x="6303148" y="1382358"/>
                  </a:lnTo>
                  <a:lnTo>
                    <a:pt x="6303148" y="1364415"/>
                  </a:lnTo>
                  <a:lnTo>
                    <a:pt x="6327507" y="1364415"/>
                  </a:lnTo>
                  <a:close/>
                  <a:moveTo>
                    <a:pt x="6327479" y="1422119"/>
                  </a:moveTo>
                  <a:lnTo>
                    <a:pt x="6320487" y="1422119"/>
                  </a:lnTo>
                  <a:cubicBezTo>
                    <a:pt x="6318862" y="1422113"/>
                    <a:pt x="6317539" y="1423427"/>
                    <a:pt x="6317533" y="1425053"/>
                  </a:cubicBezTo>
                  <a:cubicBezTo>
                    <a:pt x="6317533" y="1425060"/>
                    <a:pt x="6317533" y="1425066"/>
                    <a:pt x="6317533" y="1425072"/>
                  </a:cubicBezTo>
                  <a:lnTo>
                    <a:pt x="6317533" y="1430079"/>
                  </a:lnTo>
                  <a:lnTo>
                    <a:pt x="6303148" y="1430079"/>
                  </a:lnTo>
                  <a:lnTo>
                    <a:pt x="6303148" y="1412135"/>
                  </a:lnTo>
                  <a:lnTo>
                    <a:pt x="6327507" y="1412135"/>
                  </a:lnTo>
                  <a:close/>
                  <a:moveTo>
                    <a:pt x="6327479" y="1472515"/>
                  </a:moveTo>
                  <a:lnTo>
                    <a:pt x="6320487" y="1472515"/>
                  </a:lnTo>
                  <a:cubicBezTo>
                    <a:pt x="6320092" y="1472519"/>
                    <a:pt x="6319701" y="1472600"/>
                    <a:pt x="6319336" y="1472755"/>
                  </a:cubicBezTo>
                  <a:cubicBezTo>
                    <a:pt x="6318239" y="1473214"/>
                    <a:pt x="6317527" y="1474289"/>
                    <a:pt x="6317533" y="1475478"/>
                  </a:cubicBezTo>
                  <a:lnTo>
                    <a:pt x="6317533" y="1477799"/>
                  </a:lnTo>
                  <a:lnTo>
                    <a:pt x="6303148" y="1477799"/>
                  </a:lnTo>
                  <a:lnTo>
                    <a:pt x="6303148" y="1459856"/>
                  </a:lnTo>
                  <a:lnTo>
                    <a:pt x="6327507" y="1459856"/>
                  </a:lnTo>
                  <a:close/>
                  <a:moveTo>
                    <a:pt x="6303120" y="1525510"/>
                  </a:moveTo>
                  <a:lnTo>
                    <a:pt x="6303120" y="1507567"/>
                  </a:lnTo>
                  <a:lnTo>
                    <a:pt x="6357247" y="1507567"/>
                  </a:lnTo>
                  <a:lnTo>
                    <a:pt x="6357247" y="1525510"/>
                  </a:lnTo>
                  <a:close/>
                  <a:moveTo>
                    <a:pt x="6363164" y="1603009"/>
                  </a:moveTo>
                  <a:lnTo>
                    <a:pt x="6424416" y="1603009"/>
                  </a:lnTo>
                  <a:lnTo>
                    <a:pt x="6424416" y="1620952"/>
                  </a:lnTo>
                  <a:lnTo>
                    <a:pt x="6363164" y="1620952"/>
                  </a:lnTo>
                  <a:close/>
                  <a:moveTo>
                    <a:pt x="6413617" y="1579148"/>
                  </a:moveTo>
                  <a:lnTo>
                    <a:pt x="6433143" y="1579148"/>
                  </a:lnTo>
                  <a:lnTo>
                    <a:pt x="6433143" y="1597092"/>
                  </a:lnTo>
                  <a:lnTo>
                    <a:pt x="6413617" y="1597092"/>
                  </a:lnTo>
                  <a:close/>
                  <a:moveTo>
                    <a:pt x="6413617" y="1549419"/>
                  </a:moveTo>
                  <a:lnTo>
                    <a:pt x="6413617" y="1531485"/>
                  </a:lnTo>
                  <a:lnTo>
                    <a:pt x="6433143" y="1531485"/>
                  </a:lnTo>
                  <a:lnTo>
                    <a:pt x="6433143" y="1549534"/>
                  </a:lnTo>
                  <a:lnTo>
                    <a:pt x="6413617" y="1549534"/>
                  </a:lnTo>
                  <a:close/>
                  <a:moveTo>
                    <a:pt x="6424416" y="1430127"/>
                  </a:moveTo>
                  <a:lnTo>
                    <a:pt x="6424349" y="1430127"/>
                  </a:lnTo>
                  <a:lnTo>
                    <a:pt x="6424349" y="1425120"/>
                  </a:lnTo>
                  <a:cubicBezTo>
                    <a:pt x="6424349" y="1423489"/>
                    <a:pt x="6423026" y="1422167"/>
                    <a:pt x="6421395" y="1422167"/>
                  </a:cubicBezTo>
                  <a:lnTo>
                    <a:pt x="6414404" y="1422167"/>
                  </a:lnTo>
                  <a:lnTo>
                    <a:pt x="6414404" y="1412183"/>
                  </a:lnTo>
                  <a:lnTo>
                    <a:pt x="6424416" y="1412183"/>
                  </a:lnTo>
                  <a:close/>
                  <a:moveTo>
                    <a:pt x="6414404" y="1439170"/>
                  </a:moveTo>
                  <a:lnTo>
                    <a:pt x="6414404" y="1428084"/>
                  </a:lnTo>
                  <a:lnTo>
                    <a:pt x="6418432" y="1428084"/>
                  </a:lnTo>
                  <a:lnTo>
                    <a:pt x="6418432" y="1439247"/>
                  </a:lnTo>
                  <a:close/>
                  <a:moveTo>
                    <a:pt x="6424416" y="1477847"/>
                  </a:moveTo>
                  <a:lnTo>
                    <a:pt x="6424349" y="1477847"/>
                  </a:lnTo>
                  <a:lnTo>
                    <a:pt x="6424349" y="1475526"/>
                  </a:lnTo>
                  <a:cubicBezTo>
                    <a:pt x="6424349" y="1473894"/>
                    <a:pt x="6423028" y="1472568"/>
                    <a:pt x="6421395" y="1472563"/>
                  </a:cubicBezTo>
                  <a:lnTo>
                    <a:pt x="6414404" y="1472563"/>
                  </a:lnTo>
                  <a:lnTo>
                    <a:pt x="6414404" y="1459904"/>
                  </a:lnTo>
                  <a:lnTo>
                    <a:pt x="6424416" y="1459904"/>
                  </a:lnTo>
                  <a:close/>
                  <a:moveTo>
                    <a:pt x="6414404" y="1489576"/>
                  </a:moveTo>
                  <a:lnTo>
                    <a:pt x="6414404" y="1478567"/>
                  </a:lnTo>
                  <a:lnTo>
                    <a:pt x="6418432" y="1478567"/>
                  </a:lnTo>
                  <a:lnTo>
                    <a:pt x="6418432" y="1489653"/>
                  </a:lnTo>
                  <a:close/>
                  <a:moveTo>
                    <a:pt x="6424416" y="1382406"/>
                  </a:moveTo>
                  <a:lnTo>
                    <a:pt x="6424349" y="1382406"/>
                  </a:lnTo>
                  <a:lnTo>
                    <a:pt x="6424349" y="1376594"/>
                  </a:lnTo>
                  <a:cubicBezTo>
                    <a:pt x="6424354" y="1374963"/>
                    <a:pt x="6423036" y="1373636"/>
                    <a:pt x="6421405" y="1373631"/>
                  </a:cubicBezTo>
                  <a:cubicBezTo>
                    <a:pt x="6421402" y="1373631"/>
                    <a:pt x="6421398" y="1373631"/>
                    <a:pt x="6421395" y="1373631"/>
                  </a:cubicBezTo>
                  <a:lnTo>
                    <a:pt x="6414404" y="1373631"/>
                  </a:lnTo>
                  <a:lnTo>
                    <a:pt x="6414404" y="1364463"/>
                  </a:lnTo>
                  <a:lnTo>
                    <a:pt x="6424416" y="1364463"/>
                  </a:lnTo>
                  <a:close/>
                  <a:moveTo>
                    <a:pt x="6418432" y="1379529"/>
                  </a:moveTo>
                  <a:lnTo>
                    <a:pt x="6418432" y="1390625"/>
                  </a:lnTo>
                  <a:lnTo>
                    <a:pt x="6414404" y="1390625"/>
                  </a:lnTo>
                  <a:lnTo>
                    <a:pt x="6414404" y="1379529"/>
                  </a:lnTo>
                  <a:close/>
                  <a:moveTo>
                    <a:pt x="6413637" y="1500873"/>
                  </a:moveTo>
                  <a:lnTo>
                    <a:pt x="6413704" y="1500806"/>
                  </a:lnTo>
                  <a:lnTo>
                    <a:pt x="6413829" y="1500643"/>
                  </a:lnTo>
                  <a:cubicBezTo>
                    <a:pt x="6413972" y="1500458"/>
                    <a:pt x="6414091" y="1500255"/>
                    <a:pt x="6414184" y="1500039"/>
                  </a:cubicBezTo>
                  <a:lnTo>
                    <a:pt x="6414270" y="1499790"/>
                  </a:lnTo>
                  <a:cubicBezTo>
                    <a:pt x="6414377" y="1499482"/>
                    <a:pt x="6414429" y="1499157"/>
                    <a:pt x="6414423" y="1498831"/>
                  </a:cubicBezTo>
                  <a:lnTo>
                    <a:pt x="6414423" y="1495426"/>
                  </a:lnTo>
                  <a:lnTo>
                    <a:pt x="6421347" y="1495426"/>
                  </a:lnTo>
                  <a:cubicBezTo>
                    <a:pt x="6421547" y="1495426"/>
                    <a:pt x="6421746" y="1495407"/>
                    <a:pt x="6421942" y="1495368"/>
                  </a:cubicBezTo>
                  <a:cubicBezTo>
                    <a:pt x="6423311" y="1495088"/>
                    <a:pt x="6424298" y="1493889"/>
                    <a:pt x="6424311" y="1492491"/>
                  </a:cubicBezTo>
                  <a:lnTo>
                    <a:pt x="6424310" y="1483716"/>
                  </a:lnTo>
                  <a:lnTo>
                    <a:pt x="6433105" y="1483716"/>
                  </a:lnTo>
                  <a:lnTo>
                    <a:pt x="6433105" y="1501650"/>
                  </a:lnTo>
                  <a:lnTo>
                    <a:pt x="6413579" y="1501650"/>
                  </a:lnTo>
                  <a:close/>
                  <a:moveTo>
                    <a:pt x="6414423" y="1445068"/>
                  </a:moveTo>
                  <a:lnTo>
                    <a:pt x="6421347" y="1445068"/>
                  </a:lnTo>
                  <a:cubicBezTo>
                    <a:pt x="6421547" y="1445068"/>
                    <a:pt x="6421746" y="1445049"/>
                    <a:pt x="6421942" y="1445010"/>
                  </a:cubicBezTo>
                  <a:cubicBezTo>
                    <a:pt x="6423311" y="1444730"/>
                    <a:pt x="6424298" y="1443531"/>
                    <a:pt x="6424311" y="1442133"/>
                  </a:cubicBezTo>
                  <a:lnTo>
                    <a:pt x="6424310" y="1436044"/>
                  </a:lnTo>
                  <a:lnTo>
                    <a:pt x="6433105" y="1436044"/>
                  </a:lnTo>
                  <a:lnTo>
                    <a:pt x="6433105" y="1453977"/>
                  </a:lnTo>
                  <a:lnTo>
                    <a:pt x="6414366" y="1453977"/>
                  </a:lnTo>
                  <a:close/>
                  <a:moveTo>
                    <a:pt x="6414423" y="1396542"/>
                  </a:moveTo>
                  <a:lnTo>
                    <a:pt x="6421347" y="1396542"/>
                  </a:lnTo>
                  <a:cubicBezTo>
                    <a:pt x="6421547" y="1396542"/>
                    <a:pt x="6421746" y="1396523"/>
                    <a:pt x="6421942" y="1396484"/>
                  </a:cubicBezTo>
                  <a:cubicBezTo>
                    <a:pt x="6423309" y="1396200"/>
                    <a:pt x="6424295" y="1395003"/>
                    <a:pt x="6424311" y="1393607"/>
                  </a:cubicBezTo>
                  <a:lnTo>
                    <a:pt x="6424310" y="1388419"/>
                  </a:lnTo>
                  <a:lnTo>
                    <a:pt x="6433105" y="1388419"/>
                  </a:lnTo>
                  <a:lnTo>
                    <a:pt x="6433105" y="1406362"/>
                  </a:lnTo>
                  <a:lnTo>
                    <a:pt x="6414366" y="1406362"/>
                  </a:lnTo>
                  <a:close/>
                  <a:moveTo>
                    <a:pt x="6363192" y="1334656"/>
                  </a:moveTo>
                  <a:lnTo>
                    <a:pt x="6363192" y="1331213"/>
                  </a:lnTo>
                  <a:lnTo>
                    <a:pt x="6424445" y="1331213"/>
                  </a:lnTo>
                  <a:lnTo>
                    <a:pt x="6424445" y="1334656"/>
                  </a:lnTo>
                  <a:close/>
                  <a:moveTo>
                    <a:pt x="6303100" y="1549534"/>
                  </a:moveTo>
                  <a:lnTo>
                    <a:pt x="6303100" y="1531591"/>
                  </a:lnTo>
                  <a:lnTo>
                    <a:pt x="6340502" y="1531591"/>
                  </a:lnTo>
                  <a:lnTo>
                    <a:pt x="6340502" y="1549534"/>
                  </a:lnTo>
                  <a:close/>
                  <a:moveTo>
                    <a:pt x="6303100" y="1597255"/>
                  </a:moveTo>
                  <a:lnTo>
                    <a:pt x="6303100" y="1579263"/>
                  </a:lnTo>
                  <a:lnTo>
                    <a:pt x="6340502" y="1579263"/>
                  </a:lnTo>
                  <a:lnTo>
                    <a:pt x="6340502" y="1597207"/>
                  </a:lnTo>
                  <a:close/>
                  <a:moveTo>
                    <a:pt x="6357227" y="1603172"/>
                  </a:moveTo>
                  <a:lnTo>
                    <a:pt x="6357227" y="1621115"/>
                  </a:lnTo>
                  <a:lnTo>
                    <a:pt x="6303100" y="1621115"/>
                  </a:lnTo>
                  <a:lnTo>
                    <a:pt x="6303100" y="1603143"/>
                  </a:lnTo>
                  <a:close/>
                  <a:moveTo>
                    <a:pt x="6433124" y="1555461"/>
                  </a:moveTo>
                  <a:lnTo>
                    <a:pt x="6433124" y="1573394"/>
                  </a:lnTo>
                  <a:lnTo>
                    <a:pt x="6430324" y="1573394"/>
                  </a:lnTo>
                  <a:lnTo>
                    <a:pt x="6430324" y="1555461"/>
                  </a:lnTo>
                  <a:close/>
                  <a:moveTo>
                    <a:pt x="6433124" y="1507730"/>
                  </a:moveTo>
                  <a:lnTo>
                    <a:pt x="6433124" y="1525674"/>
                  </a:lnTo>
                  <a:lnTo>
                    <a:pt x="6430324" y="1525674"/>
                  </a:lnTo>
                  <a:lnTo>
                    <a:pt x="6430324" y="1507730"/>
                  </a:lnTo>
                  <a:close/>
                  <a:moveTo>
                    <a:pt x="6433124" y="1460019"/>
                  </a:moveTo>
                  <a:lnTo>
                    <a:pt x="6433124" y="1477962"/>
                  </a:lnTo>
                  <a:lnTo>
                    <a:pt x="6430324" y="1477962"/>
                  </a:lnTo>
                  <a:lnTo>
                    <a:pt x="6430324" y="1460019"/>
                  </a:lnTo>
                  <a:close/>
                  <a:moveTo>
                    <a:pt x="6433124" y="1412298"/>
                  </a:moveTo>
                  <a:lnTo>
                    <a:pt x="6433124" y="1430242"/>
                  </a:lnTo>
                  <a:lnTo>
                    <a:pt x="6430324" y="1430242"/>
                  </a:lnTo>
                  <a:lnTo>
                    <a:pt x="6430324" y="1412298"/>
                  </a:lnTo>
                  <a:close/>
                  <a:moveTo>
                    <a:pt x="6433124" y="1364578"/>
                  </a:moveTo>
                  <a:lnTo>
                    <a:pt x="6433124" y="1382521"/>
                  </a:lnTo>
                  <a:lnTo>
                    <a:pt x="6430324" y="1382521"/>
                  </a:lnTo>
                  <a:lnTo>
                    <a:pt x="6430324" y="1364578"/>
                  </a:lnTo>
                  <a:close/>
                  <a:moveTo>
                    <a:pt x="6413598" y="1358660"/>
                  </a:moveTo>
                  <a:lnTo>
                    <a:pt x="6413598" y="1340717"/>
                  </a:lnTo>
                  <a:lnTo>
                    <a:pt x="6433124" y="1340717"/>
                  </a:lnTo>
                  <a:lnTo>
                    <a:pt x="6433124" y="1358660"/>
                  </a:lnTo>
                  <a:close/>
                  <a:moveTo>
                    <a:pt x="6303100" y="1325430"/>
                  </a:moveTo>
                  <a:lnTo>
                    <a:pt x="6303100" y="1315840"/>
                  </a:lnTo>
                  <a:lnTo>
                    <a:pt x="6583498" y="1315840"/>
                  </a:lnTo>
                  <a:cubicBezTo>
                    <a:pt x="6583752" y="1315840"/>
                    <a:pt x="6584005" y="1315859"/>
                    <a:pt x="6584256" y="1315898"/>
                  </a:cubicBezTo>
                  <a:cubicBezTo>
                    <a:pt x="6586583" y="1316270"/>
                    <a:pt x="6588295" y="1318279"/>
                    <a:pt x="6588293" y="1320635"/>
                  </a:cubicBezTo>
                  <a:cubicBezTo>
                    <a:pt x="6588295" y="1320957"/>
                    <a:pt x="6588266" y="1321278"/>
                    <a:pt x="6588207" y="1321594"/>
                  </a:cubicBezTo>
                  <a:cubicBezTo>
                    <a:pt x="6588020" y="1322521"/>
                    <a:pt x="6587563" y="1323372"/>
                    <a:pt x="6586893" y="1324040"/>
                  </a:cubicBezTo>
                  <a:cubicBezTo>
                    <a:pt x="6586337" y="1324597"/>
                    <a:pt x="6585652" y="1325009"/>
                    <a:pt x="6584898" y="1325239"/>
                  </a:cubicBezTo>
                  <a:cubicBezTo>
                    <a:pt x="6584444" y="1325374"/>
                    <a:pt x="6583972" y="1325442"/>
                    <a:pt x="6583498" y="1325440"/>
                  </a:cubicBezTo>
                  <a:close/>
                  <a:moveTo>
                    <a:pt x="6954130" y="892846"/>
                  </a:moveTo>
                  <a:lnTo>
                    <a:pt x="6942823" y="892846"/>
                  </a:lnTo>
                  <a:lnTo>
                    <a:pt x="6942823" y="881338"/>
                  </a:lnTo>
                  <a:lnTo>
                    <a:pt x="6978959" y="881338"/>
                  </a:lnTo>
                  <a:lnTo>
                    <a:pt x="6978959" y="897401"/>
                  </a:lnTo>
                  <a:lnTo>
                    <a:pt x="6957093" y="897401"/>
                  </a:lnTo>
                  <a:lnTo>
                    <a:pt x="6957093" y="895771"/>
                  </a:lnTo>
                  <a:cubicBezTo>
                    <a:pt x="6957083" y="894140"/>
                    <a:pt x="6955761" y="892823"/>
                    <a:pt x="6954130" y="892817"/>
                  </a:cubicBezTo>
                  <a:close/>
                  <a:moveTo>
                    <a:pt x="6978959" y="1145193"/>
                  </a:moveTo>
                  <a:lnTo>
                    <a:pt x="6978959" y="1147446"/>
                  </a:lnTo>
                  <a:lnTo>
                    <a:pt x="6931670" y="1147446"/>
                  </a:lnTo>
                  <a:lnTo>
                    <a:pt x="6931670" y="1145193"/>
                  </a:lnTo>
                  <a:close/>
                  <a:moveTo>
                    <a:pt x="6978959" y="1452970"/>
                  </a:moveTo>
                  <a:lnTo>
                    <a:pt x="6978959" y="1468976"/>
                  </a:lnTo>
                  <a:lnTo>
                    <a:pt x="6942823" y="1468976"/>
                  </a:lnTo>
                  <a:lnTo>
                    <a:pt x="6942823" y="1452913"/>
                  </a:lnTo>
                  <a:close/>
                  <a:moveTo>
                    <a:pt x="6978959" y="1540903"/>
                  </a:moveTo>
                  <a:lnTo>
                    <a:pt x="6978959" y="1556966"/>
                  </a:lnTo>
                  <a:lnTo>
                    <a:pt x="6931670" y="1556966"/>
                  </a:lnTo>
                  <a:lnTo>
                    <a:pt x="6931670" y="1540903"/>
                  </a:lnTo>
                  <a:close/>
                  <a:moveTo>
                    <a:pt x="6977818" y="1562883"/>
                  </a:moveTo>
                  <a:lnTo>
                    <a:pt x="6977818" y="1578957"/>
                  </a:lnTo>
                  <a:lnTo>
                    <a:pt x="6926750" y="1578957"/>
                  </a:lnTo>
                  <a:lnTo>
                    <a:pt x="6926750" y="1562883"/>
                  </a:lnTo>
                  <a:close/>
                  <a:moveTo>
                    <a:pt x="6920852" y="1562883"/>
                  </a:moveTo>
                  <a:lnTo>
                    <a:pt x="6920852" y="1578957"/>
                  </a:lnTo>
                  <a:lnTo>
                    <a:pt x="6869813" y="1578957"/>
                  </a:lnTo>
                  <a:lnTo>
                    <a:pt x="6869813" y="1562883"/>
                  </a:lnTo>
                  <a:close/>
                  <a:moveTo>
                    <a:pt x="6920852" y="1606854"/>
                  </a:moveTo>
                  <a:lnTo>
                    <a:pt x="6920852" y="1622592"/>
                  </a:lnTo>
                  <a:lnTo>
                    <a:pt x="6869813" y="1622592"/>
                  </a:lnTo>
                  <a:lnTo>
                    <a:pt x="6869813" y="1606854"/>
                  </a:lnTo>
                  <a:close/>
                  <a:moveTo>
                    <a:pt x="6863886" y="1562883"/>
                  </a:moveTo>
                  <a:lnTo>
                    <a:pt x="6863886" y="1578957"/>
                  </a:lnTo>
                  <a:lnTo>
                    <a:pt x="6852378" y="1578957"/>
                  </a:lnTo>
                  <a:lnTo>
                    <a:pt x="6852378" y="1562883"/>
                  </a:lnTo>
                  <a:close/>
                  <a:moveTo>
                    <a:pt x="6679438" y="1585094"/>
                  </a:moveTo>
                  <a:lnTo>
                    <a:pt x="6700364" y="1570383"/>
                  </a:lnTo>
                  <a:lnTo>
                    <a:pt x="6700364" y="1585094"/>
                  </a:lnTo>
                  <a:close/>
                  <a:moveTo>
                    <a:pt x="6706090" y="1566355"/>
                  </a:moveTo>
                  <a:lnTo>
                    <a:pt x="6740863" y="1541900"/>
                  </a:lnTo>
                  <a:lnTo>
                    <a:pt x="6740863" y="1566355"/>
                  </a:lnTo>
                  <a:close/>
                  <a:moveTo>
                    <a:pt x="6942823" y="853478"/>
                  </a:moveTo>
                  <a:lnTo>
                    <a:pt x="6942823" y="837386"/>
                  </a:lnTo>
                  <a:lnTo>
                    <a:pt x="6978959" y="837386"/>
                  </a:lnTo>
                  <a:lnTo>
                    <a:pt x="6978959" y="853450"/>
                  </a:lnTo>
                  <a:close/>
                  <a:moveTo>
                    <a:pt x="6977818" y="859396"/>
                  </a:moveTo>
                  <a:lnTo>
                    <a:pt x="6977818" y="875459"/>
                  </a:lnTo>
                  <a:lnTo>
                    <a:pt x="6942823" y="875459"/>
                  </a:lnTo>
                  <a:lnTo>
                    <a:pt x="6942823" y="859367"/>
                  </a:lnTo>
                  <a:close/>
                  <a:moveTo>
                    <a:pt x="6942823" y="1029353"/>
                  </a:moveTo>
                  <a:lnTo>
                    <a:pt x="6942823" y="1013299"/>
                  </a:lnTo>
                  <a:lnTo>
                    <a:pt x="6978959" y="1013299"/>
                  </a:lnTo>
                  <a:lnTo>
                    <a:pt x="6978959" y="1029353"/>
                  </a:lnTo>
                  <a:close/>
                  <a:moveTo>
                    <a:pt x="6977818" y="1035280"/>
                  </a:moveTo>
                  <a:lnTo>
                    <a:pt x="6977818" y="1051334"/>
                  </a:lnTo>
                  <a:lnTo>
                    <a:pt x="6942823" y="1051334"/>
                  </a:lnTo>
                  <a:lnTo>
                    <a:pt x="6942823" y="1035280"/>
                  </a:lnTo>
                  <a:close/>
                  <a:moveTo>
                    <a:pt x="6936091" y="1103840"/>
                  </a:moveTo>
                  <a:lnTo>
                    <a:pt x="6936091" y="1106889"/>
                  </a:lnTo>
                  <a:lnTo>
                    <a:pt x="6929502" y="1106889"/>
                  </a:lnTo>
                  <a:lnTo>
                    <a:pt x="6929502" y="1103840"/>
                  </a:lnTo>
                  <a:close/>
                  <a:moveTo>
                    <a:pt x="6936091" y="1093924"/>
                  </a:moveTo>
                  <a:lnTo>
                    <a:pt x="6936091" y="1097923"/>
                  </a:lnTo>
                  <a:lnTo>
                    <a:pt x="6929502" y="1097923"/>
                  </a:lnTo>
                  <a:lnTo>
                    <a:pt x="6929502" y="1093924"/>
                  </a:lnTo>
                  <a:close/>
                  <a:moveTo>
                    <a:pt x="6926769" y="1135411"/>
                  </a:moveTo>
                  <a:lnTo>
                    <a:pt x="6926769" y="1123212"/>
                  </a:lnTo>
                  <a:lnTo>
                    <a:pt x="6977818" y="1123212"/>
                  </a:lnTo>
                  <a:lnTo>
                    <a:pt x="6977818" y="1135411"/>
                  </a:lnTo>
                  <a:close/>
                  <a:moveTo>
                    <a:pt x="6931670" y="1161256"/>
                  </a:moveTo>
                  <a:lnTo>
                    <a:pt x="6931670" y="1153363"/>
                  </a:lnTo>
                  <a:lnTo>
                    <a:pt x="6978959" y="1153363"/>
                  </a:lnTo>
                  <a:lnTo>
                    <a:pt x="6978959" y="1161256"/>
                  </a:lnTo>
                  <a:close/>
                  <a:moveTo>
                    <a:pt x="6942823" y="1249188"/>
                  </a:moveTo>
                  <a:lnTo>
                    <a:pt x="6942823" y="1233135"/>
                  </a:lnTo>
                  <a:lnTo>
                    <a:pt x="6978959" y="1233135"/>
                  </a:lnTo>
                  <a:lnTo>
                    <a:pt x="6978959" y="1249188"/>
                  </a:lnTo>
                  <a:close/>
                  <a:moveTo>
                    <a:pt x="6977818" y="1255115"/>
                  </a:moveTo>
                  <a:lnTo>
                    <a:pt x="6977818" y="1271179"/>
                  </a:lnTo>
                  <a:lnTo>
                    <a:pt x="6942823" y="1271179"/>
                  </a:lnTo>
                  <a:lnTo>
                    <a:pt x="6942823" y="1255115"/>
                  </a:lnTo>
                  <a:close/>
                  <a:moveTo>
                    <a:pt x="6977818" y="1387019"/>
                  </a:moveTo>
                  <a:lnTo>
                    <a:pt x="6977818" y="1403082"/>
                  </a:lnTo>
                  <a:lnTo>
                    <a:pt x="6948807" y="1403082"/>
                  </a:lnTo>
                  <a:lnTo>
                    <a:pt x="6948807" y="1387019"/>
                  </a:lnTo>
                  <a:close/>
                  <a:moveTo>
                    <a:pt x="6977818" y="1430990"/>
                  </a:moveTo>
                  <a:lnTo>
                    <a:pt x="6977818" y="1447053"/>
                  </a:lnTo>
                  <a:lnTo>
                    <a:pt x="6942823" y="1447053"/>
                  </a:lnTo>
                  <a:lnTo>
                    <a:pt x="6942823" y="1430990"/>
                  </a:lnTo>
                  <a:close/>
                  <a:moveTo>
                    <a:pt x="6957084" y="1496941"/>
                  </a:moveTo>
                  <a:lnTo>
                    <a:pt x="6978959" y="1496941"/>
                  </a:lnTo>
                  <a:lnTo>
                    <a:pt x="6978959" y="1512995"/>
                  </a:lnTo>
                  <a:lnTo>
                    <a:pt x="6953420" y="1512995"/>
                  </a:lnTo>
                  <a:lnTo>
                    <a:pt x="6953420" y="1508852"/>
                  </a:lnTo>
                  <a:lnTo>
                    <a:pt x="6954130" y="1508852"/>
                  </a:lnTo>
                  <a:cubicBezTo>
                    <a:pt x="6955761" y="1508858"/>
                    <a:pt x="6957088" y="1507539"/>
                    <a:pt x="6957093" y="1505908"/>
                  </a:cubicBezTo>
                  <a:cubicBezTo>
                    <a:pt x="6957093" y="1505905"/>
                    <a:pt x="6957093" y="1505902"/>
                    <a:pt x="6957093" y="1505899"/>
                  </a:cubicBezTo>
                  <a:lnTo>
                    <a:pt x="6957093" y="1497200"/>
                  </a:lnTo>
                  <a:cubicBezTo>
                    <a:pt x="6957096" y="1497104"/>
                    <a:pt x="6957093" y="1497008"/>
                    <a:pt x="6957084" y="1496913"/>
                  </a:cubicBezTo>
                  <a:close/>
                  <a:moveTo>
                    <a:pt x="6977818" y="1518922"/>
                  </a:moveTo>
                  <a:lnTo>
                    <a:pt x="6977818" y="1534986"/>
                  </a:lnTo>
                  <a:lnTo>
                    <a:pt x="6940886" y="1534986"/>
                  </a:lnTo>
                  <a:cubicBezTo>
                    <a:pt x="6941599" y="1534427"/>
                    <a:pt x="6942014" y="1533570"/>
                    <a:pt x="6942008" y="1532665"/>
                  </a:cubicBezTo>
                  <a:lnTo>
                    <a:pt x="6942008" y="1518922"/>
                  </a:lnTo>
                  <a:close/>
                  <a:moveTo>
                    <a:pt x="6925791" y="1540903"/>
                  </a:moveTo>
                  <a:lnTo>
                    <a:pt x="6925791" y="1556966"/>
                  </a:lnTo>
                  <a:lnTo>
                    <a:pt x="6877063" y="1556966"/>
                  </a:lnTo>
                  <a:lnTo>
                    <a:pt x="6877063" y="1540903"/>
                  </a:lnTo>
                  <a:close/>
                  <a:moveTo>
                    <a:pt x="6857585" y="1508843"/>
                  </a:moveTo>
                  <a:lnTo>
                    <a:pt x="6857585" y="1512995"/>
                  </a:lnTo>
                  <a:lnTo>
                    <a:pt x="6833610" y="1512995"/>
                  </a:lnTo>
                  <a:lnTo>
                    <a:pt x="6833610" y="1496941"/>
                  </a:lnTo>
                  <a:lnTo>
                    <a:pt x="6854824" y="1496941"/>
                  </a:lnTo>
                  <a:cubicBezTo>
                    <a:pt x="6854819" y="1497028"/>
                    <a:pt x="6854819" y="1497114"/>
                    <a:pt x="6854824" y="1497200"/>
                  </a:cubicBezTo>
                  <a:lnTo>
                    <a:pt x="6854824" y="1505899"/>
                  </a:lnTo>
                  <a:cubicBezTo>
                    <a:pt x="6854839" y="1507429"/>
                    <a:pt x="6856021" y="1508695"/>
                    <a:pt x="6857547" y="1508814"/>
                  </a:cubicBezTo>
                  <a:close/>
                  <a:moveTo>
                    <a:pt x="6833610" y="1491015"/>
                  </a:moveTo>
                  <a:lnTo>
                    <a:pt x="6833610" y="1474961"/>
                  </a:lnTo>
                  <a:lnTo>
                    <a:pt x="6863694" y="1474961"/>
                  </a:lnTo>
                  <a:lnTo>
                    <a:pt x="6863694" y="1491034"/>
                  </a:lnTo>
                  <a:close/>
                  <a:moveTo>
                    <a:pt x="6833610" y="1447053"/>
                  </a:moveTo>
                  <a:lnTo>
                    <a:pt x="6833610" y="1430990"/>
                  </a:lnTo>
                  <a:lnTo>
                    <a:pt x="6863694" y="1430990"/>
                  </a:lnTo>
                  <a:lnTo>
                    <a:pt x="6863694" y="1447053"/>
                  </a:lnTo>
                  <a:close/>
                  <a:moveTo>
                    <a:pt x="6740211" y="1591021"/>
                  </a:moveTo>
                  <a:lnTo>
                    <a:pt x="6730333" y="1598060"/>
                  </a:lnTo>
                  <a:lnTo>
                    <a:pt x="6680522" y="1598060"/>
                  </a:lnTo>
                  <a:lnTo>
                    <a:pt x="6680522" y="1591021"/>
                  </a:lnTo>
                  <a:close/>
                  <a:moveTo>
                    <a:pt x="6706329" y="1579321"/>
                  </a:moveTo>
                  <a:lnTo>
                    <a:pt x="6706329" y="1572272"/>
                  </a:lnTo>
                  <a:lnTo>
                    <a:pt x="6766498" y="1572272"/>
                  </a:lnTo>
                  <a:lnTo>
                    <a:pt x="6756620" y="1579321"/>
                  </a:lnTo>
                  <a:close/>
                  <a:moveTo>
                    <a:pt x="6812368" y="1505870"/>
                  </a:moveTo>
                  <a:lnTo>
                    <a:pt x="6753120" y="1505870"/>
                  </a:lnTo>
                  <a:cubicBezTo>
                    <a:pt x="6751487" y="1505870"/>
                    <a:pt x="6750162" y="1507191"/>
                    <a:pt x="6750157" y="1508823"/>
                  </a:cubicBezTo>
                  <a:lnTo>
                    <a:pt x="6750156" y="1556506"/>
                  </a:lnTo>
                  <a:cubicBezTo>
                    <a:pt x="6750161" y="1558139"/>
                    <a:pt x="6751486" y="1559460"/>
                    <a:pt x="6753119" y="1559460"/>
                  </a:cubicBezTo>
                  <a:lnTo>
                    <a:pt x="6784470" y="1559460"/>
                  </a:lnTo>
                  <a:lnTo>
                    <a:pt x="6774803" y="1566355"/>
                  </a:lnTo>
                  <a:lnTo>
                    <a:pt x="6746819" y="1566355"/>
                  </a:lnTo>
                  <a:lnTo>
                    <a:pt x="6746819" y="1426914"/>
                  </a:lnTo>
                  <a:lnTo>
                    <a:pt x="6818659" y="1426914"/>
                  </a:lnTo>
                  <a:lnTo>
                    <a:pt x="6818659" y="1535053"/>
                  </a:lnTo>
                  <a:lnTo>
                    <a:pt x="6815331" y="1537431"/>
                  </a:lnTo>
                  <a:lnTo>
                    <a:pt x="6815331" y="1508795"/>
                  </a:lnTo>
                  <a:cubicBezTo>
                    <a:pt x="6815326" y="1507158"/>
                    <a:pt x="6813995" y="1505836"/>
                    <a:pt x="6812358" y="1505841"/>
                  </a:cubicBezTo>
                  <a:cubicBezTo>
                    <a:pt x="6812349" y="1505841"/>
                    <a:pt x="6812339" y="1505841"/>
                    <a:pt x="6812329" y="1505841"/>
                  </a:cubicBezTo>
                  <a:close/>
                  <a:moveTo>
                    <a:pt x="6809405" y="1511787"/>
                  </a:moveTo>
                  <a:lnTo>
                    <a:pt x="6809405" y="1541680"/>
                  </a:lnTo>
                  <a:lnTo>
                    <a:pt x="6792765" y="1553543"/>
                  </a:lnTo>
                  <a:lnTo>
                    <a:pt x="6756045" y="1553543"/>
                  </a:lnTo>
                  <a:lnTo>
                    <a:pt x="6756045" y="1511787"/>
                  </a:lnTo>
                  <a:close/>
                  <a:moveTo>
                    <a:pt x="6584994" y="1349253"/>
                  </a:moveTo>
                  <a:lnTo>
                    <a:pt x="6584994" y="1343144"/>
                  </a:lnTo>
                  <a:lnTo>
                    <a:pt x="6636043" y="1343144"/>
                  </a:lnTo>
                  <a:lnTo>
                    <a:pt x="6636043" y="1349253"/>
                  </a:lnTo>
                  <a:close/>
                  <a:moveTo>
                    <a:pt x="6593251" y="1325085"/>
                  </a:moveTo>
                  <a:lnTo>
                    <a:pt x="6593251" y="1337131"/>
                  </a:lnTo>
                  <a:lnTo>
                    <a:pt x="6584994" y="1337131"/>
                  </a:lnTo>
                  <a:lnTo>
                    <a:pt x="6584994" y="1331252"/>
                  </a:lnTo>
                  <a:cubicBezTo>
                    <a:pt x="6588615" y="1330732"/>
                    <a:pt x="6591725" y="1328410"/>
                    <a:pt x="6593251" y="1325085"/>
                  </a:cubicBezTo>
                  <a:close/>
                  <a:moveTo>
                    <a:pt x="6628735" y="1233125"/>
                  </a:moveTo>
                  <a:lnTo>
                    <a:pt x="6628735" y="1249188"/>
                  </a:lnTo>
                  <a:lnTo>
                    <a:pt x="6599197" y="1249188"/>
                  </a:lnTo>
                  <a:lnTo>
                    <a:pt x="6599197" y="1233058"/>
                  </a:lnTo>
                  <a:close/>
                  <a:moveTo>
                    <a:pt x="6628735" y="1013289"/>
                  </a:moveTo>
                  <a:lnTo>
                    <a:pt x="6628735" y="1029353"/>
                  </a:lnTo>
                  <a:lnTo>
                    <a:pt x="6599197" y="1029353"/>
                  </a:lnTo>
                  <a:lnTo>
                    <a:pt x="6599197" y="1013289"/>
                  </a:lnTo>
                  <a:close/>
                  <a:moveTo>
                    <a:pt x="6628735" y="837415"/>
                  </a:moveTo>
                  <a:lnTo>
                    <a:pt x="6628735" y="853478"/>
                  </a:lnTo>
                  <a:lnTo>
                    <a:pt x="6599197" y="853478"/>
                  </a:lnTo>
                  <a:lnTo>
                    <a:pt x="6599197" y="837386"/>
                  </a:lnTo>
                  <a:close/>
                  <a:moveTo>
                    <a:pt x="6650217" y="750672"/>
                  </a:moveTo>
                  <a:lnTo>
                    <a:pt x="6650217" y="765527"/>
                  </a:lnTo>
                  <a:lnTo>
                    <a:pt x="6599178" y="765527"/>
                  </a:lnTo>
                  <a:lnTo>
                    <a:pt x="6599178" y="750672"/>
                  </a:lnTo>
                  <a:close/>
                  <a:moveTo>
                    <a:pt x="6947014" y="952411"/>
                  </a:moveTo>
                  <a:cubicBezTo>
                    <a:pt x="6946645" y="952250"/>
                    <a:pt x="6946246" y="952168"/>
                    <a:pt x="6945844" y="952171"/>
                  </a:cubicBezTo>
                  <a:lnTo>
                    <a:pt x="6939725" y="952171"/>
                  </a:lnTo>
                  <a:cubicBezTo>
                    <a:pt x="6938094" y="952171"/>
                    <a:pt x="6936771" y="953493"/>
                    <a:pt x="6936771" y="955125"/>
                  </a:cubicBezTo>
                  <a:lnTo>
                    <a:pt x="6936772" y="955221"/>
                  </a:lnTo>
                  <a:lnTo>
                    <a:pt x="6926750" y="955221"/>
                  </a:lnTo>
                  <a:lnTo>
                    <a:pt x="6926750" y="947270"/>
                  </a:lnTo>
                  <a:lnTo>
                    <a:pt x="6977798" y="947270"/>
                  </a:lnTo>
                  <a:lnTo>
                    <a:pt x="6977798" y="963344"/>
                  </a:lnTo>
                  <a:lnTo>
                    <a:pt x="6948807" y="963344"/>
                  </a:lnTo>
                  <a:lnTo>
                    <a:pt x="6948807" y="955077"/>
                  </a:lnTo>
                  <a:cubicBezTo>
                    <a:pt x="6948795" y="953905"/>
                    <a:pt x="6948091" y="952852"/>
                    <a:pt x="6947014" y="952392"/>
                  </a:cubicBezTo>
                  <a:close/>
                  <a:moveTo>
                    <a:pt x="6877005" y="1147437"/>
                  </a:moveTo>
                  <a:lnTo>
                    <a:pt x="6877005" y="1145183"/>
                  </a:lnTo>
                  <a:lnTo>
                    <a:pt x="6925791" y="1145183"/>
                  </a:lnTo>
                  <a:lnTo>
                    <a:pt x="6925791" y="1147437"/>
                  </a:lnTo>
                  <a:close/>
                  <a:moveTo>
                    <a:pt x="6977798" y="1343134"/>
                  </a:moveTo>
                  <a:lnTo>
                    <a:pt x="6977798" y="1349243"/>
                  </a:lnTo>
                  <a:lnTo>
                    <a:pt x="6926750" y="1349243"/>
                  </a:lnTo>
                  <a:lnTo>
                    <a:pt x="6926750" y="1343134"/>
                  </a:lnTo>
                  <a:close/>
                  <a:moveTo>
                    <a:pt x="6977798" y="1355160"/>
                  </a:moveTo>
                  <a:lnTo>
                    <a:pt x="6977798" y="1359102"/>
                  </a:lnTo>
                  <a:lnTo>
                    <a:pt x="6926750" y="1359102"/>
                  </a:lnTo>
                  <a:lnTo>
                    <a:pt x="6926750" y="1355160"/>
                  </a:lnTo>
                  <a:close/>
                  <a:moveTo>
                    <a:pt x="6731820" y="1430980"/>
                  </a:moveTo>
                  <a:lnTo>
                    <a:pt x="6731820" y="1447044"/>
                  </a:lnTo>
                  <a:lnTo>
                    <a:pt x="6707845" y="1447044"/>
                  </a:lnTo>
                  <a:lnTo>
                    <a:pt x="6707845" y="1430980"/>
                  </a:lnTo>
                  <a:close/>
                  <a:moveTo>
                    <a:pt x="6731820" y="1474951"/>
                  </a:moveTo>
                  <a:lnTo>
                    <a:pt x="6731820" y="1491034"/>
                  </a:lnTo>
                  <a:lnTo>
                    <a:pt x="6707845" y="1491034"/>
                  </a:lnTo>
                  <a:lnTo>
                    <a:pt x="6707845" y="1474980"/>
                  </a:lnTo>
                  <a:close/>
                  <a:moveTo>
                    <a:pt x="6628687" y="1452961"/>
                  </a:moveTo>
                  <a:lnTo>
                    <a:pt x="6628687" y="1468976"/>
                  </a:lnTo>
                  <a:lnTo>
                    <a:pt x="6599149" y="1468976"/>
                  </a:lnTo>
                  <a:lnTo>
                    <a:pt x="6599149" y="1452913"/>
                  </a:lnTo>
                  <a:close/>
                  <a:moveTo>
                    <a:pt x="6619864" y="1284691"/>
                  </a:moveTo>
                  <a:lnTo>
                    <a:pt x="6619864" y="1293131"/>
                  </a:lnTo>
                  <a:lnTo>
                    <a:pt x="6599159" y="1293131"/>
                  </a:lnTo>
                  <a:lnTo>
                    <a:pt x="6599159" y="1277067"/>
                  </a:lnTo>
                  <a:lnTo>
                    <a:pt x="6628697" y="1277067"/>
                  </a:lnTo>
                  <a:lnTo>
                    <a:pt x="6628697" y="1281728"/>
                  </a:lnTo>
                  <a:lnTo>
                    <a:pt x="6622818" y="1281728"/>
                  </a:lnTo>
                  <a:cubicBezTo>
                    <a:pt x="6621185" y="1281733"/>
                    <a:pt x="6619864" y="1283059"/>
                    <a:pt x="6619864" y="1284691"/>
                  </a:cubicBezTo>
                  <a:close/>
                  <a:moveTo>
                    <a:pt x="6599159" y="1057222"/>
                  </a:moveTo>
                  <a:lnTo>
                    <a:pt x="6628697" y="1057222"/>
                  </a:lnTo>
                  <a:lnTo>
                    <a:pt x="6628697" y="1071396"/>
                  </a:lnTo>
                  <a:lnTo>
                    <a:pt x="6622827" y="1071396"/>
                  </a:lnTo>
                  <a:cubicBezTo>
                    <a:pt x="6621637" y="1071394"/>
                    <a:pt x="6620560" y="1072104"/>
                    <a:pt x="6620094" y="1073199"/>
                  </a:cubicBezTo>
                  <a:cubicBezTo>
                    <a:pt x="6620098" y="1073231"/>
                    <a:pt x="6620098" y="1073263"/>
                    <a:pt x="6620094" y="1073295"/>
                  </a:cubicBezTo>
                  <a:lnTo>
                    <a:pt x="6599197" y="1073295"/>
                  </a:lnTo>
                  <a:close/>
                  <a:moveTo>
                    <a:pt x="6599159" y="881347"/>
                  </a:moveTo>
                  <a:lnTo>
                    <a:pt x="6628697" y="881347"/>
                  </a:lnTo>
                  <a:lnTo>
                    <a:pt x="6628697" y="892856"/>
                  </a:lnTo>
                  <a:lnTo>
                    <a:pt x="6622818" y="892856"/>
                  </a:lnTo>
                  <a:cubicBezTo>
                    <a:pt x="6621185" y="892861"/>
                    <a:pt x="6619864" y="894186"/>
                    <a:pt x="6619864" y="895819"/>
                  </a:cubicBezTo>
                  <a:lnTo>
                    <a:pt x="6619864" y="897401"/>
                  </a:lnTo>
                  <a:lnTo>
                    <a:pt x="6599159" y="897401"/>
                  </a:lnTo>
                  <a:close/>
                  <a:moveTo>
                    <a:pt x="6599159" y="793415"/>
                  </a:moveTo>
                  <a:lnTo>
                    <a:pt x="6622578" y="793415"/>
                  </a:lnTo>
                  <a:lnTo>
                    <a:pt x="6622578" y="803418"/>
                  </a:lnTo>
                  <a:cubicBezTo>
                    <a:pt x="6622570" y="805646"/>
                    <a:pt x="6623394" y="807798"/>
                    <a:pt x="6624890" y="809450"/>
                  </a:cubicBezTo>
                  <a:lnTo>
                    <a:pt x="6599159" y="809450"/>
                  </a:lnTo>
                  <a:close/>
                  <a:moveTo>
                    <a:pt x="6656125" y="765508"/>
                  </a:moveTo>
                  <a:lnTo>
                    <a:pt x="6656125" y="750672"/>
                  </a:lnTo>
                  <a:lnTo>
                    <a:pt x="6704852" y="750672"/>
                  </a:lnTo>
                  <a:lnTo>
                    <a:pt x="6704852" y="765527"/>
                  </a:lnTo>
                  <a:close/>
                  <a:moveTo>
                    <a:pt x="6710789" y="765508"/>
                  </a:moveTo>
                  <a:lnTo>
                    <a:pt x="6710789" y="750672"/>
                  </a:lnTo>
                  <a:lnTo>
                    <a:pt x="6761799" y="750672"/>
                  </a:lnTo>
                  <a:lnTo>
                    <a:pt x="6761799" y="765527"/>
                  </a:lnTo>
                  <a:close/>
                  <a:moveTo>
                    <a:pt x="6755862" y="776632"/>
                  </a:moveTo>
                  <a:lnTo>
                    <a:pt x="6755862" y="771434"/>
                  </a:lnTo>
                  <a:lnTo>
                    <a:pt x="6806901" y="771434"/>
                  </a:lnTo>
                  <a:lnTo>
                    <a:pt x="6806901" y="776632"/>
                  </a:lnTo>
                  <a:close/>
                  <a:moveTo>
                    <a:pt x="6767726" y="765508"/>
                  </a:moveTo>
                  <a:lnTo>
                    <a:pt x="6767726" y="750672"/>
                  </a:lnTo>
                  <a:lnTo>
                    <a:pt x="6816463" y="750672"/>
                  </a:lnTo>
                  <a:lnTo>
                    <a:pt x="6816463" y="765527"/>
                  </a:lnTo>
                  <a:close/>
                  <a:moveTo>
                    <a:pt x="6822390" y="765508"/>
                  </a:moveTo>
                  <a:lnTo>
                    <a:pt x="6822390" y="750672"/>
                  </a:lnTo>
                  <a:lnTo>
                    <a:pt x="6871127" y="750672"/>
                  </a:lnTo>
                  <a:lnTo>
                    <a:pt x="6871127" y="765527"/>
                  </a:lnTo>
                  <a:close/>
                  <a:moveTo>
                    <a:pt x="6869823" y="776632"/>
                  </a:moveTo>
                  <a:lnTo>
                    <a:pt x="6869823" y="771434"/>
                  </a:lnTo>
                  <a:lnTo>
                    <a:pt x="6920861" y="771434"/>
                  </a:lnTo>
                  <a:lnTo>
                    <a:pt x="6920861" y="776632"/>
                  </a:lnTo>
                  <a:close/>
                  <a:moveTo>
                    <a:pt x="6877035" y="765508"/>
                  </a:moveTo>
                  <a:lnTo>
                    <a:pt x="6877035" y="750672"/>
                  </a:lnTo>
                  <a:lnTo>
                    <a:pt x="6925791" y="750672"/>
                  </a:lnTo>
                  <a:lnTo>
                    <a:pt x="6925791" y="765527"/>
                  </a:lnTo>
                  <a:close/>
                  <a:moveTo>
                    <a:pt x="6929512" y="919315"/>
                  </a:moveTo>
                  <a:lnTo>
                    <a:pt x="6929512" y="915316"/>
                  </a:lnTo>
                  <a:lnTo>
                    <a:pt x="6936100" y="915316"/>
                  </a:lnTo>
                  <a:lnTo>
                    <a:pt x="6936100" y="919315"/>
                  </a:lnTo>
                  <a:close/>
                  <a:moveTo>
                    <a:pt x="6936100" y="925242"/>
                  </a:moveTo>
                  <a:lnTo>
                    <a:pt x="6936100" y="928291"/>
                  </a:lnTo>
                  <a:lnTo>
                    <a:pt x="6929512" y="928291"/>
                  </a:lnTo>
                  <a:lnTo>
                    <a:pt x="6929512" y="925213"/>
                  </a:lnTo>
                  <a:close/>
                  <a:moveTo>
                    <a:pt x="6882232" y="1095276"/>
                  </a:moveTo>
                  <a:lnTo>
                    <a:pt x="6882232" y="1093895"/>
                  </a:lnTo>
                  <a:lnTo>
                    <a:pt x="6920861" y="1093895"/>
                  </a:lnTo>
                  <a:lnTo>
                    <a:pt x="6920861" y="1095276"/>
                  </a:lnTo>
                  <a:close/>
                  <a:moveTo>
                    <a:pt x="6876305" y="1103811"/>
                  </a:moveTo>
                  <a:lnTo>
                    <a:pt x="6876305" y="1106861"/>
                  </a:lnTo>
                  <a:lnTo>
                    <a:pt x="6869727" y="1106861"/>
                  </a:lnTo>
                  <a:lnTo>
                    <a:pt x="6869727" y="1103811"/>
                  </a:lnTo>
                  <a:close/>
                  <a:moveTo>
                    <a:pt x="6876305" y="1093895"/>
                  </a:moveTo>
                  <a:lnTo>
                    <a:pt x="6876305" y="1097894"/>
                  </a:lnTo>
                  <a:lnTo>
                    <a:pt x="6869727" y="1097894"/>
                  </a:lnTo>
                  <a:lnTo>
                    <a:pt x="6869727" y="1093895"/>
                  </a:lnTo>
                  <a:close/>
                  <a:moveTo>
                    <a:pt x="6925762" y="1153354"/>
                  </a:moveTo>
                  <a:lnTo>
                    <a:pt x="6925762" y="1161247"/>
                  </a:lnTo>
                  <a:lnTo>
                    <a:pt x="6877035" y="1161247"/>
                  </a:lnTo>
                  <a:lnTo>
                    <a:pt x="6877035" y="1153354"/>
                  </a:lnTo>
                  <a:close/>
                  <a:moveTo>
                    <a:pt x="6929512" y="1308245"/>
                  </a:moveTo>
                  <a:lnTo>
                    <a:pt x="6929512" y="1304246"/>
                  </a:lnTo>
                  <a:lnTo>
                    <a:pt x="6936100" y="1304246"/>
                  </a:lnTo>
                  <a:lnTo>
                    <a:pt x="6936100" y="1308245"/>
                  </a:lnTo>
                  <a:close/>
                  <a:moveTo>
                    <a:pt x="6936100" y="1314162"/>
                  </a:moveTo>
                  <a:lnTo>
                    <a:pt x="6936100" y="1317221"/>
                  </a:lnTo>
                  <a:lnTo>
                    <a:pt x="6929512" y="1317221"/>
                  </a:lnTo>
                  <a:lnTo>
                    <a:pt x="6929512" y="1314162"/>
                  </a:lnTo>
                  <a:close/>
                  <a:moveTo>
                    <a:pt x="6877035" y="1378042"/>
                  </a:moveTo>
                  <a:lnTo>
                    <a:pt x="6877035" y="1365028"/>
                  </a:lnTo>
                  <a:lnTo>
                    <a:pt x="6925791" y="1365028"/>
                  </a:lnTo>
                  <a:lnTo>
                    <a:pt x="6925791" y="1378042"/>
                  </a:lnTo>
                  <a:close/>
                  <a:moveTo>
                    <a:pt x="6816463" y="1365009"/>
                  </a:moveTo>
                  <a:lnTo>
                    <a:pt x="6816463" y="1381063"/>
                  </a:lnTo>
                  <a:lnTo>
                    <a:pt x="6767745" y="1381063"/>
                  </a:lnTo>
                  <a:lnTo>
                    <a:pt x="6767745" y="1365009"/>
                  </a:lnTo>
                  <a:close/>
                  <a:moveTo>
                    <a:pt x="6767745" y="1410323"/>
                  </a:moveTo>
                  <a:lnTo>
                    <a:pt x="6767745" y="1408980"/>
                  </a:lnTo>
                  <a:lnTo>
                    <a:pt x="6816463" y="1408980"/>
                  </a:lnTo>
                  <a:lnTo>
                    <a:pt x="6816463" y="1410323"/>
                  </a:lnTo>
                  <a:close/>
                  <a:moveTo>
                    <a:pt x="6701131" y="1526633"/>
                  </a:moveTo>
                  <a:lnTo>
                    <a:pt x="6701131" y="1529682"/>
                  </a:lnTo>
                  <a:lnTo>
                    <a:pt x="6694552" y="1529682"/>
                  </a:lnTo>
                  <a:lnTo>
                    <a:pt x="6694552" y="1526633"/>
                  </a:lnTo>
                  <a:close/>
                  <a:moveTo>
                    <a:pt x="6701131" y="1516707"/>
                  </a:moveTo>
                  <a:lnTo>
                    <a:pt x="6701131" y="1520706"/>
                  </a:lnTo>
                  <a:lnTo>
                    <a:pt x="6694552" y="1520706"/>
                  </a:lnTo>
                  <a:lnTo>
                    <a:pt x="6694552" y="1516707"/>
                  </a:lnTo>
                  <a:close/>
                  <a:moveTo>
                    <a:pt x="6634757" y="1520706"/>
                  </a:moveTo>
                  <a:lnTo>
                    <a:pt x="6634757" y="1516707"/>
                  </a:lnTo>
                  <a:lnTo>
                    <a:pt x="6641337" y="1516707"/>
                  </a:lnTo>
                  <a:lnTo>
                    <a:pt x="6641337" y="1520706"/>
                  </a:lnTo>
                  <a:close/>
                  <a:moveTo>
                    <a:pt x="6641337" y="1526633"/>
                  </a:moveTo>
                  <a:lnTo>
                    <a:pt x="6641337" y="1529682"/>
                  </a:lnTo>
                  <a:lnTo>
                    <a:pt x="6634757" y="1529682"/>
                  </a:lnTo>
                  <a:lnTo>
                    <a:pt x="6634757" y="1526633"/>
                  </a:lnTo>
                  <a:close/>
                  <a:moveTo>
                    <a:pt x="6619931" y="1506493"/>
                  </a:moveTo>
                  <a:lnTo>
                    <a:pt x="6619931" y="1506493"/>
                  </a:lnTo>
                  <a:cubicBezTo>
                    <a:pt x="6620201" y="1507777"/>
                    <a:pt x="6621281" y="1508731"/>
                    <a:pt x="6622587" y="1508843"/>
                  </a:cubicBezTo>
                  <a:lnTo>
                    <a:pt x="6622587" y="1512995"/>
                  </a:lnTo>
                  <a:lnTo>
                    <a:pt x="6599168" y="1512995"/>
                  </a:lnTo>
                  <a:lnTo>
                    <a:pt x="6599168" y="1496941"/>
                  </a:lnTo>
                  <a:lnTo>
                    <a:pt x="6619864" y="1496941"/>
                  </a:lnTo>
                  <a:cubicBezTo>
                    <a:pt x="6619859" y="1497028"/>
                    <a:pt x="6619859" y="1497114"/>
                    <a:pt x="6619864" y="1497200"/>
                  </a:cubicBezTo>
                  <a:lnTo>
                    <a:pt x="6619864" y="1505899"/>
                  </a:lnTo>
                  <a:cubicBezTo>
                    <a:pt x="6619870" y="1506089"/>
                    <a:pt x="6619892" y="1506278"/>
                    <a:pt x="6619931" y="1506464"/>
                  </a:cubicBezTo>
                  <a:close/>
                  <a:moveTo>
                    <a:pt x="6599178" y="1540903"/>
                  </a:moveTo>
                  <a:lnTo>
                    <a:pt x="6650217" y="1540903"/>
                  </a:lnTo>
                  <a:lnTo>
                    <a:pt x="6650217" y="1556966"/>
                  </a:lnTo>
                  <a:lnTo>
                    <a:pt x="6599178" y="1556966"/>
                  </a:lnTo>
                  <a:close/>
                  <a:moveTo>
                    <a:pt x="6646170" y="1534986"/>
                  </a:moveTo>
                  <a:cubicBezTo>
                    <a:pt x="6646408" y="1534799"/>
                    <a:pt x="6646615" y="1534575"/>
                    <a:pt x="6646784" y="1534324"/>
                  </a:cubicBezTo>
                  <a:cubicBezTo>
                    <a:pt x="6647114" y="1533833"/>
                    <a:pt x="6647291" y="1533256"/>
                    <a:pt x="6647292" y="1532665"/>
                  </a:cubicBezTo>
                  <a:lnTo>
                    <a:pt x="6647292" y="1518922"/>
                  </a:lnTo>
                  <a:lnTo>
                    <a:pt x="6688664" y="1518922"/>
                  </a:lnTo>
                  <a:lnTo>
                    <a:pt x="6688664" y="1532665"/>
                  </a:lnTo>
                  <a:cubicBezTo>
                    <a:pt x="6688664" y="1532864"/>
                    <a:pt x="6688683" y="1533064"/>
                    <a:pt x="6688722" y="1533259"/>
                  </a:cubicBezTo>
                  <a:cubicBezTo>
                    <a:pt x="6688865" y="1533941"/>
                    <a:pt x="6689241" y="1534552"/>
                    <a:pt x="6689786" y="1534986"/>
                  </a:cubicBezTo>
                  <a:lnTo>
                    <a:pt x="6646141" y="1534986"/>
                  </a:lnTo>
                  <a:close/>
                  <a:moveTo>
                    <a:pt x="6628495" y="1510790"/>
                  </a:moveTo>
                  <a:lnTo>
                    <a:pt x="6628495" y="1508871"/>
                  </a:lnTo>
                  <a:lnTo>
                    <a:pt x="6712544" y="1508871"/>
                  </a:lnTo>
                  <a:lnTo>
                    <a:pt x="6712544" y="1510790"/>
                  </a:lnTo>
                  <a:close/>
                  <a:moveTo>
                    <a:pt x="6716207" y="1502906"/>
                  </a:moveTo>
                  <a:lnTo>
                    <a:pt x="6625781" y="1502906"/>
                  </a:lnTo>
                  <a:lnTo>
                    <a:pt x="6625781" y="1500125"/>
                  </a:lnTo>
                  <a:lnTo>
                    <a:pt x="6716207" y="1500125"/>
                  </a:lnTo>
                  <a:close/>
                  <a:moveTo>
                    <a:pt x="6631813" y="934209"/>
                  </a:moveTo>
                  <a:lnTo>
                    <a:pt x="6644281" y="934209"/>
                  </a:lnTo>
                  <a:cubicBezTo>
                    <a:pt x="6645915" y="934203"/>
                    <a:pt x="6647239" y="932880"/>
                    <a:pt x="6647244" y="931245"/>
                  </a:cubicBezTo>
                  <a:lnTo>
                    <a:pt x="6647244" y="925318"/>
                  </a:lnTo>
                  <a:lnTo>
                    <a:pt x="6650198" y="925318"/>
                  </a:lnTo>
                  <a:lnTo>
                    <a:pt x="6650198" y="941382"/>
                  </a:lnTo>
                  <a:lnTo>
                    <a:pt x="6599149" y="941382"/>
                  </a:lnTo>
                  <a:lnTo>
                    <a:pt x="6599149" y="925318"/>
                  </a:lnTo>
                  <a:lnTo>
                    <a:pt x="6628821" y="925318"/>
                  </a:lnTo>
                  <a:lnTo>
                    <a:pt x="6628821" y="931245"/>
                  </a:lnTo>
                  <a:cubicBezTo>
                    <a:pt x="6628821" y="932882"/>
                    <a:pt x="6630148" y="934209"/>
                    <a:pt x="6631784" y="934209"/>
                  </a:cubicBezTo>
                  <a:cubicBezTo>
                    <a:pt x="6631791" y="934209"/>
                    <a:pt x="6631797" y="934209"/>
                    <a:pt x="6631804" y="934209"/>
                  </a:cubicBezTo>
                  <a:close/>
                  <a:moveTo>
                    <a:pt x="6875922" y="892817"/>
                  </a:moveTo>
                  <a:lnTo>
                    <a:pt x="6875922" y="834106"/>
                  </a:lnTo>
                  <a:lnTo>
                    <a:pt x="6900482" y="834106"/>
                  </a:lnTo>
                  <a:lnTo>
                    <a:pt x="6900482" y="892808"/>
                  </a:lnTo>
                  <a:close/>
                  <a:moveTo>
                    <a:pt x="6875922" y="828199"/>
                  </a:moveTo>
                  <a:lnTo>
                    <a:pt x="6875922" y="788668"/>
                  </a:lnTo>
                  <a:lnTo>
                    <a:pt x="6900482" y="788668"/>
                  </a:lnTo>
                  <a:lnTo>
                    <a:pt x="6900482" y="828199"/>
                  </a:lnTo>
                  <a:close/>
                  <a:moveTo>
                    <a:pt x="6906399" y="828199"/>
                  </a:moveTo>
                  <a:lnTo>
                    <a:pt x="6906399" y="788668"/>
                  </a:lnTo>
                  <a:lnTo>
                    <a:pt x="6930960" y="788668"/>
                  </a:lnTo>
                  <a:lnTo>
                    <a:pt x="6930960" y="828199"/>
                  </a:lnTo>
                  <a:close/>
                  <a:moveTo>
                    <a:pt x="6906399" y="892817"/>
                  </a:moveTo>
                  <a:lnTo>
                    <a:pt x="6906399" y="834106"/>
                  </a:lnTo>
                  <a:lnTo>
                    <a:pt x="6930960" y="834106"/>
                  </a:lnTo>
                  <a:lnTo>
                    <a:pt x="6930960" y="892808"/>
                  </a:lnTo>
                  <a:close/>
                  <a:moveTo>
                    <a:pt x="6882252" y="919401"/>
                  </a:moveTo>
                  <a:lnTo>
                    <a:pt x="6882252" y="915325"/>
                  </a:lnTo>
                  <a:lnTo>
                    <a:pt x="6920881" y="915325"/>
                  </a:lnTo>
                  <a:lnTo>
                    <a:pt x="6920881" y="919401"/>
                  </a:lnTo>
                  <a:close/>
                  <a:moveTo>
                    <a:pt x="6822409" y="1147417"/>
                  </a:moveTo>
                  <a:lnTo>
                    <a:pt x="6822409" y="1145164"/>
                  </a:lnTo>
                  <a:lnTo>
                    <a:pt x="6871127" y="1145164"/>
                  </a:lnTo>
                  <a:lnTo>
                    <a:pt x="6871127" y="1147417"/>
                  </a:lnTo>
                  <a:close/>
                  <a:moveTo>
                    <a:pt x="6875922" y="1281680"/>
                  </a:moveTo>
                  <a:lnTo>
                    <a:pt x="6875922" y="1222988"/>
                  </a:lnTo>
                  <a:lnTo>
                    <a:pt x="6900482" y="1222988"/>
                  </a:lnTo>
                  <a:lnTo>
                    <a:pt x="6900482" y="1281680"/>
                  </a:lnTo>
                  <a:close/>
                  <a:moveTo>
                    <a:pt x="6875922" y="1217061"/>
                  </a:moveTo>
                  <a:lnTo>
                    <a:pt x="6875922" y="1177531"/>
                  </a:lnTo>
                  <a:lnTo>
                    <a:pt x="6900482" y="1177531"/>
                  </a:lnTo>
                  <a:lnTo>
                    <a:pt x="6900482" y="1217061"/>
                  </a:lnTo>
                  <a:close/>
                  <a:moveTo>
                    <a:pt x="6906399" y="1217061"/>
                  </a:moveTo>
                  <a:lnTo>
                    <a:pt x="6906399" y="1177531"/>
                  </a:lnTo>
                  <a:lnTo>
                    <a:pt x="6930960" y="1177531"/>
                  </a:lnTo>
                  <a:lnTo>
                    <a:pt x="6930960" y="1217061"/>
                  </a:lnTo>
                  <a:close/>
                  <a:moveTo>
                    <a:pt x="6906399" y="1281680"/>
                  </a:moveTo>
                  <a:lnTo>
                    <a:pt x="6906399" y="1222988"/>
                  </a:lnTo>
                  <a:lnTo>
                    <a:pt x="6930960" y="1222988"/>
                  </a:lnTo>
                  <a:lnTo>
                    <a:pt x="6930960" y="1281680"/>
                  </a:lnTo>
                  <a:close/>
                  <a:moveTo>
                    <a:pt x="6882252" y="1315073"/>
                  </a:moveTo>
                  <a:lnTo>
                    <a:pt x="6882252" y="1304179"/>
                  </a:lnTo>
                  <a:lnTo>
                    <a:pt x="6920881" y="1304179"/>
                  </a:lnTo>
                  <a:lnTo>
                    <a:pt x="6920881" y="1315073"/>
                  </a:lnTo>
                  <a:close/>
                  <a:moveTo>
                    <a:pt x="6920881" y="1343067"/>
                  </a:moveTo>
                  <a:lnTo>
                    <a:pt x="6920881" y="1349176"/>
                  </a:lnTo>
                  <a:lnTo>
                    <a:pt x="6869832" y="1349176"/>
                  </a:lnTo>
                  <a:lnTo>
                    <a:pt x="6869832" y="1343067"/>
                  </a:lnTo>
                  <a:close/>
                  <a:moveTo>
                    <a:pt x="6920881" y="1355093"/>
                  </a:moveTo>
                  <a:lnTo>
                    <a:pt x="6920881" y="1359034"/>
                  </a:lnTo>
                  <a:lnTo>
                    <a:pt x="6869832" y="1359034"/>
                  </a:lnTo>
                  <a:lnTo>
                    <a:pt x="6869832" y="1355093"/>
                  </a:lnTo>
                  <a:close/>
                  <a:moveTo>
                    <a:pt x="6863915" y="1355093"/>
                  </a:moveTo>
                  <a:lnTo>
                    <a:pt x="6863915" y="1359034"/>
                  </a:lnTo>
                  <a:lnTo>
                    <a:pt x="6812876" y="1359034"/>
                  </a:lnTo>
                  <a:lnTo>
                    <a:pt x="6812876" y="1355093"/>
                  </a:lnTo>
                  <a:close/>
                  <a:moveTo>
                    <a:pt x="6749993" y="1386942"/>
                  </a:moveTo>
                  <a:lnTo>
                    <a:pt x="6749993" y="1403005"/>
                  </a:lnTo>
                  <a:lnTo>
                    <a:pt x="6713848" y="1403005"/>
                  </a:lnTo>
                  <a:lnTo>
                    <a:pt x="6713848" y="1386942"/>
                  </a:lnTo>
                  <a:close/>
                  <a:moveTo>
                    <a:pt x="6713368" y="1376220"/>
                  </a:moveTo>
                  <a:cubicBezTo>
                    <a:pt x="6712822" y="1375399"/>
                    <a:pt x="6711899" y="1374909"/>
                    <a:pt x="6710913" y="1374916"/>
                  </a:cubicBezTo>
                  <a:lnTo>
                    <a:pt x="6710808" y="1374916"/>
                  </a:lnTo>
                  <a:lnTo>
                    <a:pt x="6710808" y="1364952"/>
                  </a:lnTo>
                  <a:lnTo>
                    <a:pt x="6761799" y="1364952"/>
                  </a:lnTo>
                  <a:lnTo>
                    <a:pt x="6761799" y="1381025"/>
                  </a:lnTo>
                  <a:lnTo>
                    <a:pt x="6713848" y="1381025"/>
                  </a:lnTo>
                  <a:lnTo>
                    <a:pt x="6713848" y="1377870"/>
                  </a:lnTo>
                  <a:cubicBezTo>
                    <a:pt x="6713842" y="1377297"/>
                    <a:pt x="6713665" y="1376739"/>
                    <a:pt x="6713340" y="1376268"/>
                  </a:cubicBezTo>
                  <a:close/>
                  <a:moveTo>
                    <a:pt x="6641988" y="1349176"/>
                  </a:moveTo>
                  <a:lnTo>
                    <a:pt x="6641988" y="1343067"/>
                  </a:lnTo>
                  <a:lnTo>
                    <a:pt x="6693028" y="1343067"/>
                  </a:lnTo>
                  <a:lnTo>
                    <a:pt x="6693028" y="1349176"/>
                  </a:lnTo>
                  <a:close/>
                  <a:moveTo>
                    <a:pt x="6696001" y="1222988"/>
                  </a:moveTo>
                  <a:lnTo>
                    <a:pt x="6696001" y="1281680"/>
                  </a:lnTo>
                  <a:lnTo>
                    <a:pt x="6671450" y="1281680"/>
                  </a:lnTo>
                  <a:lnTo>
                    <a:pt x="6671450" y="1222988"/>
                  </a:lnTo>
                  <a:close/>
                  <a:moveTo>
                    <a:pt x="6696001" y="1177531"/>
                  </a:moveTo>
                  <a:lnTo>
                    <a:pt x="6696001" y="1217061"/>
                  </a:lnTo>
                  <a:lnTo>
                    <a:pt x="6671450" y="1217061"/>
                  </a:lnTo>
                  <a:lnTo>
                    <a:pt x="6671450" y="1177531"/>
                  </a:lnTo>
                  <a:close/>
                  <a:moveTo>
                    <a:pt x="6640962" y="1217109"/>
                  </a:moveTo>
                  <a:lnTo>
                    <a:pt x="6640962" y="1177579"/>
                  </a:lnTo>
                  <a:lnTo>
                    <a:pt x="6665513" y="1177579"/>
                  </a:lnTo>
                  <a:lnTo>
                    <a:pt x="6665513" y="1217109"/>
                  </a:lnTo>
                  <a:close/>
                  <a:moveTo>
                    <a:pt x="6665513" y="1223036"/>
                  </a:moveTo>
                  <a:lnTo>
                    <a:pt x="6665513" y="1281728"/>
                  </a:lnTo>
                  <a:lnTo>
                    <a:pt x="6640962" y="1281728"/>
                  </a:lnTo>
                  <a:lnTo>
                    <a:pt x="6640962" y="1223036"/>
                  </a:lnTo>
                  <a:close/>
                  <a:moveTo>
                    <a:pt x="6641356" y="1103811"/>
                  </a:moveTo>
                  <a:lnTo>
                    <a:pt x="6641356" y="1106861"/>
                  </a:lnTo>
                  <a:lnTo>
                    <a:pt x="6634777" y="1106861"/>
                  </a:lnTo>
                  <a:lnTo>
                    <a:pt x="6634777" y="1103811"/>
                  </a:lnTo>
                  <a:close/>
                  <a:moveTo>
                    <a:pt x="6641356" y="1093895"/>
                  </a:moveTo>
                  <a:lnTo>
                    <a:pt x="6641356" y="1097894"/>
                  </a:lnTo>
                  <a:lnTo>
                    <a:pt x="6634777" y="1097894"/>
                  </a:lnTo>
                  <a:lnTo>
                    <a:pt x="6634777" y="1093895"/>
                  </a:lnTo>
                  <a:close/>
                  <a:moveTo>
                    <a:pt x="6707892" y="831459"/>
                  </a:moveTo>
                  <a:lnTo>
                    <a:pt x="6707892" y="815396"/>
                  </a:lnTo>
                  <a:lnTo>
                    <a:pt x="6747039" y="815396"/>
                  </a:lnTo>
                  <a:lnTo>
                    <a:pt x="6747039" y="831459"/>
                  </a:lnTo>
                  <a:close/>
                  <a:moveTo>
                    <a:pt x="6743242" y="809479"/>
                  </a:moveTo>
                  <a:lnTo>
                    <a:pt x="6711536" y="809479"/>
                  </a:lnTo>
                  <a:cubicBezTo>
                    <a:pt x="6711913" y="809063"/>
                    <a:pt x="6712250" y="808614"/>
                    <a:pt x="6712543" y="808136"/>
                  </a:cubicBezTo>
                  <a:lnTo>
                    <a:pt x="6712658" y="807925"/>
                  </a:lnTo>
                  <a:cubicBezTo>
                    <a:pt x="6712754" y="807770"/>
                    <a:pt x="6712841" y="807610"/>
                    <a:pt x="6712917" y="807446"/>
                  </a:cubicBezTo>
                  <a:cubicBezTo>
                    <a:pt x="6713004" y="807292"/>
                    <a:pt x="6713071" y="807119"/>
                    <a:pt x="6713176" y="806880"/>
                  </a:cubicBezTo>
                  <a:cubicBezTo>
                    <a:pt x="6713223" y="806787"/>
                    <a:pt x="6713262" y="806691"/>
                    <a:pt x="6713292" y="806592"/>
                  </a:cubicBezTo>
                  <a:cubicBezTo>
                    <a:pt x="6713402" y="806307"/>
                    <a:pt x="6713494" y="806015"/>
                    <a:pt x="6713570" y="805719"/>
                  </a:cubicBezTo>
                  <a:lnTo>
                    <a:pt x="6713627" y="805460"/>
                  </a:lnTo>
                  <a:cubicBezTo>
                    <a:pt x="6713695" y="805195"/>
                    <a:pt x="6713746" y="804926"/>
                    <a:pt x="6713781" y="804655"/>
                  </a:cubicBezTo>
                  <a:lnTo>
                    <a:pt x="6713781" y="804463"/>
                  </a:lnTo>
                  <a:cubicBezTo>
                    <a:pt x="6713781" y="804127"/>
                    <a:pt x="6713838" y="803782"/>
                    <a:pt x="6713838" y="803437"/>
                  </a:cubicBezTo>
                  <a:lnTo>
                    <a:pt x="6713838" y="793415"/>
                  </a:lnTo>
                  <a:lnTo>
                    <a:pt x="6740892" y="793415"/>
                  </a:lnTo>
                  <a:lnTo>
                    <a:pt x="6740892" y="803418"/>
                  </a:lnTo>
                  <a:cubicBezTo>
                    <a:pt x="6740898" y="805656"/>
                    <a:pt x="6741728" y="807813"/>
                    <a:pt x="6743223" y="809479"/>
                  </a:cubicBezTo>
                  <a:close/>
                  <a:moveTo>
                    <a:pt x="6859887" y="809479"/>
                  </a:moveTo>
                  <a:lnTo>
                    <a:pt x="6829889" y="809479"/>
                  </a:lnTo>
                  <a:cubicBezTo>
                    <a:pt x="6831387" y="807826"/>
                    <a:pt x="6832217" y="805677"/>
                    <a:pt x="6832220" y="803446"/>
                  </a:cubicBezTo>
                  <a:lnTo>
                    <a:pt x="6832220" y="793415"/>
                  </a:lnTo>
                  <a:lnTo>
                    <a:pt x="6857595" y="793415"/>
                  </a:lnTo>
                  <a:lnTo>
                    <a:pt x="6857595" y="803418"/>
                  </a:lnTo>
                  <a:cubicBezTo>
                    <a:pt x="6857581" y="805649"/>
                    <a:pt x="6858390" y="807807"/>
                    <a:pt x="6859868" y="809479"/>
                  </a:cubicBezTo>
                  <a:close/>
                  <a:moveTo>
                    <a:pt x="6826207" y="831459"/>
                  </a:moveTo>
                  <a:lnTo>
                    <a:pt x="6826207" y="815396"/>
                  </a:lnTo>
                  <a:lnTo>
                    <a:pt x="6863675" y="815396"/>
                  </a:lnTo>
                  <a:lnTo>
                    <a:pt x="6863675" y="831459"/>
                  </a:lnTo>
                  <a:close/>
                  <a:moveTo>
                    <a:pt x="6826207" y="1007334"/>
                  </a:moveTo>
                  <a:lnTo>
                    <a:pt x="6826207" y="991280"/>
                  </a:lnTo>
                  <a:lnTo>
                    <a:pt x="6863675" y="991280"/>
                  </a:lnTo>
                  <a:lnTo>
                    <a:pt x="6863675" y="1007334"/>
                  </a:lnTo>
                  <a:close/>
                  <a:moveTo>
                    <a:pt x="6819493" y="1103811"/>
                  </a:moveTo>
                  <a:lnTo>
                    <a:pt x="6819493" y="1106861"/>
                  </a:lnTo>
                  <a:lnTo>
                    <a:pt x="6812914" y="1106861"/>
                  </a:lnTo>
                  <a:lnTo>
                    <a:pt x="6812914" y="1103811"/>
                  </a:lnTo>
                  <a:close/>
                  <a:moveTo>
                    <a:pt x="6819493" y="1093895"/>
                  </a:moveTo>
                  <a:lnTo>
                    <a:pt x="6819493" y="1097894"/>
                  </a:lnTo>
                  <a:lnTo>
                    <a:pt x="6812914" y="1097894"/>
                  </a:lnTo>
                  <a:lnTo>
                    <a:pt x="6812914" y="1093895"/>
                  </a:lnTo>
                  <a:close/>
                  <a:moveTo>
                    <a:pt x="6826207" y="1227198"/>
                  </a:moveTo>
                  <a:lnTo>
                    <a:pt x="6826207" y="1211135"/>
                  </a:lnTo>
                  <a:lnTo>
                    <a:pt x="6863675" y="1211135"/>
                  </a:lnTo>
                  <a:lnTo>
                    <a:pt x="6863675" y="1227198"/>
                  </a:lnTo>
                  <a:close/>
                  <a:moveTo>
                    <a:pt x="6806940" y="1343134"/>
                  </a:moveTo>
                  <a:lnTo>
                    <a:pt x="6806940" y="1349243"/>
                  </a:lnTo>
                  <a:lnTo>
                    <a:pt x="6755901" y="1349243"/>
                  </a:lnTo>
                  <a:lnTo>
                    <a:pt x="6755901" y="1343134"/>
                  </a:lnTo>
                  <a:close/>
                  <a:moveTo>
                    <a:pt x="6749984" y="1355160"/>
                  </a:moveTo>
                  <a:lnTo>
                    <a:pt x="6749984" y="1359102"/>
                  </a:lnTo>
                  <a:lnTo>
                    <a:pt x="6698945" y="1359102"/>
                  </a:lnTo>
                  <a:lnTo>
                    <a:pt x="6698945" y="1355160"/>
                  </a:lnTo>
                  <a:close/>
                  <a:moveTo>
                    <a:pt x="6688654" y="1304246"/>
                  </a:moveTo>
                  <a:lnTo>
                    <a:pt x="6688654" y="1315140"/>
                  </a:lnTo>
                  <a:lnTo>
                    <a:pt x="6647282" y="1315140"/>
                  </a:lnTo>
                  <a:lnTo>
                    <a:pt x="6647282" y="1304246"/>
                  </a:lnTo>
                  <a:close/>
                  <a:moveTo>
                    <a:pt x="6694571" y="1308245"/>
                  </a:moveTo>
                  <a:lnTo>
                    <a:pt x="6694571" y="1304246"/>
                  </a:lnTo>
                  <a:lnTo>
                    <a:pt x="6701150" y="1304246"/>
                  </a:lnTo>
                  <a:lnTo>
                    <a:pt x="6701150" y="1308245"/>
                  </a:lnTo>
                  <a:close/>
                  <a:moveTo>
                    <a:pt x="6694571" y="1317212"/>
                  </a:moveTo>
                  <a:lnTo>
                    <a:pt x="6694571" y="1314162"/>
                  </a:lnTo>
                  <a:lnTo>
                    <a:pt x="6701150" y="1314162"/>
                  </a:lnTo>
                  <a:lnTo>
                    <a:pt x="6701150" y="1317212"/>
                  </a:lnTo>
                  <a:close/>
                  <a:moveTo>
                    <a:pt x="6749984" y="1343105"/>
                  </a:moveTo>
                  <a:lnTo>
                    <a:pt x="6749984" y="1349214"/>
                  </a:lnTo>
                  <a:lnTo>
                    <a:pt x="6698945" y="1349214"/>
                  </a:lnTo>
                  <a:lnTo>
                    <a:pt x="6698945" y="1343105"/>
                  </a:lnTo>
                  <a:close/>
                  <a:moveTo>
                    <a:pt x="6656153" y="1321048"/>
                  </a:moveTo>
                  <a:lnTo>
                    <a:pt x="6688760" y="1321048"/>
                  </a:lnTo>
                  <a:cubicBezTo>
                    <a:pt x="6689142" y="1322284"/>
                    <a:pt x="6690285" y="1323128"/>
                    <a:pt x="6691579" y="1323129"/>
                  </a:cubicBezTo>
                  <a:lnTo>
                    <a:pt x="6704046" y="1323129"/>
                  </a:lnTo>
                  <a:cubicBezTo>
                    <a:pt x="6704306" y="1323127"/>
                    <a:pt x="6704563" y="1323092"/>
                    <a:pt x="6704813" y="1323023"/>
                  </a:cubicBezTo>
                  <a:lnTo>
                    <a:pt x="6704814" y="1337111"/>
                  </a:lnTo>
                  <a:lnTo>
                    <a:pt x="6656086" y="1337111"/>
                  </a:lnTo>
                  <a:close/>
                  <a:moveTo>
                    <a:pt x="6747039" y="1255096"/>
                  </a:moveTo>
                  <a:lnTo>
                    <a:pt x="6747039" y="1271160"/>
                  </a:lnTo>
                  <a:lnTo>
                    <a:pt x="6707892" y="1271160"/>
                  </a:lnTo>
                  <a:lnTo>
                    <a:pt x="6707892" y="1255115"/>
                  </a:lnTo>
                  <a:close/>
                  <a:moveTo>
                    <a:pt x="6694571" y="1097903"/>
                  </a:moveTo>
                  <a:lnTo>
                    <a:pt x="6694571" y="1093904"/>
                  </a:lnTo>
                  <a:lnTo>
                    <a:pt x="6701150" y="1093904"/>
                  </a:lnTo>
                  <a:lnTo>
                    <a:pt x="6701150" y="1097903"/>
                  </a:lnTo>
                  <a:close/>
                  <a:moveTo>
                    <a:pt x="6694571" y="1106870"/>
                  </a:moveTo>
                  <a:lnTo>
                    <a:pt x="6694571" y="1103821"/>
                  </a:lnTo>
                  <a:lnTo>
                    <a:pt x="6701150" y="1103821"/>
                  </a:lnTo>
                  <a:lnTo>
                    <a:pt x="6701150" y="1106870"/>
                  </a:lnTo>
                  <a:close/>
                  <a:moveTo>
                    <a:pt x="6747039" y="1035251"/>
                  </a:moveTo>
                  <a:lnTo>
                    <a:pt x="6747039" y="1051314"/>
                  </a:lnTo>
                  <a:lnTo>
                    <a:pt x="6707892" y="1051314"/>
                  </a:lnTo>
                  <a:lnTo>
                    <a:pt x="6707892" y="1035251"/>
                  </a:lnTo>
                  <a:close/>
                  <a:moveTo>
                    <a:pt x="6707892" y="1007343"/>
                  </a:moveTo>
                  <a:lnTo>
                    <a:pt x="6707892" y="991289"/>
                  </a:lnTo>
                  <a:lnTo>
                    <a:pt x="6747039" y="991289"/>
                  </a:lnTo>
                  <a:lnTo>
                    <a:pt x="6747039" y="1007343"/>
                  </a:lnTo>
                  <a:close/>
                  <a:moveTo>
                    <a:pt x="6747039" y="1013270"/>
                  </a:moveTo>
                  <a:lnTo>
                    <a:pt x="6747039" y="1029334"/>
                  </a:lnTo>
                  <a:lnTo>
                    <a:pt x="6710779" y="1029334"/>
                  </a:lnTo>
                  <a:lnTo>
                    <a:pt x="6710779" y="1013270"/>
                  </a:lnTo>
                  <a:close/>
                  <a:moveTo>
                    <a:pt x="6759277" y="892827"/>
                  </a:moveTo>
                  <a:lnTo>
                    <a:pt x="6759277" y="834106"/>
                  </a:lnTo>
                  <a:lnTo>
                    <a:pt x="6783856" y="834106"/>
                  </a:lnTo>
                  <a:lnTo>
                    <a:pt x="6783856" y="892808"/>
                  </a:lnTo>
                  <a:close/>
                  <a:moveTo>
                    <a:pt x="6759277" y="828208"/>
                  </a:moveTo>
                  <a:lnTo>
                    <a:pt x="6759277" y="788668"/>
                  </a:lnTo>
                  <a:lnTo>
                    <a:pt x="6783856" y="788668"/>
                  </a:lnTo>
                  <a:lnTo>
                    <a:pt x="6783856" y="828199"/>
                  </a:lnTo>
                  <a:close/>
                  <a:moveTo>
                    <a:pt x="6789754" y="828208"/>
                  </a:moveTo>
                  <a:lnTo>
                    <a:pt x="6789754" y="788668"/>
                  </a:lnTo>
                  <a:lnTo>
                    <a:pt x="6814305" y="788668"/>
                  </a:lnTo>
                  <a:lnTo>
                    <a:pt x="6814305" y="828199"/>
                  </a:lnTo>
                  <a:close/>
                  <a:moveTo>
                    <a:pt x="6789754" y="892827"/>
                  </a:moveTo>
                  <a:lnTo>
                    <a:pt x="6789754" y="834106"/>
                  </a:lnTo>
                  <a:lnTo>
                    <a:pt x="6814305" y="834106"/>
                  </a:lnTo>
                  <a:lnTo>
                    <a:pt x="6814305" y="892808"/>
                  </a:lnTo>
                  <a:close/>
                  <a:moveTo>
                    <a:pt x="6860137" y="984989"/>
                  </a:moveTo>
                  <a:lnTo>
                    <a:pt x="6860137" y="984989"/>
                  </a:lnTo>
                  <a:close/>
                  <a:moveTo>
                    <a:pt x="6830138" y="983157"/>
                  </a:moveTo>
                  <a:lnTo>
                    <a:pt x="6830138" y="983157"/>
                  </a:lnTo>
                  <a:lnTo>
                    <a:pt x="6832056" y="983329"/>
                  </a:lnTo>
                  <a:cubicBezTo>
                    <a:pt x="6832056" y="983176"/>
                    <a:pt x="6832104" y="983032"/>
                    <a:pt x="6832124" y="982898"/>
                  </a:cubicBezTo>
                  <a:cubicBezTo>
                    <a:pt x="6832143" y="982764"/>
                    <a:pt x="6832124" y="982706"/>
                    <a:pt x="6832124" y="982534"/>
                  </a:cubicBezTo>
                  <a:lnTo>
                    <a:pt x="6832124" y="982438"/>
                  </a:lnTo>
                  <a:cubicBezTo>
                    <a:pt x="6832124" y="982294"/>
                    <a:pt x="6832124" y="982159"/>
                    <a:pt x="6832124" y="982025"/>
                  </a:cubicBezTo>
                  <a:lnTo>
                    <a:pt x="6832124" y="969328"/>
                  </a:lnTo>
                  <a:lnTo>
                    <a:pt x="6857499" y="969328"/>
                  </a:lnTo>
                  <a:lnTo>
                    <a:pt x="6857499" y="982054"/>
                  </a:lnTo>
                  <a:cubicBezTo>
                    <a:pt x="6857502" y="982374"/>
                    <a:pt x="6857521" y="982695"/>
                    <a:pt x="6857557" y="983013"/>
                  </a:cubicBezTo>
                  <a:cubicBezTo>
                    <a:pt x="6857587" y="983300"/>
                    <a:pt x="6857632" y="983585"/>
                    <a:pt x="6857691" y="983867"/>
                  </a:cubicBezTo>
                  <a:lnTo>
                    <a:pt x="6857691" y="984030"/>
                  </a:lnTo>
                  <a:cubicBezTo>
                    <a:pt x="6857748" y="984269"/>
                    <a:pt x="6857816" y="984509"/>
                    <a:pt x="6857883" y="984720"/>
                  </a:cubicBezTo>
                  <a:lnTo>
                    <a:pt x="6857950" y="984931"/>
                  </a:lnTo>
                  <a:cubicBezTo>
                    <a:pt x="6857950" y="985065"/>
                    <a:pt x="6858046" y="985200"/>
                    <a:pt x="6858103" y="985343"/>
                  </a:cubicBezTo>
                  <a:lnTo>
                    <a:pt x="6831424" y="985343"/>
                  </a:lnTo>
                  <a:lnTo>
                    <a:pt x="6831539" y="985056"/>
                  </a:lnTo>
                  <a:cubicBezTo>
                    <a:pt x="6831596" y="984902"/>
                    <a:pt x="6831644" y="984749"/>
                    <a:pt x="6831692" y="984586"/>
                  </a:cubicBezTo>
                  <a:lnTo>
                    <a:pt x="6831798" y="984221"/>
                  </a:lnTo>
                  <a:cubicBezTo>
                    <a:pt x="6831798" y="984058"/>
                    <a:pt x="6831874" y="983895"/>
                    <a:pt x="6831903" y="983751"/>
                  </a:cubicBezTo>
                  <a:lnTo>
                    <a:pt x="6831961" y="983425"/>
                  </a:lnTo>
                  <a:close/>
                  <a:moveTo>
                    <a:pt x="6767745" y="1147417"/>
                  </a:moveTo>
                  <a:lnTo>
                    <a:pt x="6767745" y="1145164"/>
                  </a:lnTo>
                  <a:lnTo>
                    <a:pt x="6816463" y="1145164"/>
                  </a:lnTo>
                  <a:lnTo>
                    <a:pt x="6816463" y="1147417"/>
                  </a:lnTo>
                  <a:close/>
                  <a:moveTo>
                    <a:pt x="6806920" y="1304227"/>
                  </a:moveTo>
                  <a:lnTo>
                    <a:pt x="6806920" y="1315121"/>
                  </a:lnTo>
                  <a:lnTo>
                    <a:pt x="6765577" y="1315121"/>
                  </a:lnTo>
                  <a:lnTo>
                    <a:pt x="6765577" y="1304227"/>
                  </a:lnTo>
                  <a:close/>
                  <a:moveTo>
                    <a:pt x="6713848" y="1183189"/>
                  </a:moveTo>
                  <a:lnTo>
                    <a:pt x="6713848" y="1167116"/>
                  </a:lnTo>
                  <a:lnTo>
                    <a:pt x="6740902" y="1167116"/>
                  </a:lnTo>
                  <a:lnTo>
                    <a:pt x="6740902" y="1183189"/>
                  </a:lnTo>
                  <a:close/>
                  <a:moveTo>
                    <a:pt x="6710779" y="1199118"/>
                  </a:moveTo>
                  <a:cubicBezTo>
                    <a:pt x="6711440" y="1198526"/>
                    <a:pt x="6712012" y="1197841"/>
                    <a:pt x="6712476" y="1197085"/>
                  </a:cubicBezTo>
                  <a:lnTo>
                    <a:pt x="6712640" y="1196807"/>
                  </a:lnTo>
                  <a:cubicBezTo>
                    <a:pt x="6712735" y="1196656"/>
                    <a:pt x="6712822" y="1196499"/>
                    <a:pt x="6712899" y="1196337"/>
                  </a:cubicBezTo>
                  <a:cubicBezTo>
                    <a:pt x="6712985" y="1196155"/>
                    <a:pt x="6713071" y="1195963"/>
                    <a:pt x="6713167" y="1195733"/>
                  </a:cubicBezTo>
                  <a:cubicBezTo>
                    <a:pt x="6713167" y="1195656"/>
                    <a:pt x="6713234" y="1195579"/>
                    <a:pt x="6713263" y="1195512"/>
                  </a:cubicBezTo>
                  <a:cubicBezTo>
                    <a:pt x="6713380" y="1195199"/>
                    <a:pt x="6713479" y="1194878"/>
                    <a:pt x="6713560" y="1194553"/>
                  </a:cubicBezTo>
                  <a:lnTo>
                    <a:pt x="6713608" y="1194323"/>
                  </a:lnTo>
                  <a:cubicBezTo>
                    <a:pt x="6713666" y="1194064"/>
                    <a:pt x="6713723" y="1193805"/>
                    <a:pt x="6713762" y="1193518"/>
                  </a:cubicBezTo>
                  <a:lnTo>
                    <a:pt x="6713762" y="1193316"/>
                  </a:lnTo>
                  <a:cubicBezTo>
                    <a:pt x="6713762" y="1192980"/>
                    <a:pt x="6713819" y="1192635"/>
                    <a:pt x="6713819" y="1192290"/>
                  </a:cubicBezTo>
                  <a:lnTo>
                    <a:pt x="6713819" y="1189077"/>
                  </a:lnTo>
                  <a:lnTo>
                    <a:pt x="6740873" y="1189077"/>
                  </a:lnTo>
                  <a:lnTo>
                    <a:pt x="6740873" y="1192290"/>
                  </a:lnTo>
                  <a:cubicBezTo>
                    <a:pt x="6740871" y="1196175"/>
                    <a:pt x="6743325" y="1199637"/>
                    <a:pt x="6746992" y="1200921"/>
                  </a:cubicBezTo>
                  <a:lnTo>
                    <a:pt x="6746992" y="1205246"/>
                  </a:lnTo>
                  <a:lnTo>
                    <a:pt x="6710779" y="1205246"/>
                  </a:lnTo>
                  <a:close/>
                  <a:moveTo>
                    <a:pt x="6759257" y="1281699"/>
                  </a:moveTo>
                  <a:lnTo>
                    <a:pt x="6759257" y="1223007"/>
                  </a:lnTo>
                  <a:lnTo>
                    <a:pt x="6783856" y="1223007"/>
                  </a:lnTo>
                  <a:lnTo>
                    <a:pt x="6783856" y="1281699"/>
                  </a:lnTo>
                  <a:close/>
                  <a:moveTo>
                    <a:pt x="6759257" y="1217081"/>
                  </a:moveTo>
                  <a:lnTo>
                    <a:pt x="6759257" y="1177550"/>
                  </a:lnTo>
                  <a:lnTo>
                    <a:pt x="6783856" y="1177550"/>
                  </a:lnTo>
                  <a:lnTo>
                    <a:pt x="6783856" y="1217081"/>
                  </a:lnTo>
                  <a:close/>
                  <a:moveTo>
                    <a:pt x="6789735" y="1217081"/>
                  </a:moveTo>
                  <a:lnTo>
                    <a:pt x="6789735" y="1177550"/>
                  </a:lnTo>
                  <a:lnTo>
                    <a:pt x="6814286" y="1177550"/>
                  </a:lnTo>
                  <a:lnTo>
                    <a:pt x="6814286" y="1217081"/>
                  </a:lnTo>
                  <a:close/>
                  <a:moveTo>
                    <a:pt x="6789735" y="1281699"/>
                  </a:moveTo>
                  <a:lnTo>
                    <a:pt x="6789735" y="1223007"/>
                  </a:lnTo>
                  <a:lnTo>
                    <a:pt x="6814286" y="1223007"/>
                  </a:lnTo>
                  <a:lnTo>
                    <a:pt x="6814286" y="1281699"/>
                  </a:lnTo>
                  <a:close/>
                  <a:moveTo>
                    <a:pt x="6834531" y="1287626"/>
                  </a:moveTo>
                  <a:lnTo>
                    <a:pt x="6834531" y="1290398"/>
                  </a:lnTo>
                  <a:lnTo>
                    <a:pt x="6744105" y="1290398"/>
                  </a:lnTo>
                  <a:lnTo>
                    <a:pt x="6744105" y="1287626"/>
                  </a:lnTo>
                  <a:close/>
                  <a:moveTo>
                    <a:pt x="6830848" y="1296353"/>
                  </a:moveTo>
                  <a:lnTo>
                    <a:pt x="6830848" y="1298271"/>
                  </a:lnTo>
                  <a:lnTo>
                    <a:pt x="6746809" y="1298271"/>
                  </a:lnTo>
                  <a:lnTo>
                    <a:pt x="6746809" y="1296353"/>
                  </a:lnTo>
                  <a:close/>
                  <a:moveTo>
                    <a:pt x="6759641" y="1314153"/>
                  </a:moveTo>
                  <a:lnTo>
                    <a:pt x="6759641" y="1317202"/>
                  </a:lnTo>
                  <a:lnTo>
                    <a:pt x="6753052" y="1317202"/>
                  </a:lnTo>
                  <a:lnTo>
                    <a:pt x="6753052" y="1314153"/>
                  </a:lnTo>
                  <a:close/>
                  <a:moveTo>
                    <a:pt x="6759641" y="1304236"/>
                  </a:moveTo>
                  <a:lnTo>
                    <a:pt x="6759641" y="1308235"/>
                  </a:lnTo>
                  <a:lnTo>
                    <a:pt x="6753052" y="1308235"/>
                  </a:lnTo>
                  <a:lnTo>
                    <a:pt x="6753052" y="1304236"/>
                  </a:lnTo>
                  <a:close/>
                  <a:moveTo>
                    <a:pt x="6710731" y="1321048"/>
                  </a:moveTo>
                  <a:lnTo>
                    <a:pt x="6747241" y="1321048"/>
                  </a:lnTo>
                  <a:cubicBezTo>
                    <a:pt x="6747624" y="1322288"/>
                    <a:pt x="6748772" y="1323132"/>
                    <a:pt x="6750070" y="1323129"/>
                  </a:cubicBezTo>
                  <a:lnTo>
                    <a:pt x="6761799" y="1323129"/>
                  </a:lnTo>
                  <a:lnTo>
                    <a:pt x="6761799" y="1337111"/>
                  </a:lnTo>
                  <a:lnTo>
                    <a:pt x="6710779" y="1337111"/>
                  </a:lnTo>
                  <a:close/>
                  <a:moveTo>
                    <a:pt x="6819397" y="1314153"/>
                  </a:moveTo>
                  <a:lnTo>
                    <a:pt x="6819397" y="1317202"/>
                  </a:lnTo>
                  <a:lnTo>
                    <a:pt x="6812819" y="1317202"/>
                  </a:lnTo>
                  <a:lnTo>
                    <a:pt x="6812819" y="1314153"/>
                  </a:lnTo>
                  <a:close/>
                  <a:moveTo>
                    <a:pt x="6819397" y="1304236"/>
                  </a:moveTo>
                  <a:lnTo>
                    <a:pt x="6819397" y="1308235"/>
                  </a:lnTo>
                  <a:lnTo>
                    <a:pt x="6812819" y="1308235"/>
                  </a:lnTo>
                  <a:lnTo>
                    <a:pt x="6812819" y="1304236"/>
                  </a:lnTo>
                  <a:close/>
                  <a:moveTo>
                    <a:pt x="6855006" y="1283550"/>
                  </a:moveTo>
                  <a:cubicBezTo>
                    <a:pt x="6854853" y="1283915"/>
                    <a:pt x="6854775" y="1284306"/>
                    <a:pt x="6854775" y="1284701"/>
                  </a:cubicBezTo>
                  <a:lnTo>
                    <a:pt x="6854776" y="1293140"/>
                  </a:lnTo>
                  <a:lnTo>
                    <a:pt x="6840390" y="1293140"/>
                  </a:lnTo>
                  <a:lnTo>
                    <a:pt x="6840390" y="1284701"/>
                  </a:lnTo>
                  <a:cubicBezTo>
                    <a:pt x="6840390" y="1283068"/>
                    <a:pt x="6839069" y="1281743"/>
                    <a:pt x="6837437" y="1281738"/>
                  </a:cubicBezTo>
                  <a:lnTo>
                    <a:pt x="6826130" y="1281738"/>
                  </a:lnTo>
                  <a:lnTo>
                    <a:pt x="6826130" y="1277077"/>
                  </a:lnTo>
                  <a:lnTo>
                    <a:pt x="6863598" y="1277077"/>
                  </a:lnTo>
                  <a:lnTo>
                    <a:pt x="6863598" y="1281738"/>
                  </a:lnTo>
                  <a:lnTo>
                    <a:pt x="6857729" y="1281738"/>
                  </a:lnTo>
                  <a:cubicBezTo>
                    <a:pt x="6856559" y="1281758"/>
                    <a:pt x="6855511" y="1282464"/>
                    <a:pt x="6855053" y="1283541"/>
                  </a:cubicBezTo>
                  <a:close/>
                  <a:moveTo>
                    <a:pt x="6820711" y="1196826"/>
                  </a:moveTo>
                  <a:cubicBezTo>
                    <a:pt x="6820386" y="1197315"/>
                    <a:pt x="6820212" y="1197889"/>
                    <a:pt x="6820213" y="1198476"/>
                  </a:cubicBezTo>
                  <a:lnTo>
                    <a:pt x="6820213" y="1281738"/>
                  </a:lnTo>
                  <a:lnTo>
                    <a:pt x="6820155" y="1281738"/>
                  </a:lnTo>
                  <a:lnTo>
                    <a:pt x="6820155" y="1174615"/>
                  </a:lnTo>
                  <a:cubicBezTo>
                    <a:pt x="6820155" y="1172982"/>
                    <a:pt x="6818834" y="1171657"/>
                    <a:pt x="6817201" y="1171652"/>
                  </a:cubicBezTo>
                  <a:lnTo>
                    <a:pt x="6756246" y="1171652"/>
                  </a:lnTo>
                  <a:cubicBezTo>
                    <a:pt x="6754613" y="1171657"/>
                    <a:pt x="6753292" y="1172982"/>
                    <a:pt x="6753292" y="1174615"/>
                  </a:cubicBezTo>
                  <a:lnTo>
                    <a:pt x="6753292" y="1281728"/>
                  </a:lnTo>
                  <a:lnTo>
                    <a:pt x="6752889" y="1281728"/>
                  </a:lnTo>
                  <a:lnTo>
                    <a:pt x="6752889" y="1198466"/>
                  </a:lnTo>
                  <a:cubicBezTo>
                    <a:pt x="6752889" y="1196830"/>
                    <a:pt x="6751563" y="1195503"/>
                    <a:pt x="6749926" y="1195503"/>
                  </a:cubicBezTo>
                  <a:cubicBezTo>
                    <a:pt x="6748188" y="1195498"/>
                    <a:pt x="6746781" y="1194086"/>
                    <a:pt x="6746781" y="1192348"/>
                  </a:cubicBezTo>
                  <a:lnTo>
                    <a:pt x="6746780" y="1168372"/>
                  </a:lnTo>
                  <a:lnTo>
                    <a:pt x="6746972" y="1168372"/>
                  </a:lnTo>
                  <a:lnTo>
                    <a:pt x="6746972" y="1168478"/>
                  </a:lnTo>
                  <a:cubicBezTo>
                    <a:pt x="6746972" y="1170109"/>
                    <a:pt x="6748295" y="1171431"/>
                    <a:pt x="6749926" y="1171431"/>
                  </a:cubicBezTo>
                  <a:lnTo>
                    <a:pt x="6823042" y="1171431"/>
                  </a:lnTo>
                  <a:cubicBezTo>
                    <a:pt x="6824674" y="1171431"/>
                    <a:pt x="6826000" y="1170110"/>
                    <a:pt x="6826005" y="1168478"/>
                  </a:cubicBezTo>
                  <a:lnTo>
                    <a:pt x="6826005" y="1168372"/>
                  </a:lnTo>
                  <a:lnTo>
                    <a:pt x="6826197" y="1168372"/>
                  </a:lnTo>
                  <a:lnTo>
                    <a:pt x="6826197" y="1192348"/>
                  </a:lnTo>
                  <a:cubicBezTo>
                    <a:pt x="6826187" y="1194060"/>
                    <a:pt x="6824820" y="1195456"/>
                    <a:pt x="6823108" y="1195503"/>
                  </a:cubicBezTo>
                  <a:cubicBezTo>
                    <a:pt x="6822161" y="1195541"/>
                    <a:pt x="6821287" y="1196029"/>
                    <a:pt x="6820759" y="1196817"/>
                  </a:cubicBezTo>
                  <a:close/>
                  <a:moveTo>
                    <a:pt x="6698916" y="1135391"/>
                  </a:moveTo>
                  <a:lnTo>
                    <a:pt x="6698916" y="1123193"/>
                  </a:lnTo>
                  <a:lnTo>
                    <a:pt x="6749955" y="1123193"/>
                  </a:lnTo>
                  <a:lnTo>
                    <a:pt x="6749955" y="1135391"/>
                  </a:lnTo>
                  <a:close/>
                  <a:moveTo>
                    <a:pt x="6759248" y="1071406"/>
                  </a:moveTo>
                  <a:lnTo>
                    <a:pt x="6759248" y="1012704"/>
                  </a:lnTo>
                  <a:lnTo>
                    <a:pt x="6783856" y="1012704"/>
                  </a:lnTo>
                  <a:lnTo>
                    <a:pt x="6783856" y="1071406"/>
                  </a:lnTo>
                  <a:close/>
                  <a:moveTo>
                    <a:pt x="6759248" y="1006787"/>
                  </a:moveTo>
                  <a:lnTo>
                    <a:pt x="6759248" y="967247"/>
                  </a:lnTo>
                  <a:lnTo>
                    <a:pt x="6783856" y="967247"/>
                  </a:lnTo>
                  <a:lnTo>
                    <a:pt x="6783856" y="1006787"/>
                  </a:lnTo>
                  <a:close/>
                  <a:moveTo>
                    <a:pt x="6789725" y="1006787"/>
                  </a:moveTo>
                  <a:lnTo>
                    <a:pt x="6789725" y="967247"/>
                  </a:lnTo>
                  <a:lnTo>
                    <a:pt x="6814276" y="967247"/>
                  </a:lnTo>
                  <a:lnTo>
                    <a:pt x="6814276" y="1006787"/>
                  </a:lnTo>
                  <a:close/>
                  <a:moveTo>
                    <a:pt x="6789725" y="1071406"/>
                  </a:moveTo>
                  <a:lnTo>
                    <a:pt x="6789725" y="1012704"/>
                  </a:lnTo>
                  <a:lnTo>
                    <a:pt x="6814276" y="1012704"/>
                  </a:lnTo>
                  <a:lnTo>
                    <a:pt x="6814276" y="1071406"/>
                  </a:lnTo>
                  <a:close/>
                  <a:moveTo>
                    <a:pt x="6834521" y="1077323"/>
                  </a:moveTo>
                  <a:lnTo>
                    <a:pt x="6834521" y="1080104"/>
                  </a:lnTo>
                  <a:lnTo>
                    <a:pt x="6744095" y="1080104"/>
                  </a:lnTo>
                  <a:lnTo>
                    <a:pt x="6744095" y="1077323"/>
                  </a:lnTo>
                  <a:close/>
                  <a:moveTo>
                    <a:pt x="6806911" y="1093904"/>
                  </a:moveTo>
                  <a:lnTo>
                    <a:pt x="6806911" y="1095285"/>
                  </a:lnTo>
                  <a:lnTo>
                    <a:pt x="6765568" y="1095285"/>
                  </a:lnTo>
                  <a:lnTo>
                    <a:pt x="6765568" y="1093904"/>
                  </a:lnTo>
                  <a:close/>
                  <a:moveTo>
                    <a:pt x="6710779" y="1147417"/>
                  </a:moveTo>
                  <a:lnTo>
                    <a:pt x="6710779" y="1145164"/>
                  </a:lnTo>
                  <a:lnTo>
                    <a:pt x="6761799" y="1145164"/>
                  </a:lnTo>
                  <a:lnTo>
                    <a:pt x="6761799" y="1147417"/>
                  </a:lnTo>
                  <a:close/>
                  <a:moveTo>
                    <a:pt x="6747394" y="1110975"/>
                  </a:moveTo>
                  <a:cubicBezTo>
                    <a:pt x="6747858" y="1112067"/>
                    <a:pt x="6748932" y="1112774"/>
                    <a:pt x="6750118" y="1112768"/>
                  </a:cubicBezTo>
                  <a:lnTo>
                    <a:pt x="6761799" y="1112768"/>
                  </a:lnTo>
                  <a:lnTo>
                    <a:pt x="6761799" y="1117247"/>
                  </a:lnTo>
                  <a:lnTo>
                    <a:pt x="6710779" y="1117247"/>
                  </a:lnTo>
                  <a:lnTo>
                    <a:pt x="6710779" y="1101193"/>
                  </a:lnTo>
                  <a:lnTo>
                    <a:pt x="6747155" y="1101193"/>
                  </a:lnTo>
                  <a:lnTo>
                    <a:pt x="6747155" y="1109824"/>
                  </a:lnTo>
                  <a:cubicBezTo>
                    <a:pt x="6747159" y="1110225"/>
                    <a:pt x="6747247" y="1110620"/>
                    <a:pt x="6747413" y="1110984"/>
                  </a:cubicBezTo>
                  <a:close/>
                  <a:moveTo>
                    <a:pt x="6753072" y="1097884"/>
                  </a:moveTo>
                  <a:lnTo>
                    <a:pt x="6753072" y="1093885"/>
                  </a:lnTo>
                  <a:lnTo>
                    <a:pt x="6759660" y="1093885"/>
                  </a:lnTo>
                  <a:lnTo>
                    <a:pt x="6759660" y="1097884"/>
                  </a:lnTo>
                  <a:close/>
                  <a:moveTo>
                    <a:pt x="6753072" y="1106851"/>
                  </a:moveTo>
                  <a:lnTo>
                    <a:pt x="6753072" y="1103801"/>
                  </a:lnTo>
                  <a:lnTo>
                    <a:pt x="6759660" y="1103801"/>
                  </a:lnTo>
                  <a:lnTo>
                    <a:pt x="6759660" y="1106851"/>
                  </a:lnTo>
                  <a:close/>
                  <a:moveTo>
                    <a:pt x="6755882" y="1123154"/>
                  </a:moveTo>
                  <a:lnTo>
                    <a:pt x="6806920" y="1123154"/>
                  </a:lnTo>
                  <a:lnTo>
                    <a:pt x="6806920" y="1135353"/>
                  </a:lnTo>
                  <a:lnTo>
                    <a:pt x="6755882" y="1135353"/>
                  </a:lnTo>
                  <a:close/>
                  <a:moveTo>
                    <a:pt x="6710808" y="1153306"/>
                  </a:moveTo>
                  <a:lnTo>
                    <a:pt x="6761799" y="1153306"/>
                  </a:lnTo>
                  <a:lnTo>
                    <a:pt x="6761799" y="1161199"/>
                  </a:lnTo>
                  <a:lnTo>
                    <a:pt x="6710779" y="1161199"/>
                  </a:lnTo>
                  <a:close/>
                  <a:moveTo>
                    <a:pt x="6816491" y="1153306"/>
                  </a:moveTo>
                  <a:lnTo>
                    <a:pt x="6816491" y="1161199"/>
                  </a:lnTo>
                  <a:lnTo>
                    <a:pt x="6767773" y="1161199"/>
                  </a:lnTo>
                  <a:lnTo>
                    <a:pt x="6767773" y="1153306"/>
                  </a:lnTo>
                  <a:close/>
                  <a:moveTo>
                    <a:pt x="6767773" y="1101164"/>
                  </a:moveTo>
                  <a:lnTo>
                    <a:pt x="6806978" y="1101164"/>
                  </a:lnTo>
                  <a:lnTo>
                    <a:pt x="6806978" y="1109795"/>
                  </a:lnTo>
                  <a:cubicBezTo>
                    <a:pt x="6806978" y="1111427"/>
                    <a:pt x="6808300" y="1112749"/>
                    <a:pt x="6809932" y="1112749"/>
                  </a:cubicBezTo>
                  <a:lnTo>
                    <a:pt x="6816463" y="1112749"/>
                  </a:lnTo>
                  <a:lnTo>
                    <a:pt x="6816463" y="1117228"/>
                  </a:lnTo>
                  <a:lnTo>
                    <a:pt x="6767745" y="1117228"/>
                  </a:lnTo>
                  <a:close/>
                  <a:moveTo>
                    <a:pt x="6746857" y="1087939"/>
                  </a:moveTo>
                  <a:lnTo>
                    <a:pt x="6746857" y="1086021"/>
                  </a:lnTo>
                  <a:lnTo>
                    <a:pt x="6830848" y="1086021"/>
                  </a:lnTo>
                  <a:lnTo>
                    <a:pt x="6830848" y="1087939"/>
                  </a:lnTo>
                  <a:lnTo>
                    <a:pt x="6746809" y="1087939"/>
                  </a:lnTo>
                  <a:close/>
                  <a:moveTo>
                    <a:pt x="6855054" y="1073266"/>
                  </a:moveTo>
                  <a:lnTo>
                    <a:pt x="6840285" y="1073266"/>
                  </a:lnTo>
                  <a:cubicBezTo>
                    <a:pt x="6839851" y="1072116"/>
                    <a:pt x="6838752" y="1071353"/>
                    <a:pt x="6837523" y="1071348"/>
                  </a:cubicBezTo>
                  <a:lnTo>
                    <a:pt x="6826216" y="1071348"/>
                  </a:lnTo>
                  <a:lnTo>
                    <a:pt x="6826216" y="1057183"/>
                  </a:lnTo>
                  <a:lnTo>
                    <a:pt x="6863685" y="1057183"/>
                  </a:lnTo>
                  <a:lnTo>
                    <a:pt x="6863685" y="1071348"/>
                  </a:lnTo>
                  <a:lnTo>
                    <a:pt x="6857816" y="1071348"/>
                  </a:lnTo>
                  <a:cubicBezTo>
                    <a:pt x="6856567" y="1071339"/>
                    <a:pt x="6855448" y="1072120"/>
                    <a:pt x="6855025" y="1073295"/>
                  </a:cubicBezTo>
                  <a:close/>
                  <a:moveTo>
                    <a:pt x="6823195" y="985132"/>
                  </a:moveTo>
                  <a:cubicBezTo>
                    <a:pt x="6821596" y="985189"/>
                    <a:pt x="6820327" y="986496"/>
                    <a:pt x="6820318" y="988096"/>
                  </a:cubicBezTo>
                  <a:lnTo>
                    <a:pt x="6820318" y="1071367"/>
                  </a:lnTo>
                  <a:lnTo>
                    <a:pt x="6820260" y="1071367"/>
                  </a:lnTo>
                  <a:lnTo>
                    <a:pt x="6820260" y="964283"/>
                  </a:lnTo>
                  <a:cubicBezTo>
                    <a:pt x="6820260" y="962651"/>
                    <a:pt x="6818939" y="961325"/>
                    <a:pt x="6817307" y="961320"/>
                  </a:cubicBezTo>
                  <a:lnTo>
                    <a:pt x="6756351" y="961320"/>
                  </a:lnTo>
                  <a:cubicBezTo>
                    <a:pt x="6754718" y="961325"/>
                    <a:pt x="6753397" y="962651"/>
                    <a:pt x="6753397" y="964283"/>
                  </a:cubicBezTo>
                  <a:lnTo>
                    <a:pt x="6753398" y="1071396"/>
                  </a:lnTo>
                  <a:lnTo>
                    <a:pt x="6752995" y="1071396"/>
                  </a:lnTo>
                  <a:lnTo>
                    <a:pt x="6752995" y="988125"/>
                  </a:lnTo>
                  <a:cubicBezTo>
                    <a:pt x="6752984" y="986730"/>
                    <a:pt x="6752001" y="985532"/>
                    <a:pt x="6750636" y="985247"/>
                  </a:cubicBezTo>
                  <a:cubicBezTo>
                    <a:pt x="6750437" y="985209"/>
                    <a:pt x="6750234" y="985190"/>
                    <a:pt x="6750032" y="985190"/>
                  </a:cubicBezTo>
                  <a:cubicBezTo>
                    <a:pt x="6748293" y="985185"/>
                    <a:pt x="6746886" y="983773"/>
                    <a:pt x="6746886" y="982035"/>
                  </a:cubicBezTo>
                  <a:lnTo>
                    <a:pt x="6746886" y="958059"/>
                  </a:lnTo>
                  <a:lnTo>
                    <a:pt x="6747078" y="958059"/>
                  </a:lnTo>
                  <a:lnTo>
                    <a:pt x="6747078" y="958155"/>
                  </a:lnTo>
                  <a:cubicBezTo>
                    <a:pt x="6747077" y="959340"/>
                    <a:pt x="6747782" y="960411"/>
                    <a:pt x="6748871" y="960879"/>
                  </a:cubicBezTo>
                  <a:cubicBezTo>
                    <a:pt x="6749238" y="961034"/>
                    <a:pt x="6749633" y="961116"/>
                    <a:pt x="6750032" y="961119"/>
                  </a:cubicBezTo>
                  <a:lnTo>
                    <a:pt x="6823147" y="961119"/>
                  </a:lnTo>
                  <a:cubicBezTo>
                    <a:pt x="6824780" y="961108"/>
                    <a:pt x="6826100" y="959787"/>
                    <a:pt x="6826111" y="958155"/>
                  </a:cubicBezTo>
                  <a:lnTo>
                    <a:pt x="6826111" y="958059"/>
                  </a:lnTo>
                  <a:lnTo>
                    <a:pt x="6826302" y="958059"/>
                  </a:lnTo>
                  <a:lnTo>
                    <a:pt x="6826302" y="982035"/>
                  </a:lnTo>
                  <a:cubicBezTo>
                    <a:pt x="6826290" y="983596"/>
                    <a:pt x="6825142" y="984915"/>
                    <a:pt x="6823598" y="985142"/>
                  </a:cubicBezTo>
                  <a:cubicBezTo>
                    <a:pt x="6823458" y="985160"/>
                    <a:pt x="6823317" y="985167"/>
                    <a:pt x="6823176" y="985161"/>
                  </a:cubicBezTo>
                  <a:close/>
                  <a:moveTo>
                    <a:pt x="6750147" y="934180"/>
                  </a:moveTo>
                  <a:lnTo>
                    <a:pt x="6761799" y="934180"/>
                  </a:lnTo>
                  <a:lnTo>
                    <a:pt x="6761799" y="941353"/>
                  </a:lnTo>
                  <a:lnTo>
                    <a:pt x="6710779" y="941353"/>
                  </a:lnTo>
                  <a:lnTo>
                    <a:pt x="6710779" y="925318"/>
                  </a:lnTo>
                  <a:lnTo>
                    <a:pt x="6747155" y="925318"/>
                  </a:lnTo>
                  <a:lnTo>
                    <a:pt x="6747155" y="931245"/>
                  </a:lnTo>
                  <a:cubicBezTo>
                    <a:pt x="6747160" y="932880"/>
                    <a:pt x="6748483" y="934203"/>
                    <a:pt x="6750118" y="934209"/>
                  </a:cubicBezTo>
                  <a:close/>
                  <a:moveTo>
                    <a:pt x="6759737" y="925213"/>
                  </a:moveTo>
                  <a:lnTo>
                    <a:pt x="6759737" y="928263"/>
                  </a:lnTo>
                  <a:lnTo>
                    <a:pt x="6753148" y="928263"/>
                  </a:lnTo>
                  <a:lnTo>
                    <a:pt x="6753148" y="925213"/>
                  </a:lnTo>
                  <a:close/>
                  <a:moveTo>
                    <a:pt x="6759737" y="915287"/>
                  </a:moveTo>
                  <a:lnTo>
                    <a:pt x="6759737" y="919286"/>
                  </a:lnTo>
                  <a:lnTo>
                    <a:pt x="6753148" y="919286"/>
                  </a:lnTo>
                  <a:lnTo>
                    <a:pt x="6753148" y="915287"/>
                  </a:lnTo>
                  <a:close/>
                  <a:moveTo>
                    <a:pt x="6807832" y="933336"/>
                  </a:moveTo>
                  <a:cubicBezTo>
                    <a:pt x="6808380" y="933900"/>
                    <a:pt x="6809135" y="934216"/>
                    <a:pt x="6809922" y="934209"/>
                  </a:cubicBezTo>
                  <a:lnTo>
                    <a:pt x="6816463" y="934209"/>
                  </a:lnTo>
                  <a:lnTo>
                    <a:pt x="6816463" y="941382"/>
                  </a:lnTo>
                  <a:lnTo>
                    <a:pt x="6767745" y="941382"/>
                  </a:lnTo>
                  <a:lnTo>
                    <a:pt x="6767745" y="925328"/>
                  </a:lnTo>
                  <a:lnTo>
                    <a:pt x="6806949" y="925328"/>
                  </a:lnTo>
                  <a:lnTo>
                    <a:pt x="6806949" y="931245"/>
                  </a:lnTo>
                  <a:cubicBezTo>
                    <a:pt x="6806950" y="932032"/>
                    <a:pt x="6807268" y="932786"/>
                    <a:pt x="6807832" y="933336"/>
                  </a:cubicBezTo>
                  <a:close/>
                  <a:moveTo>
                    <a:pt x="6755882" y="947270"/>
                  </a:moveTo>
                  <a:lnTo>
                    <a:pt x="6806920" y="947270"/>
                  </a:lnTo>
                  <a:lnTo>
                    <a:pt x="6806920" y="955173"/>
                  </a:lnTo>
                  <a:lnTo>
                    <a:pt x="6755882" y="955173"/>
                  </a:lnTo>
                  <a:close/>
                  <a:moveTo>
                    <a:pt x="6765577" y="919363"/>
                  </a:moveTo>
                  <a:lnTo>
                    <a:pt x="6765577" y="915287"/>
                  </a:lnTo>
                  <a:lnTo>
                    <a:pt x="6806920" y="915287"/>
                  </a:lnTo>
                  <a:lnTo>
                    <a:pt x="6806920" y="919363"/>
                  </a:lnTo>
                  <a:close/>
                  <a:moveTo>
                    <a:pt x="6830848" y="907433"/>
                  </a:moveTo>
                  <a:lnTo>
                    <a:pt x="6830848" y="909351"/>
                  </a:lnTo>
                  <a:lnTo>
                    <a:pt x="6746809" y="909351"/>
                  </a:lnTo>
                  <a:lnTo>
                    <a:pt x="6746809" y="907433"/>
                  </a:lnTo>
                  <a:close/>
                  <a:moveTo>
                    <a:pt x="6819445" y="925213"/>
                  </a:moveTo>
                  <a:lnTo>
                    <a:pt x="6819445" y="928263"/>
                  </a:lnTo>
                  <a:lnTo>
                    <a:pt x="6812866" y="928263"/>
                  </a:lnTo>
                  <a:lnTo>
                    <a:pt x="6812866" y="925213"/>
                  </a:lnTo>
                  <a:close/>
                  <a:moveTo>
                    <a:pt x="6819445" y="915287"/>
                  </a:moveTo>
                  <a:lnTo>
                    <a:pt x="6819445" y="919286"/>
                  </a:lnTo>
                  <a:lnTo>
                    <a:pt x="6812866" y="919286"/>
                  </a:lnTo>
                  <a:lnTo>
                    <a:pt x="6812866" y="915287"/>
                  </a:lnTo>
                  <a:close/>
                  <a:moveTo>
                    <a:pt x="6854929" y="895148"/>
                  </a:moveTo>
                  <a:lnTo>
                    <a:pt x="6854929" y="895148"/>
                  </a:lnTo>
                  <a:cubicBezTo>
                    <a:pt x="6854883" y="895343"/>
                    <a:pt x="6854861" y="895542"/>
                    <a:pt x="6854862" y="895742"/>
                  </a:cubicBezTo>
                  <a:lnTo>
                    <a:pt x="6854862" y="897401"/>
                  </a:lnTo>
                  <a:lnTo>
                    <a:pt x="6840477" y="897401"/>
                  </a:lnTo>
                  <a:lnTo>
                    <a:pt x="6840477" y="895771"/>
                  </a:lnTo>
                  <a:cubicBezTo>
                    <a:pt x="6840477" y="894138"/>
                    <a:pt x="6839156" y="892813"/>
                    <a:pt x="6837523" y="892808"/>
                  </a:cubicBezTo>
                  <a:lnTo>
                    <a:pt x="6826216" y="892808"/>
                  </a:lnTo>
                  <a:lnTo>
                    <a:pt x="6826216" y="881300"/>
                  </a:lnTo>
                  <a:lnTo>
                    <a:pt x="6863685" y="881300"/>
                  </a:lnTo>
                  <a:lnTo>
                    <a:pt x="6863685" y="892808"/>
                  </a:lnTo>
                  <a:lnTo>
                    <a:pt x="6857816" y="892808"/>
                  </a:lnTo>
                  <a:cubicBezTo>
                    <a:pt x="6856396" y="892801"/>
                    <a:pt x="6855169" y="893796"/>
                    <a:pt x="6854881" y="895186"/>
                  </a:cubicBezTo>
                  <a:close/>
                  <a:moveTo>
                    <a:pt x="6834579" y="898706"/>
                  </a:moveTo>
                  <a:lnTo>
                    <a:pt x="6834579" y="901477"/>
                  </a:lnTo>
                  <a:lnTo>
                    <a:pt x="6744153" y="901477"/>
                  </a:lnTo>
                  <a:lnTo>
                    <a:pt x="6744153" y="898744"/>
                  </a:lnTo>
                  <a:close/>
                  <a:moveTo>
                    <a:pt x="6710865" y="881309"/>
                  </a:moveTo>
                  <a:lnTo>
                    <a:pt x="6747107" y="881309"/>
                  </a:lnTo>
                  <a:lnTo>
                    <a:pt x="6747107" y="892817"/>
                  </a:lnTo>
                  <a:lnTo>
                    <a:pt x="6741228" y="892817"/>
                  </a:lnTo>
                  <a:cubicBezTo>
                    <a:pt x="6739830" y="892830"/>
                    <a:pt x="6738631" y="893817"/>
                    <a:pt x="6738351" y="895186"/>
                  </a:cubicBezTo>
                  <a:cubicBezTo>
                    <a:pt x="6738312" y="895382"/>
                    <a:pt x="6738292" y="895581"/>
                    <a:pt x="6738293" y="895781"/>
                  </a:cubicBezTo>
                  <a:lnTo>
                    <a:pt x="6738293" y="897401"/>
                  </a:lnTo>
                  <a:lnTo>
                    <a:pt x="6722249" y="897401"/>
                  </a:lnTo>
                  <a:lnTo>
                    <a:pt x="6722249" y="895761"/>
                  </a:lnTo>
                  <a:cubicBezTo>
                    <a:pt x="6722243" y="894127"/>
                    <a:pt x="6720920" y="892803"/>
                    <a:pt x="6719285" y="892798"/>
                  </a:cubicBezTo>
                  <a:lnTo>
                    <a:pt x="6710885" y="892798"/>
                  </a:lnTo>
                  <a:close/>
                  <a:moveTo>
                    <a:pt x="6741055" y="982965"/>
                  </a:moveTo>
                  <a:cubicBezTo>
                    <a:pt x="6741085" y="983252"/>
                    <a:pt x="6741130" y="983537"/>
                    <a:pt x="6741190" y="983819"/>
                  </a:cubicBezTo>
                  <a:lnTo>
                    <a:pt x="6741189" y="983982"/>
                  </a:lnTo>
                  <a:cubicBezTo>
                    <a:pt x="6741237" y="984215"/>
                    <a:pt x="6741298" y="984445"/>
                    <a:pt x="6741371" y="984672"/>
                  </a:cubicBezTo>
                  <a:lnTo>
                    <a:pt x="6741439" y="984883"/>
                  </a:lnTo>
                  <a:cubicBezTo>
                    <a:pt x="6741487" y="985017"/>
                    <a:pt x="6741535" y="985152"/>
                    <a:pt x="6741592" y="985295"/>
                  </a:cubicBezTo>
                  <a:lnTo>
                    <a:pt x="6713244" y="985295"/>
                  </a:lnTo>
                  <a:cubicBezTo>
                    <a:pt x="6713292" y="985180"/>
                    <a:pt x="6713340" y="985065"/>
                    <a:pt x="6713378" y="984950"/>
                  </a:cubicBezTo>
                  <a:cubicBezTo>
                    <a:pt x="6713416" y="984835"/>
                    <a:pt x="6713464" y="984701"/>
                    <a:pt x="6713503" y="984576"/>
                  </a:cubicBezTo>
                  <a:cubicBezTo>
                    <a:pt x="6713541" y="984452"/>
                    <a:pt x="6713599" y="984221"/>
                    <a:pt x="6713656" y="983982"/>
                  </a:cubicBezTo>
                  <a:lnTo>
                    <a:pt x="6713713" y="983751"/>
                  </a:lnTo>
                  <a:cubicBezTo>
                    <a:pt x="6713713" y="983512"/>
                    <a:pt x="6713800" y="983272"/>
                    <a:pt x="6713829" y="983023"/>
                  </a:cubicBezTo>
                  <a:lnTo>
                    <a:pt x="6713829" y="982888"/>
                  </a:lnTo>
                  <a:cubicBezTo>
                    <a:pt x="6713829" y="982581"/>
                    <a:pt x="6713876" y="982265"/>
                    <a:pt x="6713876" y="981929"/>
                  </a:cubicBezTo>
                  <a:lnTo>
                    <a:pt x="6713876" y="969328"/>
                  </a:lnTo>
                  <a:lnTo>
                    <a:pt x="6740931" y="969328"/>
                  </a:lnTo>
                  <a:lnTo>
                    <a:pt x="6740931" y="982054"/>
                  </a:lnTo>
                  <a:cubicBezTo>
                    <a:pt x="6740922" y="982377"/>
                    <a:pt x="6740935" y="982701"/>
                    <a:pt x="6740969" y="983023"/>
                  </a:cubicBezTo>
                  <a:close/>
                  <a:moveTo>
                    <a:pt x="6711258" y="985132"/>
                  </a:moveTo>
                  <a:lnTo>
                    <a:pt x="6711613" y="985295"/>
                  </a:lnTo>
                  <a:lnTo>
                    <a:pt x="6711613" y="985295"/>
                  </a:lnTo>
                  <a:lnTo>
                    <a:pt x="6711268" y="985132"/>
                  </a:lnTo>
                  <a:close/>
                  <a:moveTo>
                    <a:pt x="6710865" y="1057164"/>
                  </a:moveTo>
                  <a:lnTo>
                    <a:pt x="6747107" y="1057164"/>
                  </a:lnTo>
                  <a:lnTo>
                    <a:pt x="6747107" y="1071339"/>
                  </a:lnTo>
                  <a:lnTo>
                    <a:pt x="6741228" y="1071339"/>
                  </a:lnTo>
                  <a:cubicBezTo>
                    <a:pt x="6739998" y="1071343"/>
                    <a:pt x="6738899" y="1072106"/>
                    <a:pt x="6738466" y="1073257"/>
                  </a:cubicBezTo>
                  <a:lnTo>
                    <a:pt x="6722028" y="1073257"/>
                  </a:lnTo>
                  <a:cubicBezTo>
                    <a:pt x="6721812" y="1072691"/>
                    <a:pt x="6721427" y="1072206"/>
                    <a:pt x="6720925" y="1071866"/>
                  </a:cubicBezTo>
                  <a:cubicBezTo>
                    <a:pt x="6720438" y="1071530"/>
                    <a:pt x="6719859" y="1071352"/>
                    <a:pt x="6719266" y="1071358"/>
                  </a:cubicBezTo>
                  <a:lnTo>
                    <a:pt x="6710865" y="1071358"/>
                  </a:lnTo>
                  <a:close/>
                  <a:moveTo>
                    <a:pt x="6656201" y="1101135"/>
                  </a:moveTo>
                  <a:lnTo>
                    <a:pt x="6688702" y="1101135"/>
                  </a:lnTo>
                  <a:lnTo>
                    <a:pt x="6688702" y="1109766"/>
                  </a:lnTo>
                  <a:cubicBezTo>
                    <a:pt x="6688697" y="1111392"/>
                    <a:pt x="6690011" y="1112715"/>
                    <a:pt x="6691637" y="1112720"/>
                  </a:cubicBezTo>
                  <a:cubicBezTo>
                    <a:pt x="6691643" y="1112720"/>
                    <a:pt x="6691649" y="1112720"/>
                    <a:pt x="6691656" y="1112720"/>
                  </a:cubicBezTo>
                  <a:lnTo>
                    <a:pt x="6704123" y="1112720"/>
                  </a:lnTo>
                  <a:cubicBezTo>
                    <a:pt x="6704382" y="1112723"/>
                    <a:pt x="6704640" y="1112691"/>
                    <a:pt x="6704890" y="1112624"/>
                  </a:cubicBezTo>
                  <a:lnTo>
                    <a:pt x="6704891" y="1117199"/>
                  </a:lnTo>
                  <a:lnTo>
                    <a:pt x="6656163" y="1117199"/>
                  </a:lnTo>
                  <a:close/>
                  <a:moveTo>
                    <a:pt x="6647330" y="1093837"/>
                  </a:moveTo>
                  <a:lnTo>
                    <a:pt x="6688702" y="1093837"/>
                  </a:lnTo>
                  <a:lnTo>
                    <a:pt x="6688702" y="1095218"/>
                  </a:lnTo>
                  <a:lnTo>
                    <a:pt x="6647330" y="1095218"/>
                  </a:lnTo>
                  <a:close/>
                  <a:moveTo>
                    <a:pt x="6747068" y="1233039"/>
                  </a:moveTo>
                  <a:lnTo>
                    <a:pt x="6747068" y="1249102"/>
                  </a:lnTo>
                  <a:lnTo>
                    <a:pt x="6710779" y="1249102"/>
                  </a:lnTo>
                  <a:lnTo>
                    <a:pt x="6710779" y="1233058"/>
                  </a:lnTo>
                  <a:close/>
                  <a:moveTo>
                    <a:pt x="6707921" y="1227122"/>
                  </a:moveTo>
                  <a:lnTo>
                    <a:pt x="6707921" y="1211058"/>
                  </a:lnTo>
                  <a:lnTo>
                    <a:pt x="6747068" y="1211058"/>
                  </a:lnTo>
                  <a:lnTo>
                    <a:pt x="6747068" y="1227122"/>
                  </a:lnTo>
                  <a:close/>
                  <a:moveTo>
                    <a:pt x="6710798" y="1276991"/>
                  </a:moveTo>
                  <a:lnTo>
                    <a:pt x="6747039" y="1276991"/>
                  </a:lnTo>
                  <a:lnTo>
                    <a:pt x="6747039" y="1281651"/>
                  </a:lnTo>
                  <a:lnTo>
                    <a:pt x="6741161" y="1281651"/>
                  </a:lnTo>
                  <a:cubicBezTo>
                    <a:pt x="6739529" y="1281651"/>
                    <a:pt x="6738207" y="1282974"/>
                    <a:pt x="6738207" y="1284605"/>
                  </a:cubicBezTo>
                  <a:cubicBezTo>
                    <a:pt x="6738207" y="1284608"/>
                    <a:pt x="6738207" y="1284612"/>
                    <a:pt x="6738207" y="1284615"/>
                  </a:cubicBezTo>
                  <a:lnTo>
                    <a:pt x="6738207" y="1293054"/>
                  </a:lnTo>
                  <a:lnTo>
                    <a:pt x="6722162" y="1293054"/>
                  </a:lnTo>
                  <a:lnTo>
                    <a:pt x="6722162" y="1284615"/>
                  </a:lnTo>
                  <a:cubicBezTo>
                    <a:pt x="6722157" y="1282980"/>
                    <a:pt x="6720833" y="1281657"/>
                    <a:pt x="6719199" y="1281651"/>
                  </a:cubicBezTo>
                  <a:lnTo>
                    <a:pt x="6710798" y="1281651"/>
                  </a:lnTo>
                  <a:close/>
                  <a:moveTo>
                    <a:pt x="6767764" y="1320962"/>
                  </a:moveTo>
                  <a:lnTo>
                    <a:pt x="6807084" y="1320962"/>
                  </a:lnTo>
                  <a:cubicBezTo>
                    <a:pt x="6807171" y="1321240"/>
                    <a:pt x="6807297" y="1321505"/>
                    <a:pt x="6807458" y="1321748"/>
                  </a:cubicBezTo>
                  <a:cubicBezTo>
                    <a:pt x="6808010" y="1322556"/>
                    <a:pt x="6808925" y="1323040"/>
                    <a:pt x="6809903" y="1323043"/>
                  </a:cubicBezTo>
                  <a:lnTo>
                    <a:pt x="6816463" y="1323043"/>
                  </a:lnTo>
                  <a:lnTo>
                    <a:pt x="6816463" y="1337025"/>
                  </a:lnTo>
                  <a:lnTo>
                    <a:pt x="6767745" y="1337025"/>
                  </a:lnTo>
                  <a:close/>
                  <a:moveTo>
                    <a:pt x="6863906" y="1343019"/>
                  </a:moveTo>
                  <a:lnTo>
                    <a:pt x="6863906" y="1349128"/>
                  </a:lnTo>
                  <a:lnTo>
                    <a:pt x="6812866" y="1349128"/>
                  </a:lnTo>
                  <a:lnTo>
                    <a:pt x="6812866" y="1343019"/>
                  </a:lnTo>
                  <a:close/>
                  <a:moveTo>
                    <a:pt x="6822399" y="1323023"/>
                  </a:moveTo>
                  <a:lnTo>
                    <a:pt x="6822399" y="1323023"/>
                  </a:lnTo>
                  <a:cubicBezTo>
                    <a:pt x="6823379" y="1323027"/>
                    <a:pt x="6824297" y="1322542"/>
                    <a:pt x="6824844" y="1321729"/>
                  </a:cubicBezTo>
                  <a:cubicBezTo>
                    <a:pt x="6825008" y="1321486"/>
                    <a:pt x="6825137" y="1321221"/>
                    <a:pt x="6825228" y="1320942"/>
                  </a:cubicBezTo>
                  <a:lnTo>
                    <a:pt x="6863915" y="1320942"/>
                  </a:lnTo>
                  <a:cubicBezTo>
                    <a:pt x="6864304" y="1322178"/>
                    <a:pt x="6865448" y="1323020"/>
                    <a:pt x="6866744" y="1323023"/>
                  </a:cubicBezTo>
                  <a:lnTo>
                    <a:pt x="6871127" y="1323023"/>
                  </a:lnTo>
                  <a:lnTo>
                    <a:pt x="6871127" y="1337006"/>
                  </a:lnTo>
                  <a:lnTo>
                    <a:pt x="6822399" y="1337006"/>
                  </a:lnTo>
                  <a:close/>
                  <a:moveTo>
                    <a:pt x="6863819" y="1315025"/>
                  </a:moveTo>
                  <a:lnTo>
                    <a:pt x="6825391" y="1315025"/>
                  </a:lnTo>
                  <a:lnTo>
                    <a:pt x="6825391" y="1304131"/>
                  </a:lnTo>
                  <a:lnTo>
                    <a:pt x="6833840" y="1304131"/>
                  </a:lnTo>
                  <a:cubicBezTo>
                    <a:pt x="6835472" y="1304136"/>
                    <a:pt x="6836798" y="1302818"/>
                    <a:pt x="6836804" y="1301187"/>
                  </a:cubicBezTo>
                  <a:cubicBezTo>
                    <a:pt x="6836804" y="1301183"/>
                    <a:pt x="6836804" y="1301180"/>
                    <a:pt x="6836804" y="1301177"/>
                  </a:cubicBezTo>
                  <a:lnTo>
                    <a:pt x="6836804" y="1298952"/>
                  </a:lnTo>
                  <a:lnTo>
                    <a:pt x="6857566" y="1298952"/>
                  </a:lnTo>
                  <a:lnTo>
                    <a:pt x="6857566" y="1301177"/>
                  </a:lnTo>
                  <a:cubicBezTo>
                    <a:pt x="6857561" y="1302803"/>
                    <a:pt x="6858875" y="1304125"/>
                    <a:pt x="6860501" y="1304131"/>
                  </a:cubicBezTo>
                  <a:cubicBezTo>
                    <a:pt x="6860507" y="1304131"/>
                    <a:pt x="6860513" y="1304131"/>
                    <a:pt x="6860520" y="1304131"/>
                  </a:cubicBezTo>
                  <a:lnTo>
                    <a:pt x="6863819" y="1304131"/>
                  </a:lnTo>
                  <a:close/>
                  <a:moveTo>
                    <a:pt x="6826207" y="1249064"/>
                  </a:moveTo>
                  <a:lnTo>
                    <a:pt x="6826207" y="1233058"/>
                  </a:lnTo>
                  <a:lnTo>
                    <a:pt x="6863675" y="1233058"/>
                  </a:lnTo>
                  <a:lnTo>
                    <a:pt x="6863675" y="1249121"/>
                  </a:lnTo>
                  <a:close/>
                  <a:moveTo>
                    <a:pt x="6863675" y="1254991"/>
                  </a:moveTo>
                  <a:lnTo>
                    <a:pt x="6863675" y="1271054"/>
                  </a:lnTo>
                  <a:lnTo>
                    <a:pt x="6826207" y="1271054"/>
                  </a:lnTo>
                  <a:lnTo>
                    <a:pt x="6826207" y="1255115"/>
                  </a:lnTo>
                  <a:close/>
                  <a:moveTo>
                    <a:pt x="6863675" y="1205122"/>
                  </a:moveTo>
                  <a:lnTo>
                    <a:pt x="6826207" y="1205122"/>
                  </a:lnTo>
                  <a:lnTo>
                    <a:pt x="6826207" y="1200816"/>
                  </a:lnTo>
                  <a:cubicBezTo>
                    <a:pt x="6829810" y="1199523"/>
                    <a:pt x="6832208" y="1196099"/>
                    <a:pt x="6832191" y="1192271"/>
                  </a:cubicBezTo>
                  <a:lnTo>
                    <a:pt x="6832191" y="1189058"/>
                  </a:lnTo>
                  <a:lnTo>
                    <a:pt x="6857566" y="1189058"/>
                  </a:lnTo>
                  <a:lnTo>
                    <a:pt x="6857566" y="1192271"/>
                  </a:lnTo>
                  <a:cubicBezTo>
                    <a:pt x="6857554" y="1196156"/>
                    <a:pt x="6860007" y="1199622"/>
                    <a:pt x="6863675" y="1200902"/>
                  </a:cubicBezTo>
                  <a:close/>
                  <a:moveTo>
                    <a:pt x="6832171" y="1183189"/>
                  </a:moveTo>
                  <a:lnTo>
                    <a:pt x="6832171" y="1167116"/>
                  </a:lnTo>
                  <a:lnTo>
                    <a:pt x="6857547" y="1167116"/>
                  </a:lnTo>
                  <a:lnTo>
                    <a:pt x="6857547" y="1183189"/>
                  </a:lnTo>
                  <a:close/>
                  <a:moveTo>
                    <a:pt x="6863819" y="1095247"/>
                  </a:moveTo>
                  <a:lnTo>
                    <a:pt x="6825391" y="1095247"/>
                  </a:lnTo>
                  <a:lnTo>
                    <a:pt x="6825391" y="1093866"/>
                  </a:lnTo>
                  <a:lnTo>
                    <a:pt x="6833840" y="1093866"/>
                  </a:lnTo>
                  <a:cubicBezTo>
                    <a:pt x="6835477" y="1093866"/>
                    <a:pt x="6836804" y="1092539"/>
                    <a:pt x="6836804" y="1090903"/>
                  </a:cubicBezTo>
                  <a:lnTo>
                    <a:pt x="6836804" y="1085983"/>
                  </a:lnTo>
                  <a:lnTo>
                    <a:pt x="6837513" y="1085983"/>
                  </a:lnTo>
                  <a:cubicBezTo>
                    <a:pt x="6837710" y="1085983"/>
                    <a:pt x="6837906" y="1085963"/>
                    <a:pt x="6838098" y="1085925"/>
                  </a:cubicBezTo>
                  <a:cubicBezTo>
                    <a:pt x="6839468" y="1085645"/>
                    <a:pt x="6840455" y="1084446"/>
                    <a:pt x="6840467" y="1083048"/>
                  </a:cubicBezTo>
                  <a:lnTo>
                    <a:pt x="6840467" y="1079212"/>
                  </a:lnTo>
                  <a:lnTo>
                    <a:pt x="6854852" y="1079212"/>
                  </a:lnTo>
                  <a:lnTo>
                    <a:pt x="6854852" y="1083048"/>
                  </a:lnTo>
                  <a:cubicBezTo>
                    <a:pt x="6854852" y="1084592"/>
                    <a:pt x="6856037" y="1085877"/>
                    <a:pt x="6857576" y="1086002"/>
                  </a:cubicBezTo>
                  <a:lnTo>
                    <a:pt x="6857576" y="1090931"/>
                  </a:lnTo>
                  <a:cubicBezTo>
                    <a:pt x="6857576" y="1092564"/>
                    <a:pt x="6858897" y="1093889"/>
                    <a:pt x="6860530" y="1093895"/>
                  </a:cubicBezTo>
                  <a:lnTo>
                    <a:pt x="6863829" y="1093895"/>
                  </a:lnTo>
                  <a:close/>
                  <a:moveTo>
                    <a:pt x="6826207" y="1029295"/>
                  </a:moveTo>
                  <a:lnTo>
                    <a:pt x="6826207" y="1013232"/>
                  </a:lnTo>
                  <a:lnTo>
                    <a:pt x="6863675" y="1013232"/>
                  </a:lnTo>
                  <a:lnTo>
                    <a:pt x="6863675" y="1029295"/>
                  </a:lnTo>
                  <a:close/>
                  <a:moveTo>
                    <a:pt x="6863675" y="1035212"/>
                  </a:moveTo>
                  <a:lnTo>
                    <a:pt x="6863675" y="1051276"/>
                  </a:lnTo>
                  <a:lnTo>
                    <a:pt x="6826207" y="1051276"/>
                  </a:lnTo>
                  <a:lnTo>
                    <a:pt x="6826207" y="1035212"/>
                  </a:lnTo>
                  <a:close/>
                  <a:moveTo>
                    <a:pt x="6857566" y="955077"/>
                  </a:moveTo>
                  <a:lnTo>
                    <a:pt x="6857566" y="963344"/>
                  </a:lnTo>
                  <a:lnTo>
                    <a:pt x="6832191" y="963344"/>
                  </a:lnTo>
                  <a:lnTo>
                    <a:pt x="6832191" y="955077"/>
                  </a:lnTo>
                  <a:cubicBezTo>
                    <a:pt x="6832190" y="953895"/>
                    <a:pt x="6831484" y="952827"/>
                    <a:pt x="6830397" y="952363"/>
                  </a:cubicBezTo>
                  <a:cubicBezTo>
                    <a:pt x="6830028" y="952202"/>
                    <a:pt x="6829630" y="952120"/>
                    <a:pt x="6829227" y="952123"/>
                  </a:cubicBezTo>
                  <a:lnTo>
                    <a:pt x="6823109" y="952123"/>
                  </a:lnTo>
                  <a:cubicBezTo>
                    <a:pt x="6821476" y="952123"/>
                    <a:pt x="6820151" y="953444"/>
                    <a:pt x="6820146" y="955077"/>
                  </a:cubicBezTo>
                  <a:lnTo>
                    <a:pt x="6820145" y="955173"/>
                  </a:lnTo>
                  <a:lnTo>
                    <a:pt x="6812866" y="955173"/>
                  </a:lnTo>
                  <a:lnTo>
                    <a:pt x="6812866" y="947270"/>
                  </a:lnTo>
                  <a:lnTo>
                    <a:pt x="6863915" y="947270"/>
                  </a:lnTo>
                  <a:lnTo>
                    <a:pt x="6863915" y="952123"/>
                  </a:lnTo>
                  <a:lnTo>
                    <a:pt x="6860520" y="952123"/>
                  </a:lnTo>
                  <a:cubicBezTo>
                    <a:pt x="6858889" y="952112"/>
                    <a:pt x="6857558" y="953426"/>
                    <a:pt x="6857547" y="955057"/>
                  </a:cubicBezTo>
                  <a:cubicBezTo>
                    <a:pt x="6857547" y="955073"/>
                    <a:pt x="6857547" y="955090"/>
                    <a:pt x="6857547" y="955106"/>
                  </a:cubicBezTo>
                  <a:close/>
                  <a:moveTo>
                    <a:pt x="6822399" y="934180"/>
                  </a:moveTo>
                  <a:lnTo>
                    <a:pt x="6822399" y="934180"/>
                  </a:lnTo>
                  <a:cubicBezTo>
                    <a:pt x="6823182" y="934179"/>
                    <a:pt x="6823934" y="933869"/>
                    <a:pt x="6824490" y="933317"/>
                  </a:cubicBezTo>
                  <a:cubicBezTo>
                    <a:pt x="6825051" y="932762"/>
                    <a:pt x="6825366" y="932005"/>
                    <a:pt x="6825363" y="931216"/>
                  </a:cubicBezTo>
                  <a:lnTo>
                    <a:pt x="6825362" y="925299"/>
                  </a:lnTo>
                  <a:lnTo>
                    <a:pt x="6863790" y="925299"/>
                  </a:lnTo>
                  <a:lnTo>
                    <a:pt x="6863790" y="931216"/>
                  </a:lnTo>
                  <a:cubicBezTo>
                    <a:pt x="6863790" y="932849"/>
                    <a:pt x="6865111" y="934174"/>
                    <a:pt x="6866744" y="934180"/>
                  </a:cubicBezTo>
                  <a:lnTo>
                    <a:pt x="6871127" y="934180"/>
                  </a:lnTo>
                  <a:lnTo>
                    <a:pt x="6871127" y="941353"/>
                  </a:lnTo>
                  <a:lnTo>
                    <a:pt x="6822399" y="941353"/>
                  </a:lnTo>
                  <a:close/>
                  <a:moveTo>
                    <a:pt x="6863819" y="919373"/>
                  </a:moveTo>
                  <a:lnTo>
                    <a:pt x="6825391" y="919373"/>
                  </a:lnTo>
                  <a:lnTo>
                    <a:pt x="6825391" y="915297"/>
                  </a:lnTo>
                  <a:lnTo>
                    <a:pt x="6833840" y="915297"/>
                  </a:lnTo>
                  <a:cubicBezTo>
                    <a:pt x="6835477" y="915297"/>
                    <a:pt x="6836804" y="913970"/>
                    <a:pt x="6836804" y="912333"/>
                  </a:cubicBezTo>
                  <a:cubicBezTo>
                    <a:pt x="6836804" y="912330"/>
                    <a:pt x="6836804" y="912327"/>
                    <a:pt x="6836804" y="912324"/>
                  </a:cubicBezTo>
                  <a:lnTo>
                    <a:pt x="6836804" y="907404"/>
                  </a:lnTo>
                  <a:lnTo>
                    <a:pt x="6837513" y="907404"/>
                  </a:lnTo>
                  <a:cubicBezTo>
                    <a:pt x="6839145" y="907404"/>
                    <a:pt x="6840467" y="906082"/>
                    <a:pt x="6840467" y="904450"/>
                  </a:cubicBezTo>
                  <a:lnTo>
                    <a:pt x="6840467" y="903309"/>
                  </a:lnTo>
                  <a:lnTo>
                    <a:pt x="6854852" y="903309"/>
                  </a:lnTo>
                  <a:lnTo>
                    <a:pt x="6854852" y="904450"/>
                  </a:lnTo>
                  <a:cubicBezTo>
                    <a:pt x="6854853" y="904845"/>
                    <a:pt x="6854931" y="905236"/>
                    <a:pt x="6855082" y="905601"/>
                  </a:cubicBezTo>
                  <a:cubicBezTo>
                    <a:pt x="6855515" y="906617"/>
                    <a:pt x="6856476" y="907308"/>
                    <a:pt x="6857576" y="907394"/>
                  </a:cubicBezTo>
                  <a:lnTo>
                    <a:pt x="6857576" y="912324"/>
                  </a:lnTo>
                  <a:cubicBezTo>
                    <a:pt x="6857574" y="913111"/>
                    <a:pt x="6857884" y="913866"/>
                    <a:pt x="6858439" y="914424"/>
                  </a:cubicBezTo>
                  <a:lnTo>
                    <a:pt x="6858439" y="914424"/>
                  </a:lnTo>
                  <a:cubicBezTo>
                    <a:pt x="6858992" y="914981"/>
                    <a:pt x="6859745" y="915295"/>
                    <a:pt x="6860530" y="915297"/>
                  </a:cubicBezTo>
                  <a:lnTo>
                    <a:pt x="6863829" y="915297"/>
                  </a:lnTo>
                  <a:close/>
                  <a:moveTo>
                    <a:pt x="6826207" y="853421"/>
                  </a:moveTo>
                  <a:lnTo>
                    <a:pt x="6826207" y="837386"/>
                  </a:lnTo>
                  <a:lnTo>
                    <a:pt x="6863675" y="837386"/>
                  </a:lnTo>
                  <a:lnTo>
                    <a:pt x="6863675" y="853450"/>
                  </a:lnTo>
                  <a:close/>
                  <a:moveTo>
                    <a:pt x="6863675" y="859338"/>
                  </a:moveTo>
                  <a:lnTo>
                    <a:pt x="6863675" y="875402"/>
                  </a:lnTo>
                  <a:lnTo>
                    <a:pt x="6826207" y="875402"/>
                  </a:lnTo>
                  <a:lnTo>
                    <a:pt x="6826207" y="859367"/>
                  </a:lnTo>
                  <a:close/>
                  <a:moveTo>
                    <a:pt x="6747039" y="837357"/>
                  </a:moveTo>
                  <a:lnTo>
                    <a:pt x="6747039" y="853421"/>
                  </a:lnTo>
                  <a:lnTo>
                    <a:pt x="6710779" y="853421"/>
                  </a:lnTo>
                  <a:lnTo>
                    <a:pt x="6710779" y="837386"/>
                  </a:lnTo>
                  <a:close/>
                  <a:moveTo>
                    <a:pt x="6707892" y="859338"/>
                  </a:moveTo>
                  <a:lnTo>
                    <a:pt x="6747039" y="859338"/>
                  </a:lnTo>
                  <a:lnTo>
                    <a:pt x="6747039" y="875402"/>
                  </a:lnTo>
                  <a:lnTo>
                    <a:pt x="6707892" y="875402"/>
                  </a:lnTo>
                  <a:close/>
                  <a:moveTo>
                    <a:pt x="6718442" y="912333"/>
                  </a:moveTo>
                  <a:lnTo>
                    <a:pt x="6718442" y="907404"/>
                  </a:lnTo>
                  <a:lnTo>
                    <a:pt x="6719151" y="907404"/>
                  </a:lnTo>
                  <a:cubicBezTo>
                    <a:pt x="6720784" y="907404"/>
                    <a:pt x="6722109" y="906083"/>
                    <a:pt x="6722114" y="904450"/>
                  </a:cubicBezTo>
                  <a:lnTo>
                    <a:pt x="6722115" y="903309"/>
                  </a:lnTo>
                  <a:lnTo>
                    <a:pt x="6738159" y="903309"/>
                  </a:lnTo>
                  <a:lnTo>
                    <a:pt x="6738159" y="904450"/>
                  </a:lnTo>
                  <a:cubicBezTo>
                    <a:pt x="6738157" y="904842"/>
                    <a:pt x="6738235" y="905231"/>
                    <a:pt x="6738389" y="905591"/>
                  </a:cubicBezTo>
                  <a:cubicBezTo>
                    <a:pt x="6738814" y="906611"/>
                    <a:pt x="6739773" y="907307"/>
                    <a:pt x="6740873" y="907394"/>
                  </a:cubicBezTo>
                  <a:lnTo>
                    <a:pt x="6740873" y="912324"/>
                  </a:lnTo>
                  <a:cubicBezTo>
                    <a:pt x="6740878" y="913960"/>
                    <a:pt x="6742201" y="915286"/>
                    <a:pt x="6743836" y="915297"/>
                  </a:cubicBezTo>
                  <a:lnTo>
                    <a:pt x="6747126" y="915297"/>
                  </a:lnTo>
                  <a:lnTo>
                    <a:pt x="6747126" y="919373"/>
                  </a:lnTo>
                  <a:lnTo>
                    <a:pt x="6707029" y="919373"/>
                  </a:lnTo>
                  <a:lnTo>
                    <a:pt x="6707029" y="915297"/>
                  </a:lnTo>
                  <a:lnTo>
                    <a:pt x="6715488" y="915297"/>
                  </a:lnTo>
                  <a:cubicBezTo>
                    <a:pt x="6717121" y="915307"/>
                    <a:pt x="6718454" y="913995"/>
                    <a:pt x="6718470" y="912362"/>
                  </a:cubicBezTo>
                  <a:close/>
                  <a:moveTo>
                    <a:pt x="6688607" y="915297"/>
                  </a:moveTo>
                  <a:lnTo>
                    <a:pt x="6688607" y="919373"/>
                  </a:lnTo>
                  <a:lnTo>
                    <a:pt x="6647234" y="919373"/>
                  </a:lnTo>
                  <a:lnTo>
                    <a:pt x="6647234" y="915297"/>
                  </a:lnTo>
                  <a:close/>
                  <a:moveTo>
                    <a:pt x="6694524" y="919286"/>
                  </a:moveTo>
                  <a:lnTo>
                    <a:pt x="6694524" y="915287"/>
                  </a:lnTo>
                  <a:lnTo>
                    <a:pt x="6701102" y="915287"/>
                  </a:lnTo>
                  <a:lnTo>
                    <a:pt x="6701102" y="919286"/>
                  </a:lnTo>
                  <a:close/>
                  <a:moveTo>
                    <a:pt x="6694524" y="928263"/>
                  </a:moveTo>
                  <a:lnTo>
                    <a:pt x="6694524" y="925213"/>
                  </a:lnTo>
                  <a:lnTo>
                    <a:pt x="6701102" y="925213"/>
                  </a:lnTo>
                  <a:lnTo>
                    <a:pt x="6701102" y="928263"/>
                  </a:lnTo>
                  <a:close/>
                  <a:moveTo>
                    <a:pt x="6641921" y="947270"/>
                  </a:moveTo>
                  <a:lnTo>
                    <a:pt x="6692961" y="947270"/>
                  </a:lnTo>
                  <a:lnTo>
                    <a:pt x="6692961" y="955173"/>
                  </a:lnTo>
                  <a:lnTo>
                    <a:pt x="6641921" y="955173"/>
                  </a:lnTo>
                  <a:close/>
                  <a:moveTo>
                    <a:pt x="6656096" y="925290"/>
                  </a:moveTo>
                  <a:lnTo>
                    <a:pt x="6688597" y="925290"/>
                  </a:lnTo>
                  <a:lnTo>
                    <a:pt x="6688597" y="931207"/>
                  </a:lnTo>
                  <a:cubicBezTo>
                    <a:pt x="6688597" y="932840"/>
                    <a:pt x="6689918" y="934165"/>
                    <a:pt x="6691551" y="934170"/>
                  </a:cubicBezTo>
                  <a:lnTo>
                    <a:pt x="6704018" y="934170"/>
                  </a:lnTo>
                  <a:cubicBezTo>
                    <a:pt x="6704276" y="934167"/>
                    <a:pt x="6704534" y="934135"/>
                    <a:pt x="6704785" y="934074"/>
                  </a:cubicBezTo>
                  <a:lnTo>
                    <a:pt x="6704785" y="941344"/>
                  </a:lnTo>
                  <a:lnTo>
                    <a:pt x="6656058" y="941344"/>
                  </a:lnTo>
                  <a:close/>
                  <a:moveTo>
                    <a:pt x="6698925" y="947270"/>
                  </a:moveTo>
                  <a:lnTo>
                    <a:pt x="6749965" y="947270"/>
                  </a:lnTo>
                  <a:lnTo>
                    <a:pt x="6749965" y="952113"/>
                  </a:lnTo>
                  <a:lnTo>
                    <a:pt x="6743865" y="952113"/>
                  </a:lnTo>
                  <a:cubicBezTo>
                    <a:pt x="6742232" y="952113"/>
                    <a:pt x="6740907" y="953434"/>
                    <a:pt x="6740902" y="955067"/>
                  </a:cubicBezTo>
                  <a:lnTo>
                    <a:pt x="6740902" y="963334"/>
                  </a:lnTo>
                  <a:lnTo>
                    <a:pt x="6713848" y="963334"/>
                  </a:lnTo>
                  <a:lnTo>
                    <a:pt x="6713848" y="955067"/>
                  </a:lnTo>
                  <a:cubicBezTo>
                    <a:pt x="6713848" y="953436"/>
                    <a:pt x="6712525" y="952113"/>
                    <a:pt x="6710894" y="952113"/>
                  </a:cubicBezTo>
                  <a:lnTo>
                    <a:pt x="6704776" y="952113"/>
                  </a:lnTo>
                  <a:cubicBezTo>
                    <a:pt x="6703143" y="952113"/>
                    <a:pt x="6701817" y="953434"/>
                    <a:pt x="6701812" y="955067"/>
                  </a:cubicBezTo>
                  <a:lnTo>
                    <a:pt x="6701812" y="955163"/>
                  </a:lnTo>
                  <a:lnTo>
                    <a:pt x="6698935" y="955163"/>
                  </a:lnTo>
                  <a:close/>
                  <a:moveTo>
                    <a:pt x="6717147" y="1093358"/>
                  </a:moveTo>
                  <a:cubicBezTo>
                    <a:pt x="6717962" y="1092807"/>
                    <a:pt x="6718451" y="1091887"/>
                    <a:pt x="6718451" y="1090902"/>
                  </a:cubicBezTo>
                  <a:lnTo>
                    <a:pt x="6718451" y="1085983"/>
                  </a:lnTo>
                  <a:lnTo>
                    <a:pt x="6719161" y="1085983"/>
                  </a:lnTo>
                  <a:cubicBezTo>
                    <a:pt x="6719553" y="1085985"/>
                    <a:pt x="6719941" y="1085906"/>
                    <a:pt x="6720302" y="1085753"/>
                  </a:cubicBezTo>
                  <a:lnTo>
                    <a:pt x="6720302" y="1085753"/>
                  </a:lnTo>
                  <a:cubicBezTo>
                    <a:pt x="6721403" y="1085290"/>
                    <a:pt x="6722121" y="1084214"/>
                    <a:pt x="6722124" y="1083020"/>
                  </a:cubicBezTo>
                  <a:lnTo>
                    <a:pt x="6722124" y="1079183"/>
                  </a:lnTo>
                  <a:lnTo>
                    <a:pt x="6738168" y="1079183"/>
                  </a:lnTo>
                  <a:lnTo>
                    <a:pt x="6738168" y="1083020"/>
                  </a:lnTo>
                  <a:cubicBezTo>
                    <a:pt x="6738168" y="1084560"/>
                    <a:pt x="6739348" y="1085844"/>
                    <a:pt x="6740882" y="1085973"/>
                  </a:cubicBezTo>
                  <a:lnTo>
                    <a:pt x="6740882" y="1090903"/>
                  </a:lnTo>
                  <a:cubicBezTo>
                    <a:pt x="6740888" y="1092537"/>
                    <a:pt x="6742211" y="1093861"/>
                    <a:pt x="6743846" y="1093866"/>
                  </a:cubicBezTo>
                  <a:lnTo>
                    <a:pt x="6747135" y="1093866"/>
                  </a:lnTo>
                  <a:lnTo>
                    <a:pt x="6747135" y="1095247"/>
                  </a:lnTo>
                  <a:lnTo>
                    <a:pt x="6707039" y="1095247"/>
                  </a:lnTo>
                  <a:lnTo>
                    <a:pt x="6707039" y="1093866"/>
                  </a:lnTo>
                  <a:lnTo>
                    <a:pt x="6715488" y="1093866"/>
                  </a:lnTo>
                  <a:cubicBezTo>
                    <a:pt x="6716083" y="1093879"/>
                    <a:pt x="6716668" y="1093712"/>
                    <a:pt x="6717166" y="1093386"/>
                  </a:cubicBezTo>
                  <a:close/>
                  <a:moveTo>
                    <a:pt x="6692980" y="1123154"/>
                  </a:moveTo>
                  <a:lnTo>
                    <a:pt x="6692980" y="1135353"/>
                  </a:lnTo>
                  <a:lnTo>
                    <a:pt x="6641921" y="1135353"/>
                  </a:lnTo>
                  <a:lnTo>
                    <a:pt x="6641921" y="1123154"/>
                  </a:lnTo>
                  <a:close/>
                  <a:moveTo>
                    <a:pt x="6656115" y="1147389"/>
                  </a:moveTo>
                  <a:lnTo>
                    <a:pt x="6656115" y="1145135"/>
                  </a:lnTo>
                  <a:lnTo>
                    <a:pt x="6704843" y="1145135"/>
                  </a:lnTo>
                  <a:lnTo>
                    <a:pt x="6704843" y="1147389"/>
                  </a:lnTo>
                  <a:close/>
                  <a:moveTo>
                    <a:pt x="6704843" y="1161199"/>
                  </a:moveTo>
                  <a:lnTo>
                    <a:pt x="6656115" y="1161199"/>
                  </a:lnTo>
                  <a:lnTo>
                    <a:pt x="6656115" y="1153306"/>
                  </a:lnTo>
                  <a:lnTo>
                    <a:pt x="6704843" y="1153306"/>
                  </a:lnTo>
                  <a:close/>
                  <a:moveTo>
                    <a:pt x="6718451" y="1301215"/>
                  </a:moveTo>
                  <a:lnTo>
                    <a:pt x="6718451" y="1298990"/>
                  </a:lnTo>
                  <a:lnTo>
                    <a:pt x="6740882" y="1298990"/>
                  </a:lnTo>
                  <a:lnTo>
                    <a:pt x="6740882" y="1301215"/>
                  </a:lnTo>
                  <a:cubicBezTo>
                    <a:pt x="6740882" y="1302847"/>
                    <a:pt x="6742205" y="1304169"/>
                    <a:pt x="6743836" y="1304169"/>
                  </a:cubicBezTo>
                  <a:cubicBezTo>
                    <a:pt x="6743840" y="1304169"/>
                    <a:pt x="6743843" y="1304169"/>
                    <a:pt x="6743846" y="1304169"/>
                  </a:cubicBezTo>
                  <a:lnTo>
                    <a:pt x="6747135" y="1304169"/>
                  </a:lnTo>
                  <a:lnTo>
                    <a:pt x="6747135" y="1315064"/>
                  </a:lnTo>
                  <a:lnTo>
                    <a:pt x="6707039" y="1315064"/>
                  </a:lnTo>
                  <a:lnTo>
                    <a:pt x="6707039" y="1304169"/>
                  </a:lnTo>
                  <a:lnTo>
                    <a:pt x="6715498" y="1304169"/>
                  </a:lnTo>
                  <a:cubicBezTo>
                    <a:pt x="6717114" y="1304180"/>
                    <a:pt x="6718439" y="1302889"/>
                    <a:pt x="6718471" y="1301273"/>
                  </a:cubicBezTo>
                  <a:close/>
                  <a:moveTo>
                    <a:pt x="6702666" y="1375769"/>
                  </a:moveTo>
                  <a:cubicBezTo>
                    <a:pt x="6702108" y="1376323"/>
                    <a:pt x="6701794" y="1377075"/>
                    <a:pt x="6701793" y="1377860"/>
                  </a:cubicBezTo>
                  <a:lnTo>
                    <a:pt x="6701793" y="1377965"/>
                  </a:lnTo>
                  <a:lnTo>
                    <a:pt x="6656115" y="1377965"/>
                  </a:lnTo>
                  <a:lnTo>
                    <a:pt x="6656115" y="1364952"/>
                  </a:lnTo>
                  <a:lnTo>
                    <a:pt x="6704843" y="1364952"/>
                  </a:lnTo>
                  <a:lnTo>
                    <a:pt x="6704843" y="1374993"/>
                  </a:lnTo>
                  <a:lnTo>
                    <a:pt x="6704756" y="1374993"/>
                  </a:lnTo>
                  <a:cubicBezTo>
                    <a:pt x="6703983" y="1374988"/>
                    <a:pt x="6703239" y="1375288"/>
                    <a:pt x="6702685" y="1375827"/>
                  </a:cubicBezTo>
                  <a:close/>
                  <a:moveTo>
                    <a:pt x="6692980" y="1359025"/>
                  </a:moveTo>
                  <a:lnTo>
                    <a:pt x="6641921" y="1359025"/>
                  </a:lnTo>
                  <a:lnTo>
                    <a:pt x="6641921" y="1355083"/>
                  </a:lnTo>
                  <a:lnTo>
                    <a:pt x="6692961" y="1355083"/>
                  </a:lnTo>
                  <a:close/>
                  <a:moveTo>
                    <a:pt x="6755862" y="1359025"/>
                  </a:moveTo>
                  <a:lnTo>
                    <a:pt x="6755862" y="1355083"/>
                  </a:lnTo>
                  <a:lnTo>
                    <a:pt x="6806901" y="1355083"/>
                  </a:lnTo>
                  <a:lnTo>
                    <a:pt x="6806901" y="1359025"/>
                  </a:lnTo>
                  <a:lnTo>
                    <a:pt x="6755862" y="1359025"/>
                  </a:lnTo>
                  <a:close/>
                  <a:moveTo>
                    <a:pt x="6869698" y="1317135"/>
                  </a:moveTo>
                  <a:lnTo>
                    <a:pt x="6869698" y="1314085"/>
                  </a:lnTo>
                  <a:lnTo>
                    <a:pt x="6876277" y="1314085"/>
                  </a:lnTo>
                  <a:lnTo>
                    <a:pt x="6876277" y="1317135"/>
                  </a:lnTo>
                  <a:close/>
                  <a:moveTo>
                    <a:pt x="6869698" y="1308168"/>
                  </a:moveTo>
                  <a:lnTo>
                    <a:pt x="6869698" y="1304169"/>
                  </a:lnTo>
                  <a:lnTo>
                    <a:pt x="6876277" y="1304169"/>
                  </a:lnTo>
                  <a:lnTo>
                    <a:pt x="6876277" y="1308168"/>
                  </a:lnTo>
                  <a:close/>
                  <a:moveTo>
                    <a:pt x="6871088" y="1153277"/>
                  </a:moveTo>
                  <a:lnTo>
                    <a:pt x="6871088" y="1161170"/>
                  </a:lnTo>
                  <a:lnTo>
                    <a:pt x="6822361" y="1161170"/>
                  </a:lnTo>
                  <a:lnTo>
                    <a:pt x="6822361" y="1153277"/>
                  </a:lnTo>
                  <a:close/>
                  <a:moveTo>
                    <a:pt x="6812828" y="1135324"/>
                  </a:moveTo>
                  <a:lnTo>
                    <a:pt x="6812828" y="1123126"/>
                  </a:lnTo>
                  <a:lnTo>
                    <a:pt x="6863867" y="1123126"/>
                  </a:lnTo>
                  <a:lnTo>
                    <a:pt x="6863867" y="1135324"/>
                  </a:lnTo>
                  <a:close/>
                  <a:moveTo>
                    <a:pt x="6822361" y="1112720"/>
                  </a:moveTo>
                  <a:lnTo>
                    <a:pt x="6822361" y="1112720"/>
                  </a:lnTo>
                  <a:cubicBezTo>
                    <a:pt x="6823994" y="1112720"/>
                    <a:pt x="6825319" y="1111399"/>
                    <a:pt x="6825324" y="1109767"/>
                  </a:cubicBezTo>
                  <a:lnTo>
                    <a:pt x="6825324" y="1101135"/>
                  </a:lnTo>
                  <a:lnTo>
                    <a:pt x="6863752" y="1101135"/>
                  </a:lnTo>
                  <a:lnTo>
                    <a:pt x="6863752" y="1109766"/>
                  </a:lnTo>
                  <a:cubicBezTo>
                    <a:pt x="6863749" y="1110162"/>
                    <a:pt x="6863827" y="1110553"/>
                    <a:pt x="6863982" y="1110917"/>
                  </a:cubicBezTo>
                  <a:cubicBezTo>
                    <a:pt x="6864445" y="1112011"/>
                    <a:pt x="6865518" y="1112721"/>
                    <a:pt x="6866706" y="1112720"/>
                  </a:cubicBezTo>
                  <a:lnTo>
                    <a:pt x="6871127" y="1112720"/>
                  </a:lnTo>
                  <a:lnTo>
                    <a:pt x="6871127" y="1117199"/>
                  </a:lnTo>
                  <a:lnTo>
                    <a:pt x="6822399" y="1117199"/>
                  </a:lnTo>
                  <a:close/>
                  <a:moveTo>
                    <a:pt x="6876277" y="928234"/>
                  </a:moveTo>
                  <a:lnTo>
                    <a:pt x="6869698" y="928234"/>
                  </a:lnTo>
                  <a:lnTo>
                    <a:pt x="6869698" y="925213"/>
                  </a:lnTo>
                  <a:lnTo>
                    <a:pt x="6876277" y="925213"/>
                  </a:lnTo>
                  <a:close/>
                  <a:moveTo>
                    <a:pt x="6920852" y="947270"/>
                  </a:moveTo>
                  <a:lnTo>
                    <a:pt x="6920852" y="955173"/>
                  </a:lnTo>
                  <a:lnTo>
                    <a:pt x="6869813" y="955173"/>
                  </a:lnTo>
                  <a:lnTo>
                    <a:pt x="6869813" y="947270"/>
                  </a:lnTo>
                  <a:close/>
                  <a:moveTo>
                    <a:pt x="6924458" y="933307"/>
                  </a:moveTo>
                  <a:cubicBezTo>
                    <a:pt x="6924814" y="933673"/>
                    <a:pt x="6925260" y="933938"/>
                    <a:pt x="6925752" y="934074"/>
                  </a:cubicBezTo>
                  <a:lnTo>
                    <a:pt x="6925752" y="941353"/>
                  </a:lnTo>
                  <a:lnTo>
                    <a:pt x="6877025" y="941353"/>
                  </a:lnTo>
                  <a:lnTo>
                    <a:pt x="6877025" y="934180"/>
                  </a:lnTo>
                  <a:lnTo>
                    <a:pt x="6879259" y="934180"/>
                  </a:lnTo>
                  <a:cubicBezTo>
                    <a:pt x="6880892" y="934169"/>
                    <a:pt x="6882212" y="932849"/>
                    <a:pt x="6882223" y="931216"/>
                  </a:cubicBezTo>
                  <a:lnTo>
                    <a:pt x="6882223" y="925299"/>
                  </a:lnTo>
                  <a:lnTo>
                    <a:pt x="6923585" y="925299"/>
                  </a:lnTo>
                  <a:lnTo>
                    <a:pt x="6923585" y="931216"/>
                  </a:lnTo>
                  <a:cubicBezTo>
                    <a:pt x="6923570" y="932013"/>
                    <a:pt x="6923886" y="932781"/>
                    <a:pt x="6924458" y="933336"/>
                  </a:cubicBezTo>
                  <a:close/>
                  <a:moveTo>
                    <a:pt x="6869717" y="919286"/>
                  </a:moveTo>
                  <a:lnTo>
                    <a:pt x="6869717" y="915287"/>
                  </a:lnTo>
                  <a:lnTo>
                    <a:pt x="6876296" y="915287"/>
                  </a:lnTo>
                  <a:lnTo>
                    <a:pt x="6876296" y="919286"/>
                  </a:lnTo>
                  <a:close/>
                  <a:moveTo>
                    <a:pt x="6826053" y="779596"/>
                  </a:moveTo>
                  <a:lnTo>
                    <a:pt x="6826053" y="779490"/>
                  </a:lnTo>
                  <a:lnTo>
                    <a:pt x="6826245" y="779490"/>
                  </a:lnTo>
                  <a:lnTo>
                    <a:pt x="6826245" y="803466"/>
                  </a:lnTo>
                  <a:cubicBezTo>
                    <a:pt x="6826229" y="804661"/>
                    <a:pt x="6825549" y="805748"/>
                    <a:pt x="6824481" y="806285"/>
                  </a:cubicBezTo>
                  <a:cubicBezTo>
                    <a:pt x="6824069" y="806491"/>
                    <a:pt x="6823617" y="806602"/>
                    <a:pt x="6823157" y="806611"/>
                  </a:cubicBezTo>
                  <a:cubicBezTo>
                    <a:pt x="6821559" y="806668"/>
                    <a:pt x="6820289" y="807975"/>
                    <a:pt x="6820280" y="809575"/>
                  </a:cubicBezTo>
                  <a:lnTo>
                    <a:pt x="6820280" y="892846"/>
                  </a:lnTo>
                  <a:lnTo>
                    <a:pt x="6820222" y="892846"/>
                  </a:lnTo>
                  <a:lnTo>
                    <a:pt x="6820222" y="785705"/>
                  </a:lnTo>
                  <a:cubicBezTo>
                    <a:pt x="6820222" y="784073"/>
                    <a:pt x="6818900" y="782751"/>
                    <a:pt x="6817268" y="782751"/>
                  </a:cubicBezTo>
                  <a:lnTo>
                    <a:pt x="6756313" y="782751"/>
                  </a:lnTo>
                  <a:cubicBezTo>
                    <a:pt x="6754681" y="782751"/>
                    <a:pt x="6753359" y="784073"/>
                    <a:pt x="6753359" y="785705"/>
                  </a:cubicBezTo>
                  <a:lnTo>
                    <a:pt x="6753360" y="892817"/>
                  </a:lnTo>
                  <a:lnTo>
                    <a:pt x="6752956" y="892817"/>
                  </a:lnTo>
                  <a:lnTo>
                    <a:pt x="6752956" y="809555"/>
                  </a:lnTo>
                  <a:cubicBezTo>
                    <a:pt x="6752962" y="808963"/>
                    <a:pt x="6752784" y="808384"/>
                    <a:pt x="6752448" y="807896"/>
                  </a:cubicBezTo>
                  <a:cubicBezTo>
                    <a:pt x="6751899" y="807080"/>
                    <a:pt x="6750978" y="806590"/>
                    <a:pt x="6749993" y="806592"/>
                  </a:cubicBezTo>
                  <a:cubicBezTo>
                    <a:pt x="6748256" y="806592"/>
                    <a:pt x="6746848" y="805184"/>
                    <a:pt x="6746848" y="803446"/>
                  </a:cubicBezTo>
                  <a:lnTo>
                    <a:pt x="6746848" y="779471"/>
                  </a:lnTo>
                  <a:lnTo>
                    <a:pt x="6747039" y="779471"/>
                  </a:lnTo>
                  <a:lnTo>
                    <a:pt x="6747039" y="779576"/>
                  </a:lnTo>
                  <a:cubicBezTo>
                    <a:pt x="6747039" y="781208"/>
                    <a:pt x="6748362" y="782530"/>
                    <a:pt x="6749993" y="782530"/>
                  </a:cubicBezTo>
                  <a:lnTo>
                    <a:pt x="6823109" y="782530"/>
                  </a:lnTo>
                  <a:cubicBezTo>
                    <a:pt x="6824727" y="782520"/>
                    <a:pt x="6826038" y="781214"/>
                    <a:pt x="6826053" y="779596"/>
                  </a:cubicBezTo>
                  <a:close/>
                  <a:moveTo>
                    <a:pt x="6628495" y="907433"/>
                  </a:moveTo>
                  <a:lnTo>
                    <a:pt x="6712544" y="907433"/>
                  </a:lnTo>
                  <a:lnTo>
                    <a:pt x="6712544" y="909351"/>
                  </a:lnTo>
                  <a:lnTo>
                    <a:pt x="6628495" y="909351"/>
                  </a:lnTo>
                  <a:close/>
                  <a:moveTo>
                    <a:pt x="6641337" y="925213"/>
                  </a:moveTo>
                  <a:lnTo>
                    <a:pt x="6641337" y="928263"/>
                  </a:lnTo>
                  <a:lnTo>
                    <a:pt x="6634757" y="928263"/>
                  </a:lnTo>
                  <a:lnTo>
                    <a:pt x="6634757" y="925213"/>
                  </a:lnTo>
                  <a:close/>
                  <a:moveTo>
                    <a:pt x="6641337" y="915287"/>
                  </a:moveTo>
                  <a:lnTo>
                    <a:pt x="6641337" y="919286"/>
                  </a:lnTo>
                  <a:lnTo>
                    <a:pt x="6634757" y="919286"/>
                  </a:lnTo>
                  <a:lnTo>
                    <a:pt x="6634757" y="915287"/>
                  </a:lnTo>
                  <a:close/>
                  <a:moveTo>
                    <a:pt x="6696001" y="1012666"/>
                  </a:moveTo>
                  <a:lnTo>
                    <a:pt x="6696001" y="1071367"/>
                  </a:lnTo>
                  <a:lnTo>
                    <a:pt x="6671450" y="1071367"/>
                  </a:lnTo>
                  <a:lnTo>
                    <a:pt x="6671450" y="1012666"/>
                  </a:lnTo>
                  <a:close/>
                  <a:moveTo>
                    <a:pt x="6696001" y="967208"/>
                  </a:moveTo>
                  <a:lnTo>
                    <a:pt x="6696001" y="1006749"/>
                  </a:lnTo>
                  <a:lnTo>
                    <a:pt x="6671450" y="1006749"/>
                  </a:lnTo>
                  <a:lnTo>
                    <a:pt x="6671450" y="967208"/>
                  </a:lnTo>
                  <a:close/>
                  <a:moveTo>
                    <a:pt x="6640962" y="1006778"/>
                  </a:moveTo>
                  <a:lnTo>
                    <a:pt x="6640962" y="967237"/>
                  </a:lnTo>
                  <a:lnTo>
                    <a:pt x="6665513" y="967237"/>
                  </a:lnTo>
                  <a:lnTo>
                    <a:pt x="6665513" y="1006778"/>
                  </a:lnTo>
                  <a:close/>
                  <a:moveTo>
                    <a:pt x="6665513" y="1012695"/>
                  </a:moveTo>
                  <a:lnTo>
                    <a:pt x="6665513" y="1071396"/>
                  </a:lnTo>
                  <a:lnTo>
                    <a:pt x="6640962" y="1071396"/>
                  </a:lnTo>
                  <a:lnTo>
                    <a:pt x="6640962" y="1012695"/>
                  </a:lnTo>
                  <a:close/>
                  <a:moveTo>
                    <a:pt x="6628495" y="1086012"/>
                  </a:moveTo>
                  <a:lnTo>
                    <a:pt x="6712544" y="1086012"/>
                  </a:lnTo>
                  <a:lnTo>
                    <a:pt x="6712544" y="1087930"/>
                  </a:lnTo>
                  <a:lnTo>
                    <a:pt x="6628495" y="1087930"/>
                  </a:lnTo>
                  <a:close/>
                  <a:moveTo>
                    <a:pt x="6628495" y="1168401"/>
                  </a:moveTo>
                  <a:lnTo>
                    <a:pt x="6628697" y="1168401"/>
                  </a:lnTo>
                  <a:lnTo>
                    <a:pt x="6628697" y="1168506"/>
                  </a:lnTo>
                  <a:cubicBezTo>
                    <a:pt x="6628697" y="1170138"/>
                    <a:pt x="6630019" y="1171460"/>
                    <a:pt x="6631650" y="1171460"/>
                  </a:cubicBezTo>
                  <a:lnTo>
                    <a:pt x="6704766" y="1171460"/>
                  </a:lnTo>
                  <a:cubicBezTo>
                    <a:pt x="6706399" y="1171460"/>
                    <a:pt x="6707724" y="1170139"/>
                    <a:pt x="6707729" y="1168506"/>
                  </a:cubicBezTo>
                  <a:lnTo>
                    <a:pt x="6707729" y="1168401"/>
                  </a:lnTo>
                  <a:lnTo>
                    <a:pt x="6707921" y="1168401"/>
                  </a:lnTo>
                  <a:lnTo>
                    <a:pt x="6707921" y="1192376"/>
                  </a:lnTo>
                  <a:cubicBezTo>
                    <a:pt x="6707932" y="1192533"/>
                    <a:pt x="6707932" y="1192690"/>
                    <a:pt x="6707921" y="1192846"/>
                  </a:cubicBezTo>
                  <a:cubicBezTo>
                    <a:pt x="6707921" y="1192952"/>
                    <a:pt x="6707921" y="1193048"/>
                    <a:pt x="6707835" y="1193230"/>
                  </a:cubicBezTo>
                  <a:cubicBezTo>
                    <a:pt x="6707803" y="1193344"/>
                    <a:pt x="6707765" y="1193456"/>
                    <a:pt x="6707720" y="1193565"/>
                  </a:cubicBezTo>
                  <a:lnTo>
                    <a:pt x="6707672" y="1193661"/>
                  </a:lnTo>
                  <a:cubicBezTo>
                    <a:pt x="6707642" y="1193738"/>
                    <a:pt x="6707607" y="1193811"/>
                    <a:pt x="6707566" y="1193882"/>
                  </a:cubicBezTo>
                  <a:cubicBezTo>
                    <a:pt x="6707539" y="1193936"/>
                    <a:pt x="6707507" y="1193987"/>
                    <a:pt x="6707470" y="1194035"/>
                  </a:cubicBezTo>
                  <a:lnTo>
                    <a:pt x="6707394" y="1194160"/>
                  </a:lnTo>
                  <a:cubicBezTo>
                    <a:pt x="6707228" y="1194393"/>
                    <a:pt x="6707035" y="1194606"/>
                    <a:pt x="6706818" y="1194793"/>
                  </a:cubicBezTo>
                  <a:lnTo>
                    <a:pt x="6706559" y="1194985"/>
                  </a:lnTo>
                  <a:cubicBezTo>
                    <a:pt x="6706319" y="1195149"/>
                    <a:pt x="6706058" y="1195278"/>
                    <a:pt x="6705782" y="1195369"/>
                  </a:cubicBezTo>
                  <a:lnTo>
                    <a:pt x="6705533" y="1195445"/>
                  </a:lnTo>
                  <a:lnTo>
                    <a:pt x="6705964" y="1197306"/>
                  </a:lnTo>
                  <a:lnTo>
                    <a:pt x="6705428" y="1195464"/>
                  </a:lnTo>
                  <a:lnTo>
                    <a:pt x="6705140" y="1195464"/>
                  </a:lnTo>
                  <a:lnTo>
                    <a:pt x="6704872" y="1195464"/>
                  </a:lnTo>
                  <a:cubicBezTo>
                    <a:pt x="6703465" y="1195471"/>
                    <a:pt x="6702260" y="1196471"/>
                    <a:pt x="6701994" y="1197852"/>
                  </a:cubicBezTo>
                  <a:cubicBezTo>
                    <a:pt x="6701960" y="1198042"/>
                    <a:pt x="6701941" y="1198235"/>
                    <a:pt x="6701937" y="1198428"/>
                  </a:cubicBezTo>
                  <a:lnTo>
                    <a:pt x="6701937" y="1281690"/>
                  </a:lnTo>
                  <a:lnTo>
                    <a:pt x="6701879" y="1281690"/>
                  </a:lnTo>
                  <a:lnTo>
                    <a:pt x="6701879" y="1174615"/>
                  </a:lnTo>
                  <a:cubicBezTo>
                    <a:pt x="6701879" y="1172982"/>
                    <a:pt x="6700558" y="1171657"/>
                    <a:pt x="6698925" y="1171652"/>
                  </a:cubicBezTo>
                  <a:lnTo>
                    <a:pt x="6637970" y="1171652"/>
                  </a:lnTo>
                  <a:cubicBezTo>
                    <a:pt x="6636337" y="1171657"/>
                    <a:pt x="6635016" y="1172982"/>
                    <a:pt x="6635016" y="1174615"/>
                  </a:cubicBezTo>
                  <a:lnTo>
                    <a:pt x="6635016" y="1281728"/>
                  </a:lnTo>
                  <a:lnTo>
                    <a:pt x="6634614" y="1281728"/>
                  </a:lnTo>
                  <a:lnTo>
                    <a:pt x="6634614" y="1198466"/>
                  </a:lnTo>
                  <a:cubicBezTo>
                    <a:pt x="6634614" y="1196830"/>
                    <a:pt x="6633287" y="1195503"/>
                    <a:pt x="6631650" y="1195503"/>
                  </a:cubicBezTo>
                  <a:cubicBezTo>
                    <a:pt x="6629908" y="1195503"/>
                    <a:pt x="6628495" y="1194090"/>
                    <a:pt x="6628495" y="1192348"/>
                  </a:cubicBezTo>
                  <a:close/>
                  <a:moveTo>
                    <a:pt x="6628495" y="1296343"/>
                  </a:moveTo>
                  <a:lnTo>
                    <a:pt x="6712544" y="1296343"/>
                  </a:lnTo>
                  <a:lnTo>
                    <a:pt x="6712544" y="1298262"/>
                  </a:lnTo>
                  <a:lnTo>
                    <a:pt x="6628495" y="1298262"/>
                  </a:lnTo>
                  <a:close/>
                  <a:moveTo>
                    <a:pt x="6641327" y="1314143"/>
                  </a:moveTo>
                  <a:lnTo>
                    <a:pt x="6641327" y="1317193"/>
                  </a:lnTo>
                  <a:lnTo>
                    <a:pt x="6634748" y="1317193"/>
                  </a:lnTo>
                  <a:lnTo>
                    <a:pt x="6634748" y="1314143"/>
                  </a:lnTo>
                  <a:close/>
                  <a:moveTo>
                    <a:pt x="6641327" y="1304227"/>
                  </a:moveTo>
                  <a:lnTo>
                    <a:pt x="6641327" y="1308226"/>
                  </a:lnTo>
                  <a:lnTo>
                    <a:pt x="6634748" y="1308226"/>
                  </a:lnTo>
                  <a:lnTo>
                    <a:pt x="6634748" y="1304227"/>
                  </a:lnTo>
                  <a:close/>
                  <a:moveTo>
                    <a:pt x="6599130" y="1408971"/>
                  </a:moveTo>
                  <a:lnTo>
                    <a:pt x="6623556" y="1408971"/>
                  </a:lnTo>
                  <a:cubicBezTo>
                    <a:pt x="6623700" y="1409239"/>
                    <a:pt x="6623854" y="1409508"/>
                    <a:pt x="6624036" y="1409786"/>
                  </a:cubicBezTo>
                  <a:cubicBezTo>
                    <a:pt x="6624036" y="1409872"/>
                    <a:pt x="6624141" y="1409949"/>
                    <a:pt x="6624199" y="1410035"/>
                  </a:cubicBezTo>
                  <a:cubicBezTo>
                    <a:pt x="6624390" y="1410313"/>
                    <a:pt x="6624599" y="1410578"/>
                    <a:pt x="6624822" y="1410831"/>
                  </a:cubicBezTo>
                  <a:lnTo>
                    <a:pt x="6625023" y="1411042"/>
                  </a:lnTo>
                  <a:cubicBezTo>
                    <a:pt x="6625225" y="1411253"/>
                    <a:pt x="6625426" y="1411445"/>
                    <a:pt x="6625676" y="1411675"/>
                  </a:cubicBezTo>
                  <a:lnTo>
                    <a:pt x="6625849" y="1411819"/>
                  </a:lnTo>
                  <a:cubicBezTo>
                    <a:pt x="6626119" y="1412045"/>
                    <a:pt x="6626404" y="1412253"/>
                    <a:pt x="6626702" y="1412442"/>
                  </a:cubicBezTo>
                  <a:lnTo>
                    <a:pt x="6626922" y="1412586"/>
                  </a:lnTo>
                  <a:cubicBezTo>
                    <a:pt x="6627192" y="1412748"/>
                    <a:pt x="6627471" y="1412895"/>
                    <a:pt x="6627757" y="1413027"/>
                  </a:cubicBezTo>
                  <a:lnTo>
                    <a:pt x="6627920" y="1413114"/>
                  </a:lnTo>
                  <a:cubicBezTo>
                    <a:pt x="6628163" y="1413224"/>
                    <a:pt x="6628413" y="1413320"/>
                    <a:pt x="6628668" y="1413401"/>
                  </a:cubicBezTo>
                  <a:lnTo>
                    <a:pt x="6628668" y="1425034"/>
                  </a:lnTo>
                  <a:lnTo>
                    <a:pt x="6599130" y="1425034"/>
                  </a:lnTo>
                  <a:close/>
                  <a:moveTo>
                    <a:pt x="6640905" y="1494208"/>
                  </a:moveTo>
                  <a:lnTo>
                    <a:pt x="6640905" y="1435507"/>
                  </a:lnTo>
                  <a:lnTo>
                    <a:pt x="6665456" y="1435507"/>
                  </a:lnTo>
                  <a:lnTo>
                    <a:pt x="6665456" y="1494208"/>
                  </a:lnTo>
                  <a:close/>
                  <a:moveTo>
                    <a:pt x="6640905" y="1429590"/>
                  </a:moveTo>
                  <a:lnTo>
                    <a:pt x="6640905" y="1390059"/>
                  </a:lnTo>
                  <a:lnTo>
                    <a:pt x="6665456" y="1390059"/>
                  </a:lnTo>
                  <a:lnTo>
                    <a:pt x="6665456" y="1429590"/>
                  </a:lnTo>
                  <a:close/>
                  <a:moveTo>
                    <a:pt x="6671383" y="1429590"/>
                  </a:moveTo>
                  <a:lnTo>
                    <a:pt x="6671383" y="1390059"/>
                  </a:lnTo>
                  <a:lnTo>
                    <a:pt x="6695933" y="1390059"/>
                  </a:lnTo>
                  <a:lnTo>
                    <a:pt x="6695933" y="1429590"/>
                  </a:lnTo>
                  <a:close/>
                  <a:moveTo>
                    <a:pt x="6671383" y="1494208"/>
                  </a:moveTo>
                  <a:lnTo>
                    <a:pt x="6671383" y="1435507"/>
                  </a:lnTo>
                  <a:lnTo>
                    <a:pt x="6695933" y="1435507"/>
                  </a:lnTo>
                  <a:lnTo>
                    <a:pt x="6695933" y="1494208"/>
                  </a:lnTo>
                  <a:close/>
                  <a:moveTo>
                    <a:pt x="6707892" y="1404828"/>
                  </a:moveTo>
                  <a:cubicBezTo>
                    <a:pt x="6707902" y="1404978"/>
                    <a:pt x="6707902" y="1405128"/>
                    <a:pt x="6707892" y="1405278"/>
                  </a:cubicBezTo>
                  <a:cubicBezTo>
                    <a:pt x="6707713" y="1406443"/>
                    <a:pt x="6706905" y="1407413"/>
                    <a:pt x="6705792" y="1407801"/>
                  </a:cubicBezTo>
                  <a:lnTo>
                    <a:pt x="6705725" y="1407801"/>
                  </a:lnTo>
                  <a:lnTo>
                    <a:pt x="6705523" y="1407858"/>
                  </a:lnTo>
                  <a:lnTo>
                    <a:pt x="6705380" y="1407858"/>
                  </a:lnTo>
                  <a:lnTo>
                    <a:pt x="6705188" y="1407858"/>
                  </a:lnTo>
                  <a:lnTo>
                    <a:pt x="6704958" y="1407858"/>
                  </a:lnTo>
                  <a:lnTo>
                    <a:pt x="6704852" y="1407858"/>
                  </a:lnTo>
                  <a:cubicBezTo>
                    <a:pt x="6703680" y="1407878"/>
                    <a:pt x="6702629" y="1408589"/>
                    <a:pt x="6702177" y="1409671"/>
                  </a:cubicBezTo>
                  <a:cubicBezTo>
                    <a:pt x="6702023" y="1410032"/>
                    <a:pt x="6701945" y="1410420"/>
                    <a:pt x="6701946" y="1410812"/>
                  </a:cubicBezTo>
                  <a:lnTo>
                    <a:pt x="6701946" y="1494084"/>
                  </a:lnTo>
                  <a:lnTo>
                    <a:pt x="6701889" y="1494084"/>
                  </a:lnTo>
                  <a:lnTo>
                    <a:pt x="6701889" y="1387095"/>
                  </a:lnTo>
                  <a:cubicBezTo>
                    <a:pt x="6701889" y="1385463"/>
                    <a:pt x="6700568" y="1384137"/>
                    <a:pt x="6698935" y="1384132"/>
                  </a:cubicBezTo>
                  <a:lnTo>
                    <a:pt x="6637980" y="1384132"/>
                  </a:lnTo>
                  <a:cubicBezTo>
                    <a:pt x="6636347" y="1384137"/>
                    <a:pt x="6635026" y="1385463"/>
                    <a:pt x="6635026" y="1387095"/>
                  </a:cubicBezTo>
                  <a:lnTo>
                    <a:pt x="6635026" y="1494208"/>
                  </a:lnTo>
                  <a:lnTo>
                    <a:pt x="6634623" y="1494208"/>
                  </a:lnTo>
                  <a:lnTo>
                    <a:pt x="6634623" y="1410946"/>
                  </a:lnTo>
                  <a:cubicBezTo>
                    <a:pt x="6634623" y="1409310"/>
                    <a:pt x="6633297" y="1407983"/>
                    <a:pt x="6631660" y="1407983"/>
                  </a:cubicBezTo>
                  <a:cubicBezTo>
                    <a:pt x="6631548" y="1407992"/>
                    <a:pt x="6631436" y="1407992"/>
                    <a:pt x="6631324" y="1407983"/>
                  </a:cubicBezTo>
                  <a:cubicBezTo>
                    <a:pt x="6631211" y="1407973"/>
                    <a:pt x="6631099" y="1407954"/>
                    <a:pt x="6630989" y="1407925"/>
                  </a:cubicBezTo>
                  <a:lnTo>
                    <a:pt x="6630778" y="1407925"/>
                  </a:lnTo>
                  <a:lnTo>
                    <a:pt x="6630672" y="1407925"/>
                  </a:lnTo>
                  <a:lnTo>
                    <a:pt x="6630413" y="1407829"/>
                  </a:lnTo>
                  <a:lnTo>
                    <a:pt x="6630145" y="1407705"/>
                  </a:lnTo>
                  <a:lnTo>
                    <a:pt x="6629905" y="1407551"/>
                  </a:lnTo>
                  <a:cubicBezTo>
                    <a:pt x="6629738" y="1407436"/>
                    <a:pt x="6629581" y="1407308"/>
                    <a:pt x="6629435" y="1407168"/>
                  </a:cubicBezTo>
                  <a:cubicBezTo>
                    <a:pt x="6629355" y="1407087"/>
                    <a:pt x="6629281" y="1407000"/>
                    <a:pt x="6629214" y="1406909"/>
                  </a:cubicBezTo>
                  <a:cubicBezTo>
                    <a:pt x="6629143" y="1406831"/>
                    <a:pt x="6629079" y="1406748"/>
                    <a:pt x="6629022" y="1406659"/>
                  </a:cubicBezTo>
                  <a:lnTo>
                    <a:pt x="6628879" y="1406410"/>
                  </a:lnTo>
                  <a:cubicBezTo>
                    <a:pt x="6628843" y="1406348"/>
                    <a:pt x="6628811" y="1406284"/>
                    <a:pt x="6628783" y="1406218"/>
                  </a:cubicBezTo>
                  <a:lnTo>
                    <a:pt x="6628783" y="1406132"/>
                  </a:lnTo>
                  <a:cubicBezTo>
                    <a:pt x="6628783" y="1406074"/>
                    <a:pt x="6628783" y="1406017"/>
                    <a:pt x="6628716" y="1405950"/>
                  </a:cubicBezTo>
                  <a:lnTo>
                    <a:pt x="6628562" y="1405250"/>
                  </a:lnTo>
                  <a:cubicBezTo>
                    <a:pt x="6628562" y="1405144"/>
                    <a:pt x="6628562" y="1405039"/>
                    <a:pt x="6628562" y="1404933"/>
                  </a:cubicBezTo>
                  <a:lnTo>
                    <a:pt x="6628562" y="1380958"/>
                  </a:lnTo>
                  <a:lnTo>
                    <a:pt x="6628764" y="1380958"/>
                  </a:lnTo>
                  <a:lnTo>
                    <a:pt x="6628764" y="1381063"/>
                  </a:lnTo>
                  <a:cubicBezTo>
                    <a:pt x="6628764" y="1382694"/>
                    <a:pt x="6630086" y="1384017"/>
                    <a:pt x="6631717" y="1384017"/>
                  </a:cubicBezTo>
                  <a:lnTo>
                    <a:pt x="6704833" y="1384017"/>
                  </a:lnTo>
                  <a:cubicBezTo>
                    <a:pt x="6706466" y="1384017"/>
                    <a:pt x="6707791" y="1382696"/>
                    <a:pt x="6707796" y="1381063"/>
                  </a:cubicBezTo>
                  <a:lnTo>
                    <a:pt x="6707796" y="1380958"/>
                  </a:lnTo>
                  <a:lnTo>
                    <a:pt x="6707988" y="1380958"/>
                  </a:lnTo>
                  <a:close/>
                  <a:moveTo>
                    <a:pt x="6755843" y="1386990"/>
                  </a:moveTo>
                  <a:lnTo>
                    <a:pt x="6806882" y="1386990"/>
                  </a:lnTo>
                  <a:lnTo>
                    <a:pt x="6806882" y="1403053"/>
                  </a:lnTo>
                  <a:lnTo>
                    <a:pt x="6755843" y="1403053"/>
                  </a:lnTo>
                  <a:close/>
                  <a:moveTo>
                    <a:pt x="6858381" y="1375827"/>
                  </a:moveTo>
                  <a:cubicBezTo>
                    <a:pt x="6857817" y="1376375"/>
                    <a:pt x="6857502" y="1377131"/>
                    <a:pt x="6857509" y="1377918"/>
                  </a:cubicBezTo>
                  <a:lnTo>
                    <a:pt x="6857509" y="1381073"/>
                  </a:lnTo>
                  <a:lnTo>
                    <a:pt x="6822341" y="1381073"/>
                  </a:lnTo>
                  <a:lnTo>
                    <a:pt x="6822341" y="1365009"/>
                  </a:lnTo>
                  <a:lnTo>
                    <a:pt x="6871127" y="1365009"/>
                  </a:lnTo>
                  <a:lnTo>
                    <a:pt x="6871127" y="1378023"/>
                  </a:lnTo>
                  <a:lnTo>
                    <a:pt x="6869592" y="1378023"/>
                  </a:lnTo>
                  <a:lnTo>
                    <a:pt x="6869592" y="1377918"/>
                  </a:lnTo>
                  <a:cubicBezTo>
                    <a:pt x="6869593" y="1377331"/>
                    <a:pt x="6869419" y="1376757"/>
                    <a:pt x="6869094" y="1376268"/>
                  </a:cubicBezTo>
                  <a:lnTo>
                    <a:pt x="6869094" y="1376268"/>
                  </a:lnTo>
                  <a:cubicBezTo>
                    <a:pt x="6868545" y="1375456"/>
                    <a:pt x="6867628" y="1374971"/>
                    <a:pt x="6866648" y="1374973"/>
                  </a:cubicBezTo>
                  <a:lnTo>
                    <a:pt x="6860530" y="1374973"/>
                  </a:lnTo>
                  <a:cubicBezTo>
                    <a:pt x="6859739" y="1374956"/>
                    <a:pt x="6858976" y="1375265"/>
                    <a:pt x="6858420" y="1375827"/>
                  </a:cubicBezTo>
                  <a:close/>
                  <a:moveTo>
                    <a:pt x="6876986" y="1323081"/>
                  </a:moveTo>
                  <a:lnTo>
                    <a:pt x="6879221" y="1323081"/>
                  </a:lnTo>
                  <a:cubicBezTo>
                    <a:pt x="6880514" y="1323077"/>
                    <a:pt x="6881655" y="1322235"/>
                    <a:pt x="6882040" y="1321000"/>
                  </a:cubicBezTo>
                  <a:lnTo>
                    <a:pt x="6923681" y="1321000"/>
                  </a:lnTo>
                  <a:cubicBezTo>
                    <a:pt x="6923764" y="1321274"/>
                    <a:pt x="6923891" y="1321533"/>
                    <a:pt x="6924055" y="1321767"/>
                  </a:cubicBezTo>
                  <a:cubicBezTo>
                    <a:pt x="6924446" y="1322353"/>
                    <a:pt x="6925035" y="1322778"/>
                    <a:pt x="6925714" y="1322966"/>
                  </a:cubicBezTo>
                  <a:lnTo>
                    <a:pt x="6925714" y="1337063"/>
                  </a:lnTo>
                  <a:lnTo>
                    <a:pt x="6876986" y="1337063"/>
                  </a:lnTo>
                  <a:close/>
                  <a:moveTo>
                    <a:pt x="6860683" y="1290388"/>
                  </a:moveTo>
                  <a:lnTo>
                    <a:pt x="6860683" y="1287616"/>
                  </a:lnTo>
                  <a:lnTo>
                    <a:pt x="6951109" y="1287616"/>
                  </a:lnTo>
                  <a:lnTo>
                    <a:pt x="6951109" y="1290388"/>
                  </a:lnTo>
                  <a:close/>
                  <a:moveTo>
                    <a:pt x="6951109" y="1080056"/>
                  </a:moveTo>
                  <a:lnTo>
                    <a:pt x="6860683" y="1080056"/>
                  </a:lnTo>
                  <a:lnTo>
                    <a:pt x="6860683" y="1077275"/>
                  </a:lnTo>
                  <a:lnTo>
                    <a:pt x="6951109" y="1077275"/>
                  </a:lnTo>
                  <a:close/>
                  <a:moveTo>
                    <a:pt x="6875836" y="1071358"/>
                  </a:moveTo>
                  <a:lnTo>
                    <a:pt x="6875836" y="1012656"/>
                  </a:lnTo>
                  <a:lnTo>
                    <a:pt x="6900396" y="1012656"/>
                  </a:lnTo>
                  <a:lnTo>
                    <a:pt x="6900396" y="1071358"/>
                  </a:lnTo>
                  <a:close/>
                  <a:moveTo>
                    <a:pt x="6875836" y="1006739"/>
                  </a:moveTo>
                  <a:lnTo>
                    <a:pt x="6875836" y="967199"/>
                  </a:lnTo>
                  <a:lnTo>
                    <a:pt x="6900396" y="967199"/>
                  </a:lnTo>
                  <a:lnTo>
                    <a:pt x="6900396" y="1006739"/>
                  </a:lnTo>
                  <a:close/>
                  <a:moveTo>
                    <a:pt x="6906313" y="1006739"/>
                  </a:moveTo>
                  <a:lnTo>
                    <a:pt x="6906313" y="967199"/>
                  </a:lnTo>
                  <a:lnTo>
                    <a:pt x="6930873" y="967199"/>
                  </a:lnTo>
                  <a:lnTo>
                    <a:pt x="6930873" y="1006739"/>
                  </a:lnTo>
                  <a:close/>
                  <a:moveTo>
                    <a:pt x="6906313" y="1071358"/>
                  </a:moveTo>
                  <a:lnTo>
                    <a:pt x="6906313" y="1012656"/>
                  </a:lnTo>
                  <a:lnTo>
                    <a:pt x="6930873" y="1012656"/>
                  </a:lnTo>
                  <a:lnTo>
                    <a:pt x="6930873" y="1071358"/>
                  </a:lnTo>
                  <a:close/>
                  <a:moveTo>
                    <a:pt x="6860683" y="901477"/>
                  </a:moveTo>
                  <a:lnTo>
                    <a:pt x="6860683" y="898744"/>
                  </a:lnTo>
                  <a:lnTo>
                    <a:pt x="6951109" y="898744"/>
                  </a:lnTo>
                  <a:lnTo>
                    <a:pt x="6951109" y="901516"/>
                  </a:lnTo>
                  <a:close/>
                  <a:moveTo>
                    <a:pt x="6863838" y="773535"/>
                  </a:moveTo>
                  <a:lnTo>
                    <a:pt x="6860443" y="773535"/>
                  </a:lnTo>
                  <a:cubicBezTo>
                    <a:pt x="6860247" y="773535"/>
                    <a:pt x="6860051" y="773554"/>
                    <a:pt x="6859858" y="773592"/>
                  </a:cubicBezTo>
                  <a:cubicBezTo>
                    <a:pt x="6858491" y="773876"/>
                    <a:pt x="6857505" y="775073"/>
                    <a:pt x="6857489" y="776469"/>
                  </a:cubicBezTo>
                  <a:lnTo>
                    <a:pt x="6857489" y="787421"/>
                  </a:lnTo>
                  <a:lnTo>
                    <a:pt x="6832114" y="787421"/>
                  </a:lnTo>
                  <a:lnTo>
                    <a:pt x="6832114" y="776565"/>
                  </a:lnTo>
                  <a:cubicBezTo>
                    <a:pt x="6832114" y="774929"/>
                    <a:pt x="6830787" y="773602"/>
                    <a:pt x="6829151" y="773602"/>
                  </a:cubicBezTo>
                  <a:lnTo>
                    <a:pt x="6823032" y="773602"/>
                  </a:lnTo>
                  <a:cubicBezTo>
                    <a:pt x="6822637" y="773599"/>
                    <a:pt x="6822245" y="773677"/>
                    <a:pt x="6821881" y="773832"/>
                  </a:cubicBezTo>
                  <a:cubicBezTo>
                    <a:pt x="6820782" y="774295"/>
                    <a:pt x="6820068" y="775372"/>
                    <a:pt x="6820068" y="776565"/>
                  </a:cubicBezTo>
                  <a:lnTo>
                    <a:pt x="6820068" y="776661"/>
                  </a:lnTo>
                  <a:lnTo>
                    <a:pt x="6812790" y="776661"/>
                  </a:lnTo>
                  <a:lnTo>
                    <a:pt x="6812790" y="771463"/>
                  </a:lnTo>
                  <a:lnTo>
                    <a:pt x="6863838" y="771463"/>
                  </a:lnTo>
                  <a:close/>
                  <a:moveTo>
                    <a:pt x="6749907" y="773535"/>
                  </a:moveTo>
                  <a:lnTo>
                    <a:pt x="6743808" y="773535"/>
                  </a:lnTo>
                  <a:cubicBezTo>
                    <a:pt x="6743608" y="773534"/>
                    <a:pt x="6743409" y="773554"/>
                    <a:pt x="6743213" y="773592"/>
                  </a:cubicBezTo>
                  <a:cubicBezTo>
                    <a:pt x="6741846" y="773876"/>
                    <a:pt x="6740860" y="775073"/>
                    <a:pt x="6740844" y="776469"/>
                  </a:cubicBezTo>
                  <a:lnTo>
                    <a:pt x="6740844" y="787421"/>
                  </a:lnTo>
                  <a:lnTo>
                    <a:pt x="6713848" y="787421"/>
                  </a:lnTo>
                  <a:lnTo>
                    <a:pt x="6713848" y="776565"/>
                  </a:lnTo>
                  <a:cubicBezTo>
                    <a:pt x="6713854" y="775376"/>
                    <a:pt x="6713142" y="774300"/>
                    <a:pt x="6712045" y="773841"/>
                  </a:cubicBezTo>
                  <a:cubicBezTo>
                    <a:pt x="6711679" y="773682"/>
                    <a:pt x="6711284" y="773600"/>
                    <a:pt x="6710885" y="773602"/>
                  </a:cubicBezTo>
                  <a:lnTo>
                    <a:pt x="6704776" y="773602"/>
                  </a:lnTo>
                  <a:cubicBezTo>
                    <a:pt x="6704576" y="773601"/>
                    <a:pt x="6704377" y="773621"/>
                    <a:pt x="6704181" y="773659"/>
                  </a:cubicBezTo>
                  <a:cubicBezTo>
                    <a:pt x="6702813" y="773943"/>
                    <a:pt x="6701828" y="775140"/>
                    <a:pt x="6701812" y="776536"/>
                  </a:cubicBezTo>
                  <a:lnTo>
                    <a:pt x="6701812" y="776632"/>
                  </a:lnTo>
                  <a:lnTo>
                    <a:pt x="6698935" y="776632"/>
                  </a:lnTo>
                  <a:lnTo>
                    <a:pt x="6698935" y="771434"/>
                  </a:lnTo>
                  <a:lnTo>
                    <a:pt x="6749974" y="771434"/>
                  </a:lnTo>
                  <a:close/>
                  <a:moveTo>
                    <a:pt x="6640962" y="892817"/>
                  </a:moveTo>
                  <a:lnTo>
                    <a:pt x="6640962" y="834106"/>
                  </a:lnTo>
                  <a:lnTo>
                    <a:pt x="6665513" y="834106"/>
                  </a:lnTo>
                  <a:lnTo>
                    <a:pt x="6665513" y="892808"/>
                  </a:lnTo>
                  <a:close/>
                  <a:moveTo>
                    <a:pt x="6640962" y="828199"/>
                  </a:moveTo>
                  <a:lnTo>
                    <a:pt x="6640962" y="788668"/>
                  </a:lnTo>
                  <a:lnTo>
                    <a:pt x="6665513" y="788668"/>
                  </a:lnTo>
                  <a:lnTo>
                    <a:pt x="6665513" y="828199"/>
                  </a:lnTo>
                  <a:close/>
                  <a:moveTo>
                    <a:pt x="6671440" y="828199"/>
                  </a:moveTo>
                  <a:lnTo>
                    <a:pt x="6671440" y="788668"/>
                  </a:lnTo>
                  <a:lnTo>
                    <a:pt x="6695991" y="788668"/>
                  </a:lnTo>
                  <a:lnTo>
                    <a:pt x="6695991" y="828199"/>
                  </a:lnTo>
                  <a:close/>
                  <a:moveTo>
                    <a:pt x="6671440" y="892817"/>
                  </a:moveTo>
                  <a:lnTo>
                    <a:pt x="6671440" y="834106"/>
                  </a:lnTo>
                  <a:lnTo>
                    <a:pt x="6695991" y="834106"/>
                  </a:lnTo>
                  <a:lnTo>
                    <a:pt x="6695991" y="892808"/>
                  </a:lnTo>
                  <a:close/>
                  <a:moveTo>
                    <a:pt x="6716236" y="898744"/>
                  </a:moveTo>
                  <a:lnTo>
                    <a:pt x="6716236" y="901516"/>
                  </a:lnTo>
                  <a:lnTo>
                    <a:pt x="6625810" y="901516"/>
                  </a:lnTo>
                  <a:lnTo>
                    <a:pt x="6625810" y="898744"/>
                  </a:lnTo>
                  <a:close/>
                  <a:moveTo>
                    <a:pt x="6628495" y="958069"/>
                  </a:moveTo>
                  <a:lnTo>
                    <a:pt x="6628697" y="958069"/>
                  </a:lnTo>
                  <a:lnTo>
                    <a:pt x="6628697" y="958165"/>
                  </a:lnTo>
                  <a:cubicBezTo>
                    <a:pt x="6628691" y="958757"/>
                    <a:pt x="6628869" y="959336"/>
                    <a:pt x="6629205" y="959824"/>
                  </a:cubicBezTo>
                  <a:cubicBezTo>
                    <a:pt x="6629752" y="960638"/>
                    <a:pt x="6630669" y="961127"/>
                    <a:pt x="6631650" y="961128"/>
                  </a:cubicBezTo>
                  <a:lnTo>
                    <a:pt x="6704766" y="961128"/>
                  </a:lnTo>
                  <a:cubicBezTo>
                    <a:pt x="6704966" y="961125"/>
                    <a:pt x="6705165" y="961103"/>
                    <a:pt x="6705360" y="961061"/>
                  </a:cubicBezTo>
                  <a:cubicBezTo>
                    <a:pt x="6706730" y="960781"/>
                    <a:pt x="6707717" y="959582"/>
                    <a:pt x="6707729" y="958184"/>
                  </a:cubicBezTo>
                  <a:lnTo>
                    <a:pt x="6707729" y="958088"/>
                  </a:lnTo>
                  <a:lnTo>
                    <a:pt x="6707921" y="958088"/>
                  </a:lnTo>
                  <a:lnTo>
                    <a:pt x="6707921" y="982064"/>
                  </a:lnTo>
                  <a:cubicBezTo>
                    <a:pt x="6707933" y="982214"/>
                    <a:pt x="6707933" y="982364"/>
                    <a:pt x="6707921" y="982514"/>
                  </a:cubicBezTo>
                  <a:cubicBezTo>
                    <a:pt x="6707921" y="982620"/>
                    <a:pt x="6707921" y="982725"/>
                    <a:pt x="6707835" y="982908"/>
                  </a:cubicBezTo>
                  <a:cubicBezTo>
                    <a:pt x="6707809" y="983008"/>
                    <a:pt x="6707776" y="983108"/>
                    <a:pt x="6707739" y="983205"/>
                  </a:cubicBezTo>
                  <a:lnTo>
                    <a:pt x="6707662" y="983358"/>
                  </a:lnTo>
                  <a:cubicBezTo>
                    <a:pt x="6707634" y="983427"/>
                    <a:pt x="6707602" y="983494"/>
                    <a:pt x="6707566" y="983560"/>
                  </a:cubicBezTo>
                  <a:lnTo>
                    <a:pt x="6707470" y="983732"/>
                  </a:lnTo>
                  <a:lnTo>
                    <a:pt x="6707394" y="983838"/>
                  </a:lnTo>
                  <a:cubicBezTo>
                    <a:pt x="6707253" y="984044"/>
                    <a:pt x="6707088" y="984234"/>
                    <a:pt x="6706905" y="984404"/>
                  </a:cubicBezTo>
                  <a:lnTo>
                    <a:pt x="6706809" y="984480"/>
                  </a:lnTo>
                  <a:lnTo>
                    <a:pt x="6706607" y="984634"/>
                  </a:lnTo>
                  <a:lnTo>
                    <a:pt x="6706521" y="984691"/>
                  </a:lnTo>
                  <a:cubicBezTo>
                    <a:pt x="6706312" y="984826"/>
                    <a:pt x="6706090" y="984938"/>
                    <a:pt x="6705859" y="985027"/>
                  </a:cubicBezTo>
                  <a:lnTo>
                    <a:pt x="6705744" y="985027"/>
                  </a:lnTo>
                  <a:lnTo>
                    <a:pt x="6705552" y="985085"/>
                  </a:lnTo>
                  <a:lnTo>
                    <a:pt x="6705332" y="985085"/>
                  </a:lnTo>
                  <a:lnTo>
                    <a:pt x="6705236" y="985085"/>
                  </a:lnTo>
                  <a:cubicBezTo>
                    <a:pt x="6705118" y="985094"/>
                    <a:pt x="6704999" y="985094"/>
                    <a:pt x="6704881" y="985085"/>
                  </a:cubicBezTo>
                  <a:cubicBezTo>
                    <a:pt x="6703282" y="985141"/>
                    <a:pt x="6702013" y="986448"/>
                    <a:pt x="6702004" y="988048"/>
                  </a:cubicBezTo>
                  <a:lnTo>
                    <a:pt x="6702004" y="1071319"/>
                  </a:lnTo>
                  <a:lnTo>
                    <a:pt x="6701946" y="1071319"/>
                  </a:lnTo>
                  <a:lnTo>
                    <a:pt x="6701946" y="964283"/>
                  </a:lnTo>
                  <a:cubicBezTo>
                    <a:pt x="6701946" y="962651"/>
                    <a:pt x="6700625" y="961325"/>
                    <a:pt x="6698992" y="961320"/>
                  </a:cubicBezTo>
                  <a:lnTo>
                    <a:pt x="6638038" y="961320"/>
                  </a:lnTo>
                  <a:cubicBezTo>
                    <a:pt x="6636405" y="961325"/>
                    <a:pt x="6635084" y="962651"/>
                    <a:pt x="6635084" y="964283"/>
                  </a:cubicBezTo>
                  <a:lnTo>
                    <a:pt x="6635084" y="1071396"/>
                  </a:lnTo>
                  <a:lnTo>
                    <a:pt x="6634681" y="1071396"/>
                  </a:lnTo>
                  <a:lnTo>
                    <a:pt x="6634681" y="988125"/>
                  </a:lnTo>
                  <a:cubicBezTo>
                    <a:pt x="6634685" y="986941"/>
                    <a:pt x="6633978" y="985871"/>
                    <a:pt x="6632888" y="985411"/>
                  </a:cubicBezTo>
                  <a:cubicBezTo>
                    <a:pt x="6632120" y="985085"/>
                    <a:pt x="6631248" y="985238"/>
                    <a:pt x="6630499" y="984921"/>
                  </a:cubicBezTo>
                  <a:cubicBezTo>
                    <a:pt x="6629345" y="984429"/>
                    <a:pt x="6628592" y="983300"/>
                    <a:pt x="6628581" y="982044"/>
                  </a:cubicBezTo>
                  <a:close/>
                  <a:moveTo>
                    <a:pt x="6716207" y="1077313"/>
                  </a:moveTo>
                  <a:lnTo>
                    <a:pt x="6716207" y="1080094"/>
                  </a:lnTo>
                  <a:lnTo>
                    <a:pt x="6625781" y="1080094"/>
                  </a:lnTo>
                  <a:lnTo>
                    <a:pt x="6625781" y="1077313"/>
                  </a:lnTo>
                  <a:close/>
                  <a:moveTo>
                    <a:pt x="6599159" y="1101193"/>
                  </a:moveTo>
                  <a:lnTo>
                    <a:pt x="6628831" y="1101193"/>
                  </a:lnTo>
                  <a:lnTo>
                    <a:pt x="6628831" y="1109824"/>
                  </a:lnTo>
                  <a:cubicBezTo>
                    <a:pt x="6628834" y="1110807"/>
                    <a:pt x="6629322" y="1111726"/>
                    <a:pt x="6630135" y="1112279"/>
                  </a:cubicBezTo>
                  <a:lnTo>
                    <a:pt x="6630135" y="1112279"/>
                  </a:lnTo>
                  <a:cubicBezTo>
                    <a:pt x="6630627" y="1112606"/>
                    <a:pt x="6631204" y="1112779"/>
                    <a:pt x="6631794" y="1112778"/>
                  </a:cubicBezTo>
                  <a:lnTo>
                    <a:pt x="6644261" y="1112778"/>
                  </a:lnTo>
                  <a:cubicBezTo>
                    <a:pt x="6644657" y="1112781"/>
                    <a:pt x="6645049" y="1112703"/>
                    <a:pt x="6645412" y="1112548"/>
                  </a:cubicBezTo>
                  <a:cubicBezTo>
                    <a:pt x="6646510" y="1112088"/>
                    <a:pt x="6647225" y="1111014"/>
                    <a:pt x="6647225" y="1109824"/>
                  </a:cubicBezTo>
                  <a:lnTo>
                    <a:pt x="6647225" y="1101193"/>
                  </a:lnTo>
                  <a:lnTo>
                    <a:pt x="6650178" y="1101193"/>
                  </a:lnTo>
                  <a:lnTo>
                    <a:pt x="6650178" y="1117256"/>
                  </a:lnTo>
                  <a:lnTo>
                    <a:pt x="6599130" y="1117256"/>
                  </a:lnTo>
                  <a:close/>
                  <a:moveTo>
                    <a:pt x="6650207" y="1161227"/>
                  </a:moveTo>
                  <a:lnTo>
                    <a:pt x="6599168" y="1161227"/>
                  </a:lnTo>
                  <a:lnTo>
                    <a:pt x="6599168" y="1153335"/>
                  </a:lnTo>
                  <a:lnTo>
                    <a:pt x="6650207" y="1153335"/>
                  </a:lnTo>
                  <a:close/>
                  <a:moveTo>
                    <a:pt x="6599159" y="1189135"/>
                  </a:moveTo>
                  <a:lnTo>
                    <a:pt x="6622578" y="1189135"/>
                  </a:lnTo>
                  <a:lnTo>
                    <a:pt x="6622578" y="1192348"/>
                  </a:lnTo>
                  <a:cubicBezTo>
                    <a:pt x="6622576" y="1196233"/>
                    <a:pt x="6625030" y="1199695"/>
                    <a:pt x="6628697" y="1200979"/>
                  </a:cubicBezTo>
                  <a:lnTo>
                    <a:pt x="6628697" y="1205246"/>
                  </a:lnTo>
                  <a:lnTo>
                    <a:pt x="6599159" y="1205246"/>
                  </a:lnTo>
                  <a:close/>
                  <a:moveTo>
                    <a:pt x="6716207" y="1287655"/>
                  </a:moveTo>
                  <a:lnTo>
                    <a:pt x="6716207" y="1290426"/>
                  </a:lnTo>
                  <a:lnTo>
                    <a:pt x="6625781" y="1290426"/>
                  </a:lnTo>
                  <a:lnTo>
                    <a:pt x="6625781" y="1287655"/>
                  </a:lnTo>
                  <a:close/>
                  <a:moveTo>
                    <a:pt x="6599159" y="1321038"/>
                  </a:moveTo>
                  <a:lnTo>
                    <a:pt x="6628965" y="1321038"/>
                  </a:lnTo>
                  <a:cubicBezTo>
                    <a:pt x="6629349" y="1322278"/>
                    <a:pt x="6630497" y="1323122"/>
                    <a:pt x="6631795" y="1323119"/>
                  </a:cubicBezTo>
                  <a:lnTo>
                    <a:pt x="6644261" y="1323119"/>
                  </a:lnTo>
                  <a:cubicBezTo>
                    <a:pt x="6645576" y="1323141"/>
                    <a:pt x="6646747" y="1322293"/>
                    <a:pt x="6647138" y="1321038"/>
                  </a:cubicBezTo>
                  <a:lnTo>
                    <a:pt x="6650227" y="1321038"/>
                  </a:lnTo>
                  <a:lnTo>
                    <a:pt x="6650227" y="1337102"/>
                  </a:lnTo>
                  <a:lnTo>
                    <a:pt x="6599178" y="1337102"/>
                  </a:lnTo>
                  <a:close/>
                  <a:moveTo>
                    <a:pt x="6650207" y="1378023"/>
                  </a:moveTo>
                  <a:lnTo>
                    <a:pt x="6634614" y="1378023"/>
                  </a:lnTo>
                  <a:lnTo>
                    <a:pt x="6634614" y="1377918"/>
                  </a:lnTo>
                  <a:cubicBezTo>
                    <a:pt x="6634614" y="1377721"/>
                    <a:pt x="6634594" y="1377525"/>
                    <a:pt x="6634556" y="1377333"/>
                  </a:cubicBezTo>
                  <a:cubicBezTo>
                    <a:pt x="6634272" y="1375965"/>
                    <a:pt x="6633075" y="1374980"/>
                    <a:pt x="6631679" y="1374964"/>
                  </a:cubicBezTo>
                  <a:lnTo>
                    <a:pt x="6625570" y="1374964"/>
                  </a:lnTo>
                  <a:cubicBezTo>
                    <a:pt x="6623939" y="1374958"/>
                    <a:pt x="6622612" y="1376277"/>
                    <a:pt x="6622607" y="1377908"/>
                  </a:cubicBezTo>
                  <a:cubicBezTo>
                    <a:pt x="6622607" y="1377911"/>
                    <a:pt x="6622607" y="1377914"/>
                    <a:pt x="6622607" y="1377918"/>
                  </a:cubicBezTo>
                  <a:lnTo>
                    <a:pt x="6622607" y="1381073"/>
                  </a:lnTo>
                  <a:lnTo>
                    <a:pt x="6599188" y="1381073"/>
                  </a:lnTo>
                  <a:lnTo>
                    <a:pt x="6599188" y="1365000"/>
                  </a:lnTo>
                  <a:lnTo>
                    <a:pt x="6650236" y="1365000"/>
                  </a:lnTo>
                  <a:close/>
                  <a:moveTo>
                    <a:pt x="6641921" y="1562855"/>
                  </a:moveTo>
                  <a:lnTo>
                    <a:pt x="6674010" y="1562855"/>
                  </a:lnTo>
                  <a:lnTo>
                    <a:pt x="6651473" y="1578928"/>
                  </a:lnTo>
                  <a:lnTo>
                    <a:pt x="6641883" y="1578928"/>
                  </a:lnTo>
                  <a:close/>
                  <a:moveTo>
                    <a:pt x="6656096" y="1540874"/>
                  </a:moveTo>
                  <a:lnTo>
                    <a:pt x="6704823" y="1540874"/>
                  </a:lnTo>
                  <a:lnTo>
                    <a:pt x="6682306" y="1556937"/>
                  </a:lnTo>
                  <a:lnTo>
                    <a:pt x="6656096" y="1556937"/>
                  </a:lnTo>
                  <a:close/>
                  <a:moveTo>
                    <a:pt x="6707020" y="1532636"/>
                  </a:moveTo>
                  <a:lnTo>
                    <a:pt x="6707020" y="1518845"/>
                  </a:lnTo>
                  <a:lnTo>
                    <a:pt x="6731801" y="1518845"/>
                  </a:lnTo>
                  <a:lnTo>
                    <a:pt x="6731801" y="1533231"/>
                  </a:lnTo>
                  <a:lnTo>
                    <a:pt x="6716533" y="1533231"/>
                  </a:lnTo>
                  <a:cubicBezTo>
                    <a:pt x="6715917" y="1533231"/>
                    <a:pt x="6715316" y="1533426"/>
                    <a:pt x="6714816" y="1533787"/>
                  </a:cubicBezTo>
                  <a:lnTo>
                    <a:pt x="6713129" y="1534986"/>
                  </a:lnTo>
                  <a:lnTo>
                    <a:pt x="6705898" y="1534986"/>
                  </a:lnTo>
                  <a:cubicBezTo>
                    <a:pt x="6706629" y="1534426"/>
                    <a:pt x="6707059" y="1533557"/>
                    <a:pt x="6707058" y="1532636"/>
                  </a:cubicBezTo>
                  <a:close/>
                  <a:moveTo>
                    <a:pt x="6718432" y="1508824"/>
                  </a:moveTo>
                  <a:lnTo>
                    <a:pt x="6719142" y="1508824"/>
                  </a:lnTo>
                  <a:cubicBezTo>
                    <a:pt x="6720772" y="1508818"/>
                    <a:pt x="6722095" y="1507501"/>
                    <a:pt x="6722105" y="1505870"/>
                  </a:cubicBezTo>
                  <a:lnTo>
                    <a:pt x="6722105" y="1497172"/>
                  </a:lnTo>
                  <a:cubicBezTo>
                    <a:pt x="6722110" y="1497085"/>
                    <a:pt x="6722110" y="1496999"/>
                    <a:pt x="6722105" y="1496913"/>
                  </a:cubicBezTo>
                  <a:lnTo>
                    <a:pt x="6731820" y="1496913"/>
                  </a:lnTo>
                  <a:lnTo>
                    <a:pt x="6731820" y="1512967"/>
                  </a:lnTo>
                  <a:lnTo>
                    <a:pt x="6718451" y="1512967"/>
                  </a:lnTo>
                  <a:close/>
                  <a:moveTo>
                    <a:pt x="6710760" y="1411627"/>
                  </a:moveTo>
                  <a:cubicBezTo>
                    <a:pt x="6711606" y="1410875"/>
                    <a:pt x="6712308" y="1409975"/>
                    <a:pt x="6712831" y="1408971"/>
                  </a:cubicBezTo>
                  <a:lnTo>
                    <a:pt x="6761799" y="1408971"/>
                  </a:lnTo>
                  <a:lnTo>
                    <a:pt x="6761799" y="1410323"/>
                  </a:lnTo>
                  <a:lnTo>
                    <a:pt x="6734783" y="1410323"/>
                  </a:lnTo>
                  <a:cubicBezTo>
                    <a:pt x="6733150" y="1410323"/>
                    <a:pt x="6731825" y="1411644"/>
                    <a:pt x="6731820" y="1413277"/>
                  </a:cubicBezTo>
                  <a:lnTo>
                    <a:pt x="6731820" y="1425034"/>
                  </a:lnTo>
                  <a:lnTo>
                    <a:pt x="6710722" y="1425034"/>
                  </a:lnTo>
                  <a:close/>
                  <a:moveTo>
                    <a:pt x="6812828" y="1386990"/>
                  </a:moveTo>
                  <a:lnTo>
                    <a:pt x="6857528" y="1386990"/>
                  </a:lnTo>
                  <a:lnTo>
                    <a:pt x="6857528" y="1403053"/>
                  </a:lnTo>
                  <a:lnTo>
                    <a:pt x="6812828" y="1403053"/>
                  </a:lnTo>
                  <a:close/>
                  <a:moveTo>
                    <a:pt x="6863455" y="1298271"/>
                  </a:moveTo>
                  <a:lnTo>
                    <a:pt x="6863455" y="1296353"/>
                  </a:lnTo>
                  <a:lnTo>
                    <a:pt x="6947493" y="1296353"/>
                  </a:lnTo>
                  <a:lnTo>
                    <a:pt x="6947493" y="1298271"/>
                  </a:lnTo>
                  <a:close/>
                  <a:moveTo>
                    <a:pt x="6941998" y="1304188"/>
                  </a:moveTo>
                  <a:lnTo>
                    <a:pt x="6950457" y="1304188"/>
                  </a:lnTo>
                  <a:cubicBezTo>
                    <a:pt x="6952088" y="1304188"/>
                    <a:pt x="6953411" y="1302866"/>
                    <a:pt x="6953411" y="1301235"/>
                  </a:cubicBezTo>
                  <a:lnTo>
                    <a:pt x="6953410" y="1299019"/>
                  </a:lnTo>
                  <a:lnTo>
                    <a:pt x="6977808" y="1299019"/>
                  </a:lnTo>
                  <a:lnTo>
                    <a:pt x="6977808" y="1315083"/>
                  </a:lnTo>
                  <a:lnTo>
                    <a:pt x="6941998" y="1315083"/>
                  </a:lnTo>
                  <a:close/>
                  <a:moveTo>
                    <a:pt x="6940368" y="1195388"/>
                  </a:moveTo>
                  <a:lnTo>
                    <a:pt x="6940186" y="1195388"/>
                  </a:lnTo>
                  <a:lnTo>
                    <a:pt x="6939889" y="1195388"/>
                  </a:lnTo>
                  <a:lnTo>
                    <a:pt x="6939783" y="1195388"/>
                  </a:lnTo>
                  <a:cubicBezTo>
                    <a:pt x="6939264" y="1195396"/>
                    <a:pt x="6938757" y="1195546"/>
                    <a:pt x="6938316" y="1195819"/>
                  </a:cubicBezTo>
                  <a:lnTo>
                    <a:pt x="6938172" y="1195915"/>
                  </a:lnTo>
                  <a:lnTo>
                    <a:pt x="6937951" y="1196078"/>
                  </a:lnTo>
                  <a:lnTo>
                    <a:pt x="6937826" y="1196184"/>
                  </a:lnTo>
                  <a:lnTo>
                    <a:pt x="6937587" y="1196442"/>
                  </a:lnTo>
                  <a:cubicBezTo>
                    <a:pt x="6937132" y="1196978"/>
                    <a:pt x="6936884" y="1197658"/>
                    <a:pt x="6936887" y="1198361"/>
                  </a:cubicBezTo>
                  <a:lnTo>
                    <a:pt x="6936887" y="1281623"/>
                  </a:lnTo>
                  <a:lnTo>
                    <a:pt x="6936839" y="1281623"/>
                  </a:lnTo>
                  <a:lnTo>
                    <a:pt x="6936839" y="1174615"/>
                  </a:lnTo>
                  <a:cubicBezTo>
                    <a:pt x="6936834" y="1172981"/>
                    <a:pt x="6935510" y="1171657"/>
                    <a:pt x="6933876" y="1171652"/>
                  </a:cubicBezTo>
                  <a:lnTo>
                    <a:pt x="6872930" y="1171652"/>
                  </a:lnTo>
                  <a:cubicBezTo>
                    <a:pt x="6871295" y="1171657"/>
                    <a:pt x="6869972" y="1172981"/>
                    <a:pt x="6869966" y="1174615"/>
                  </a:cubicBezTo>
                  <a:lnTo>
                    <a:pt x="6869966" y="1281728"/>
                  </a:lnTo>
                  <a:lnTo>
                    <a:pt x="6869564" y="1281728"/>
                  </a:lnTo>
                  <a:lnTo>
                    <a:pt x="6869564" y="1275255"/>
                  </a:lnTo>
                  <a:cubicBezTo>
                    <a:pt x="6869719" y="1274894"/>
                    <a:pt x="6869801" y="1274506"/>
                    <a:pt x="6869803" y="1274113"/>
                  </a:cubicBezTo>
                  <a:lnTo>
                    <a:pt x="6869803" y="1252123"/>
                  </a:lnTo>
                  <a:cubicBezTo>
                    <a:pt x="6869802" y="1251730"/>
                    <a:pt x="6869721" y="1251342"/>
                    <a:pt x="6869564" y="1250982"/>
                  </a:cubicBezTo>
                  <a:lnTo>
                    <a:pt x="6869564" y="1231284"/>
                  </a:lnTo>
                  <a:cubicBezTo>
                    <a:pt x="6869721" y="1230924"/>
                    <a:pt x="6869802" y="1230535"/>
                    <a:pt x="6869803" y="1230143"/>
                  </a:cubicBezTo>
                  <a:lnTo>
                    <a:pt x="6869803" y="1208123"/>
                  </a:lnTo>
                  <a:cubicBezTo>
                    <a:pt x="6869801" y="1207731"/>
                    <a:pt x="6869719" y="1207343"/>
                    <a:pt x="6869564" y="1206982"/>
                  </a:cubicBezTo>
                  <a:lnTo>
                    <a:pt x="6869564" y="1198437"/>
                  </a:lnTo>
                  <a:cubicBezTo>
                    <a:pt x="6869564" y="1196804"/>
                    <a:pt x="6868243" y="1195479"/>
                    <a:pt x="6866610" y="1195474"/>
                  </a:cubicBezTo>
                  <a:cubicBezTo>
                    <a:pt x="6865666" y="1195476"/>
                    <a:pt x="6864771" y="1195054"/>
                    <a:pt x="6864174" y="1194323"/>
                  </a:cubicBezTo>
                  <a:cubicBezTo>
                    <a:pt x="6863705" y="1193761"/>
                    <a:pt x="6863450" y="1193051"/>
                    <a:pt x="6863455" y="1192319"/>
                  </a:cubicBezTo>
                  <a:lnTo>
                    <a:pt x="6863455" y="1168343"/>
                  </a:lnTo>
                  <a:lnTo>
                    <a:pt x="6863647" y="1168343"/>
                  </a:lnTo>
                  <a:lnTo>
                    <a:pt x="6863647" y="1168449"/>
                  </a:lnTo>
                  <a:cubicBezTo>
                    <a:pt x="6863647" y="1170080"/>
                    <a:pt x="6864969" y="1171403"/>
                    <a:pt x="6866601" y="1171403"/>
                  </a:cubicBezTo>
                  <a:cubicBezTo>
                    <a:pt x="6866604" y="1171403"/>
                    <a:pt x="6866607" y="1171403"/>
                    <a:pt x="6866610" y="1171403"/>
                  </a:cubicBezTo>
                  <a:lnTo>
                    <a:pt x="6939725" y="1171403"/>
                  </a:lnTo>
                  <a:cubicBezTo>
                    <a:pt x="6941357" y="1171403"/>
                    <a:pt x="6942679" y="1170080"/>
                    <a:pt x="6942679" y="1168449"/>
                  </a:cubicBezTo>
                  <a:lnTo>
                    <a:pt x="6942679" y="1168343"/>
                  </a:lnTo>
                  <a:lnTo>
                    <a:pt x="6942871" y="1168343"/>
                  </a:lnTo>
                  <a:lnTo>
                    <a:pt x="6942871" y="1192319"/>
                  </a:lnTo>
                  <a:cubicBezTo>
                    <a:pt x="6942868" y="1193557"/>
                    <a:pt x="6942145" y="1194680"/>
                    <a:pt x="6941020" y="1195196"/>
                  </a:cubicBezTo>
                  <a:lnTo>
                    <a:pt x="6941835" y="1196932"/>
                  </a:lnTo>
                  <a:lnTo>
                    <a:pt x="6940934" y="1195234"/>
                  </a:lnTo>
                  <a:lnTo>
                    <a:pt x="6940502" y="1195378"/>
                  </a:lnTo>
                  <a:close/>
                  <a:moveTo>
                    <a:pt x="6869794" y="1135343"/>
                  </a:moveTo>
                  <a:lnTo>
                    <a:pt x="6869794" y="1123145"/>
                  </a:lnTo>
                  <a:lnTo>
                    <a:pt x="6920842" y="1123145"/>
                  </a:lnTo>
                  <a:lnTo>
                    <a:pt x="6920842" y="1135343"/>
                  </a:lnTo>
                  <a:close/>
                  <a:moveTo>
                    <a:pt x="6877015" y="1112739"/>
                  </a:moveTo>
                  <a:lnTo>
                    <a:pt x="6879250" y="1112739"/>
                  </a:lnTo>
                  <a:cubicBezTo>
                    <a:pt x="6880883" y="1112739"/>
                    <a:pt x="6882208" y="1111419"/>
                    <a:pt x="6882213" y="1109786"/>
                  </a:cubicBezTo>
                  <a:lnTo>
                    <a:pt x="6882213" y="1101154"/>
                  </a:lnTo>
                  <a:lnTo>
                    <a:pt x="6923575" y="1101154"/>
                  </a:lnTo>
                  <a:lnTo>
                    <a:pt x="6923575" y="1109786"/>
                  </a:lnTo>
                  <a:cubicBezTo>
                    <a:pt x="6923565" y="1111124"/>
                    <a:pt x="6924453" y="1112303"/>
                    <a:pt x="6925743" y="1112663"/>
                  </a:cubicBezTo>
                  <a:lnTo>
                    <a:pt x="6925743" y="1117247"/>
                  </a:lnTo>
                  <a:lnTo>
                    <a:pt x="6877015" y="1117247"/>
                  </a:lnTo>
                  <a:close/>
                  <a:moveTo>
                    <a:pt x="6863455" y="1087968"/>
                  </a:moveTo>
                  <a:lnTo>
                    <a:pt x="6863455" y="1086050"/>
                  </a:lnTo>
                  <a:lnTo>
                    <a:pt x="6947493" y="1086050"/>
                  </a:lnTo>
                  <a:lnTo>
                    <a:pt x="6947493" y="1087968"/>
                  </a:lnTo>
                  <a:lnTo>
                    <a:pt x="6863455" y="1087968"/>
                  </a:lnTo>
                  <a:close/>
                  <a:moveTo>
                    <a:pt x="6941998" y="1093895"/>
                  </a:moveTo>
                  <a:lnTo>
                    <a:pt x="6950457" y="1093895"/>
                  </a:lnTo>
                  <a:cubicBezTo>
                    <a:pt x="6952090" y="1093889"/>
                    <a:pt x="6953411" y="1092564"/>
                    <a:pt x="6953411" y="1090931"/>
                  </a:cubicBezTo>
                  <a:lnTo>
                    <a:pt x="6953410" y="1086012"/>
                  </a:lnTo>
                  <a:lnTo>
                    <a:pt x="6954120" y="1086012"/>
                  </a:lnTo>
                  <a:cubicBezTo>
                    <a:pt x="6954320" y="1086012"/>
                    <a:pt x="6954519" y="1085993"/>
                    <a:pt x="6954715" y="1085954"/>
                  </a:cubicBezTo>
                  <a:cubicBezTo>
                    <a:pt x="6956082" y="1085670"/>
                    <a:pt x="6957068" y="1084473"/>
                    <a:pt x="6957084" y="1083077"/>
                  </a:cubicBezTo>
                  <a:lnTo>
                    <a:pt x="6957084" y="1079241"/>
                  </a:lnTo>
                  <a:lnTo>
                    <a:pt x="6977808" y="1079241"/>
                  </a:lnTo>
                  <a:lnTo>
                    <a:pt x="6977808" y="1095304"/>
                  </a:lnTo>
                  <a:lnTo>
                    <a:pt x="6941998" y="1095304"/>
                  </a:lnTo>
                  <a:close/>
                  <a:moveTo>
                    <a:pt x="6939514" y="985190"/>
                  </a:moveTo>
                  <a:cubicBezTo>
                    <a:pt x="6939428" y="985182"/>
                    <a:pt x="6939342" y="985182"/>
                    <a:pt x="6939256" y="985190"/>
                  </a:cubicBezTo>
                  <a:lnTo>
                    <a:pt x="6939025" y="985247"/>
                  </a:lnTo>
                  <a:cubicBezTo>
                    <a:pt x="6937747" y="985618"/>
                    <a:pt x="6936873" y="986794"/>
                    <a:pt x="6936887" y="988125"/>
                  </a:cubicBezTo>
                  <a:lnTo>
                    <a:pt x="6936887" y="1071396"/>
                  </a:lnTo>
                  <a:lnTo>
                    <a:pt x="6936839" y="1071396"/>
                  </a:lnTo>
                  <a:lnTo>
                    <a:pt x="6936839" y="964283"/>
                  </a:lnTo>
                  <a:cubicBezTo>
                    <a:pt x="6936834" y="962649"/>
                    <a:pt x="6935510" y="961325"/>
                    <a:pt x="6933876" y="961320"/>
                  </a:cubicBezTo>
                  <a:lnTo>
                    <a:pt x="6872930" y="961320"/>
                  </a:lnTo>
                  <a:cubicBezTo>
                    <a:pt x="6871295" y="961325"/>
                    <a:pt x="6869972" y="962649"/>
                    <a:pt x="6869966" y="964283"/>
                  </a:cubicBezTo>
                  <a:lnTo>
                    <a:pt x="6869966" y="1071396"/>
                  </a:lnTo>
                  <a:lnTo>
                    <a:pt x="6869564" y="1071396"/>
                  </a:lnTo>
                  <a:lnTo>
                    <a:pt x="6869564" y="1055409"/>
                  </a:lnTo>
                  <a:cubicBezTo>
                    <a:pt x="6869719" y="1055049"/>
                    <a:pt x="6869801" y="1054661"/>
                    <a:pt x="6869803" y="1054268"/>
                  </a:cubicBezTo>
                  <a:lnTo>
                    <a:pt x="6869803" y="1032287"/>
                  </a:lnTo>
                  <a:cubicBezTo>
                    <a:pt x="6869802" y="1031895"/>
                    <a:pt x="6869721" y="1031506"/>
                    <a:pt x="6869564" y="1031146"/>
                  </a:cubicBezTo>
                  <a:lnTo>
                    <a:pt x="6869564" y="1011438"/>
                  </a:lnTo>
                  <a:cubicBezTo>
                    <a:pt x="6869721" y="1011078"/>
                    <a:pt x="6869802" y="1010690"/>
                    <a:pt x="6869803" y="1010297"/>
                  </a:cubicBezTo>
                  <a:lnTo>
                    <a:pt x="6869803" y="988316"/>
                  </a:lnTo>
                  <a:cubicBezTo>
                    <a:pt x="6869804" y="987369"/>
                    <a:pt x="6869346" y="986480"/>
                    <a:pt x="6868576" y="985928"/>
                  </a:cubicBezTo>
                  <a:cubicBezTo>
                    <a:pt x="6868191" y="985575"/>
                    <a:pt x="6867717" y="985333"/>
                    <a:pt x="6867205" y="985228"/>
                  </a:cubicBezTo>
                  <a:cubicBezTo>
                    <a:pt x="6867008" y="985191"/>
                    <a:pt x="6866809" y="985172"/>
                    <a:pt x="6866610" y="985171"/>
                  </a:cubicBezTo>
                  <a:cubicBezTo>
                    <a:pt x="6864867" y="985171"/>
                    <a:pt x="6863455" y="983758"/>
                    <a:pt x="6863455" y="982016"/>
                  </a:cubicBezTo>
                  <a:lnTo>
                    <a:pt x="6863455" y="958040"/>
                  </a:lnTo>
                  <a:lnTo>
                    <a:pt x="6863647" y="958040"/>
                  </a:lnTo>
                  <a:lnTo>
                    <a:pt x="6863647" y="958136"/>
                  </a:lnTo>
                  <a:cubicBezTo>
                    <a:pt x="6863645" y="959324"/>
                    <a:pt x="6864356" y="960397"/>
                    <a:pt x="6865450" y="960860"/>
                  </a:cubicBezTo>
                  <a:cubicBezTo>
                    <a:pt x="6865817" y="961016"/>
                    <a:pt x="6866211" y="961098"/>
                    <a:pt x="6866610" y="961099"/>
                  </a:cubicBezTo>
                  <a:lnTo>
                    <a:pt x="6939716" y="961099"/>
                  </a:lnTo>
                  <a:cubicBezTo>
                    <a:pt x="6941352" y="961099"/>
                    <a:pt x="6942679" y="959773"/>
                    <a:pt x="6942679" y="958136"/>
                  </a:cubicBezTo>
                  <a:lnTo>
                    <a:pt x="6942679" y="958040"/>
                  </a:lnTo>
                  <a:lnTo>
                    <a:pt x="6942871" y="958040"/>
                  </a:lnTo>
                  <a:lnTo>
                    <a:pt x="6942871" y="982016"/>
                  </a:lnTo>
                  <a:cubicBezTo>
                    <a:pt x="6942861" y="983723"/>
                    <a:pt x="6941499" y="985115"/>
                    <a:pt x="6939793" y="985161"/>
                  </a:cubicBezTo>
                  <a:close/>
                  <a:moveTo>
                    <a:pt x="6863455" y="909428"/>
                  </a:moveTo>
                  <a:lnTo>
                    <a:pt x="6863455" y="907509"/>
                  </a:lnTo>
                  <a:lnTo>
                    <a:pt x="6947493" y="907509"/>
                  </a:lnTo>
                  <a:lnTo>
                    <a:pt x="6947493" y="909428"/>
                  </a:lnTo>
                  <a:close/>
                  <a:moveTo>
                    <a:pt x="6939850" y="806611"/>
                  </a:moveTo>
                  <a:cubicBezTo>
                    <a:pt x="6938216" y="806616"/>
                    <a:pt x="6936892" y="807940"/>
                    <a:pt x="6936887" y="809575"/>
                  </a:cubicBezTo>
                  <a:lnTo>
                    <a:pt x="6936887" y="892846"/>
                  </a:lnTo>
                  <a:lnTo>
                    <a:pt x="6936839" y="892846"/>
                  </a:lnTo>
                  <a:lnTo>
                    <a:pt x="6936839" y="785705"/>
                  </a:lnTo>
                  <a:cubicBezTo>
                    <a:pt x="6936834" y="784072"/>
                    <a:pt x="6935508" y="782751"/>
                    <a:pt x="6933876" y="782751"/>
                  </a:cubicBezTo>
                  <a:lnTo>
                    <a:pt x="6872930" y="782751"/>
                  </a:lnTo>
                  <a:cubicBezTo>
                    <a:pt x="6871297" y="782751"/>
                    <a:pt x="6869972" y="784072"/>
                    <a:pt x="6869966" y="785705"/>
                  </a:cubicBezTo>
                  <a:lnTo>
                    <a:pt x="6869966" y="892817"/>
                  </a:lnTo>
                  <a:lnTo>
                    <a:pt x="6869564" y="892817"/>
                  </a:lnTo>
                  <a:lnTo>
                    <a:pt x="6869564" y="879535"/>
                  </a:lnTo>
                  <a:cubicBezTo>
                    <a:pt x="6869719" y="879174"/>
                    <a:pt x="6869801" y="878786"/>
                    <a:pt x="6869803" y="878394"/>
                  </a:cubicBezTo>
                  <a:lnTo>
                    <a:pt x="6869803" y="856413"/>
                  </a:lnTo>
                  <a:cubicBezTo>
                    <a:pt x="6869801" y="856017"/>
                    <a:pt x="6869719" y="855626"/>
                    <a:pt x="6869564" y="855262"/>
                  </a:cubicBezTo>
                  <a:lnTo>
                    <a:pt x="6869564" y="835564"/>
                  </a:lnTo>
                  <a:cubicBezTo>
                    <a:pt x="6869719" y="835203"/>
                    <a:pt x="6869801" y="834815"/>
                    <a:pt x="6869803" y="834423"/>
                  </a:cubicBezTo>
                  <a:lnTo>
                    <a:pt x="6869803" y="812442"/>
                  </a:lnTo>
                  <a:cubicBezTo>
                    <a:pt x="6869802" y="812049"/>
                    <a:pt x="6869721" y="811661"/>
                    <a:pt x="6869564" y="811301"/>
                  </a:cubicBezTo>
                  <a:lnTo>
                    <a:pt x="6869564" y="809555"/>
                  </a:lnTo>
                  <a:cubicBezTo>
                    <a:pt x="6869575" y="807929"/>
                    <a:pt x="6868265" y="806603"/>
                    <a:pt x="6866639" y="806592"/>
                  </a:cubicBezTo>
                  <a:cubicBezTo>
                    <a:pt x="6866629" y="806592"/>
                    <a:pt x="6866620" y="806592"/>
                    <a:pt x="6866610" y="806592"/>
                  </a:cubicBezTo>
                  <a:cubicBezTo>
                    <a:pt x="6864873" y="806597"/>
                    <a:pt x="6863460" y="805193"/>
                    <a:pt x="6863455" y="803456"/>
                  </a:cubicBezTo>
                  <a:cubicBezTo>
                    <a:pt x="6863455" y="803443"/>
                    <a:pt x="6863455" y="803430"/>
                    <a:pt x="6863455" y="803418"/>
                  </a:cubicBezTo>
                  <a:lnTo>
                    <a:pt x="6863455" y="779442"/>
                  </a:lnTo>
                  <a:lnTo>
                    <a:pt x="6863647" y="779442"/>
                  </a:lnTo>
                  <a:lnTo>
                    <a:pt x="6863647" y="779548"/>
                  </a:lnTo>
                  <a:cubicBezTo>
                    <a:pt x="6863647" y="781179"/>
                    <a:pt x="6864969" y="782501"/>
                    <a:pt x="6866601" y="782501"/>
                  </a:cubicBezTo>
                  <a:cubicBezTo>
                    <a:pt x="6866604" y="782501"/>
                    <a:pt x="6866607" y="782501"/>
                    <a:pt x="6866610" y="782501"/>
                  </a:cubicBezTo>
                  <a:lnTo>
                    <a:pt x="6939725" y="782501"/>
                  </a:lnTo>
                  <a:cubicBezTo>
                    <a:pt x="6941357" y="782501"/>
                    <a:pt x="6942679" y="781179"/>
                    <a:pt x="6942679" y="779548"/>
                  </a:cubicBezTo>
                  <a:lnTo>
                    <a:pt x="6942679" y="779442"/>
                  </a:lnTo>
                  <a:lnTo>
                    <a:pt x="6942871" y="779442"/>
                  </a:lnTo>
                  <a:lnTo>
                    <a:pt x="6942871" y="803418"/>
                  </a:lnTo>
                  <a:cubicBezTo>
                    <a:pt x="6942849" y="804995"/>
                    <a:pt x="6941681" y="806322"/>
                    <a:pt x="6940119" y="806544"/>
                  </a:cubicBezTo>
                  <a:close/>
                  <a:moveTo>
                    <a:pt x="6641921" y="776632"/>
                  </a:moveTo>
                  <a:lnTo>
                    <a:pt x="6641921" y="771434"/>
                  </a:lnTo>
                  <a:lnTo>
                    <a:pt x="6692961" y="771434"/>
                  </a:lnTo>
                  <a:lnTo>
                    <a:pt x="6692961" y="776632"/>
                  </a:lnTo>
                  <a:close/>
                  <a:moveTo>
                    <a:pt x="6704737" y="782549"/>
                  </a:moveTo>
                  <a:cubicBezTo>
                    <a:pt x="6706370" y="782549"/>
                    <a:pt x="6707695" y="781229"/>
                    <a:pt x="6707700" y="779596"/>
                  </a:cubicBezTo>
                  <a:lnTo>
                    <a:pt x="6707700" y="779490"/>
                  </a:lnTo>
                  <a:lnTo>
                    <a:pt x="6707892" y="779490"/>
                  </a:lnTo>
                  <a:lnTo>
                    <a:pt x="6707892" y="803466"/>
                  </a:lnTo>
                  <a:cubicBezTo>
                    <a:pt x="6707903" y="803619"/>
                    <a:pt x="6707903" y="803773"/>
                    <a:pt x="6707892" y="803926"/>
                  </a:cubicBezTo>
                  <a:cubicBezTo>
                    <a:pt x="6707892" y="804022"/>
                    <a:pt x="6707892" y="804118"/>
                    <a:pt x="6707825" y="804223"/>
                  </a:cubicBezTo>
                  <a:lnTo>
                    <a:pt x="6707825" y="804319"/>
                  </a:lnTo>
                  <a:cubicBezTo>
                    <a:pt x="6707825" y="804425"/>
                    <a:pt x="6707758" y="804521"/>
                    <a:pt x="6707720" y="804626"/>
                  </a:cubicBezTo>
                  <a:lnTo>
                    <a:pt x="6707653" y="804760"/>
                  </a:lnTo>
                  <a:cubicBezTo>
                    <a:pt x="6707625" y="804829"/>
                    <a:pt x="6707593" y="804897"/>
                    <a:pt x="6707557" y="804962"/>
                  </a:cubicBezTo>
                  <a:lnTo>
                    <a:pt x="6707461" y="805125"/>
                  </a:lnTo>
                  <a:lnTo>
                    <a:pt x="6707384" y="805240"/>
                  </a:lnTo>
                  <a:cubicBezTo>
                    <a:pt x="6707213" y="805472"/>
                    <a:pt x="6707017" y="805684"/>
                    <a:pt x="6706799" y="805873"/>
                  </a:cubicBezTo>
                  <a:lnTo>
                    <a:pt x="6706627" y="806007"/>
                  </a:lnTo>
                  <a:lnTo>
                    <a:pt x="6706463" y="806122"/>
                  </a:lnTo>
                  <a:lnTo>
                    <a:pt x="6706310" y="806208"/>
                  </a:lnTo>
                  <a:cubicBezTo>
                    <a:pt x="6706228" y="806261"/>
                    <a:pt x="6706141" y="806306"/>
                    <a:pt x="6706051" y="806343"/>
                  </a:cubicBezTo>
                  <a:lnTo>
                    <a:pt x="6705888" y="806400"/>
                  </a:lnTo>
                  <a:lnTo>
                    <a:pt x="6705715" y="806467"/>
                  </a:lnTo>
                  <a:lnTo>
                    <a:pt x="6705572" y="806467"/>
                  </a:lnTo>
                  <a:lnTo>
                    <a:pt x="6705332" y="806467"/>
                  </a:lnTo>
                  <a:lnTo>
                    <a:pt x="6705648" y="808385"/>
                  </a:lnTo>
                  <a:lnTo>
                    <a:pt x="6705648" y="808385"/>
                  </a:lnTo>
                  <a:lnTo>
                    <a:pt x="6705236" y="806467"/>
                  </a:lnTo>
                  <a:cubicBezTo>
                    <a:pt x="6705115" y="806477"/>
                    <a:pt x="6704993" y="806477"/>
                    <a:pt x="6704872" y="806467"/>
                  </a:cubicBezTo>
                  <a:cubicBezTo>
                    <a:pt x="6703273" y="806524"/>
                    <a:pt x="6702004" y="807831"/>
                    <a:pt x="6701994" y="809431"/>
                  </a:cubicBezTo>
                  <a:lnTo>
                    <a:pt x="6701994" y="892702"/>
                  </a:lnTo>
                  <a:lnTo>
                    <a:pt x="6701937" y="892702"/>
                  </a:lnTo>
                  <a:lnTo>
                    <a:pt x="6701937" y="785705"/>
                  </a:lnTo>
                  <a:cubicBezTo>
                    <a:pt x="6701937" y="784073"/>
                    <a:pt x="6700614" y="782751"/>
                    <a:pt x="6698983" y="782751"/>
                  </a:cubicBezTo>
                  <a:lnTo>
                    <a:pt x="6638028" y="782751"/>
                  </a:lnTo>
                  <a:cubicBezTo>
                    <a:pt x="6636396" y="782751"/>
                    <a:pt x="6635074" y="784073"/>
                    <a:pt x="6635074" y="785705"/>
                  </a:cubicBezTo>
                  <a:lnTo>
                    <a:pt x="6635074" y="892817"/>
                  </a:lnTo>
                  <a:lnTo>
                    <a:pt x="6634671" y="892817"/>
                  </a:lnTo>
                  <a:lnTo>
                    <a:pt x="6634671" y="809555"/>
                  </a:lnTo>
                  <a:cubicBezTo>
                    <a:pt x="6634672" y="809356"/>
                    <a:pt x="6634652" y="809157"/>
                    <a:pt x="6634614" y="808961"/>
                  </a:cubicBezTo>
                  <a:cubicBezTo>
                    <a:pt x="6634330" y="807594"/>
                    <a:pt x="6633133" y="806608"/>
                    <a:pt x="6631737" y="806592"/>
                  </a:cubicBezTo>
                  <a:cubicBezTo>
                    <a:pt x="6629995" y="806640"/>
                    <a:pt x="6628544" y="805266"/>
                    <a:pt x="6628496" y="803524"/>
                  </a:cubicBezTo>
                  <a:cubicBezTo>
                    <a:pt x="6628495" y="803489"/>
                    <a:pt x="6628495" y="803453"/>
                    <a:pt x="6628495" y="803418"/>
                  </a:cubicBezTo>
                  <a:lnTo>
                    <a:pt x="6628495" y="779442"/>
                  </a:lnTo>
                  <a:lnTo>
                    <a:pt x="6628697" y="779442"/>
                  </a:lnTo>
                  <a:lnTo>
                    <a:pt x="6628697" y="779548"/>
                  </a:lnTo>
                  <a:cubicBezTo>
                    <a:pt x="6628697" y="781179"/>
                    <a:pt x="6630019" y="782501"/>
                    <a:pt x="6631650" y="782501"/>
                  </a:cubicBezTo>
                  <a:close/>
                  <a:moveTo>
                    <a:pt x="6622741" y="983790"/>
                  </a:moveTo>
                  <a:cubicBezTo>
                    <a:pt x="6622741" y="983924"/>
                    <a:pt x="6622799" y="984058"/>
                    <a:pt x="6622837" y="984202"/>
                  </a:cubicBezTo>
                  <a:lnTo>
                    <a:pt x="6622952" y="984653"/>
                  </a:lnTo>
                  <a:cubicBezTo>
                    <a:pt x="6623000" y="984787"/>
                    <a:pt x="6623038" y="984912"/>
                    <a:pt x="6623096" y="985056"/>
                  </a:cubicBezTo>
                  <a:cubicBezTo>
                    <a:pt x="6623154" y="985200"/>
                    <a:pt x="6623163" y="985257"/>
                    <a:pt x="6623201" y="985353"/>
                  </a:cubicBezTo>
                  <a:lnTo>
                    <a:pt x="6599140" y="985353"/>
                  </a:lnTo>
                  <a:lnTo>
                    <a:pt x="6599140" y="969328"/>
                  </a:lnTo>
                  <a:lnTo>
                    <a:pt x="6622559" y="969328"/>
                  </a:lnTo>
                  <a:lnTo>
                    <a:pt x="6622559" y="982054"/>
                  </a:lnTo>
                  <a:cubicBezTo>
                    <a:pt x="6622559" y="982150"/>
                    <a:pt x="6622559" y="982255"/>
                    <a:pt x="6622559" y="982351"/>
                  </a:cubicBezTo>
                  <a:lnTo>
                    <a:pt x="6622559" y="982399"/>
                  </a:lnTo>
                  <a:lnTo>
                    <a:pt x="6624477" y="982322"/>
                  </a:lnTo>
                  <a:lnTo>
                    <a:pt x="6624477" y="982322"/>
                  </a:lnTo>
                  <a:lnTo>
                    <a:pt x="6622559" y="982438"/>
                  </a:lnTo>
                  <a:cubicBezTo>
                    <a:pt x="6622549" y="982604"/>
                    <a:pt x="6622549" y="982770"/>
                    <a:pt x="6622559" y="982936"/>
                  </a:cubicBezTo>
                  <a:cubicBezTo>
                    <a:pt x="6622559" y="983051"/>
                    <a:pt x="6622559" y="983166"/>
                    <a:pt x="6622559" y="983282"/>
                  </a:cubicBezTo>
                  <a:lnTo>
                    <a:pt x="6624477" y="982994"/>
                  </a:lnTo>
                  <a:lnTo>
                    <a:pt x="6622607" y="983406"/>
                  </a:lnTo>
                  <a:cubicBezTo>
                    <a:pt x="6622741" y="983512"/>
                    <a:pt x="6622741" y="983655"/>
                    <a:pt x="6622741" y="983790"/>
                  </a:cubicBezTo>
                  <a:close/>
                  <a:moveTo>
                    <a:pt x="6599149" y="1147417"/>
                  </a:moveTo>
                  <a:lnTo>
                    <a:pt x="6599149" y="1145164"/>
                  </a:lnTo>
                  <a:lnTo>
                    <a:pt x="6650188" y="1145164"/>
                  </a:lnTo>
                  <a:lnTo>
                    <a:pt x="6650188" y="1147417"/>
                  </a:lnTo>
                  <a:close/>
                  <a:moveTo>
                    <a:pt x="6636014" y="1359082"/>
                  </a:moveTo>
                  <a:lnTo>
                    <a:pt x="6584965" y="1359082"/>
                  </a:lnTo>
                  <a:lnTo>
                    <a:pt x="6584965" y="1355141"/>
                  </a:lnTo>
                  <a:lnTo>
                    <a:pt x="6636014" y="1355141"/>
                  </a:lnTo>
                  <a:close/>
                  <a:moveTo>
                    <a:pt x="6622587" y="1403053"/>
                  </a:moveTo>
                  <a:lnTo>
                    <a:pt x="6584994" y="1403053"/>
                  </a:lnTo>
                  <a:lnTo>
                    <a:pt x="6584994" y="1386990"/>
                  </a:lnTo>
                  <a:lnTo>
                    <a:pt x="6622587" y="1386990"/>
                  </a:lnTo>
                  <a:close/>
                  <a:moveTo>
                    <a:pt x="6628706" y="1447024"/>
                  </a:moveTo>
                  <a:lnTo>
                    <a:pt x="6584994" y="1447024"/>
                  </a:lnTo>
                  <a:lnTo>
                    <a:pt x="6584994" y="1430961"/>
                  </a:lnTo>
                  <a:lnTo>
                    <a:pt x="6628706" y="1430961"/>
                  </a:lnTo>
                  <a:close/>
                  <a:moveTo>
                    <a:pt x="6628706" y="1490986"/>
                  </a:moveTo>
                  <a:lnTo>
                    <a:pt x="6584994" y="1490986"/>
                  </a:lnTo>
                  <a:lnTo>
                    <a:pt x="6584994" y="1474932"/>
                  </a:lnTo>
                  <a:lnTo>
                    <a:pt x="6628706" y="1474932"/>
                  </a:lnTo>
                  <a:close/>
                  <a:moveTo>
                    <a:pt x="6628840" y="1518893"/>
                  </a:moveTo>
                  <a:lnTo>
                    <a:pt x="6628840" y="1532636"/>
                  </a:lnTo>
                  <a:cubicBezTo>
                    <a:pt x="6628837" y="1533225"/>
                    <a:pt x="6629015" y="1533801"/>
                    <a:pt x="6629348" y="1534285"/>
                  </a:cubicBezTo>
                  <a:cubicBezTo>
                    <a:pt x="6629516" y="1534540"/>
                    <a:pt x="6629724" y="1534766"/>
                    <a:pt x="6629962" y="1534957"/>
                  </a:cubicBezTo>
                  <a:lnTo>
                    <a:pt x="6584994" y="1534957"/>
                  </a:lnTo>
                  <a:lnTo>
                    <a:pt x="6584994" y="1518893"/>
                  </a:lnTo>
                  <a:close/>
                  <a:moveTo>
                    <a:pt x="6584994" y="1578928"/>
                  </a:moveTo>
                  <a:lnTo>
                    <a:pt x="6584994" y="1562855"/>
                  </a:lnTo>
                  <a:lnTo>
                    <a:pt x="6636043" y="1562855"/>
                  </a:lnTo>
                  <a:lnTo>
                    <a:pt x="6636043" y="1578928"/>
                  </a:lnTo>
                  <a:close/>
                  <a:moveTo>
                    <a:pt x="6599168" y="1584845"/>
                  </a:moveTo>
                  <a:lnTo>
                    <a:pt x="6643206" y="1584845"/>
                  </a:lnTo>
                  <a:lnTo>
                    <a:pt x="6620679" y="1600908"/>
                  </a:lnTo>
                  <a:lnTo>
                    <a:pt x="6599168" y="1600908"/>
                  </a:lnTo>
                  <a:close/>
                  <a:moveTo>
                    <a:pt x="6731839" y="1452942"/>
                  </a:moveTo>
                  <a:lnTo>
                    <a:pt x="6731839" y="1468976"/>
                  </a:lnTo>
                  <a:lnTo>
                    <a:pt x="6710740" y="1468976"/>
                  </a:lnTo>
                  <a:lnTo>
                    <a:pt x="6710740" y="1452913"/>
                  </a:lnTo>
                  <a:close/>
                  <a:moveTo>
                    <a:pt x="6737756" y="1416240"/>
                  </a:moveTo>
                  <a:lnTo>
                    <a:pt x="6827654" y="1416240"/>
                  </a:lnTo>
                  <a:lnTo>
                    <a:pt x="6827654" y="1533240"/>
                  </a:lnTo>
                  <a:lnTo>
                    <a:pt x="6824547" y="1533240"/>
                  </a:lnTo>
                  <a:lnTo>
                    <a:pt x="6824547" y="1423902"/>
                  </a:lnTo>
                  <a:cubicBezTo>
                    <a:pt x="6824542" y="1422270"/>
                    <a:pt x="6823217" y="1420949"/>
                    <a:pt x="6821584" y="1420949"/>
                  </a:cubicBezTo>
                  <a:lnTo>
                    <a:pt x="6743827" y="1420949"/>
                  </a:lnTo>
                  <a:cubicBezTo>
                    <a:pt x="6742194" y="1420949"/>
                    <a:pt x="6740868" y="1422270"/>
                    <a:pt x="6740863" y="1423902"/>
                  </a:cubicBezTo>
                  <a:lnTo>
                    <a:pt x="6740863" y="1533231"/>
                  </a:lnTo>
                  <a:lnTo>
                    <a:pt x="6737756" y="1533231"/>
                  </a:lnTo>
                  <a:close/>
                  <a:moveTo>
                    <a:pt x="6936091" y="1526633"/>
                  </a:moveTo>
                  <a:lnTo>
                    <a:pt x="6936091" y="1529682"/>
                  </a:lnTo>
                  <a:lnTo>
                    <a:pt x="6929502" y="1529682"/>
                  </a:lnTo>
                  <a:lnTo>
                    <a:pt x="6929502" y="1526633"/>
                  </a:lnTo>
                  <a:close/>
                  <a:moveTo>
                    <a:pt x="6936091" y="1516707"/>
                  </a:moveTo>
                  <a:lnTo>
                    <a:pt x="6936091" y="1520706"/>
                  </a:lnTo>
                  <a:lnTo>
                    <a:pt x="6929502" y="1520706"/>
                  </a:lnTo>
                  <a:lnTo>
                    <a:pt x="6929502" y="1516707"/>
                  </a:lnTo>
                  <a:close/>
                  <a:moveTo>
                    <a:pt x="6920852" y="1518893"/>
                  </a:moveTo>
                  <a:lnTo>
                    <a:pt x="6920852" y="1534957"/>
                  </a:lnTo>
                  <a:lnTo>
                    <a:pt x="6881101" y="1534957"/>
                  </a:lnTo>
                  <a:cubicBezTo>
                    <a:pt x="6881810" y="1534396"/>
                    <a:pt x="6882224" y="1533541"/>
                    <a:pt x="6882223" y="1532636"/>
                  </a:cubicBezTo>
                  <a:lnTo>
                    <a:pt x="6882223" y="1518893"/>
                  </a:lnTo>
                  <a:close/>
                  <a:moveTo>
                    <a:pt x="6876296" y="1526633"/>
                  </a:moveTo>
                  <a:lnTo>
                    <a:pt x="6876296" y="1529682"/>
                  </a:lnTo>
                  <a:lnTo>
                    <a:pt x="6869813" y="1529682"/>
                  </a:lnTo>
                  <a:lnTo>
                    <a:pt x="6869813" y="1526633"/>
                  </a:lnTo>
                  <a:close/>
                  <a:moveTo>
                    <a:pt x="6869813" y="1520706"/>
                  </a:moveTo>
                  <a:lnTo>
                    <a:pt x="6869813" y="1516707"/>
                  </a:lnTo>
                  <a:lnTo>
                    <a:pt x="6876296" y="1516707"/>
                  </a:lnTo>
                  <a:lnTo>
                    <a:pt x="6876296" y="1520706"/>
                  </a:lnTo>
                  <a:close/>
                  <a:moveTo>
                    <a:pt x="6863464" y="1508824"/>
                  </a:moveTo>
                  <a:lnTo>
                    <a:pt x="6947503" y="1508824"/>
                  </a:lnTo>
                  <a:lnTo>
                    <a:pt x="6947503" y="1510742"/>
                  </a:lnTo>
                  <a:lnTo>
                    <a:pt x="6863455" y="1510742"/>
                  </a:lnTo>
                  <a:close/>
                  <a:moveTo>
                    <a:pt x="6951166" y="1502906"/>
                  </a:moveTo>
                  <a:lnTo>
                    <a:pt x="6860741" y="1502906"/>
                  </a:lnTo>
                  <a:lnTo>
                    <a:pt x="6860741" y="1500125"/>
                  </a:lnTo>
                  <a:lnTo>
                    <a:pt x="6951166" y="1500125"/>
                  </a:lnTo>
                  <a:close/>
                  <a:moveTo>
                    <a:pt x="6875893" y="1494208"/>
                  </a:moveTo>
                  <a:lnTo>
                    <a:pt x="6875893" y="1435507"/>
                  </a:lnTo>
                  <a:lnTo>
                    <a:pt x="6900454" y="1435507"/>
                  </a:lnTo>
                  <a:lnTo>
                    <a:pt x="6900454" y="1494208"/>
                  </a:lnTo>
                  <a:close/>
                  <a:moveTo>
                    <a:pt x="6875893" y="1429590"/>
                  </a:moveTo>
                  <a:lnTo>
                    <a:pt x="6875893" y="1390059"/>
                  </a:lnTo>
                  <a:lnTo>
                    <a:pt x="6900454" y="1390059"/>
                  </a:lnTo>
                  <a:lnTo>
                    <a:pt x="6900454" y="1429590"/>
                  </a:lnTo>
                  <a:close/>
                  <a:moveTo>
                    <a:pt x="6906371" y="1429590"/>
                  </a:moveTo>
                  <a:lnTo>
                    <a:pt x="6906371" y="1390059"/>
                  </a:lnTo>
                  <a:lnTo>
                    <a:pt x="6930931" y="1390059"/>
                  </a:lnTo>
                  <a:lnTo>
                    <a:pt x="6930931" y="1429590"/>
                  </a:lnTo>
                  <a:close/>
                  <a:moveTo>
                    <a:pt x="6906371" y="1494208"/>
                  </a:moveTo>
                  <a:lnTo>
                    <a:pt x="6906371" y="1435507"/>
                  </a:lnTo>
                  <a:lnTo>
                    <a:pt x="6930931" y="1435507"/>
                  </a:lnTo>
                  <a:lnTo>
                    <a:pt x="6930931" y="1494208"/>
                  </a:lnTo>
                  <a:close/>
                  <a:moveTo>
                    <a:pt x="6938843" y="1408165"/>
                  </a:moveTo>
                  <a:lnTo>
                    <a:pt x="6938699" y="1408223"/>
                  </a:lnTo>
                  <a:cubicBezTo>
                    <a:pt x="6938602" y="1408258"/>
                    <a:pt x="6938509" y="1408303"/>
                    <a:pt x="6938421" y="1408357"/>
                  </a:cubicBezTo>
                  <a:lnTo>
                    <a:pt x="6938191" y="1408501"/>
                  </a:lnTo>
                  <a:lnTo>
                    <a:pt x="6938018" y="1408625"/>
                  </a:lnTo>
                  <a:cubicBezTo>
                    <a:pt x="6937311" y="1409184"/>
                    <a:pt x="6936898" y="1410035"/>
                    <a:pt x="6936896" y="1410937"/>
                  </a:cubicBezTo>
                  <a:lnTo>
                    <a:pt x="6936896" y="1494208"/>
                  </a:lnTo>
                  <a:lnTo>
                    <a:pt x="6936848" y="1494208"/>
                  </a:lnTo>
                  <a:lnTo>
                    <a:pt x="6936848" y="1387095"/>
                  </a:lnTo>
                  <a:cubicBezTo>
                    <a:pt x="6936843" y="1385461"/>
                    <a:pt x="6935519" y="1384137"/>
                    <a:pt x="6933885" y="1384132"/>
                  </a:cubicBezTo>
                  <a:lnTo>
                    <a:pt x="6872940" y="1384132"/>
                  </a:lnTo>
                  <a:cubicBezTo>
                    <a:pt x="6871305" y="1384137"/>
                    <a:pt x="6869981" y="1385461"/>
                    <a:pt x="6869976" y="1387095"/>
                  </a:cubicBezTo>
                  <a:lnTo>
                    <a:pt x="6869976" y="1494208"/>
                  </a:lnTo>
                  <a:lnTo>
                    <a:pt x="6869803" y="1494208"/>
                  </a:lnTo>
                  <a:cubicBezTo>
                    <a:pt x="6869803" y="1494122"/>
                    <a:pt x="6869803" y="1494036"/>
                    <a:pt x="6869803" y="1493949"/>
                  </a:cubicBezTo>
                  <a:lnTo>
                    <a:pt x="6869803" y="1471968"/>
                  </a:lnTo>
                  <a:cubicBezTo>
                    <a:pt x="6869802" y="1471576"/>
                    <a:pt x="6869721" y="1471187"/>
                    <a:pt x="6869564" y="1470827"/>
                  </a:cubicBezTo>
                  <a:lnTo>
                    <a:pt x="6869564" y="1451119"/>
                  </a:lnTo>
                  <a:cubicBezTo>
                    <a:pt x="6869721" y="1450759"/>
                    <a:pt x="6869802" y="1450371"/>
                    <a:pt x="6869803" y="1449978"/>
                  </a:cubicBezTo>
                  <a:lnTo>
                    <a:pt x="6869803" y="1427998"/>
                  </a:lnTo>
                  <a:cubicBezTo>
                    <a:pt x="6869801" y="1427605"/>
                    <a:pt x="6869719" y="1427217"/>
                    <a:pt x="6869564" y="1426856"/>
                  </a:cubicBezTo>
                  <a:lnTo>
                    <a:pt x="6869564" y="1410946"/>
                  </a:lnTo>
                  <a:cubicBezTo>
                    <a:pt x="6869564" y="1409313"/>
                    <a:pt x="6868243" y="1407988"/>
                    <a:pt x="6866610" y="1407983"/>
                  </a:cubicBezTo>
                  <a:lnTo>
                    <a:pt x="6866265" y="1407983"/>
                  </a:lnTo>
                  <a:lnTo>
                    <a:pt x="6865938" y="1407935"/>
                  </a:lnTo>
                  <a:lnTo>
                    <a:pt x="6865641" y="1407849"/>
                  </a:lnTo>
                  <a:lnTo>
                    <a:pt x="6865354" y="1407743"/>
                  </a:lnTo>
                  <a:lnTo>
                    <a:pt x="6865095" y="1407618"/>
                  </a:lnTo>
                  <a:lnTo>
                    <a:pt x="6864845" y="1407465"/>
                  </a:lnTo>
                  <a:cubicBezTo>
                    <a:pt x="6864698" y="1407361"/>
                    <a:pt x="6864557" y="1407249"/>
                    <a:pt x="6864424" y="1407129"/>
                  </a:cubicBezTo>
                  <a:lnTo>
                    <a:pt x="6864356" y="1407053"/>
                  </a:lnTo>
                  <a:lnTo>
                    <a:pt x="6864136" y="1406803"/>
                  </a:lnTo>
                  <a:cubicBezTo>
                    <a:pt x="6864136" y="1406746"/>
                    <a:pt x="6864049" y="1406698"/>
                    <a:pt x="6863963" y="1406563"/>
                  </a:cubicBezTo>
                  <a:lnTo>
                    <a:pt x="6863656" y="1405940"/>
                  </a:lnTo>
                  <a:cubicBezTo>
                    <a:pt x="6863608" y="1405825"/>
                    <a:pt x="6863569" y="1405707"/>
                    <a:pt x="6863541" y="1405585"/>
                  </a:cubicBezTo>
                  <a:lnTo>
                    <a:pt x="6863541" y="1405441"/>
                  </a:lnTo>
                  <a:cubicBezTo>
                    <a:pt x="6863502" y="1405246"/>
                    <a:pt x="6863483" y="1405046"/>
                    <a:pt x="6863483" y="1404847"/>
                  </a:cubicBezTo>
                  <a:lnTo>
                    <a:pt x="6863483" y="1380871"/>
                  </a:lnTo>
                  <a:lnTo>
                    <a:pt x="6863675" y="1380871"/>
                  </a:lnTo>
                  <a:lnTo>
                    <a:pt x="6863675" y="1380977"/>
                  </a:lnTo>
                  <a:cubicBezTo>
                    <a:pt x="6863675" y="1382608"/>
                    <a:pt x="6864998" y="1383931"/>
                    <a:pt x="6866629" y="1383931"/>
                  </a:cubicBezTo>
                  <a:cubicBezTo>
                    <a:pt x="6866632" y="1383931"/>
                    <a:pt x="6866636" y="1383931"/>
                    <a:pt x="6866639" y="1383931"/>
                  </a:cubicBezTo>
                  <a:lnTo>
                    <a:pt x="6939744" y="1383931"/>
                  </a:lnTo>
                  <a:cubicBezTo>
                    <a:pt x="6941376" y="1383936"/>
                    <a:pt x="6942702" y="1382618"/>
                    <a:pt x="6942708" y="1380986"/>
                  </a:cubicBezTo>
                  <a:cubicBezTo>
                    <a:pt x="6942708" y="1380980"/>
                    <a:pt x="6942708" y="1380974"/>
                    <a:pt x="6942708" y="1380967"/>
                  </a:cubicBezTo>
                  <a:lnTo>
                    <a:pt x="6942708" y="1380871"/>
                  </a:lnTo>
                  <a:lnTo>
                    <a:pt x="6942900" y="1380871"/>
                  </a:lnTo>
                  <a:lnTo>
                    <a:pt x="6942900" y="1404847"/>
                  </a:lnTo>
                  <a:cubicBezTo>
                    <a:pt x="6942890" y="1406556"/>
                    <a:pt x="6941529" y="1407950"/>
                    <a:pt x="6939821" y="1408002"/>
                  </a:cubicBezTo>
                  <a:cubicBezTo>
                    <a:pt x="6939488" y="1408002"/>
                    <a:pt x="6939158" y="1408057"/>
                    <a:pt x="6938843" y="1408165"/>
                  </a:cubicBezTo>
                  <a:close/>
                  <a:moveTo>
                    <a:pt x="6978959" y="1425034"/>
                  </a:moveTo>
                  <a:lnTo>
                    <a:pt x="6942823" y="1425034"/>
                  </a:lnTo>
                  <a:lnTo>
                    <a:pt x="6942823" y="1413353"/>
                  </a:lnTo>
                  <a:lnTo>
                    <a:pt x="6942871" y="1413353"/>
                  </a:lnTo>
                  <a:lnTo>
                    <a:pt x="6943149" y="1413238"/>
                  </a:lnTo>
                  <a:cubicBezTo>
                    <a:pt x="6943555" y="1413070"/>
                    <a:pt x="6943949" y="1412875"/>
                    <a:pt x="6944329" y="1412653"/>
                  </a:cubicBezTo>
                  <a:cubicBezTo>
                    <a:pt x="6944549" y="1412529"/>
                    <a:pt x="6944760" y="1412385"/>
                    <a:pt x="6945048" y="1412193"/>
                  </a:cubicBezTo>
                  <a:lnTo>
                    <a:pt x="6945671" y="1411694"/>
                  </a:lnTo>
                  <a:lnTo>
                    <a:pt x="6945882" y="1411502"/>
                  </a:lnTo>
                  <a:cubicBezTo>
                    <a:pt x="6945997" y="1411406"/>
                    <a:pt x="6946093" y="1411301"/>
                    <a:pt x="6946237" y="1411157"/>
                  </a:cubicBezTo>
                  <a:cubicBezTo>
                    <a:pt x="6946381" y="1411013"/>
                    <a:pt x="6946525" y="1410860"/>
                    <a:pt x="6946630" y="1410735"/>
                  </a:cubicBezTo>
                  <a:cubicBezTo>
                    <a:pt x="6946736" y="1410611"/>
                    <a:pt x="6946880" y="1410419"/>
                    <a:pt x="6946975" y="1410294"/>
                  </a:cubicBezTo>
                  <a:cubicBezTo>
                    <a:pt x="6947093" y="1410151"/>
                    <a:pt x="6947203" y="1410000"/>
                    <a:pt x="6947301" y="1409843"/>
                  </a:cubicBezTo>
                  <a:cubicBezTo>
                    <a:pt x="6947493" y="1409546"/>
                    <a:pt x="6947656" y="1409268"/>
                    <a:pt x="6947752" y="1409076"/>
                  </a:cubicBezTo>
                  <a:cubicBezTo>
                    <a:pt x="6947772" y="1409049"/>
                    <a:pt x="6947788" y="1409021"/>
                    <a:pt x="6947800" y="1408990"/>
                  </a:cubicBezTo>
                  <a:lnTo>
                    <a:pt x="6978959" y="1408990"/>
                  </a:lnTo>
                  <a:close/>
                  <a:moveTo>
                    <a:pt x="6978959" y="1381073"/>
                  </a:moveTo>
                  <a:lnTo>
                    <a:pt x="6948807" y="1381073"/>
                  </a:lnTo>
                  <a:lnTo>
                    <a:pt x="6948807" y="1377918"/>
                  </a:lnTo>
                  <a:cubicBezTo>
                    <a:pt x="6948802" y="1376285"/>
                    <a:pt x="6947477" y="1374964"/>
                    <a:pt x="6945844" y="1374964"/>
                  </a:cubicBezTo>
                  <a:lnTo>
                    <a:pt x="6939725" y="1374964"/>
                  </a:lnTo>
                  <a:cubicBezTo>
                    <a:pt x="6938094" y="1374964"/>
                    <a:pt x="6936771" y="1376286"/>
                    <a:pt x="6936771" y="1377918"/>
                  </a:cubicBezTo>
                  <a:lnTo>
                    <a:pt x="6936772" y="1378023"/>
                  </a:lnTo>
                  <a:lnTo>
                    <a:pt x="6931670" y="1378023"/>
                  </a:lnTo>
                  <a:lnTo>
                    <a:pt x="6931670" y="1365009"/>
                  </a:lnTo>
                  <a:lnTo>
                    <a:pt x="6978959" y="1365009"/>
                  </a:lnTo>
                  <a:close/>
                  <a:moveTo>
                    <a:pt x="6978959" y="1337102"/>
                  </a:moveTo>
                  <a:lnTo>
                    <a:pt x="6931670" y="1337102"/>
                  </a:lnTo>
                  <a:lnTo>
                    <a:pt x="6931670" y="1323119"/>
                  </a:lnTo>
                  <a:lnTo>
                    <a:pt x="6939044" y="1323119"/>
                  </a:lnTo>
                  <a:cubicBezTo>
                    <a:pt x="6940360" y="1323144"/>
                    <a:pt x="6941533" y="1322295"/>
                    <a:pt x="6941921" y="1321038"/>
                  </a:cubicBezTo>
                  <a:lnTo>
                    <a:pt x="6979007" y="1321038"/>
                  </a:lnTo>
                  <a:close/>
                  <a:moveTo>
                    <a:pt x="6978959" y="1293131"/>
                  </a:moveTo>
                  <a:lnTo>
                    <a:pt x="6957093" y="1293131"/>
                  </a:lnTo>
                  <a:lnTo>
                    <a:pt x="6957093" y="1284691"/>
                  </a:lnTo>
                  <a:cubicBezTo>
                    <a:pt x="6957088" y="1283057"/>
                    <a:pt x="6955764" y="1281733"/>
                    <a:pt x="6954130" y="1281728"/>
                  </a:cubicBezTo>
                  <a:lnTo>
                    <a:pt x="6942823" y="1281728"/>
                  </a:lnTo>
                  <a:lnTo>
                    <a:pt x="6942823" y="1277067"/>
                  </a:lnTo>
                  <a:lnTo>
                    <a:pt x="6978959" y="1277067"/>
                  </a:lnTo>
                  <a:close/>
                  <a:moveTo>
                    <a:pt x="6977818" y="1211116"/>
                  </a:moveTo>
                  <a:lnTo>
                    <a:pt x="6977818" y="1227179"/>
                  </a:lnTo>
                  <a:lnTo>
                    <a:pt x="6942823" y="1227179"/>
                  </a:lnTo>
                  <a:lnTo>
                    <a:pt x="6942823" y="1211116"/>
                  </a:lnTo>
                  <a:close/>
                  <a:moveTo>
                    <a:pt x="6978959" y="1205198"/>
                  </a:moveTo>
                  <a:lnTo>
                    <a:pt x="6942823" y="1205198"/>
                  </a:lnTo>
                  <a:lnTo>
                    <a:pt x="6942823" y="1200873"/>
                  </a:lnTo>
                  <a:cubicBezTo>
                    <a:pt x="6943697" y="1200558"/>
                    <a:pt x="6944518" y="1200111"/>
                    <a:pt x="6945259" y="1199550"/>
                  </a:cubicBezTo>
                  <a:cubicBezTo>
                    <a:pt x="6945482" y="1199382"/>
                    <a:pt x="6945693" y="1199199"/>
                    <a:pt x="6945892" y="1199003"/>
                  </a:cubicBezTo>
                  <a:cubicBezTo>
                    <a:pt x="6947325" y="1197690"/>
                    <a:pt x="6948291" y="1195946"/>
                    <a:pt x="6948644" y="1194035"/>
                  </a:cubicBezTo>
                  <a:cubicBezTo>
                    <a:pt x="6948644" y="1193978"/>
                    <a:pt x="6948644" y="1193920"/>
                    <a:pt x="6948644" y="1193824"/>
                  </a:cubicBezTo>
                  <a:cubicBezTo>
                    <a:pt x="6948644" y="1193729"/>
                    <a:pt x="6948711" y="1193412"/>
                    <a:pt x="6948731" y="1193211"/>
                  </a:cubicBezTo>
                  <a:cubicBezTo>
                    <a:pt x="6948750" y="1193009"/>
                    <a:pt x="6948731" y="1192789"/>
                    <a:pt x="6948731" y="1192597"/>
                  </a:cubicBezTo>
                  <a:cubicBezTo>
                    <a:pt x="6948731" y="1192405"/>
                    <a:pt x="6948731" y="1192434"/>
                    <a:pt x="6948731" y="1192348"/>
                  </a:cubicBezTo>
                  <a:lnTo>
                    <a:pt x="6948731" y="1189135"/>
                  </a:lnTo>
                  <a:lnTo>
                    <a:pt x="6978882" y="1189135"/>
                  </a:lnTo>
                  <a:close/>
                  <a:moveTo>
                    <a:pt x="6977818" y="1167145"/>
                  </a:moveTo>
                  <a:lnTo>
                    <a:pt x="6977818" y="1183189"/>
                  </a:lnTo>
                  <a:lnTo>
                    <a:pt x="6948807" y="1183189"/>
                  </a:lnTo>
                  <a:lnTo>
                    <a:pt x="6948807" y="1167116"/>
                  </a:lnTo>
                  <a:close/>
                  <a:moveTo>
                    <a:pt x="6978959" y="1073295"/>
                  </a:moveTo>
                  <a:lnTo>
                    <a:pt x="6956901" y="1073295"/>
                  </a:lnTo>
                  <a:cubicBezTo>
                    <a:pt x="6956543" y="1072350"/>
                    <a:pt x="6955725" y="1071655"/>
                    <a:pt x="6954734" y="1071454"/>
                  </a:cubicBezTo>
                  <a:cubicBezTo>
                    <a:pt x="6954538" y="1071415"/>
                    <a:pt x="6954339" y="1071396"/>
                    <a:pt x="6954140" y="1071396"/>
                  </a:cubicBezTo>
                  <a:lnTo>
                    <a:pt x="6942833" y="1071396"/>
                  </a:lnTo>
                  <a:lnTo>
                    <a:pt x="6942833" y="1057231"/>
                  </a:lnTo>
                  <a:lnTo>
                    <a:pt x="6978969" y="1057231"/>
                  </a:lnTo>
                  <a:close/>
                  <a:moveTo>
                    <a:pt x="6977818" y="991280"/>
                  </a:moveTo>
                  <a:lnTo>
                    <a:pt x="6977818" y="1007334"/>
                  </a:lnTo>
                  <a:lnTo>
                    <a:pt x="6942823" y="1007334"/>
                  </a:lnTo>
                  <a:lnTo>
                    <a:pt x="6942823" y="991280"/>
                  </a:lnTo>
                  <a:close/>
                  <a:moveTo>
                    <a:pt x="6978959" y="985353"/>
                  </a:moveTo>
                  <a:lnTo>
                    <a:pt x="6948174" y="985353"/>
                  </a:lnTo>
                  <a:cubicBezTo>
                    <a:pt x="6948383" y="984813"/>
                    <a:pt x="6948540" y="984254"/>
                    <a:pt x="6948644" y="983684"/>
                  </a:cubicBezTo>
                  <a:lnTo>
                    <a:pt x="6948644" y="983512"/>
                  </a:lnTo>
                  <a:lnTo>
                    <a:pt x="6946726" y="983234"/>
                  </a:lnTo>
                  <a:lnTo>
                    <a:pt x="6948644" y="983397"/>
                  </a:lnTo>
                  <a:cubicBezTo>
                    <a:pt x="6948644" y="983224"/>
                    <a:pt x="6948692" y="983051"/>
                    <a:pt x="6948711" y="982888"/>
                  </a:cubicBezTo>
                  <a:cubicBezTo>
                    <a:pt x="6948731" y="982725"/>
                    <a:pt x="6948711" y="982447"/>
                    <a:pt x="6948711" y="982198"/>
                  </a:cubicBezTo>
                  <a:lnTo>
                    <a:pt x="6948711" y="969328"/>
                  </a:lnTo>
                  <a:lnTo>
                    <a:pt x="6978863" y="969328"/>
                  </a:lnTo>
                  <a:close/>
                  <a:moveTo>
                    <a:pt x="6978959" y="941382"/>
                  </a:moveTo>
                  <a:lnTo>
                    <a:pt x="6931670" y="941382"/>
                  </a:lnTo>
                  <a:lnTo>
                    <a:pt x="6931670" y="934209"/>
                  </a:lnTo>
                  <a:lnTo>
                    <a:pt x="6939044" y="934209"/>
                  </a:lnTo>
                  <a:cubicBezTo>
                    <a:pt x="6940681" y="934209"/>
                    <a:pt x="6942008" y="932882"/>
                    <a:pt x="6942008" y="931245"/>
                  </a:cubicBezTo>
                  <a:lnTo>
                    <a:pt x="6942008" y="925328"/>
                  </a:lnTo>
                  <a:lnTo>
                    <a:pt x="6978959" y="925328"/>
                  </a:lnTo>
                  <a:close/>
                  <a:moveTo>
                    <a:pt x="6977818" y="919401"/>
                  </a:moveTo>
                  <a:lnTo>
                    <a:pt x="6942008" y="919401"/>
                  </a:lnTo>
                  <a:lnTo>
                    <a:pt x="6942008" y="915325"/>
                  </a:lnTo>
                  <a:lnTo>
                    <a:pt x="6950466" y="915325"/>
                  </a:lnTo>
                  <a:cubicBezTo>
                    <a:pt x="6952103" y="915320"/>
                    <a:pt x="6953425" y="913989"/>
                    <a:pt x="6953420" y="912353"/>
                  </a:cubicBezTo>
                  <a:cubicBezTo>
                    <a:pt x="6953420" y="912353"/>
                    <a:pt x="6953420" y="912353"/>
                    <a:pt x="6953420" y="912352"/>
                  </a:cubicBezTo>
                  <a:lnTo>
                    <a:pt x="6953420" y="907433"/>
                  </a:lnTo>
                  <a:lnTo>
                    <a:pt x="6954130" y="907433"/>
                  </a:lnTo>
                  <a:cubicBezTo>
                    <a:pt x="6955763" y="907433"/>
                    <a:pt x="6957088" y="906112"/>
                    <a:pt x="6957093" y="904479"/>
                  </a:cubicBezTo>
                  <a:lnTo>
                    <a:pt x="6957093" y="903338"/>
                  </a:lnTo>
                  <a:lnTo>
                    <a:pt x="6977818" y="903338"/>
                  </a:lnTo>
                  <a:close/>
                  <a:moveTo>
                    <a:pt x="6977818" y="815405"/>
                  </a:moveTo>
                  <a:lnTo>
                    <a:pt x="6977818" y="831459"/>
                  </a:lnTo>
                  <a:lnTo>
                    <a:pt x="6942823" y="831459"/>
                  </a:lnTo>
                  <a:lnTo>
                    <a:pt x="6942823" y="815405"/>
                  </a:lnTo>
                  <a:close/>
                  <a:moveTo>
                    <a:pt x="6978959" y="809479"/>
                  </a:moveTo>
                  <a:lnTo>
                    <a:pt x="6946525" y="809479"/>
                  </a:lnTo>
                  <a:cubicBezTo>
                    <a:pt x="6948008" y="807809"/>
                    <a:pt x="6948821" y="805650"/>
                    <a:pt x="6948807" y="803418"/>
                  </a:cubicBezTo>
                  <a:lnTo>
                    <a:pt x="6948807" y="793425"/>
                  </a:lnTo>
                  <a:lnTo>
                    <a:pt x="6978959" y="793425"/>
                  </a:lnTo>
                  <a:close/>
                  <a:moveTo>
                    <a:pt x="6977818" y="787488"/>
                  </a:moveTo>
                  <a:lnTo>
                    <a:pt x="6948807" y="787488"/>
                  </a:lnTo>
                  <a:lnTo>
                    <a:pt x="6948807" y="776565"/>
                  </a:lnTo>
                  <a:cubicBezTo>
                    <a:pt x="6948807" y="774929"/>
                    <a:pt x="6947481" y="773602"/>
                    <a:pt x="6945844" y="773602"/>
                  </a:cubicBezTo>
                  <a:lnTo>
                    <a:pt x="6939735" y="773602"/>
                  </a:lnTo>
                  <a:cubicBezTo>
                    <a:pt x="6938109" y="773591"/>
                    <a:pt x="6936782" y="774901"/>
                    <a:pt x="6936772" y="776527"/>
                  </a:cubicBezTo>
                  <a:cubicBezTo>
                    <a:pt x="6936772" y="776539"/>
                    <a:pt x="6936772" y="776552"/>
                    <a:pt x="6936772" y="776565"/>
                  </a:cubicBezTo>
                  <a:lnTo>
                    <a:pt x="6936772" y="776661"/>
                  </a:lnTo>
                  <a:lnTo>
                    <a:pt x="6926750" y="776661"/>
                  </a:lnTo>
                  <a:lnTo>
                    <a:pt x="6926750" y="771463"/>
                  </a:lnTo>
                  <a:lnTo>
                    <a:pt x="6977798" y="771463"/>
                  </a:lnTo>
                  <a:close/>
                  <a:moveTo>
                    <a:pt x="6636043" y="776632"/>
                  </a:moveTo>
                  <a:lnTo>
                    <a:pt x="6634623" y="776632"/>
                  </a:lnTo>
                  <a:lnTo>
                    <a:pt x="6634623" y="776565"/>
                  </a:lnTo>
                  <a:cubicBezTo>
                    <a:pt x="6634623" y="774929"/>
                    <a:pt x="6633297" y="773602"/>
                    <a:pt x="6631660" y="773602"/>
                  </a:cubicBezTo>
                  <a:lnTo>
                    <a:pt x="6625551" y="773602"/>
                  </a:lnTo>
                  <a:cubicBezTo>
                    <a:pt x="6623915" y="773602"/>
                    <a:pt x="6622588" y="774928"/>
                    <a:pt x="6622588" y="776565"/>
                  </a:cubicBezTo>
                  <a:lnTo>
                    <a:pt x="6622587" y="787517"/>
                  </a:lnTo>
                  <a:lnTo>
                    <a:pt x="6584994" y="787517"/>
                  </a:lnTo>
                  <a:lnTo>
                    <a:pt x="6584994" y="771434"/>
                  </a:lnTo>
                  <a:lnTo>
                    <a:pt x="6636043" y="771434"/>
                  </a:lnTo>
                  <a:close/>
                  <a:moveTo>
                    <a:pt x="6628706" y="831459"/>
                  </a:moveTo>
                  <a:lnTo>
                    <a:pt x="6584994" y="831459"/>
                  </a:lnTo>
                  <a:lnTo>
                    <a:pt x="6584994" y="815396"/>
                  </a:lnTo>
                  <a:lnTo>
                    <a:pt x="6628706" y="815396"/>
                  </a:lnTo>
                  <a:close/>
                  <a:moveTo>
                    <a:pt x="6628706" y="875430"/>
                  </a:moveTo>
                  <a:lnTo>
                    <a:pt x="6584994" y="875430"/>
                  </a:lnTo>
                  <a:lnTo>
                    <a:pt x="6584994" y="859367"/>
                  </a:lnTo>
                  <a:lnTo>
                    <a:pt x="6628706" y="859367"/>
                  </a:lnTo>
                  <a:close/>
                  <a:moveTo>
                    <a:pt x="6622587" y="907423"/>
                  </a:moveTo>
                  <a:lnTo>
                    <a:pt x="6622587" y="912362"/>
                  </a:lnTo>
                  <a:cubicBezTo>
                    <a:pt x="6622587" y="913999"/>
                    <a:pt x="6623914" y="915325"/>
                    <a:pt x="6625551" y="915325"/>
                  </a:cubicBezTo>
                  <a:lnTo>
                    <a:pt x="6628840" y="915325"/>
                  </a:lnTo>
                  <a:lnTo>
                    <a:pt x="6628840" y="919401"/>
                  </a:lnTo>
                  <a:lnTo>
                    <a:pt x="6584994" y="919401"/>
                  </a:lnTo>
                  <a:lnTo>
                    <a:pt x="6584994" y="903338"/>
                  </a:lnTo>
                  <a:lnTo>
                    <a:pt x="6619864" y="903338"/>
                  </a:lnTo>
                  <a:lnTo>
                    <a:pt x="6619864" y="904479"/>
                  </a:lnTo>
                  <a:cubicBezTo>
                    <a:pt x="6619869" y="906019"/>
                    <a:pt x="6621052" y="907299"/>
                    <a:pt x="6622587" y="907423"/>
                  </a:cubicBezTo>
                  <a:close/>
                  <a:moveTo>
                    <a:pt x="6636014" y="947309"/>
                  </a:moveTo>
                  <a:lnTo>
                    <a:pt x="6636014" y="955201"/>
                  </a:lnTo>
                  <a:lnTo>
                    <a:pt x="6634594" y="955201"/>
                  </a:lnTo>
                  <a:lnTo>
                    <a:pt x="6634594" y="955106"/>
                  </a:lnTo>
                  <a:cubicBezTo>
                    <a:pt x="6634594" y="953474"/>
                    <a:pt x="6633272" y="952152"/>
                    <a:pt x="6631641" y="952152"/>
                  </a:cubicBezTo>
                  <a:cubicBezTo>
                    <a:pt x="6631637" y="952152"/>
                    <a:pt x="6631634" y="952152"/>
                    <a:pt x="6631631" y="952152"/>
                  </a:cubicBezTo>
                  <a:lnTo>
                    <a:pt x="6625522" y="952152"/>
                  </a:lnTo>
                  <a:cubicBezTo>
                    <a:pt x="6623889" y="952152"/>
                    <a:pt x="6622564" y="953473"/>
                    <a:pt x="6622559" y="955106"/>
                  </a:cubicBezTo>
                  <a:lnTo>
                    <a:pt x="6622559" y="963372"/>
                  </a:lnTo>
                  <a:lnTo>
                    <a:pt x="6584965" y="963372"/>
                  </a:lnTo>
                  <a:lnTo>
                    <a:pt x="6584965" y="947270"/>
                  </a:lnTo>
                  <a:close/>
                  <a:moveTo>
                    <a:pt x="6628677" y="1007334"/>
                  </a:moveTo>
                  <a:lnTo>
                    <a:pt x="6584965" y="1007334"/>
                  </a:lnTo>
                  <a:lnTo>
                    <a:pt x="6584965" y="991280"/>
                  </a:lnTo>
                  <a:lnTo>
                    <a:pt x="6628677" y="991280"/>
                  </a:lnTo>
                  <a:close/>
                  <a:moveTo>
                    <a:pt x="6628677" y="1051305"/>
                  </a:moveTo>
                  <a:lnTo>
                    <a:pt x="6584965" y="1051305"/>
                  </a:lnTo>
                  <a:lnTo>
                    <a:pt x="6584965" y="1035241"/>
                  </a:lnTo>
                  <a:lnTo>
                    <a:pt x="6628677" y="1035241"/>
                  </a:lnTo>
                  <a:close/>
                  <a:moveTo>
                    <a:pt x="6620708" y="1085148"/>
                  </a:moveTo>
                  <a:cubicBezTo>
                    <a:pt x="6621205" y="1085642"/>
                    <a:pt x="6621860" y="1085945"/>
                    <a:pt x="6622559" y="1086002"/>
                  </a:cubicBezTo>
                  <a:lnTo>
                    <a:pt x="6622559" y="1090931"/>
                  </a:lnTo>
                  <a:cubicBezTo>
                    <a:pt x="6622558" y="1092119"/>
                    <a:pt x="6623268" y="1093192"/>
                    <a:pt x="6624362" y="1093655"/>
                  </a:cubicBezTo>
                  <a:cubicBezTo>
                    <a:pt x="6624729" y="1093812"/>
                    <a:pt x="6625123" y="1093893"/>
                    <a:pt x="6625522" y="1093895"/>
                  </a:cubicBezTo>
                  <a:lnTo>
                    <a:pt x="6628812" y="1093895"/>
                  </a:lnTo>
                  <a:lnTo>
                    <a:pt x="6628812" y="1095276"/>
                  </a:lnTo>
                  <a:lnTo>
                    <a:pt x="6584965" y="1095276"/>
                  </a:lnTo>
                  <a:lnTo>
                    <a:pt x="6584965" y="1079212"/>
                  </a:lnTo>
                  <a:lnTo>
                    <a:pt x="6619864" y="1079212"/>
                  </a:lnTo>
                  <a:lnTo>
                    <a:pt x="6619864" y="1083048"/>
                  </a:lnTo>
                  <a:cubicBezTo>
                    <a:pt x="6619864" y="1083837"/>
                    <a:pt x="6620178" y="1084592"/>
                    <a:pt x="6620737" y="1085148"/>
                  </a:cubicBezTo>
                  <a:close/>
                  <a:moveTo>
                    <a:pt x="6636052" y="1123183"/>
                  </a:moveTo>
                  <a:lnTo>
                    <a:pt x="6636052" y="1135382"/>
                  </a:lnTo>
                  <a:lnTo>
                    <a:pt x="6585004" y="1135382"/>
                  </a:lnTo>
                  <a:lnTo>
                    <a:pt x="6585004" y="1123183"/>
                  </a:lnTo>
                  <a:close/>
                  <a:moveTo>
                    <a:pt x="6622626" y="1167145"/>
                  </a:moveTo>
                  <a:lnTo>
                    <a:pt x="6622626" y="1183189"/>
                  </a:lnTo>
                  <a:lnTo>
                    <a:pt x="6585033" y="1183189"/>
                  </a:lnTo>
                  <a:lnTo>
                    <a:pt x="6585033" y="1167116"/>
                  </a:lnTo>
                  <a:close/>
                  <a:moveTo>
                    <a:pt x="6628744" y="1227179"/>
                  </a:moveTo>
                  <a:lnTo>
                    <a:pt x="6585033" y="1227179"/>
                  </a:lnTo>
                  <a:lnTo>
                    <a:pt x="6585033" y="1211116"/>
                  </a:lnTo>
                  <a:lnTo>
                    <a:pt x="6628744" y="1211116"/>
                  </a:lnTo>
                  <a:close/>
                  <a:moveTo>
                    <a:pt x="6628744" y="1271150"/>
                  </a:moveTo>
                  <a:lnTo>
                    <a:pt x="6585033" y="1271150"/>
                  </a:lnTo>
                  <a:lnTo>
                    <a:pt x="6585033" y="1255115"/>
                  </a:lnTo>
                  <a:lnTo>
                    <a:pt x="6628744" y="1255115"/>
                  </a:lnTo>
                  <a:close/>
                  <a:moveTo>
                    <a:pt x="6622626" y="1299048"/>
                  </a:moveTo>
                  <a:lnTo>
                    <a:pt x="6622626" y="1301273"/>
                  </a:lnTo>
                  <a:cubicBezTo>
                    <a:pt x="6622626" y="1302904"/>
                    <a:pt x="6623948" y="1304227"/>
                    <a:pt x="6625580" y="1304227"/>
                  </a:cubicBezTo>
                  <a:lnTo>
                    <a:pt x="6628879" y="1304227"/>
                  </a:lnTo>
                  <a:lnTo>
                    <a:pt x="6628879" y="1315121"/>
                  </a:lnTo>
                  <a:lnTo>
                    <a:pt x="6592743" y="1315121"/>
                  </a:lnTo>
                  <a:lnTo>
                    <a:pt x="6592580" y="1314853"/>
                  </a:lnTo>
                  <a:lnTo>
                    <a:pt x="6592455" y="1314680"/>
                  </a:lnTo>
                  <a:lnTo>
                    <a:pt x="6592119" y="1314191"/>
                  </a:lnTo>
                  <a:lnTo>
                    <a:pt x="6591937" y="1313970"/>
                  </a:lnTo>
                  <a:cubicBezTo>
                    <a:pt x="6591841" y="1313836"/>
                    <a:pt x="6591736" y="1313711"/>
                    <a:pt x="6591631" y="1313587"/>
                  </a:cubicBezTo>
                  <a:lnTo>
                    <a:pt x="6591391" y="1313328"/>
                  </a:lnTo>
                  <a:lnTo>
                    <a:pt x="6591093" y="1313011"/>
                  </a:lnTo>
                  <a:lnTo>
                    <a:pt x="6590835" y="1312771"/>
                  </a:lnTo>
                  <a:lnTo>
                    <a:pt x="6590499" y="1312474"/>
                  </a:lnTo>
                  <a:lnTo>
                    <a:pt x="6590230" y="1312254"/>
                  </a:lnTo>
                  <a:cubicBezTo>
                    <a:pt x="6590115" y="1312158"/>
                    <a:pt x="6590000" y="1312062"/>
                    <a:pt x="6589876" y="1311976"/>
                  </a:cubicBezTo>
                  <a:lnTo>
                    <a:pt x="6589578" y="1311774"/>
                  </a:lnTo>
                  <a:lnTo>
                    <a:pt x="6589223" y="1311534"/>
                  </a:lnTo>
                  <a:lnTo>
                    <a:pt x="6588926" y="1311352"/>
                  </a:lnTo>
                  <a:lnTo>
                    <a:pt x="6588542" y="1311141"/>
                  </a:lnTo>
                  <a:lnTo>
                    <a:pt x="6588226" y="1310978"/>
                  </a:lnTo>
                  <a:lnTo>
                    <a:pt x="6587833" y="1310796"/>
                  </a:lnTo>
                  <a:lnTo>
                    <a:pt x="6587488" y="1310652"/>
                  </a:lnTo>
                  <a:lnTo>
                    <a:pt x="6586998" y="1310479"/>
                  </a:lnTo>
                  <a:lnTo>
                    <a:pt x="6586730" y="1310384"/>
                  </a:lnTo>
                  <a:lnTo>
                    <a:pt x="6586251" y="1310249"/>
                  </a:lnTo>
                  <a:lnTo>
                    <a:pt x="6585963" y="1310182"/>
                  </a:lnTo>
                  <a:lnTo>
                    <a:pt x="6585416" y="1310067"/>
                  </a:lnTo>
                  <a:lnTo>
                    <a:pt x="6585176" y="1310067"/>
                  </a:lnTo>
                  <a:lnTo>
                    <a:pt x="6585033" y="1310067"/>
                  </a:lnTo>
                  <a:lnTo>
                    <a:pt x="6585033" y="1299105"/>
                  </a:lnTo>
                  <a:close/>
                  <a:moveTo>
                    <a:pt x="6585033" y="1381073"/>
                  </a:moveTo>
                  <a:lnTo>
                    <a:pt x="6585033" y="1365000"/>
                  </a:lnTo>
                  <a:lnTo>
                    <a:pt x="6593290" y="1365000"/>
                  </a:lnTo>
                  <a:lnTo>
                    <a:pt x="6593290" y="1381073"/>
                  </a:lnTo>
                  <a:close/>
                  <a:moveTo>
                    <a:pt x="6585033" y="1425034"/>
                  </a:moveTo>
                  <a:lnTo>
                    <a:pt x="6585033" y="1408971"/>
                  </a:lnTo>
                  <a:lnTo>
                    <a:pt x="6593290" y="1408971"/>
                  </a:lnTo>
                  <a:lnTo>
                    <a:pt x="6593290" y="1425034"/>
                  </a:lnTo>
                  <a:close/>
                  <a:moveTo>
                    <a:pt x="6585033" y="1469005"/>
                  </a:moveTo>
                  <a:lnTo>
                    <a:pt x="6585033" y="1452942"/>
                  </a:lnTo>
                  <a:lnTo>
                    <a:pt x="6593290" y="1452942"/>
                  </a:lnTo>
                  <a:lnTo>
                    <a:pt x="6593290" y="1468976"/>
                  </a:lnTo>
                  <a:close/>
                  <a:moveTo>
                    <a:pt x="6585033" y="1512967"/>
                  </a:moveTo>
                  <a:lnTo>
                    <a:pt x="6585033" y="1496913"/>
                  </a:lnTo>
                  <a:lnTo>
                    <a:pt x="6593290" y="1496913"/>
                  </a:lnTo>
                  <a:lnTo>
                    <a:pt x="6593290" y="1512967"/>
                  </a:lnTo>
                  <a:close/>
                  <a:moveTo>
                    <a:pt x="6585033" y="1556937"/>
                  </a:moveTo>
                  <a:lnTo>
                    <a:pt x="6585033" y="1540903"/>
                  </a:lnTo>
                  <a:lnTo>
                    <a:pt x="6593290" y="1540903"/>
                  </a:lnTo>
                  <a:lnTo>
                    <a:pt x="6593290" y="1556966"/>
                  </a:lnTo>
                  <a:close/>
                  <a:moveTo>
                    <a:pt x="6585033" y="1600908"/>
                  </a:moveTo>
                  <a:lnTo>
                    <a:pt x="6585033" y="1584845"/>
                  </a:lnTo>
                  <a:lnTo>
                    <a:pt x="6593290" y="1584845"/>
                  </a:lnTo>
                  <a:lnTo>
                    <a:pt x="6593290" y="1600908"/>
                  </a:lnTo>
                  <a:close/>
                  <a:moveTo>
                    <a:pt x="6655750" y="1609741"/>
                  </a:moveTo>
                  <a:lnTo>
                    <a:pt x="6713848" y="1609741"/>
                  </a:lnTo>
                  <a:lnTo>
                    <a:pt x="6703970" y="1616780"/>
                  </a:lnTo>
                  <a:lnTo>
                    <a:pt x="6655674" y="1616780"/>
                  </a:lnTo>
                  <a:close/>
                  <a:moveTo>
                    <a:pt x="6822418" y="1410323"/>
                  </a:moveTo>
                  <a:lnTo>
                    <a:pt x="6822418" y="1408980"/>
                  </a:lnTo>
                  <a:lnTo>
                    <a:pt x="6858583" y="1408980"/>
                  </a:lnTo>
                  <a:cubicBezTo>
                    <a:pt x="6858727" y="1409249"/>
                    <a:pt x="6858890" y="1409517"/>
                    <a:pt x="6859091" y="1409834"/>
                  </a:cubicBezTo>
                  <a:lnTo>
                    <a:pt x="6859225" y="1410016"/>
                  </a:lnTo>
                  <a:cubicBezTo>
                    <a:pt x="6859421" y="1410299"/>
                    <a:pt x="6859632" y="1410571"/>
                    <a:pt x="6859858" y="1410831"/>
                  </a:cubicBezTo>
                  <a:lnTo>
                    <a:pt x="6860041" y="1411032"/>
                  </a:lnTo>
                  <a:cubicBezTo>
                    <a:pt x="6860252" y="1411244"/>
                    <a:pt x="6860462" y="1411454"/>
                    <a:pt x="6860702" y="1411675"/>
                  </a:cubicBezTo>
                  <a:lnTo>
                    <a:pt x="6860875" y="1411819"/>
                  </a:lnTo>
                  <a:cubicBezTo>
                    <a:pt x="6861144" y="1412040"/>
                    <a:pt x="6861426" y="1412245"/>
                    <a:pt x="6861719" y="1412433"/>
                  </a:cubicBezTo>
                  <a:cubicBezTo>
                    <a:pt x="6861795" y="1412489"/>
                    <a:pt x="6861875" y="1412540"/>
                    <a:pt x="6861959" y="1412586"/>
                  </a:cubicBezTo>
                  <a:cubicBezTo>
                    <a:pt x="6862228" y="1412751"/>
                    <a:pt x="6862507" y="1412902"/>
                    <a:pt x="6862793" y="1413037"/>
                  </a:cubicBezTo>
                  <a:lnTo>
                    <a:pt x="6862947" y="1413114"/>
                  </a:lnTo>
                  <a:cubicBezTo>
                    <a:pt x="6863196" y="1413216"/>
                    <a:pt x="6863445" y="1413312"/>
                    <a:pt x="6863694" y="1413401"/>
                  </a:cubicBezTo>
                  <a:lnTo>
                    <a:pt x="6863694" y="1425034"/>
                  </a:lnTo>
                  <a:lnTo>
                    <a:pt x="6833610" y="1425034"/>
                  </a:lnTo>
                  <a:lnTo>
                    <a:pt x="6833610" y="1413277"/>
                  </a:lnTo>
                  <a:cubicBezTo>
                    <a:pt x="6833605" y="1411644"/>
                    <a:pt x="6832280" y="1410323"/>
                    <a:pt x="6830647" y="1410323"/>
                  </a:cubicBezTo>
                  <a:close/>
                  <a:moveTo>
                    <a:pt x="6833610" y="1469005"/>
                  </a:moveTo>
                  <a:lnTo>
                    <a:pt x="6833610" y="1452942"/>
                  </a:lnTo>
                  <a:lnTo>
                    <a:pt x="6863694" y="1452942"/>
                  </a:lnTo>
                  <a:lnTo>
                    <a:pt x="6863694" y="1468976"/>
                  </a:lnTo>
                  <a:close/>
                  <a:moveTo>
                    <a:pt x="6871127" y="1540903"/>
                  </a:moveTo>
                  <a:lnTo>
                    <a:pt x="6871127" y="1556966"/>
                  </a:lnTo>
                  <a:lnTo>
                    <a:pt x="6852388" y="1556966"/>
                  </a:lnTo>
                  <a:lnTo>
                    <a:pt x="6852388" y="1540903"/>
                  </a:lnTo>
                  <a:close/>
                  <a:moveTo>
                    <a:pt x="6942842" y="1491034"/>
                  </a:moveTo>
                  <a:lnTo>
                    <a:pt x="6942842" y="1474980"/>
                  </a:lnTo>
                  <a:lnTo>
                    <a:pt x="6977837" y="1474980"/>
                  </a:lnTo>
                  <a:lnTo>
                    <a:pt x="6977837" y="1491034"/>
                  </a:lnTo>
                  <a:close/>
                  <a:moveTo>
                    <a:pt x="6931689" y="1112826"/>
                  </a:moveTo>
                  <a:lnTo>
                    <a:pt x="6939064" y="1112826"/>
                  </a:lnTo>
                  <a:cubicBezTo>
                    <a:pt x="6940695" y="1112831"/>
                    <a:pt x="6942022" y="1111513"/>
                    <a:pt x="6942027" y="1109882"/>
                  </a:cubicBezTo>
                  <a:cubicBezTo>
                    <a:pt x="6942027" y="1109878"/>
                    <a:pt x="6942027" y="1109875"/>
                    <a:pt x="6942027" y="1109872"/>
                  </a:cubicBezTo>
                  <a:lnTo>
                    <a:pt x="6942027" y="1101241"/>
                  </a:lnTo>
                  <a:lnTo>
                    <a:pt x="6978978" y="1101241"/>
                  </a:lnTo>
                  <a:lnTo>
                    <a:pt x="6978978" y="1117304"/>
                  </a:lnTo>
                  <a:lnTo>
                    <a:pt x="6931689" y="1117304"/>
                  </a:lnTo>
                  <a:close/>
                  <a:moveTo>
                    <a:pt x="6931689" y="765556"/>
                  </a:moveTo>
                  <a:lnTo>
                    <a:pt x="6931689" y="750672"/>
                  </a:lnTo>
                  <a:lnTo>
                    <a:pt x="6978978" y="750672"/>
                  </a:lnTo>
                  <a:lnTo>
                    <a:pt x="6978978" y="765527"/>
                  </a:lnTo>
                  <a:close/>
                  <a:moveTo>
                    <a:pt x="6596234" y="743575"/>
                  </a:moveTo>
                  <a:cubicBezTo>
                    <a:pt x="6595291" y="743573"/>
                    <a:pt x="6594403" y="744022"/>
                    <a:pt x="6593846" y="744783"/>
                  </a:cubicBezTo>
                  <a:lnTo>
                    <a:pt x="6585013" y="744783"/>
                  </a:lnTo>
                  <a:lnTo>
                    <a:pt x="6585013" y="738665"/>
                  </a:lnTo>
                  <a:lnTo>
                    <a:pt x="6978978" y="738665"/>
                  </a:lnTo>
                  <a:lnTo>
                    <a:pt x="6978978" y="743575"/>
                  </a:lnTo>
                  <a:close/>
                  <a:moveTo>
                    <a:pt x="6585013" y="765556"/>
                  </a:moveTo>
                  <a:lnTo>
                    <a:pt x="6585013" y="750672"/>
                  </a:lnTo>
                  <a:lnTo>
                    <a:pt x="6593270" y="750672"/>
                  </a:lnTo>
                  <a:lnTo>
                    <a:pt x="6593270" y="765527"/>
                  </a:lnTo>
                  <a:close/>
                  <a:moveTo>
                    <a:pt x="6585013" y="809527"/>
                  </a:moveTo>
                  <a:lnTo>
                    <a:pt x="6585013" y="793415"/>
                  </a:lnTo>
                  <a:lnTo>
                    <a:pt x="6593270" y="793415"/>
                  </a:lnTo>
                  <a:lnTo>
                    <a:pt x="6593270" y="809479"/>
                  </a:lnTo>
                  <a:close/>
                  <a:moveTo>
                    <a:pt x="6585013" y="853498"/>
                  </a:moveTo>
                  <a:lnTo>
                    <a:pt x="6585013" y="837386"/>
                  </a:lnTo>
                  <a:lnTo>
                    <a:pt x="6593270" y="837386"/>
                  </a:lnTo>
                  <a:lnTo>
                    <a:pt x="6593270" y="853450"/>
                  </a:lnTo>
                  <a:close/>
                  <a:moveTo>
                    <a:pt x="6585013" y="897469"/>
                  </a:moveTo>
                  <a:lnTo>
                    <a:pt x="6585013" y="881347"/>
                  </a:lnTo>
                  <a:lnTo>
                    <a:pt x="6593270" y="881347"/>
                  </a:lnTo>
                  <a:lnTo>
                    <a:pt x="6593270" y="897401"/>
                  </a:lnTo>
                  <a:close/>
                  <a:moveTo>
                    <a:pt x="6585013" y="941430"/>
                  </a:moveTo>
                  <a:lnTo>
                    <a:pt x="6585013" y="925318"/>
                  </a:lnTo>
                  <a:lnTo>
                    <a:pt x="6593270" y="925318"/>
                  </a:lnTo>
                  <a:lnTo>
                    <a:pt x="6593270" y="941382"/>
                  </a:lnTo>
                  <a:close/>
                  <a:moveTo>
                    <a:pt x="6585013" y="985401"/>
                  </a:moveTo>
                  <a:lnTo>
                    <a:pt x="6585013" y="969328"/>
                  </a:lnTo>
                  <a:lnTo>
                    <a:pt x="6593270" y="969328"/>
                  </a:lnTo>
                  <a:lnTo>
                    <a:pt x="6593270" y="985391"/>
                  </a:lnTo>
                  <a:close/>
                  <a:moveTo>
                    <a:pt x="6585013" y="1029372"/>
                  </a:moveTo>
                  <a:lnTo>
                    <a:pt x="6585013" y="1013308"/>
                  </a:lnTo>
                  <a:lnTo>
                    <a:pt x="6593270" y="1013308"/>
                  </a:lnTo>
                  <a:lnTo>
                    <a:pt x="6593270" y="1029372"/>
                  </a:lnTo>
                  <a:close/>
                  <a:moveTo>
                    <a:pt x="6585013" y="1073343"/>
                  </a:moveTo>
                  <a:lnTo>
                    <a:pt x="6585013" y="1057270"/>
                  </a:lnTo>
                  <a:lnTo>
                    <a:pt x="6593270" y="1057270"/>
                  </a:lnTo>
                  <a:lnTo>
                    <a:pt x="6593270" y="1073343"/>
                  </a:lnTo>
                  <a:close/>
                  <a:moveTo>
                    <a:pt x="6585013" y="1117304"/>
                  </a:moveTo>
                  <a:lnTo>
                    <a:pt x="6585013" y="1101193"/>
                  </a:lnTo>
                  <a:lnTo>
                    <a:pt x="6593270" y="1101193"/>
                  </a:lnTo>
                  <a:lnTo>
                    <a:pt x="6593270" y="1117256"/>
                  </a:lnTo>
                  <a:close/>
                  <a:moveTo>
                    <a:pt x="6585013" y="1147465"/>
                  </a:moveTo>
                  <a:lnTo>
                    <a:pt x="6585013" y="1145212"/>
                  </a:lnTo>
                  <a:lnTo>
                    <a:pt x="6593270" y="1145212"/>
                  </a:lnTo>
                  <a:lnTo>
                    <a:pt x="6593270" y="1147465"/>
                  </a:lnTo>
                  <a:close/>
                  <a:moveTo>
                    <a:pt x="6585013" y="1161275"/>
                  </a:moveTo>
                  <a:lnTo>
                    <a:pt x="6585013" y="1153383"/>
                  </a:lnTo>
                  <a:lnTo>
                    <a:pt x="6593270" y="1153383"/>
                  </a:lnTo>
                  <a:lnTo>
                    <a:pt x="6593270" y="1161275"/>
                  </a:lnTo>
                  <a:close/>
                  <a:moveTo>
                    <a:pt x="6585013" y="1205246"/>
                  </a:moveTo>
                  <a:lnTo>
                    <a:pt x="6585013" y="1189135"/>
                  </a:lnTo>
                  <a:lnTo>
                    <a:pt x="6593270" y="1189135"/>
                  </a:lnTo>
                  <a:lnTo>
                    <a:pt x="6593270" y="1205246"/>
                  </a:lnTo>
                  <a:close/>
                  <a:moveTo>
                    <a:pt x="6585013" y="1249208"/>
                  </a:moveTo>
                  <a:lnTo>
                    <a:pt x="6585013" y="1233058"/>
                  </a:lnTo>
                  <a:lnTo>
                    <a:pt x="6593270" y="1233058"/>
                  </a:lnTo>
                  <a:lnTo>
                    <a:pt x="6593270" y="1249121"/>
                  </a:lnTo>
                  <a:close/>
                  <a:moveTo>
                    <a:pt x="6585013" y="1293179"/>
                  </a:moveTo>
                  <a:lnTo>
                    <a:pt x="6585013" y="1277115"/>
                  </a:lnTo>
                  <a:lnTo>
                    <a:pt x="6593270" y="1277115"/>
                  </a:lnTo>
                  <a:lnTo>
                    <a:pt x="6593270" y="1293179"/>
                  </a:lnTo>
                  <a:close/>
                  <a:moveTo>
                    <a:pt x="6585013" y="1622611"/>
                  </a:moveTo>
                  <a:lnTo>
                    <a:pt x="6585013" y="1606874"/>
                  </a:lnTo>
                  <a:lnTo>
                    <a:pt x="6612393" y="1606874"/>
                  </a:lnTo>
                  <a:lnTo>
                    <a:pt x="6590336" y="1622611"/>
                  </a:lnTo>
                  <a:close/>
                  <a:moveTo>
                    <a:pt x="6717540" y="1539176"/>
                  </a:moveTo>
                  <a:lnTo>
                    <a:pt x="6734486" y="1539176"/>
                  </a:lnTo>
                  <a:lnTo>
                    <a:pt x="6615855" y="1622611"/>
                  </a:lnTo>
                  <a:lnTo>
                    <a:pt x="6600511" y="1622611"/>
                  </a:lnTo>
                  <a:close/>
                  <a:moveTo>
                    <a:pt x="6674576" y="1588547"/>
                  </a:moveTo>
                  <a:lnTo>
                    <a:pt x="6674576" y="1603891"/>
                  </a:lnTo>
                  <a:lnTo>
                    <a:pt x="6652797" y="1603891"/>
                  </a:lnTo>
                  <a:close/>
                  <a:moveTo>
                    <a:pt x="6833591" y="1518941"/>
                  </a:moveTo>
                  <a:lnTo>
                    <a:pt x="6863819" y="1518941"/>
                  </a:lnTo>
                  <a:lnTo>
                    <a:pt x="6863819" y="1532684"/>
                  </a:lnTo>
                  <a:cubicBezTo>
                    <a:pt x="6863817" y="1532937"/>
                    <a:pt x="6863849" y="1533188"/>
                    <a:pt x="6863915" y="1533432"/>
                  </a:cubicBezTo>
                  <a:lnTo>
                    <a:pt x="6863915" y="1535005"/>
                  </a:lnTo>
                  <a:lnTo>
                    <a:pt x="6852129" y="1535005"/>
                  </a:lnTo>
                  <a:cubicBezTo>
                    <a:pt x="6852104" y="1534945"/>
                    <a:pt x="6852075" y="1534888"/>
                    <a:pt x="6852042" y="1534832"/>
                  </a:cubicBezTo>
                  <a:cubicBezTo>
                    <a:pt x="6852015" y="1534772"/>
                    <a:pt x="6851983" y="1534715"/>
                    <a:pt x="6851946" y="1534659"/>
                  </a:cubicBezTo>
                  <a:lnTo>
                    <a:pt x="6851745" y="1534372"/>
                  </a:lnTo>
                  <a:cubicBezTo>
                    <a:pt x="6851672" y="1534279"/>
                    <a:pt x="6851592" y="1534193"/>
                    <a:pt x="6851505" y="1534113"/>
                  </a:cubicBezTo>
                  <a:lnTo>
                    <a:pt x="6851333" y="1533959"/>
                  </a:lnTo>
                  <a:lnTo>
                    <a:pt x="6851333" y="1533959"/>
                  </a:lnTo>
                  <a:lnTo>
                    <a:pt x="6851208" y="1533864"/>
                  </a:lnTo>
                  <a:lnTo>
                    <a:pt x="6851064" y="1533758"/>
                  </a:lnTo>
                  <a:lnTo>
                    <a:pt x="6850662" y="1533528"/>
                  </a:lnTo>
                  <a:lnTo>
                    <a:pt x="6850546" y="1533528"/>
                  </a:lnTo>
                  <a:lnTo>
                    <a:pt x="6850489" y="1533528"/>
                  </a:lnTo>
                  <a:lnTo>
                    <a:pt x="6850326" y="1533470"/>
                  </a:lnTo>
                  <a:cubicBezTo>
                    <a:pt x="6850049" y="1533385"/>
                    <a:pt x="6849762" y="1533340"/>
                    <a:pt x="6849472" y="1533336"/>
                  </a:cubicBezTo>
                  <a:lnTo>
                    <a:pt x="6833629" y="1533336"/>
                  </a:lnTo>
                  <a:close/>
                  <a:moveTo>
                    <a:pt x="6852388" y="1584893"/>
                  </a:moveTo>
                  <a:lnTo>
                    <a:pt x="6871127" y="1584893"/>
                  </a:lnTo>
                  <a:lnTo>
                    <a:pt x="6871127" y="1600956"/>
                  </a:lnTo>
                  <a:lnTo>
                    <a:pt x="6852388" y="1600956"/>
                  </a:lnTo>
                  <a:close/>
                  <a:moveTo>
                    <a:pt x="6977837" y="1606874"/>
                  </a:moveTo>
                  <a:lnTo>
                    <a:pt x="6977837" y="1622611"/>
                  </a:lnTo>
                  <a:lnTo>
                    <a:pt x="6926750" y="1622611"/>
                  </a:lnTo>
                  <a:lnTo>
                    <a:pt x="6926750" y="1606874"/>
                  </a:lnTo>
                  <a:close/>
                  <a:moveTo>
                    <a:pt x="6877044" y="1584893"/>
                  </a:moveTo>
                  <a:lnTo>
                    <a:pt x="6925791" y="1584893"/>
                  </a:lnTo>
                  <a:lnTo>
                    <a:pt x="6925791" y="1600956"/>
                  </a:lnTo>
                  <a:lnTo>
                    <a:pt x="6877063" y="1600956"/>
                  </a:lnTo>
                  <a:close/>
                  <a:moveTo>
                    <a:pt x="6584994" y="732700"/>
                  </a:moveTo>
                  <a:lnTo>
                    <a:pt x="6584994" y="688412"/>
                  </a:lnTo>
                  <a:lnTo>
                    <a:pt x="6781986" y="517410"/>
                  </a:lnTo>
                  <a:lnTo>
                    <a:pt x="6978959" y="688412"/>
                  </a:lnTo>
                  <a:lnTo>
                    <a:pt x="6978959" y="732700"/>
                  </a:lnTo>
                  <a:close/>
                  <a:moveTo>
                    <a:pt x="6303100" y="1222605"/>
                  </a:moveTo>
                  <a:lnTo>
                    <a:pt x="6303100" y="1222509"/>
                  </a:lnTo>
                  <a:lnTo>
                    <a:pt x="6522667" y="1222509"/>
                  </a:lnTo>
                  <a:lnTo>
                    <a:pt x="6522667" y="1222566"/>
                  </a:lnTo>
                  <a:close/>
                  <a:moveTo>
                    <a:pt x="6303100" y="1235801"/>
                  </a:moveTo>
                  <a:lnTo>
                    <a:pt x="6303100" y="1228531"/>
                  </a:lnTo>
                  <a:lnTo>
                    <a:pt x="6526101" y="1228531"/>
                  </a:lnTo>
                  <a:lnTo>
                    <a:pt x="6530273" y="1235801"/>
                  </a:lnTo>
                  <a:close/>
                  <a:moveTo>
                    <a:pt x="6303100" y="1249687"/>
                  </a:moveTo>
                  <a:lnTo>
                    <a:pt x="6303100" y="1241689"/>
                  </a:lnTo>
                  <a:lnTo>
                    <a:pt x="6533658" y="1241689"/>
                  </a:lnTo>
                  <a:lnTo>
                    <a:pt x="6538223" y="1249659"/>
                  </a:lnTo>
                  <a:close/>
                  <a:moveTo>
                    <a:pt x="6545789" y="1262874"/>
                  </a:moveTo>
                  <a:lnTo>
                    <a:pt x="6303100" y="1262874"/>
                  </a:lnTo>
                  <a:lnTo>
                    <a:pt x="6303100" y="1255604"/>
                  </a:lnTo>
                  <a:lnTo>
                    <a:pt x="6541618" y="1255604"/>
                  </a:lnTo>
                  <a:close/>
                  <a:moveTo>
                    <a:pt x="6303100" y="1276770"/>
                  </a:moveTo>
                  <a:lnTo>
                    <a:pt x="6303100" y="1268791"/>
                  </a:lnTo>
                  <a:lnTo>
                    <a:pt x="6549175" y="1268791"/>
                  </a:lnTo>
                  <a:lnTo>
                    <a:pt x="6553749" y="1276770"/>
                  </a:lnTo>
                  <a:close/>
                  <a:moveTo>
                    <a:pt x="6303100" y="1290445"/>
                  </a:moveTo>
                  <a:lnTo>
                    <a:pt x="6303100" y="1282687"/>
                  </a:lnTo>
                  <a:lnTo>
                    <a:pt x="6557144" y="1282687"/>
                  </a:lnTo>
                  <a:lnTo>
                    <a:pt x="6561594" y="1290445"/>
                  </a:lnTo>
                  <a:close/>
                  <a:moveTo>
                    <a:pt x="6303100" y="1304054"/>
                  </a:moveTo>
                  <a:lnTo>
                    <a:pt x="6303100" y="1296382"/>
                  </a:lnTo>
                  <a:lnTo>
                    <a:pt x="6564979" y="1296382"/>
                  </a:lnTo>
                  <a:lnTo>
                    <a:pt x="6569391" y="1304054"/>
                  </a:lnTo>
                  <a:close/>
                  <a:moveTo>
                    <a:pt x="6530733" y="1207049"/>
                  </a:moveTo>
                  <a:cubicBezTo>
                    <a:pt x="6533381" y="1207049"/>
                    <a:pt x="6535528" y="1209196"/>
                    <a:pt x="6535528" y="1211844"/>
                  </a:cubicBezTo>
                  <a:cubicBezTo>
                    <a:pt x="6535528" y="1214493"/>
                    <a:pt x="6533381" y="1216639"/>
                    <a:pt x="6530733" y="1216639"/>
                  </a:cubicBezTo>
                  <a:lnTo>
                    <a:pt x="6303100" y="1216639"/>
                  </a:lnTo>
                  <a:lnTo>
                    <a:pt x="6303100" y="1207049"/>
                  </a:lnTo>
                  <a:close/>
                  <a:moveTo>
                    <a:pt x="6731714" y="1622563"/>
                  </a:moveTo>
                  <a:lnTo>
                    <a:pt x="6846451" y="1541862"/>
                  </a:lnTo>
                  <a:lnTo>
                    <a:pt x="6846451" y="1622554"/>
                  </a:lnTo>
                  <a:close/>
                  <a:moveTo>
                    <a:pt x="8837526" y="1608581"/>
                  </a:moveTo>
                  <a:lnTo>
                    <a:pt x="8837526" y="1622563"/>
                  </a:lnTo>
                  <a:lnTo>
                    <a:pt x="8708520" y="1622563"/>
                  </a:lnTo>
                  <a:lnTo>
                    <a:pt x="8708520" y="1608581"/>
                  </a:lnTo>
                  <a:close/>
                  <a:moveTo>
                    <a:pt x="8837526" y="1213302"/>
                  </a:moveTo>
                  <a:lnTo>
                    <a:pt x="8837526" y="1602664"/>
                  </a:lnTo>
                  <a:lnTo>
                    <a:pt x="8708520" y="1602664"/>
                  </a:lnTo>
                  <a:lnTo>
                    <a:pt x="8708520" y="1213302"/>
                  </a:lnTo>
                  <a:close/>
                  <a:moveTo>
                    <a:pt x="8837526" y="1207385"/>
                  </a:moveTo>
                  <a:lnTo>
                    <a:pt x="7697983" y="1207385"/>
                  </a:lnTo>
                  <a:lnTo>
                    <a:pt x="7697983" y="1197574"/>
                  </a:lnTo>
                  <a:lnTo>
                    <a:pt x="8837526" y="1197574"/>
                  </a:lnTo>
                  <a:close/>
                  <a:moveTo>
                    <a:pt x="8680449" y="1398134"/>
                  </a:moveTo>
                  <a:lnTo>
                    <a:pt x="8619234" y="1398134"/>
                  </a:lnTo>
                  <a:cubicBezTo>
                    <a:pt x="8617600" y="1398139"/>
                    <a:pt x="8616276" y="1399463"/>
                    <a:pt x="8616271" y="1401097"/>
                  </a:cubicBezTo>
                  <a:lnTo>
                    <a:pt x="8616271" y="1602664"/>
                  </a:lnTo>
                  <a:lnTo>
                    <a:pt x="8612934" y="1602664"/>
                  </a:lnTo>
                  <a:lnTo>
                    <a:pt x="8612934" y="1401097"/>
                  </a:lnTo>
                  <a:cubicBezTo>
                    <a:pt x="8612934" y="1399464"/>
                    <a:pt x="8611614" y="1398139"/>
                    <a:pt x="8609980" y="1398134"/>
                  </a:cubicBezTo>
                  <a:lnTo>
                    <a:pt x="8481769" y="1398134"/>
                  </a:lnTo>
                  <a:cubicBezTo>
                    <a:pt x="8480135" y="1398139"/>
                    <a:pt x="8478810" y="1399463"/>
                    <a:pt x="8478806" y="1401097"/>
                  </a:cubicBezTo>
                  <a:lnTo>
                    <a:pt x="8478806" y="1602664"/>
                  </a:lnTo>
                  <a:lnTo>
                    <a:pt x="8474011" y="1602664"/>
                  </a:lnTo>
                  <a:lnTo>
                    <a:pt x="8474011" y="1401097"/>
                  </a:lnTo>
                  <a:cubicBezTo>
                    <a:pt x="8474011" y="1399464"/>
                    <a:pt x="8472690" y="1398139"/>
                    <a:pt x="8471057" y="1398134"/>
                  </a:cubicBezTo>
                  <a:lnTo>
                    <a:pt x="8432639" y="1398134"/>
                  </a:lnTo>
                  <a:cubicBezTo>
                    <a:pt x="8431002" y="1398134"/>
                    <a:pt x="8429676" y="1399460"/>
                    <a:pt x="8429676" y="1401097"/>
                  </a:cubicBezTo>
                  <a:lnTo>
                    <a:pt x="8429676" y="1602664"/>
                  </a:lnTo>
                  <a:lnTo>
                    <a:pt x="8424832" y="1602664"/>
                  </a:lnTo>
                  <a:lnTo>
                    <a:pt x="8424832" y="1401097"/>
                  </a:lnTo>
                  <a:cubicBezTo>
                    <a:pt x="8424832" y="1399464"/>
                    <a:pt x="8423511" y="1398139"/>
                    <a:pt x="8421878" y="1398134"/>
                  </a:cubicBezTo>
                  <a:lnTo>
                    <a:pt x="8383460" y="1398134"/>
                  </a:lnTo>
                  <a:cubicBezTo>
                    <a:pt x="8381826" y="1398139"/>
                    <a:pt x="8380502" y="1399463"/>
                    <a:pt x="8380497" y="1401097"/>
                  </a:cubicBezTo>
                  <a:lnTo>
                    <a:pt x="8380497" y="1602664"/>
                  </a:lnTo>
                  <a:lnTo>
                    <a:pt x="8336200" y="1602664"/>
                  </a:lnTo>
                  <a:lnTo>
                    <a:pt x="8336200" y="1401097"/>
                  </a:lnTo>
                  <a:cubicBezTo>
                    <a:pt x="8336194" y="1399463"/>
                    <a:pt x="8334871" y="1398139"/>
                    <a:pt x="8333236" y="1398134"/>
                  </a:cubicBezTo>
                  <a:lnTo>
                    <a:pt x="8209609" y="1398134"/>
                  </a:lnTo>
                  <a:cubicBezTo>
                    <a:pt x="8207975" y="1398139"/>
                    <a:pt x="8206651" y="1399463"/>
                    <a:pt x="8206646" y="1401097"/>
                  </a:cubicBezTo>
                  <a:lnTo>
                    <a:pt x="8206646" y="1602664"/>
                  </a:lnTo>
                  <a:lnTo>
                    <a:pt x="8203309" y="1602664"/>
                  </a:lnTo>
                  <a:lnTo>
                    <a:pt x="8203309" y="1401097"/>
                  </a:lnTo>
                  <a:cubicBezTo>
                    <a:pt x="8203309" y="1399464"/>
                    <a:pt x="8201989" y="1398139"/>
                    <a:pt x="8200355" y="1398134"/>
                  </a:cubicBezTo>
                  <a:lnTo>
                    <a:pt x="8076766" y="1398134"/>
                  </a:lnTo>
                  <a:cubicBezTo>
                    <a:pt x="8075133" y="1398139"/>
                    <a:pt x="8073813" y="1399464"/>
                    <a:pt x="8073813" y="1401097"/>
                  </a:cubicBezTo>
                  <a:lnTo>
                    <a:pt x="8073813" y="1602664"/>
                  </a:lnTo>
                  <a:lnTo>
                    <a:pt x="8027703" y="1602664"/>
                  </a:lnTo>
                  <a:lnTo>
                    <a:pt x="8027703" y="1401097"/>
                  </a:lnTo>
                  <a:cubicBezTo>
                    <a:pt x="8027703" y="1399464"/>
                    <a:pt x="8026382" y="1398139"/>
                    <a:pt x="8024749" y="1398134"/>
                  </a:cubicBezTo>
                  <a:lnTo>
                    <a:pt x="7986331" y="1398134"/>
                  </a:lnTo>
                  <a:cubicBezTo>
                    <a:pt x="7984694" y="1398134"/>
                    <a:pt x="7983368" y="1399460"/>
                    <a:pt x="7983368" y="1401097"/>
                  </a:cubicBezTo>
                  <a:lnTo>
                    <a:pt x="7983367" y="1602664"/>
                  </a:lnTo>
                  <a:lnTo>
                    <a:pt x="7978793" y="1602664"/>
                  </a:lnTo>
                  <a:lnTo>
                    <a:pt x="7978793" y="1401097"/>
                  </a:lnTo>
                  <a:cubicBezTo>
                    <a:pt x="7978793" y="1399464"/>
                    <a:pt x="7977472" y="1398139"/>
                    <a:pt x="7975839" y="1398134"/>
                  </a:cubicBezTo>
                  <a:lnTo>
                    <a:pt x="7937421" y="1398134"/>
                  </a:lnTo>
                  <a:cubicBezTo>
                    <a:pt x="7935787" y="1398139"/>
                    <a:pt x="7934463" y="1399463"/>
                    <a:pt x="7934458" y="1401097"/>
                  </a:cubicBezTo>
                  <a:lnTo>
                    <a:pt x="7934457" y="1602664"/>
                  </a:lnTo>
                  <a:lnTo>
                    <a:pt x="7930200" y="1602664"/>
                  </a:lnTo>
                  <a:lnTo>
                    <a:pt x="7930200" y="1401097"/>
                  </a:lnTo>
                  <a:cubicBezTo>
                    <a:pt x="7930194" y="1399463"/>
                    <a:pt x="7928871" y="1398139"/>
                    <a:pt x="7927236" y="1398134"/>
                  </a:cubicBezTo>
                  <a:lnTo>
                    <a:pt x="7799984" y="1398134"/>
                  </a:lnTo>
                  <a:cubicBezTo>
                    <a:pt x="7798347" y="1398134"/>
                    <a:pt x="7797021" y="1399460"/>
                    <a:pt x="7797021" y="1401097"/>
                  </a:cubicBezTo>
                  <a:lnTo>
                    <a:pt x="7797021" y="1602664"/>
                  </a:lnTo>
                  <a:lnTo>
                    <a:pt x="7792743" y="1602664"/>
                  </a:lnTo>
                  <a:lnTo>
                    <a:pt x="7792743" y="1401097"/>
                  </a:lnTo>
                  <a:cubicBezTo>
                    <a:pt x="7792743" y="1399464"/>
                    <a:pt x="7791422" y="1398139"/>
                    <a:pt x="7789790" y="1398134"/>
                  </a:cubicBezTo>
                  <a:lnTo>
                    <a:pt x="7725449" y="1398134"/>
                  </a:lnTo>
                  <a:cubicBezTo>
                    <a:pt x="7723816" y="1398139"/>
                    <a:pt x="7722495" y="1399464"/>
                    <a:pt x="7722495" y="1401097"/>
                  </a:cubicBezTo>
                  <a:lnTo>
                    <a:pt x="7722495" y="1602664"/>
                  </a:lnTo>
                  <a:lnTo>
                    <a:pt x="7708043" y="1602664"/>
                  </a:lnTo>
                  <a:lnTo>
                    <a:pt x="7708043" y="1329247"/>
                  </a:lnTo>
                  <a:lnTo>
                    <a:pt x="7721776" y="1329247"/>
                  </a:lnTo>
                  <a:cubicBezTo>
                    <a:pt x="7723413" y="1329247"/>
                    <a:pt x="7724739" y="1327921"/>
                    <a:pt x="7724739" y="1326284"/>
                  </a:cubicBezTo>
                  <a:lnTo>
                    <a:pt x="7724739" y="1303373"/>
                  </a:lnTo>
                  <a:cubicBezTo>
                    <a:pt x="7724734" y="1301740"/>
                    <a:pt x="7723409" y="1300419"/>
                    <a:pt x="7721776" y="1300419"/>
                  </a:cubicBezTo>
                  <a:lnTo>
                    <a:pt x="7697993" y="1300419"/>
                  </a:lnTo>
                  <a:lnTo>
                    <a:pt x="7697993" y="1213302"/>
                  </a:lnTo>
                  <a:lnTo>
                    <a:pt x="8702593" y="1213302"/>
                  </a:lnTo>
                  <a:lnTo>
                    <a:pt x="8702593" y="1602664"/>
                  </a:lnTo>
                  <a:lnTo>
                    <a:pt x="8683413" y="1602664"/>
                  </a:lnTo>
                  <a:lnTo>
                    <a:pt x="8683413" y="1401097"/>
                  </a:lnTo>
                  <a:cubicBezTo>
                    <a:pt x="8683413" y="1399460"/>
                    <a:pt x="8682086" y="1398134"/>
                    <a:pt x="8680450" y="1398134"/>
                  </a:cubicBezTo>
                  <a:close/>
                  <a:moveTo>
                    <a:pt x="8677485" y="1453987"/>
                  </a:moveTo>
                  <a:lnTo>
                    <a:pt x="8677485" y="1601906"/>
                  </a:lnTo>
                  <a:lnTo>
                    <a:pt x="8622199" y="1601906"/>
                  </a:lnTo>
                  <a:lnTo>
                    <a:pt x="8622199" y="1453987"/>
                  </a:lnTo>
                  <a:close/>
                  <a:moveTo>
                    <a:pt x="8677485" y="1404051"/>
                  </a:moveTo>
                  <a:lnTo>
                    <a:pt x="8677485" y="1448070"/>
                  </a:lnTo>
                  <a:lnTo>
                    <a:pt x="8622199" y="1448070"/>
                  </a:lnTo>
                  <a:lnTo>
                    <a:pt x="8622199" y="1404051"/>
                  </a:lnTo>
                  <a:close/>
                  <a:moveTo>
                    <a:pt x="8607017" y="1453987"/>
                  </a:moveTo>
                  <a:lnTo>
                    <a:pt x="8607017" y="1601906"/>
                  </a:lnTo>
                  <a:lnTo>
                    <a:pt x="8484723" y="1601906"/>
                  </a:lnTo>
                  <a:lnTo>
                    <a:pt x="8484723" y="1453987"/>
                  </a:lnTo>
                  <a:close/>
                  <a:moveTo>
                    <a:pt x="8607017" y="1404051"/>
                  </a:moveTo>
                  <a:lnTo>
                    <a:pt x="8607017" y="1448070"/>
                  </a:lnTo>
                  <a:lnTo>
                    <a:pt x="8484723" y="1448070"/>
                  </a:lnTo>
                  <a:lnTo>
                    <a:pt x="8484723" y="1404051"/>
                  </a:lnTo>
                  <a:close/>
                  <a:moveTo>
                    <a:pt x="8468046" y="1453987"/>
                  </a:moveTo>
                  <a:lnTo>
                    <a:pt x="8468046" y="1601906"/>
                  </a:lnTo>
                  <a:lnTo>
                    <a:pt x="8435544" y="1601906"/>
                  </a:lnTo>
                  <a:lnTo>
                    <a:pt x="8435544" y="1453987"/>
                  </a:lnTo>
                  <a:close/>
                  <a:moveTo>
                    <a:pt x="8468046" y="1404051"/>
                  </a:moveTo>
                  <a:lnTo>
                    <a:pt x="8468046" y="1448070"/>
                  </a:lnTo>
                  <a:lnTo>
                    <a:pt x="8435544" y="1448070"/>
                  </a:lnTo>
                  <a:lnTo>
                    <a:pt x="8435544" y="1404051"/>
                  </a:lnTo>
                  <a:close/>
                  <a:moveTo>
                    <a:pt x="8418867" y="1453987"/>
                  </a:moveTo>
                  <a:lnTo>
                    <a:pt x="8418867" y="1601906"/>
                  </a:lnTo>
                  <a:lnTo>
                    <a:pt x="8386376" y="1601906"/>
                  </a:lnTo>
                  <a:lnTo>
                    <a:pt x="8386376" y="1453987"/>
                  </a:lnTo>
                  <a:close/>
                  <a:moveTo>
                    <a:pt x="8418867" y="1404051"/>
                  </a:moveTo>
                  <a:lnTo>
                    <a:pt x="8418867" y="1448070"/>
                  </a:lnTo>
                  <a:lnTo>
                    <a:pt x="8386376" y="1448070"/>
                  </a:lnTo>
                  <a:lnTo>
                    <a:pt x="8386376" y="1404051"/>
                  </a:lnTo>
                  <a:close/>
                  <a:moveTo>
                    <a:pt x="8330235" y="1453987"/>
                  </a:moveTo>
                  <a:lnTo>
                    <a:pt x="8330235" y="1601906"/>
                  </a:lnTo>
                  <a:lnTo>
                    <a:pt x="8212563" y="1601906"/>
                  </a:lnTo>
                  <a:lnTo>
                    <a:pt x="8212563" y="1453987"/>
                  </a:lnTo>
                  <a:close/>
                  <a:moveTo>
                    <a:pt x="8330235" y="1404051"/>
                  </a:moveTo>
                  <a:lnTo>
                    <a:pt x="8330235" y="1448070"/>
                  </a:lnTo>
                  <a:lnTo>
                    <a:pt x="8212563" y="1448070"/>
                  </a:lnTo>
                  <a:lnTo>
                    <a:pt x="8212563" y="1404051"/>
                  </a:lnTo>
                  <a:close/>
                  <a:moveTo>
                    <a:pt x="8197392" y="1453987"/>
                  </a:moveTo>
                  <a:lnTo>
                    <a:pt x="8197392" y="1601906"/>
                  </a:lnTo>
                  <a:lnTo>
                    <a:pt x="8079730" y="1601906"/>
                  </a:lnTo>
                  <a:lnTo>
                    <a:pt x="8079730" y="1453987"/>
                  </a:lnTo>
                  <a:close/>
                  <a:moveTo>
                    <a:pt x="8197392" y="1404051"/>
                  </a:moveTo>
                  <a:lnTo>
                    <a:pt x="8197392" y="1448070"/>
                  </a:lnTo>
                  <a:lnTo>
                    <a:pt x="8079730" y="1448070"/>
                  </a:lnTo>
                  <a:lnTo>
                    <a:pt x="8079730" y="1404051"/>
                  </a:lnTo>
                  <a:close/>
                  <a:moveTo>
                    <a:pt x="8021738" y="1453987"/>
                  </a:moveTo>
                  <a:lnTo>
                    <a:pt x="8021738" y="1601906"/>
                  </a:lnTo>
                  <a:lnTo>
                    <a:pt x="7989236" y="1601906"/>
                  </a:lnTo>
                  <a:lnTo>
                    <a:pt x="7989236" y="1453987"/>
                  </a:lnTo>
                  <a:close/>
                  <a:moveTo>
                    <a:pt x="8021738" y="1404051"/>
                  </a:moveTo>
                  <a:lnTo>
                    <a:pt x="8021738" y="1448070"/>
                  </a:lnTo>
                  <a:lnTo>
                    <a:pt x="7989236" y="1448070"/>
                  </a:lnTo>
                  <a:lnTo>
                    <a:pt x="7989236" y="1404051"/>
                  </a:lnTo>
                  <a:close/>
                  <a:moveTo>
                    <a:pt x="7972905" y="1453987"/>
                  </a:moveTo>
                  <a:lnTo>
                    <a:pt x="7972905" y="1601906"/>
                  </a:lnTo>
                  <a:lnTo>
                    <a:pt x="7940432" y="1601906"/>
                  </a:lnTo>
                  <a:lnTo>
                    <a:pt x="7940432" y="1453987"/>
                  </a:lnTo>
                  <a:close/>
                  <a:moveTo>
                    <a:pt x="7972905" y="1404051"/>
                  </a:moveTo>
                  <a:lnTo>
                    <a:pt x="7972905" y="1448070"/>
                  </a:lnTo>
                  <a:lnTo>
                    <a:pt x="7940432" y="1448070"/>
                  </a:lnTo>
                  <a:lnTo>
                    <a:pt x="7940432" y="1404051"/>
                  </a:lnTo>
                  <a:close/>
                  <a:moveTo>
                    <a:pt x="7924301" y="1453987"/>
                  </a:moveTo>
                  <a:lnTo>
                    <a:pt x="7924301" y="1601906"/>
                  </a:lnTo>
                  <a:lnTo>
                    <a:pt x="7802938" y="1601906"/>
                  </a:lnTo>
                  <a:lnTo>
                    <a:pt x="7802938" y="1453987"/>
                  </a:lnTo>
                  <a:close/>
                  <a:moveTo>
                    <a:pt x="7924301" y="1404051"/>
                  </a:moveTo>
                  <a:lnTo>
                    <a:pt x="7924301" y="1448070"/>
                  </a:lnTo>
                  <a:lnTo>
                    <a:pt x="7802938" y="1448070"/>
                  </a:lnTo>
                  <a:lnTo>
                    <a:pt x="7802938" y="1404051"/>
                  </a:lnTo>
                  <a:close/>
                  <a:moveTo>
                    <a:pt x="7786836" y="1453987"/>
                  </a:moveTo>
                  <a:lnTo>
                    <a:pt x="7786836" y="1601906"/>
                  </a:lnTo>
                  <a:lnTo>
                    <a:pt x="7728422" y="1601906"/>
                  </a:lnTo>
                  <a:lnTo>
                    <a:pt x="7728422" y="1453987"/>
                  </a:lnTo>
                  <a:close/>
                  <a:moveTo>
                    <a:pt x="7786836" y="1404051"/>
                  </a:moveTo>
                  <a:lnTo>
                    <a:pt x="7786836" y="1448070"/>
                  </a:lnTo>
                  <a:lnTo>
                    <a:pt x="7728422" y="1448070"/>
                  </a:lnTo>
                  <a:lnTo>
                    <a:pt x="7728422" y="1404051"/>
                  </a:lnTo>
                  <a:close/>
                  <a:moveTo>
                    <a:pt x="8702593" y="1608581"/>
                  </a:moveTo>
                  <a:lnTo>
                    <a:pt x="8702593" y="1622563"/>
                  </a:lnTo>
                  <a:lnTo>
                    <a:pt x="7708091" y="1622563"/>
                  </a:lnTo>
                  <a:lnTo>
                    <a:pt x="7708091" y="1608581"/>
                  </a:lnTo>
                  <a:close/>
                  <a:moveTo>
                    <a:pt x="7718803" y="1306336"/>
                  </a:moveTo>
                  <a:lnTo>
                    <a:pt x="7718803" y="1323330"/>
                  </a:lnTo>
                  <a:lnTo>
                    <a:pt x="7594888" y="1323330"/>
                  </a:lnTo>
                  <a:lnTo>
                    <a:pt x="7594888" y="1306336"/>
                  </a:lnTo>
                  <a:close/>
                  <a:moveTo>
                    <a:pt x="7692239" y="1531456"/>
                  </a:moveTo>
                  <a:lnTo>
                    <a:pt x="7692239" y="1534909"/>
                  </a:lnTo>
                  <a:lnTo>
                    <a:pt x="7678026" y="1534909"/>
                  </a:lnTo>
                  <a:lnTo>
                    <a:pt x="7678026" y="1531456"/>
                  </a:lnTo>
                  <a:close/>
                  <a:moveTo>
                    <a:pt x="7682005" y="1513398"/>
                  </a:moveTo>
                  <a:lnTo>
                    <a:pt x="7682005" y="1522768"/>
                  </a:lnTo>
                  <a:cubicBezTo>
                    <a:pt x="7682003" y="1524001"/>
                    <a:pt x="7682768" y="1525107"/>
                    <a:pt x="7683923" y="1525539"/>
                  </a:cubicBezTo>
                  <a:lnTo>
                    <a:pt x="7675043" y="1525539"/>
                  </a:lnTo>
                  <a:cubicBezTo>
                    <a:pt x="7673412" y="1525539"/>
                    <a:pt x="7672089" y="1526862"/>
                    <a:pt x="7672089" y="1528493"/>
                  </a:cubicBezTo>
                  <a:lnTo>
                    <a:pt x="7672089" y="1537872"/>
                  </a:lnTo>
                  <a:cubicBezTo>
                    <a:pt x="7672089" y="1539504"/>
                    <a:pt x="7673412" y="1540826"/>
                    <a:pt x="7675043" y="1540826"/>
                  </a:cubicBezTo>
                  <a:lnTo>
                    <a:pt x="7695183" y="1540826"/>
                  </a:lnTo>
                  <a:cubicBezTo>
                    <a:pt x="7696815" y="1540826"/>
                    <a:pt x="7698141" y="1539505"/>
                    <a:pt x="7698146" y="1537872"/>
                  </a:cubicBezTo>
                  <a:lnTo>
                    <a:pt x="7698146" y="1528493"/>
                  </a:lnTo>
                  <a:cubicBezTo>
                    <a:pt x="7698144" y="1527263"/>
                    <a:pt x="7697380" y="1526163"/>
                    <a:pt x="7696228" y="1525731"/>
                  </a:cubicBezTo>
                  <a:lnTo>
                    <a:pt x="7702145" y="1525731"/>
                  </a:lnTo>
                  <a:lnTo>
                    <a:pt x="7702145" y="1622592"/>
                  </a:lnTo>
                  <a:lnTo>
                    <a:pt x="7585864" y="1622592"/>
                  </a:lnTo>
                  <a:lnTo>
                    <a:pt x="7585864" y="1364137"/>
                  </a:lnTo>
                  <a:lnTo>
                    <a:pt x="7702135" y="1364137"/>
                  </a:lnTo>
                  <a:lnTo>
                    <a:pt x="7702135" y="1510435"/>
                  </a:lnTo>
                  <a:lnTo>
                    <a:pt x="7684959" y="1510435"/>
                  </a:lnTo>
                  <a:cubicBezTo>
                    <a:pt x="7683326" y="1510440"/>
                    <a:pt x="7682005" y="1511765"/>
                    <a:pt x="7682005" y="1513398"/>
                  </a:cubicBezTo>
                  <a:close/>
                  <a:moveTo>
                    <a:pt x="7702145" y="1516352"/>
                  </a:moveTo>
                  <a:lnTo>
                    <a:pt x="7702145" y="1519804"/>
                  </a:lnTo>
                  <a:lnTo>
                    <a:pt x="7687923" y="1519804"/>
                  </a:lnTo>
                  <a:lnTo>
                    <a:pt x="7687923" y="1516352"/>
                  </a:lnTo>
                  <a:close/>
                  <a:moveTo>
                    <a:pt x="7702145" y="1353204"/>
                  </a:moveTo>
                  <a:lnTo>
                    <a:pt x="7702145" y="1358219"/>
                  </a:lnTo>
                  <a:lnTo>
                    <a:pt x="7585912" y="1358219"/>
                  </a:lnTo>
                  <a:lnTo>
                    <a:pt x="7585912" y="1353204"/>
                  </a:lnTo>
                  <a:close/>
                  <a:moveTo>
                    <a:pt x="7702145" y="1340008"/>
                  </a:moveTo>
                  <a:lnTo>
                    <a:pt x="7702145" y="1347277"/>
                  </a:lnTo>
                  <a:lnTo>
                    <a:pt x="7585864" y="1347277"/>
                  </a:lnTo>
                  <a:lnTo>
                    <a:pt x="7585864" y="1340008"/>
                  </a:lnTo>
                  <a:close/>
                  <a:moveTo>
                    <a:pt x="7465392" y="1588211"/>
                  </a:moveTo>
                  <a:lnTo>
                    <a:pt x="7465392" y="1622563"/>
                  </a:lnTo>
                  <a:lnTo>
                    <a:pt x="7355009" y="1622563"/>
                  </a:lnTo>
                  <a:lnTo>
                    <a:pt x="7355009" y="1588211"/>
                  </a:lnTo>
                  <a:close/>
                  <a:moveTo>
                    <a:pt x="7349101" y="1585257"/>
                  </a:moveTo>
                  <a:lnTo>
                    <a:pt x="7349101" y="1622563"/>
                  </a:lnTo>
                  <a:lnTo>
                    <a:pt x="7322038" y="1622563"/>
                  </a:lnTo>
                  <a:lnTo>
                    <a:pt x="7322038" y="1585257"/>
                  </a:lnTo>
                  <a:cubicBezTo>
                    <a:pt x="7322038" y="1583624"/>
                    <a:pt x="7320717" y="1582299"/>
                    <a:pt x="7319084" y="1582294"/>
                  </a:cubicBezTo>
                  <a:lnTo>
                    <a:pt x="7202784" y="1582294"/>
                  </a:lnTo>
                  <a:cubicBezTo>
                    <a:pt x="7201150" y="1582299"/>
                    <a:pt x="7199826" y="1583623"/>
                    <a:pt x="7199821" y="1585257"/>
                  </a:cubicBezTo>
                  <a:lnTo>
                    <a:pt x="7199821" y="1622563"/>
                  </a:lnTo>
                  <a:lnTo>
                    <a:pt x="7175846" y="1622563"/>
                  </a:lnTo>
                  <a:lnTo>
                    <a:pt x="7175846" y="1585257"/>
                  </a:lnTo>
                  <a:cubicBezTo>
                    <a:pt x="7175846" y="1583624"/>
                    <a:pt x="7174525" y="1582299"/>
                    <a:pt x="7172892" y="1582294"/>
                  </a:cubicBezTo>
                  <a:lnTo>
                    <a:pt x="7089409" y="1582294"/>
                  </a:lnTo>
                  <a:lnTo>
                    <a:pt x="7089409" y="1568254"/>
                  </a:lnTo>
                  <a:lnTo>
                    <a:pt x="7465344" y="1568254"/>
                  </a:lnTo>
                  <a:lnTo>
                    <a:pt x="7465344" y="1582294"/>
                  </a:lnTo>
                  <a:lnTo>
                    <a:pt x="7352055" y="1582294"/>
                  </a:lnTo>
                  <a:cubicBezTo>
                    <a:pt x="7350421" y="1582299"/>
                    <a:pt x="7349097" y="1583623"/>
                    <a:pt x="7349092" y="1585257"/>
                  </a:cubicBezTo>
                  <a:close/>
                  <a:moveTo>
                    <a:pt x="7053724" y="1595807"/>
                  </a:moveTo>
                  <a:lnTo>
                    <a:pt x="7053724" y="1611870"/>
                  </a:lnTo>
                  <a:lnTo>
                    <a:pt x="7007509" y="1611870"/>
                  </a:lnTo>
                  <a:lnTo>
                    <a:pt x="7007509" y="1595807"/>
                  </a:lnTo>
                  <a:close/>
                  <a:moveTo>
                    <a:pt x="6942880" y="516451"/>
                  </a:moveTo>
                  <a:lnTo>
                    <a:pt x="7136420" y="682361"/>
                  </a:lnTo>
                  <a:lnTo>
                    <a:pt x="6983025" y="682361"/>
                  </a:lnTo>
                  <a:lnTo>
                    <a:pt x="6789965" y="516451"/>
                  </a:lnTo>
                  <a:close/>
                  <a:moveTo>
                    <a:pt x="7986187" y="781763"/>
                  </a:moveTo>
                  <a:lnTo>
                    <a:pt x="7988517" y="772115"/>
                  </a:lnTo>
                  <a:lnTo>
                    <a:pt x="7993072" y="783355"/>
                  </a:lnTo>
                  <a:close/>
                  <a:moveTo>
                    <a:pt x="8439639" y="776134"/>
                  </a:moveTo>
                  <a:lnTo>
                    <a:pt x="8496576" y="776134"/>
                  </a:lnTo>
                  <a:cubicBezTo>
                    <a:pt x="8478790" y="782703"/>
                    <a:pt x="8462798" y="793363"/>
                    <a:pt x="8449892" y="807254"/>
                  </a:cubicBezTo>
                  <a:cubicBezTo>
                    <a:pt x="8432408" y="826261"/>
                    <a:pt x="8422818" y="850160"/>
                    <a:pt x="8422818" y="874548"/>
                  </a:cubicBezTo>
                  <a:lnTo>
                    <a:pt x="8422818" y="922182"/>
                  </a:lnTo>
                  <a:cubicBezTo>
                    <a:pt x="8422818" y="943540"/>
                    <a:pt x="8429972" y="964187"/>
                    <a:pt x="8443523" y="981891"/>
                  </a:cubicBezTo>
                  <a:cubicBezTo>
                    <a:pt x="8454236" y="995718"/>
                    <a:pt x="8467907" y="1006974"/>
                    <a:pt x="8483533" y="1014833"/>
                  </a:cubicBezTo>
                  <a:lnTo>
                    <a:pt x="8439630" y="1014833"/>
                  </a:lnTo>
                  <a:cubicBezTo>
                    <a:pt x="8386340" y="1014775"/>
                    <a:pt x="8343153" y="971589"/>
                    <a:pt x="8343095" y="918298"/>
                  </a:cubicBezTo>
                  <a:lnTo>
                    <a:pt x="8343095" y="872668"/>
                  </a:lnTo>
                  <a:cubicBezTo>
                    <a:pt x="8343153" y="819374"/>
                    <a:pt x="8386346" y="776186"/>
                    <a:pt x="8439639" y="776134"/>
                  </a:cubicBezTo>
                  <a:close/>
                  <a:moveTo>
                    <a:pt x="8930954" y="1378944"/>
                  </a:moveTo>
                  <a:lnTo>
                    <a:pt x="8929036" y="1378944"/>
                  </a:lnTo>
                  <a:lnTo>
                    <a:pt x="8929036" y="1379040"/>
                  </a:lnTo>
                  <a:cubicBezTo>
                    <a:pt x="8929036" y="1379510"/>
                    <a:pt x="8929036" y="1379999"/>
                    <a:pt x="8929036" y="1380411"/>
                  </a:cubicBezTo>
                  <a:cubicBezTo>
                    <a:pt x="8929036" y="1381054"/>
                    <a:pt x="8929036" y="1381696"/>
                    <a:pt x="8929036" y="1382329"/>
                  </a:cubicBezTo>
                  <a:lnTo>
                    <a:pt x="8929036" y="1390001"/>
                  </a:lnTo>
                  <a:lnTo>
                    <a:pt x="8843443" y="1390001"/>
                  </a:lnTo>
                  <a:lnTo>
                    <a:pt x="8843443" y="1360272"/>
                  </a:lnTo>
                  <a:lnTo>
                    <a:pt x="8931252" y="1360272"/>
                  </a:lnTo>
                  <a:cubicBezTo>
                    <a:pt x="8931252" y="1360416"/>
                    <a:pt x="8931193" y="1360550"/>
                    <a:pt x="8931175" y="1360674"/>
                  </a:cubicBezTo>
                  <a:cubicBezTo>
                    <a:pt x="8931107" y="1360972"/>
                    <a:pt x="8931041" y="1361288"/>
                    <a:pt x="8930983" y="1361633"/>
                  </a:cubicBezTo>
                  <a:lnTo>
                    <a:pt x="8930485" y="1364347"/>
                  </a:lnTo>
                  <a:cubicBezTo>
                    <a:pt x="8930417" y="1364779"/>
                    <a:pt x="8930340" y="1365220"/>
                    <a:pt x="8930283" y="1365623"/>
                  </a:cubicBezTo>
                  <a:lnTo>
                    <a:pt x="8930283" y="1365901"/>
                  </a:lnTo>
                  <a:cubicBezTo>
                    <a:pt x="8930234" y="1366218"/>
                    <a:pt x="8930187" y="1366534"/>
                    <a:pt x="8930148" y="1366860"/>
                  </a:cubicBezTo>
                  <a:cubicBezTo>
                    <a:pt x="8930071" y="1367311"/>
                    <a:pt x="8930014" y="1367762"/>
                    <a:pt x="8929985" y="1368068"/>
                  </a:cubicBezTo>
                  <a:cubicBezTo>
                    <a:pt x="8929956" y="1368375"/>
                    <a:pt x="8929928" y="1368471"/>
                    <a:pt x="8929890" y="1368730"/>
                  </a:cubicBezTo>
                  <a:lnTo>
                    <a:pt x="8929842" y="1369114"/>
                  </a:lnTo>
                  <a:cubicBezTo>
                    <a:pt x="8929755" y="1369804"/>
                    <a:pt x="8929678" y="1370495"/>
                    <a:pt x="8929612" y="1371137"/>
                  </a:cubicBezTo>
                  <a:cubicBezTo>
                    <a:pt x="8929612" y="1371569"/>
                    <a:pt x="8929525" y="1371991"/>
                    <a:pt x="8929487" y="1372413"/>
                  </a:cubicBezTo>
                  <a:lnTo>
                    <a:pt x="8929487" y="1372490"/>
                  </a:lnTo>
                  <a:cubicBezTo>
                    <a:pt x="8929487" y="1372931"/>
                    <a:pt x="8929410" y="1373372"/>
                    <a:pt x="8929381" y="1373755"/>
                  </a:cubicBezTo>
                  <a:cubicBezTo>
                    <a:pt x="8929381" y="1374302"/>
                    <a:pt x="8929295" y="1374858"/>
                    <a:pt x="8929266" y="1375405"/>
                  </a:cubicBezTo>
                  <a:lnTo>
                    <a:pt x="8929266" y="1375587"/>
                  </a:lnTo>
                  <a:cubicBezTo>
                    <a:pt x="8929266" y="1375875"/>
                    <a:pt x="8929266" y="1376163"/>
                    <a:pt x="8929266" y="1376354"/>
                  </a:cubicBezTo>
                  <a:cubicBezTo>
                    <a:pt x="8929266" y="1376546"/>
                    <a:pt x="8929266" y="1376632"/>
                    <a:pt x="8929266" y="1376748"/>
                  </a:cubicBezTo>
                  <a:cubicBezTo>
                    <a:pt x="8929266" y="1376863"/>
                    <a:pt x="8929266" y="1377227"/>
                    <a:pt x="8929266" y="1377429"/>
                  </a:cubicBezTo>
                  <a:cubicBezTo>
                    <a:pt x="8929266" y="1377927"/>
                    <a:pt x="8929266" y="1378388"/>
                    <a:pt x="8929209" y="1378877"/>
                  </a:cubicBezTo>
                  <a:close/>
                  <a:moveTo>
                    <a:pt x="8474173" y="1102910"/>
                  </a:moveTo>
                  <a:lnTo>
                    <a:pt x="8474173" y="1116662"/>
                  </a:lnTo>
                  <a:lnTo>
                    <a:pt x="8441691" y="1116662"/>
                  </a:lnTo>
                  <a:lnTo>
                    <a:pt x="8437511" y="1102910"/>
                  </a:lnTo>
                  <a:close/>
                  <a:moveTo>
                    <a:pt x="9110511" y="934295"/>
                  </a:moveTo>
                  <a:lnTo>
                    <a:pt x="9110511" y="776134"/>
                  </a:lnTo>
                  <a:lnTo>
                    <a:pt x="9194905" y="776134"/>
                  </a:lnTo>
                  <a:cubicBezTo>
                    <a:pt x="9195998" y="776565"/>
                    <a:pt x="9197063" y="777025"/>
                    <a:pt x="9198060" y="777515"/>
                  </a:cubicBezTo>
                  <a:cubicBezTo>
                    <a:pt x="9223646" y="789982"/>
                    <a:pt x="9241523" y="829714"/>
                    <a:pt x="9241523" y="874212"/>
                  </a:cubicBezTo>
                  <a:lnTo>
                    <a:pt x="9241523" y="921684"/>
                  </a:lnTo>
                  <a:cubicBezTo>
                    <a:pt x="9241523" y="925875"/>
                    <a:pt x="9241359" y="930114"/>
                    <a:pt x="9241043" y="934295"/>
                  </a:cubicBezTo>
                  <a:close/>
                  <a:moveTo>
                    <a:pt x="9663922" y="1599652"/>
                  </a:moveTo>
                  <a:lnTo>
                    <a:pt x="9663922" y="1388956"/>
                  </a:lnTo>
                  <a:lnTo>
                    <a:pt x="9720840" y="1388956"/>
                  </a:lnTo>
                  <a:lnTo>
                    <a:pt x="9720840" y="1599652"/>
                  </a:lnTo>
                  <a:close/>
                  <a:moveTo>
                    <a:pt x="8660003" y="1020760"/>
                  </a:moveTo>
                  <a:lnTo>
                    <a:pt x="8660003" y="1116662"/>
                  </a:lnTo>
                  <a:lnTo>
                    <a:pt x="8612464" y="1116662"/>
                  </a:lnTo>
                  <a:lnTo>
                    <a:pt x="8612464" y="1020760"/>
                  </a:lnTo>
                  <a:close/>
                  <a:moveTo>
                    <a:pt x="8665920" y="1020760"/>
                  </a:moveTo>
                  <a:lnTo>
                    <a:pt x="8723893" y="1020760"/>
                  </a:lnTo>
                  <a:lnTo>
                    <a:pt x="8723893" y="1090692"/>
                  </a:lnTo>
                  <a:cubicBezTo>
                    <a:pt x="8723893" y="1092325"/>
                    <a:pt x="8725213" y="1093650"/>
                    <a:pt x="8726847" y="1093655"/>
                  </a:cubicBezTo>
                  <a:lnTo>
                    <a:pt x="8850924" y="1093655"/>
                  </a:lnTo>
                  <a:lnTo>
                    <a:pt x="8850924" y="1096992"/>
                  </a:lnTo>
                  <a:lnTo>
                    <a:pt x="8665920" y="1096992"/>
                  </a:lnTo>
                  <a:close/>
                  <a:moveTo>
                    <a:pt x="9590317" y="1551452"/>
                  </a:moveTo>
                  <a:lnTo>
                    <a:pt x="9590317" y="1599691"/>
                  </a:lnTo>
                  <a:lnTo>
                    <a:pt x="9530484" y="1599691"/>
                  </a:lnTo>
                  <a:lnTo>
                    <a:pt x="9530484" y="1551452"/>
                  </a:lnTo>
                  <a:close/>
                  <a:moveTo>
                    <a:pt x="9530503" y="1545535"/>
                  </a:moveTo>
                  <a:lnTo>
                    <a:pt x="9530503" y="1388956"/>
                  </a:lnTo>
                  <a:lnTo>
                    <a:pt x="9590317" y="1388956"/>
                  </a:lnTo>
                  <a:lnTo>
                    <a:pt x="9590317" y="1545496"/>
                  </a:lnTo>
                  <a:close/>
                  <a:moveTo>
                    <a:pt x="9010965" y="1251759"/>
                  </a:moveTo>
                  <a:lnTo>
                    <a:pt x="9010965" y="1275188"/>
                  </a:lnTo>
                  <a:lnTo>
                    <a:pt x="8930408" y="1275188"/>
                  </a:lnTo>
                  <a:lnTo>
                    <a:pt x="8930408" y="1251759"/>
                  </a:lnTo>
                  <a:close/>
                  <a:moveTo>
                    <a:pt x="9569987" y="1294713"/>
                  </a:moveTo>
                  <a:cubicBezTo>
                    <a:pt x="9562713" y="1299857"/>
                    <a:pt x="9556106" y="1305884"/>
                    <a:pt x="9550318" y="1312656"/>
                  </a:cubicBezTo>
                  <a:cubicBezTo>
                    <a:pt x="9544469" y="1305883"/>
                    <a:pt x="9537808" y="1299857"/>
                    <a:pt x="9530485" y="1294713"/>
                  </a:cubicBezTo>
                  <a:close/>
                  <a:moveTo>
                    <a:pt x="9326827" y="1360252"/>
                  </a:moveTo>
                  <a:lnTo>
                    <a:pt x="9326770" y="1360531"/>
                  </a:lnTo>
                  <a:lnTo>
                    <a:pt x="9326702" y="1360818"/>
                  </a:lnTo>
                  <a:lnTo>
                    <a:pt x="9326559" y="1361518"/>
                  </a:lnTo>
                  <a:cubicBezTo>
                    <a:pt x="9326492" y="1361864"/>
                    <a:pt x="9326435" y="1362209"/>
                    <a:pt x="9326367" y="1362564"/>
                  </a:cubicBezTo>
                  <a:lnTo>
                    <a:pt x="9326137" y="1363791"/>
                  </a:lnTo>
                  <a:cubicBezTo>
                    <a:pt x="9326080" y="1364127"/>
                    <a:pt x="9326022" y="1364463"/>
                    <a:pt x="9325974" y="1364750"/>
                  </a:cubicBezTo>
                  <a:lnTo>
                    <a:pt x="9325763" y="1366026"/>
                  </a:lnTo>
                  <a:cubicBezTo>
                    <a:pt x="9325705" y="1366381"/>
                    <a:pt x="9325657" y="1366726"/>
                    <a:pt x="9325609" y="1367081"/>
                  </a:cubicBezTo>
                  <a:lnTo>
                    <a:pt x="9325437" y="1368327"/>
                  </a:lnTo>
                  <a:cubicBezTo>
                    <a:pt x="9325388" y="1368673"/>
                    <a:pt x="9325350" y="1369028"/>
                    <a:pt x="9325302" y="1369382"/>
                  </a:cubicBezTo>
                  <a:lnTo>
                    <a:pt x="9325245" y="1369929"/>
                  </a:lnTo>
                  <a:lnTo>
                    <a:pt x="9325159" y="1370629"/>
                  </a:lnTo>
                  <a:cubicBezTo>
                    <a:pt x="9325159" y="1370936"/>
                    <a:pt x="9325092" y="1371243"/>
                    <a:pt x="9325062" y="1371588"/>
                  </a:cubicBezTo>
                  <a:lnTo>
                    <a:pt x="9324929" y="1372969"/>
                  </a:lnTo>
                  <a:cubicBezTo>
                    <a:pt x="9324929" y="1373285"/>
                    <a:pt x="9324929" y="1373612"/>
                    <a:pt x="9324852" y="1373928"/>
                  </a:cubicBezTo>
                  <a:lnTo>
                    <a:pt x="9324756" y="1375280"/>
                  </a:lnTo>
                  <a:cubicBezTo>
                    <a:pt x="9324756" y="1375673"/>
                    <a:pt x="9324756" y="1376067"/>
                    <a:pt x="9324689" y="1376469"/>
                  </a:cubicBezTo>
                  <a:lnTo>
                    <a:pt x="9324621" y="1377601"/>
                  </a:lnTo>
                  <a:cubicBezTo>
                    <a:pt x="9324621" y="1378119"/>
                    <a:pt x="9324621" y="1378637"/>
                    <a:pt x="9324621" y="1379155"/>
                  </a:cubicBezTo>
                  <a:lnTo>
                    <a:pt x="9324621" y="1379932"/>
                  </a:lnTo>
                  <a:cubicBezTo>
                    <a:pt x="9324621" y="1380708"/>
                    <a:pt x="9324621" y="1381485"/>
                    <a:pt x="9324621" y="1382271"/>
                  </a:cubicBezTo>
                  <a:lnTo>
                    <a:pt x="9324621" y="1389944"/>
                  </a:lnTo>
                  <a:lnTo>
                    <a:pt x="9133230" y="1389944"/>
                  </a:lnTo>
                  <a:lnTo>
                    <a:pt x="9133230" y="1382271"/>
                  </a:lnTo>
                  <a:cubicBezTo>
                    <a:pt x="9133240" y="1375726"/>
                    <a:pt x="9133883" y="1369197"/>
                    <a:pt x="9135148" y="1362775"/>
                  </a:cubicBezTo>
                  <a:cubicBezTo>
                    <a:pt x="9135312" y="1361940"/>
                    <a:pt x="9135493" y="1361096"/>
                    <a:pt x="9135685" y="1360224"/>
                  </a:cubicBezTo>
                  <a:close/>
                  <a:moveTo>
                    <a:pt x="9135982" y="1251759"/>
                  </a:moveTo>
                  <a:lnTo>
                    <a:pt x="9135982" y="1275188"/>
                  </a:lnTo>
                  <a:lnTo>
                    <a:pt x="9016882" y="1275188"/>
                  </a:lnTo>
                  <a:lnTo>
                    <a:pt x="9016882" y="1251759"/>
                  </a:lnTo>
                  <a:close/>
                  <a:moveTo>
                    <a:pt x="9245004" y="1275188"/>
                  </a:moveTo>
                  <a:lnTo>
                    <a:pt x="9245004" y="1093655"/>
                  </a:lnTo>
                  <a:lnTo>
                    <a:pt x="9292542" y="1093655"/>
                  </a:lnTo>
                  <a:lnTo>
                    <a:pt x="9292542" y="1275188"/>
                  </a:lnTo>
                  <a:close/>
                  <a:moveTo>
                    <a:pt x="9195720" y="1288796"/>
                  </a:moveTo>
                  <a:cubicBezTo>
                    <a:pt x="9208010" y="1283734"/>
                    <a:pt x="9221172" y="1281128"/>
                    <a:pt x="9234464" y="1281124"/>
                  </a:cubicBezTo>
                  <a:lnTo>
                    <a:pt x="9271262" y="1281124"/>
                  </a:lnTo>
                  <a:cubicBezTo>
                    <a:pt x="9284610" y="1281133"/>
                    <a:pt x="9297827" y="1283739"/>
                    <a:pt x="9310179" y="1288796"/>
                  </a:cubicBezTo>
                  <a:close/>
                  <a:moveTo>
                    <a:pt x="9370012" y="1294713"/>
                  </a:moveTo>
                  <a:cubicBezTo>
                    <a:pt x="9363316" y="1299435"/>
                    <a:pt x="9357180" y="1304905"/>
                    <a:pt x="9351723" y="1311016"/>
                  </a:cubicBezTo>
                  <a:cubicBezTo>
                    <a:pt x="9346212" y="1304902"/>
                    <a:pt x="9340026" y="1299433"/>
                    <a:pt x="9333281" y="1294713"/>
                  </a:cubicBezTo>
                  <a:close/>
                  <a:moveTo>
                    <a:pt x="9172771" y="1294713"/>
                  </a:moveTo>
                  <a:cubicBezTo>
                    <a:pt x="9165853" y="1299605"/>
                    <a:pt x="9159537" y="1305296"/>
                    <a:pt x="9153955" y="1311669"/>
                  </a:cubicBezTo>
                  <a:cubicBezTo>
                    <a:pt x="9148311" y="1305293"/>
                    <a:pt x="9141938" y="1299602"/>
                    <a:pt x="9134966" y="1294713"/>
                  </a:cubicBezTo>
                  <a:close/>
                  <a:moveTo>
                    <a:pt x="9108295" y="1281114"/>
                  </a:moveTo>
                  <a:lnTo>
                    <a:pt x="9199268" y="1281114"/>
                  </a:lnTo>
                  <a:cubicBezTo>
                    <a:pt x="9193353" y="1283161"/>
                    <a:pt x="9187631" y="1285728"/>
                    <a:pt x="9182169" y="1288786"/>
                  </a:cubicBezTo>
                  <a:lnTo>
                    <a:pt x="9125501" y="1288786"/>
                  </a:lnTo>
                  <a:cubicBezTo>
                    <a:pt x="9119987" y="1285725"/>
                    <a:pt x="9114213" y="1283158"/>
                    <a:pt x="9108248" y="1281114"/>
                  </a:cubicBezTo>
                  <a:close/>
                  <a:moveTo>
                    <a:pt x="9331277" y="1345004"/>
                  </a:moveTo>
                  <a:lnTo>
                    <a:pt x="9330932" y="1345963"/>
                  </a:lnTo>
                  <a:cubicBezTo>
                    <a:pt x="9330798" y="1346327"/>
                    <a:pt x="9330673" y="1346692"/>
                    <a:pt x="9330548" y="1347056"/>
                  </a:cubicBezTo>
                  <a:lnTo>
                    <a:pt x="9330174" y="1348140"/>
                  </a:lnTo>
                  <a:cubicBezTo>
                    <a:pt x="9330059" y="1348466"/>
                    <a:pt x="9329954" y="1348802"/>
                    <a:pt x="9329848" y="1349099"/>
                  </a:cubicBezTo>
                  <a:lnTo>
                    <a:pt x="9329455" y="1350307"/>
                  </a:lnTo>
                  <a:lnTo>
                    <a:pt x="9329109" y="1351458"/>
                  </a:lnTo>
                  <a:lnTo>
                    <a:pt x="9328794" y="1352523"/>
                  </a:lnTo>
                  <a:cubicBezTo>
                    <a:pt x="9328688" y="1352878"/>
                    <a:pt x="9328592" y="1353232"/>
                    <a:pt x="9328496" y="1353587"/>
                  </a:cubicBezTo>
                  <a:lnTo>
                    <a:pt x="9328294" y="1354316"/>
                  </a:lnTo>
                  <a:lnTo>
                    <a:pt x="9137181" y="1354316"/>
                  </a:lnTo>
                  <a:cubicBezTo>
                    <a:pt x="9141006" y="1341073"/>
                    <a:pt x="9147478" y="1328743"/>
                    <a:pt x="9156208" y="1318075"/>
                  </a:cubicBezTo>
                  <a:lnTo>
                    <a:pt x="9156209" y="1318075"/>
                  </a:lnTo>
                  <a:cubicBezTo>
                    <a:pt x="9163891" y="1308697"/>
                    <a:pt x="9173199" y="1300777"/>
                    <a:pt x="9183685" y="1294694"/>
                  </a:cubicBezTo>
                  <a:lnTo>
                    <a:pt x="9322205" y="1294694"/>
                  </a:lnTo>
                  <a:cubicBezTo>
                    <a:pt x="9331819" y="1300223"/>
                    <a:pt x="9340470" y="1307278"/>
                    <a:pt x="9347820" y="1315581"/>
                  </a:cubicBezTo>
                  <a:lnTo>
                    <a:pt x="9347676" y="1315764"/>
                  </a:lnTo>
                  <a:lnTo>
                    <a:pt x="9347024" y="1316598"/>
                  </a:lnTo>
                  <a:lnTo>
                    <a:pt x="9346247" y="1317557"/>
                  </a:lnTo>
                  <a:lnTo>
                    <a:pt x="9345509" y="1318516"/>
                  </a:lnTo>
                  <a:cubicBezTo>
                    <a:pt x="9345298" y="1318804"/>
                    <a:pt x="9345077" y="1319101"/>
                    <a:pt x="9344876" y="1319389"/>
                  </a:cubicBezTo>
                  <a:cubicBezTo>
                    <a:pt x="9344675" y="1319676"/>
                    <a:pt x="9344435" y="1320002"/>
                    <a:pt x="9344214" y="1320348"/>
                  </a:cubicBezTo>
                  <a:lnTo>
                    <a:pt x="9344071" y="1320559"/>
                  </a:lnTo>
                  <a:lnTo>
                    <a:pt x="9343524" y="1321326"/>
                  </a:lnTo>
                  <a:lnTo>
                    <a:pt x="9342833" y="1322352"/>
                  </a:lnTo>
                  <a:lnTo>
                    <a:pt x="9342229" y="1323244"/>
                  </a:lnTo>
                  <a:lnTo>
                    <a:pt x="9341596" y="1324203"/>
                  </a:lnTo>
                  <a:lnTo>
                    <a:pt x="9343207" y="1325248"/>
                  </a:lnTo>
                  <a:lnTo>
                    <a:pt x="9341519" y="1324289"/>
                  </a:lnTo>
                  <a:lnTo>
                    <a:pt x="9340983" y="1325133"/>
                  </a:lnTo>
                  <a:lnTo>
                    <a:pt x="9340321" y="1326207"/>
                  </a:lnTo>
                  <a:lnTo>
                    <a:pt x="9340215" y="1326380"/>
                  </a:lnTo>
                  <a:lnTo>
                    <a:pt x="9339764" y="1327109"/>
                  </a:lnTo>
                  <a:lnTo>
                    <a:pt x="9339131" y="1328202"/>
                  </a:lnTo>
                  <a:lnTo>
                    <a:pt x="9338604" y="1329161"/>
                  </a:lnTo>
                  <a:cubicBezTo>
                    <a:pt x="9338422" y="1329468"/>
                    <a:pt x="9338249" y="1329784"/>
                    <a:pt x="9338067" y="1330120"/>
                  </a:cubicBezTo>
                  <a:lnTo>
                    <a:pt x="9337482" y="1331194"/>
                  </a:lnTo>
                  <a:cubicBezTo>
                    <a:pt x="9337281" y="1331568"/>
                    <a:pt x="9337079" y="1331942"/>
                    <a:pt x="9336887" y="1332316"/>
                  </a:cubicBezTo>
                  <a:lnTo>
                    <a:pt x="9336398" y="1333275"/>
                  </a:lnTo>
                  <a:lnTo>
                    <a:pt x="9335822" y="1334416"/>
                  </a:lnTo>
                  <a:lnTo>
                    <a:pt x="9335372" y="1335375"/>
                  </a:lnTo>
                  <a:cubicBezTo>
                    <a:pt x="9335180" y="1335759"/>
                    <a:pt x="9334998" y="1336152"/>
                    <a:pt x="9334816" y="1336526"/>
                  </a:cubicBezTo>
                  <a:lnTo>
                    <a:pt x="9334375" y="1337485"/>
                  </a:lnTo>
                  <a:cubicBezTo>
                    <a:pt x="9334212" y="1337850"/>
                    <a:pt x="9334058" y="1338205"/>
                    <a:pt x="9333895" y="1338559"/>
                  </a:cubicBezTo>
                  <a:lnTo>
                    <a:pt x="9333435" y="1339595"/>
                  </a:lnTo>
                  <a:cubicBezTo>
                    <a:pt x="9333311" y="1339893"/>
                    <a:pt x="9333185" y="1340190"/>
                    <a:pt x="9333051" y="1340487"/>
                  </a:cubicBezTo>
                  <a:lnTo>
                    <a:pt x="9332533" y="1341724"/>
                  </a:lnTo>
                  <a:lnTo>
                    <a:pt x="9332063" y="1342913"/>
                  </a:lnTo>
                  <a:lnTo>
                    <a:pt x="9331986" y="1343115"/>
                  </a:lnTo>
                  <a:cubicBezTo>
                    <a:pt x="9331881" y="1343364"/>
                    <a:pt x="9331785" y="1343614"/>
                    <a:pt x="9331689" y="1343863"/>
                  </a:cubicBezTo>
                  <a:cubicBezTo>
                    <a:pt x="9331594" y="1344112"/>
                    <a:pt x="9331402" y="1344563"/>
                    <a:pt x="9331230" y="1345004"/>
                  </a:cubicBezTo>
                  <a:close/>
                  <a:moveTo>
                    <a:pt x="9306592" y="1281114"/>
                  </a:moveTo>
                  <a:lnTo>
                    <a:pt x="9396509" y="1281114"/>
                  </a:lnTo>
                  <a:cubicBezTo>
                    <a:pt x="9390592" y="1283165"/>
                    <a:pt x="9384867" y="1285732"/>
                    <a:pt x="9379401" y="1288786"/>
                  </a:cubicBezTo>
                  <a:lnTo>
                    <a:pt x="9323778" y="1288786"/>
                  </a:lnTo>
                  <a:cubicBezTo>
                    <a:pt x="9318269" y="1285729"/>
                    <a:pt x="9312503" y="1283162"/>
                    <a:pt x="9306544" y="1281114"/>
                  </a:cubicBezTo>
                  <a:close/>
                  <a:moveTo>
                    <a:pt x="9462116" y="1251759"/>
                  </a:moveTo>
                  <a:lnTo>
                    <a:pt x="9462116" y="1275188"/>
                  </a:lnTo>
                  <a:lnTo>
                    <a:pt x="9343015" y="1275188"/>
                  </a:lnTo>
                  <a:lnTo>
                    <a:pt x="9343015" y="1251759"/>
                  </a:lnTo>
                  <a:close/>
                  <a:moveTo>
                    <a:pt x="9392971" y="1288796"/>
                  </a:moveTo>
                  <a:cubicBezTo>
                    <a:pt x="9405248" y="1283737"/>
                    <a:pt x="9418398" y="1281130"/>
                    <a:pt x="9431677" y="1281124"/>
                  </a:cubicBezTo>
                  <a:lnTo>
                    <a:pt x="9468465" y="1281124"/>
                  </a:lnTo>
                  <a:cubicBezTo>
                    <a:pt x="9481840" y="1281127"/>
                    <a:pt x="9495088" y="1283733"/>
                    <a:pt x="9507468" y="1288796"/>
                  </a:cubicBezTo>
                  <a:close/>
                  <a:moveTo>
                    <a:pt x="9298402" y="1245842"/>
                  </a:moveTo>
                  <a:lnTo>
                    <a:pt x="9298402" y="1226345"/>
                  </a:lnTo>
                  <a:lnTo>
                    <a:pt x="9506653" y="1226345"/>
                  </a:lnTo>
                  <a:lnTo>
                    <a:pt x="9506653" y="1245880"/>
                  </a:lnTo>
                  <a:lnTo>
                    <a:pt x="9298402" y="1245880"/>
                  </a:lnTo>
                  <a:close/>
                  <a:moveTo>
                    <a:pt x="9298402" y="1275188"/>
                  </a:moveTo>
                  <a:lnTo>
                    <a:pt x="9298402" y="1251759"/>
                  </a:lnTo>
                  <a:lnTo>
                    <a:pt x="9337089" y="1251759"/>
                  </a:lnTo>
                  <a:lnTo>
                    <a:pt x="9337089" y="1275188"/>
                  </a:lnTo>
                  <a:close/>
                  <a:moveTo>
                    <a:pt x="9224807" y="1275188"/>
                  </a:moveTo>
                  <a:lnTo>
                    <a:pt x="9224807" y="1093655"/>
                  </a:lnTo>
                  <a:lnTo>
                    <a:pt x="9239020" y="1093655"/>
                  </a:lnTo>
                  <a:lnTo>
                    <a:pt x="9239020" y="1275188"/>
                  </a:lnTo>
                  <a:close/>
                  <a:moveTo>
                    <a:pt x="9218890" y="1251759"/>
                  </a:moveTo>
                  <a:lnTo>
                    <a:pt x="9218890" y="1275188"/>
                  </a:lnTo>
                  <a:lnTo>
                    <a:pt x="9141842" y="1275188"/>
                  </a:lnTo>
                  <a:lnTo>
                    <a:pt x="9141842" y="1251759"/>
                  </a:lnTo>
                  <a:close/>
                  <a:moveTo>
                    <a:pt x="9013909" y="1180791"/>
                  </a:moveTo>
                  <a:lnTo>
                    <a:pt x="9138879" y="1180791"/>
                  </a:lnTo>
                  <a:cubicBezTo>
                    <a:pt x="9140516" y="1180791"/>
                    <a:pt x="9141842" y="1179465"/>
                    <a:pt x="9141842" y="1177828"/>
                  </a:cubicBezTo>
                  <a:lnTo>
                    <a:pt x="9141842" y="1128333"/>
                  </a:lnTo>
                  <a:lnTo>
                    <a:pt x="9218890" y="1128333"/>
                  </a:lnTo>
                  <a:lnTo>
                    <a:pt x="9218890" y="1220399"/>
                  </a:lnTo>
                  <a:lnTo>
                    <a:pt x="8930446" y="1220399"/>
                  </a:lnTo>
                  <a:lnTo>
                    <a:pt x="8930446" y="1128333"/>
                  </a:lnTo>
                  <a:lnTo>
                    <a:pt x="9011004" y="1128333"/>
                  </a:lnTo>
                  <a:lnTo>
                    <a:pt x="9011004" y="1177828"/>
                  </a:lnTo>
                  <a:cubicBezTo>
                    <a:pt x="9010982" y="1179461"/>
                    <a:pt x="9012286" y="1180803"/>
                    <a:pt x="9013919" y="1180830"/>
                  </a:cubicBezTo>
                  <a:close/>
                  <a:moveTo>
                    <a:pt x="9135925" y="1128333"/>
                  </a:moveTo>
                  <a:lnTo>
                    <a:pt x="9135925" y="1174874"/>
                  </a:lnTo>
                  <a:lnTo>
                    <a:pt x="9016882" y="1174874"/>
                  </a:lnTo>
                  <a:lnTo>
                    <a:pt x="9016882" y="1128333"/>
                  </a:lnTo>
                  <a:close/>
                  <a:moveTo>
                    <a:pt x="9218890" y="1122416"/>
                  </a:moveTo>
                  <a:lnTo>
                    <a:pt x="8930446" y="1122416"/>
                  </a:lnTo>
                  <a:lnTo>
                    <a:pt x="8930446" y="1102871"/>
                  </a:lnTo>
                  <a:lnTo>
                    <a:pt x="9218899" y="1102871"/>
                  </a:lnTo>
                  <a:close/>
                  <a:moveTo>
                    <a:pt x="8930436" y="1096954"/>
                  </a:moveTo>
                  <a:lnTo>
                    <a:pt x="8930436" y="1093617"/>
                  </a:lnTo>
                  <a:lnTo>
                    <a:pt x="9218899" y="1093617"/>
                  </a:lnTo>
                  <a:lnTo>
                    <a:pt x="9218899" y="1096954"/>
                  </a:lnTo>
                  <a:close/>
                  <a:moveTo>
                    <a:pt x="8930436" y="1226268"/>
                  </a:moveTo>
                  <a:lnTo>
                    <a:pt x="9218899" y="1226268"/>
                  </a:lnTo>
                  <a:lnTo>
                    <a:pt x="9218899" y="1245803"/>
                  </a:lnTo>
                  <a:lnTo>
                    <a:pt x="8930446" y="1245803"/>
                  </a:lnTo>
                  <a:close/>
                  <a:moveTo>
                    <a:pt x="9072870" y="1281076"/>
                  </a:moveTo>
                  <a:cubicBezTo>
                    <a:pt x="9086227" y="1281082"/>
                    <a:pt x="9099454" y="1283688"/>
                    <a:pt x="9111816" y="1288748"/>
                  </a:cubicBezTo>
                  <a:lnTo>
                    <a:pt x="8997347" y="1288748"/>
                  </a:lnTo>
                  <a:cubicBezTo>
                    <a:pt x="9009633" y="1283685"/>
                    <a:pt x="9022793" y="1281079"/>
                    <a:pt x="9036081" y="1281076"/>
                  </a:cubicBezTo>
                  <a:close/>
                  <a:moveTo>
                    <a:pt x="9330434" y="1382262"/>
                  </a:moveTo>
                  <a:cubicBezTo>
                    <a:pt x="9330425" y="1375636"/>
                    <a:pt x="9331068" y="1369025"/>
                    <a:pt x="9332352" y="1362525"/>
                  </a:cubicBezTo>
                  <a:cubicBezTo>
                    <a:pt x="9332504" y="1361768"/>
                    <a:pt x="9332658" y="1361010"/>
                    <a:pt x="9332840" y="1360214"/>
                  </a:cubicBezTo>
                  <a:lnTo>
                    <a:pt x="9526793" y="1360214"/>
                  </a:lnTo>
                  <a:cubicBezTo>
                    <a:pt x="9526793" y="1360368"/>
                    <a:pt x="9526734" y="1360521"/>
                    <a:pt x="9526696" y="1360665"/>
                  </a:cubicBezTo>
                  <a:lnTo>
                    <a:pt x="9526427" y="1362027"/>
                  </a:lnTo>
                  <a:lnTo>
                    <a:pt x="9526284" y="1362842"/>
                  </a:lnTo>
                  <a:lnTo>
                    <a:pt x="9526035" y="1364232"/>
                  </a:lnTo>
                  <a:cubicBezTo>
                    <a:pt x="9526035" y="1364510"/>
                    <a:pt x="9525948" y="1364779"/>
                    <a:pt x="9525910" y="1365057"/>
                  </a:cubicBezTo>
                  <a:lnTo>
                    <a:pt x="9525689" y="1366448"/>
                  </a:lnTo>
                  <a:lnTo>
                    <a:pt x="9525574" y="1367292"/>
                  </a:lnTo>
                  <a:lnTo>
                    <a:pt x="9525479" y="1367973"/>
                  </a:lnTo>
                  <a:lnTo>
                    <a:pt x="9525392" y="1368673"/>
                  </a:lnTo>
                  <a:cubicBezTo>
                    <a:pt x="9525392" y="1368970"/>
                    <a:pt x="9525316" y="1369277"/>
                    <a:pt x="9525287" y="1369574"/>
                  </a:cubicBezTo>
                  <a:lnTo>
                    <a:pt x="9525133" y="1370917"/>
                  </a:lnTo>
                  <a:lnTo>
                    <a:pt x="9525047" y="1371876"/>
                  </a:lnTo>
                  <a:lnTo>
                    <a:pt x="9524922" y="1373209"/>
                  </a:lnTo>
                  <a:cubicBezTo>
                    <a:pt x="9524922" y="1373525"/>
                    <a:pt x="9524922" y="1373851"/>
                    <a:pt x="9524855" y="1374168"/>
                  </a:cubicBezTo>
                  <a:lnTo>
                    <a:pt x="9524759" y="1375453"/>
                  </a:lnTo>
                  <a:lnTo>
                    <a:pt x="9524701" y="1376412"/>
                  </a:lnTo>
                  <a:lnTo>
                    <a:pt x="9524644" y="1377678"/>
                  </a:lnTo>
                  <a:cubicBezTo>
                    <a:pt x="9524644" y="1378100"/>
                    <a:pt x="9524644" y="1378531"/>
                    <a:pt x="9524644" y="1378953"/>
                  </a:cubicBezTo>
                  <a:lnTo>
                    <a:pt x="9524644" y="1379912"/>
                  </a:lnTo>
                  <a:cubicBezTo>
                    <a:pt x="9524644" y="1380670"/>
                    <a:pt x="9524644" y="1381437"/>
                    <a:pt x="9524644" y="1382204"/>
                  </a:cubicBezTo>
                  <a:lnTo>
                    <a:pt x="9524644" y="1389877"/>
                  </a:lnTo>
                  <a:lnTo>
                    <a:pt x="9330443" y="1389877"/>
                  </a:lnTo>
                  <a:close/>
                  <a:moveTo>
                    <a:pt x="9506653" y="1251720"/>
                  </a:moveTo>
                  <a:lnTo>
                    <a:pt x="9506653" y="1275149"/>
                  </a:lnTo>
                  <a:lnTo>
                    <a:pt x="9467976" y="1275149"/>
                  </a:lnTo>
                  <a:lnTo>
                    <a:pt x="9467976" y="1251759"/>
                  </a:lnTo>
                  <a:close/>
                  <a:moveTo>
                    <a:pt x="9340042" y="1180753"/>
                  </a:moveTo>
                  <a:lnTo>
                    <a:pt x="9465013" y="1180753"/>
                  </a:lnTo>
                  <a:cubicBezTo>
                    <a:pt x="9466647" y="1180748"/>
                    <a:pt x="9467971" y="1179424"/>
                    <a:pt x="9467976" y="1177790"/>
                  </a:cubicBezTo>
                  <a:lnTo>
                    <a:pt x="9467976" y="1128295"/>
                  </a:lnTo>
                  <a:lnTo>
                    <a:pt x="9506653" y="1128295"/>
                  </a:lnTo>
                  <a:lnTo>
                    <a:pt x="9506653" y="1220360"/>
                  </a:lnTo>
                  <a:lnTo>
                    <a:pt x="9298402" y="1220360"/>
                  </a:lnTo>
                  <a:lnTo>
                    <a:pt x="9298402" y="1128295"/>
                  </a:lnTo>
                  <a:lnTo>
                    <a:pt x="9337089" y="1128295"/>
                  </a:lnTo>
                  <a:lnTo>
                    <a:pt x="9337089" y="1177790"/>
                  </a:lnTo>
                  <a:cubicBezTo>
                    <a:pt x="9337046" y="1179426"/>
                    <a:pt x="9338338" y="1180786"/>
                    <a:pt x="9339974" y="1180829"/>
                  </a:cubicBezTo>
                  <a:cubicBezTo>
                    <a:pt x="9340000" y="1180829"/>
                    <a:pt x="9340026" y="1180830"/>
                    <a:pt x="9340052" y="1180830"/>
                  </a:cubicBezTo>
                  <a:close/>
                  <a:moveTo>
                    <a:pt x="9343006" y="1174836"/>
                  </a:moveTo>
                  <a:lnTo>
                    <a:pt x="9343006" y="1128295"/>
                  </a:lnTo>
                  <a:lnTo>
                    <a:pt x="9462059" y="1128295"/>
                  </a:lnTo>
                  <a:lnTo>
                    <a:pt x="9462059" y="1174836"/>
                  </a:lnTo>
                  <a:close/>
                  <a:moveTo>
                    <a:pt x="9298402" y="1122378"/>
                  </a:moveTo>
                  <a:lnTo>
                    <a:pt x="9298402" y="1102833"/>
                  </a:lnTo>
                  <a:lnTo>
                    <a:pt x="9506653" y="1102833"/>
                  </a:lnTo>
                  <a:lnTo>
                    <a:pt x="9506653" y="1122378"/>
                  </a:lnTo>
                  <a:close/>
                  <a:moveTo>
                    <a:pt x="9298402" y="1096916"/>
                  </a:moveTo>
                  <a:lnTo>
                    <a:pt x="9298402" y="1093578"/>
                  </a:lnTo>
                  <a:lnTo>
                    <a:pt x="9442159" y="1093578"/>
                  </a:lnTo>
                  <a:cubicBezTo>
                    <a:pt x="9443796" y="1093578"/>
                    <a:pt x="9445122" y="1092252"/>
                    <a:pt x="9445122" y="1090615"/>
                  </a:cubicBezTo>
                  <a:lnTo>
                    <a:pt x="9445122" y="1020683"/>
                  </a:lnTo>
                  <a:lnTo>
                    <a:pt x="9506663" y="1020683"/>
                  </a:lnTo>
                  <a:lnTo>
                    <a:pt x="9506663" y="1096916"/>
                  </a:lnTo>
                  <a:close/>
                  <a:moveTo>
                    <a:pt x="8985378" y="1294713"/>
                  </a:moveTo>
                  <a:lnTo>
                    <a:pt x="9123908" y="1294713"/>
                  </a:lnTo>
                  <a:cubicBezTo>
                    <a:pt x="9133771" y="1300394"/>
                    <a:pt x="9142616" y="1307680"/>
                    <a:pt x="9150080" y="1316272"/>
                  </a:cubicBezTo>
                  <a:lnTo>
                    <a:pt x="9149908" y="1316502"/>
                  </a:lnTo>
                  <a:cubicBezTo>
                    <a:pt x="9149706" y="1316751"/>
                    <a:pt x="9149514" y="1317010"/>
                    <a:pt x="9149322" y="1317260"/>
                  </a:cubicBezTo>
                  <a:lnTo>
                    <a:pt x="9149246" y="1317346"/>
                  </a:lnTo>
                  <a:lnTo>
                    <a:pt x="9148508" y="1318305"/>
                  </a:lnTo>
                  <a:lnTo>
                    <a:pt x="9147874" y="1319168"/>
                  </a:lnTo>
                  <a:lnTo>
                    <a:pt x="9147165" y="1320127"/>
                  </a:lnTo>
                  <a:lnTo>
                    <a:pt x="9146542" y="1321009"/>
                  </a:lnTo>
                  <a:lnTo>
                    <a:pt x="9145861" y="1321968"/>
                  </a:lnTo>
                  <a:cubicBezTo>
                    <a:pt x="9145669" y="1322237"/>
                    <a:pt x="9145496" y="1322515"/>
                    <a:pt x="9145314" y="1322784"/>
                  </a:cubicBezTo>
                  <a:lnTo>
                    <a:pt x="9145256" y="1322870"/>
                  </a:lnTo>
                  <a:lnTo>
                    <a:pt x="9144585" y="1323829"/>
                  </a:lnTo>
                  <a:lnTo>
                    <a:pt x="9144009" y="1324788"/>
                  </a:lnTo>
                  <a:cubicBezTo>
                    <a:pt x="9143789" y="1325124"/>
                    <a:pt x="9143578" y="1325469"/>
                    <a:pt x="9143367" y="1325814"/>
                  </a:cubicBezTo>
                  <a:lnTo>
                    <a:pt x="9142801" y="1326773"/>
                  </a:lnTo>
                  <a:lnTo>
                    <a:pt x="9142188" y="1327809"/>
                  </a:lnTo>
                  <a:lnTo>
                    <a:pt x="9141756" y="1328557"/>
                  </a:lnTo>
                  <a:lnTo>
                    <a:pt x="9141602" y="1328825"/>
                  </a:lnTo>
                  <a:lnTo>
                    <a:pt x="9141046" y="1329784"/>
                  </a:lnTo>
                  <a:lnTo>
                    <a:pt x="9140528" y="1330743"/>
                  </a:lnTo>
                  <a:cubicBezTo>
                    <a:pt x="9140330" y="1331095"/>
                    <a:pt x="9140139" y="1331450"/>
                    <a:pt x="9139953" y="1331808"/>
                  </a:cubicBezTo>
                  <a:lnTo>
                    <a:pt x="9139368" y="1332911"/>
                  </a:lnTo>
                  <a:lnTo>
                    <a:pt x="9138898" y="1333822"/>
                  </a:lnTo>
                  <a:lnTo>
                    <a:pt x="9138380" y="1334867"/>
                  </a:lnTo>
                  <a:cubicBezTo>
                    <a:pt x="9138217" y="1335203"/>
                    <a:pt x="9138045" y="1335539"/>
                    <a:pt x="9137891" y="1335826"/>
                  </a:cubicBezTo>
                  <a:lnTo>
                    <a:pt x="9137306" y="1337073"/>
                  </a:lnTo>
                  <a:lnTo>
                    <a:pt x="9136923" y="1337888"/>
                  </a:lnTo>
                  <a:cubicBezTo>
                    <a:pt x="9136778" y="1338224"/>
                    <a:pt x="9136625" y="1338550"/>
                    <a:pt x="9136481" y="1338847"/>
                  </a:cubicBezTo>
                  <a:lnTo>
                    <a:pt x="9136414" y="1339001"/>
                  </a:lnTo>
                  <a:lnTo>
                    <a:pt x="9136002" y="1339960"/>
                  </a:lnTo>
                  <a:cubicBezTo>
                    <a:pt x="9135877" y="1340276"/>
                    <a:pt x="9135743" y="1340583"/>
                    <a:pt x="9135590" y="1340919"/>
                  </a:cubicBezTo>
                  <a:lnTo>
                    <a:pt x="9135522" y="1341072"/>
                  </a:lnTo>
                  <a:cubicBezTo>
                    <a:pt x="9135388" y="1341389"/>
                    <a:pt x="9135254" y="1341705"/>
                    <a:pt x="9135129" y="1342031"/>
                  </a:cubicBezTo>
                  <a:lnTo>
                    <a:pt x="9134650" y="1343249"/>
                  </a:lnTo>
                  <a:cubicBezTo>
                    <a:pt x="9134534" y="1343546"/>
                    <a:pt x="9134410" y="1343844"/>
                    <a:pt x="9134304" y="1344141"/>
                  </a:cubicBezTo>
                  <a:cubicBezTo>
                    <a:pt x="9134199" y="1344438"/>
                    <a:pt x="9134084" y="1344726"/>
                    <a:pt x="9133978" y="1345014"/>
                  </a:cubicBezTo>
                  <a:lnTo>
                    <a:pt x="9133824" y="1345426"/>
                  </a:lnTo>
                  <a:cubicBezTo>
                    <a:pt x="9133720" y="1345714"/>
                    <a:pt x="9133614" y="1346001"/>
                    <a:pt x="9133518" y="1346289"/>
                  </a:cubicBezTo>
                  <a:lnTo>
                    <a:pt x="9133067" y="1347584"/>
                  </a:lnTo>
                  <a:cubicBezTo>
                    <a:pt x="9132971" y="1347872"/>
                    <a:pt x="9132865" y="1348150"/>
                    <a:pt x="9132779" y="1348437"/>
                  </a:cubicBezTo>
                  <a:cubicBezTo>
                    <a:pt x="9132693" y="1348725"/>
                    <a:pt x="9132598" y="1348994"/>
                    <a:pt x="9132501" y="1349272"/>
                  </a:cubicBezTo>
                  <a:lnTo>
                    <a:pt x="9132358" y="1349732"/>
                  </a:lnTo>
                  <a:cubicBezTo>
                    <a:pt x="9132261" y="1350029"/>
                    <a:pt x="9132166" y="1350317"/>
                    <a:pt x="9132080" y="1350614"/>
                  </a:cubicBezTo>
                  <a:lnTo>
                    <a:pt x="9131677" y="1351957"/>
                  </a:lnTo>
                  <a:cubicBezTo>
                    <a:pt x="9131590" y="1352235"/>
                    <a:pt x="9131514" y="1352513"/>
                    <a:pt x="9131427" y="1352791"/>
                  </a:cubicBezTo>
                  <a:cubicBezTo>
                    <a:pt x="9131341" y="1353069"/>
                    <a:pt x="9131264" y="1353386"/>
                    <a:pt x="9131187" y="1353683"/>
                  </a:cubicBezTo>
                  <a:lnTo>
                    <a:pt x="9131092" y="1354038"/>
                  </a:lnTo>
                  <a:lnTo>
                    <a:pt x="9131044" y="1354211"/>
                  </a:lnTo>
                  <a:lnTo>
                    <a:pt x="8938838" y="1354211"/>
                  </a:lnTo>
                  <a:cubicBezTo>
                    <a:pt x="8941598" y="1344598"/>
                    <a:pt x="8945771" y="1335448"/>
                    <a:pt x="8951219" y="1327061"/>
                  </a:cubicBezTo>
                  <a:cubicBezTo>
                    <a:pt x="8951371" y="1326831"/>
                    <a:pt x="8951515" y="1326591"/>
                    <a:pt x="8951678" y="1326361"/>
                  </a:cubicBezTo>
                  <a:cubicBezTo>
                    <a:pt x="8952120" y="1325699"/>
                    <a:pt x="8952561" y="1325037"/>
                    <a:pt x="8953011" y="1324385"/>
                  </a:cubicBezTo>
                  <a:lnTo>
                    <a:pt x="8953098" y="1324270"/>
                  </a:lnTo>
                  <a:cubicBezTo>
                    <a:pt x="8953194" y="1324117"/>
                    <a:pt x="8953309" y="1323963"/>
                    <a:pt x="8953443" y="1323781"/>
                  </a:cubicBezTo>
                  <a:cubicBezTo>
                    <a:pt x="8953884" y="1323148"/>
                    <a:pt x="8954335" y="1322525"/>
                    <a:pt x="8954795" y="1321863"/>
                  </a:cubicBezTo>
                  <a:lnTo>
                    <a:pt x="8955323" y="1321172"/>
                  </a:lnTo>
                  <a:cubicBezTo>
                    <a:pt x="8955754" y="1320597"/>
                    <a:pt x="8956195" y="1320031"/>
                    <a:pt x="8956646" y="1319456"/>
                  </a:cubicBezTo>
                  <a:lnTo>
                    <a:pt x="8957068" y="1318928"/>
                  </a:lnTo>
                  <a:lnTo>
                    <a:pt x="8957672" y="1318180"/>
                  </a:lnTo>
                  <a:lnTo>
                    <a:pt x="8958142" y="1317605"/>
                  </a:lnTo>
                  <a:cubicBezTo>
                    <a:pt x="8958487" y="1317193"/>
                    <a:pt x="8958833" y="1316771"/>
                    <a:pt x="8959188" y="1316358"/>
                  </a:cubicBezTo>
                  <a:cubicBezTo>
                    <a:pt x="8959543" y="1315946"/>
                    <a:pt x="8960013" y="1315399"/>
                    <a:pt x="8960434" y="1314939"/>
                  </a:cubicBezTo>
                  <a:lnTo>
                    <a:pt x="8961144" y="1314143"/>
                  </a:lnTo>
                  <a:lnTo>
                    <a:pt x="8962650" y="1312513"/>
                  </a:lnTo>
                  <a:lnTo>
                    <a:pt x="8963273" y="1311870"/>
                  </a:lnTo>
                  <a:cubicBezTo>
                    <a:pt x="8963772" y="1311352"/>
                    <a:pt x="8964232" y="1310844"/>
                    <a:pt x="8964779" y="1310345"/>
                  </a:cubicBezTo>
                  <a:lnTo>
                    <a:pt x="8965517" y="1309616"/>
                  </a:lnTo>
                  <a:cubicBezTo>
                    <a:pt x="8965996" y="1309146"/>
                    <a:pt x="8966476" y="1308657"/>
                    <a:pt x="8966975" y="1308235"/>
                  </a:cubicBezTo>
                  <a:lnTo>
                    <a:pt x="8967934" y="1307276"/>
                  </a:lnTo>
                  <a:lnTo>
                    <a:pt x="8969267" y="1306078"/>
                  </a:lnTo>
                  <a:lnTo>
                    <a:pt x="8970006" y="1305435"/>
                  </a:lnTo>
                  <a:cubicBezTo>
                    <a:pt x="8970504" y="1305003"/>
                    <a:pt x="8970965" y="1304572"/>
                    <a:pt x="8971530" y="1304150"/>
                  </a:cubicBezTo>
                  <a:lnTo>
                    <a:pt x="8972288" y="1303517"/>
                  </a:lnTo>
                  <a:cubicBezTo>
                    <a:pt x="8972949" y="1302990"/>
                    <a:pt x="8973611" y="1302462"/>
                    <a:pt x="8974292" y="1301944"/>
                  </a:cubicBezTo>
                  <a:lnTo>
                    <a:pt x="8975040" y="1301378"/>
                  </a:lnTo>
                  <a:cubicBezTo>
                    <a:pt x="8975616" y="1300937"/>
                    <a:pt x="8976201" y="1300506"/>
                    <a:pt x="8976776" y="1300084"/>
                  </a:cubicBezTo>
                  <a:lnTo>
                    <a:pt x="8977255" y="1299738"/>
                  </a:lnTo>
                  <a:cubicBezTo>
                    <a:pt x="8978051" y="1299163"/>
                    <a:pt x="8978857" y="1298607"/>
                    <a:pt x="8979673" y="1298060"/>
                  </a:cubicBezTo>
                  <a:cubicBezTo>
                    <a:pt x="8981533" y="1297034"/>
                    <a:pt x="8983432" y="1295845"/>
                    <a:pt x="8985378" y="1294713"/>
                  </a:cubicBezTo>
                  <a:close/>
                  <a:moveTo>
                    <a:pt x="9324526" y="1395899"/>
                  </a:moveTo>
                  <a:lnTo>
                    <a:pt x="9324526" y="1411848"/>
                  </a:lnTo>
                  <a:lnTo>
                    <a:pt x="9133230" y="1411848"/>
                  </a:lnTo>
                  <a:lnTo>
                    <a:pt x="9133230" y="1395899"/>
                  </a:lnTo>
                  <a:close/>
                  <a:moveTo>
                    <a:pt x="9133230" y="1540529"/>
                  </a:moveTo>
                  <a:lnTo>
                    <a:pt x="9136539" y="1537652"/>
                  </a:lnTo>
                  <a:cubicBezTo>
                    <a:pt x="9140546" y="1534112"/>
                    <a:pt x="9146561" y="1534112"/>
                    <a:pt x="9150569" y="1537652"/>
                  </a:cubicBezTo>
                  <a:lnTo>
                    <a:pt x="9158462" y="1544653"/>
                  </a:lnTo>
                  <a:cubicBezTo>
                    <a:pt x="9164712" y="1550176"/>
                    <a:pt x="9174098" y="1550176"/>
                    <a:pt x="9180347" y="1544653"/>
                  </a:cubicBezTo>
                  <a:lnTo>
                    <a:pt x="9188249" y="1537652"/>
                  </a:lnTo>
                  <a:cubicBezTo>
                    <a:pt x="9192246" y="1534097"/>
                    <a:pt x="9198272" y="1534097"/>
                    <a:pt x="9202270" y="1537652"/>
                  </a:cubicBezTo>
                  <a:lnTo>
                    <a:pt x="9210172" y="1544653"/>
                  </a:lnTo>
                  <a:cubicBezTo>
                    <a:pt x="9216422" y="1550176"/>
                    <a:pt x="9225808" y="1550176"/>
                    <a:pt x="9232057" y="1544653"/>
                  </a:cubicBezTo>
                  <a:lnTo>
                    <a:pt x="9239950" y="1537652"/>
                  </a:lnTo>
                  <a:cubicBezTo>
                    <a:pt x="9243957" y="1534112"/>
                    <a:pt x="9249972" y="1534112"/>
                    <a:pt x="9253980" y="1537652"/>
                  </a:cubicBezTo>
                  <a:lnTo>
                    <a:pt x="9261882" y="1544653"/>
                  </a:lnTo>
                  <a:cubicBezTo>
                    <a:pt x="9268127" y="1550179"/>
                    <a:pt x="9277513" y="1550179"/>
                    <a:pt x="9283757" y="1544653"/>
                  </a:cubicBezTo>
                  <a:lnTo>
                    <a:pt x="9291650" y="1537652"/>
                  </a:lnTo>
                  <a:cubicBezTo>
                    <a:pt x="9295651" y="1534085"/>
                    <a:pt x="9301690" y="1534085"/>
                    <a:pt x="9305690" y="1537652"/>
                  </a:cubicBezTo>
                  <a:lnTo>
                    <a:pt x="9313583" y="1544653"/>
                  </a:lnTo>
                  <a:cubicBezTo>
                    <a:pt x="9316602" y="1547325"/>
                    <a:pt x="9320494" y="1548799"/>
                    <a:pt x="9324526" y="1548795"/>
                  </a:cubicBezTo>
                  <a:lnTo>
                    <a:pt x="9324526" y="1559431"/>
                  </a:lnTo>
                  <a:lnTo>
                    <a:pt x="9133230" y="1559431"/>
                  </a:lnTo>
                  <a:close/>
                  <a:moveTo>
                    <a:pt x="9324526" y="1542830"/>
                  </a:moveTo>
                  <a:lnTo>
                    <a:pt x="9324526" y="1542830"/>
                  </a:lnTo>
                  <a:cubicBezTo>
                    <a:pt x="9321943" y="1542833"/>
                    <a:pt x="9319448" y="1541888"/>
                    <a:pt x="9317516" y="1540174"/>
                  </a:cubicBezTo>
                  <a:lnTo>
                    <a:pt x="9309623" y="1533173"/>
                  </a:lnTo>
                  <a:cubicBezTo>
                    <a:pt x="9303373" y="1527650"/>
                    <a:pt x="9293987" y="1527650"/>
                    <a:pt x="9287738" y="1533173"/>
                  </a:cubicBezTo>
                  <a:lnTo>
                    <a:pt x="9279845" y="1540174"/>
                  </a:lnTo>
                  <a:cubicBezTo>
                    <a:pt x="9275838" y="1543713"/>
                    <a:pt x="9269822" y="1543713"/>
                    <a:pt x="9265815" y="1540174"/>
                  </a:cubicBezTo>
                  <a:lnTo>
                    <a:pt x="9257912" y="1533173"/>
                  </a:lnTo>
                  <a:cubicBezTo>
                    <a:pt x="9251668" y="1527647"/>
                    <a:pt x="9242282" y="1527647"/>
                    <a:pt x="9236038" y="1533173"/>
                  </a:cubicBezTo>
                  <a:lnTo>
                    <a:pt x="9228135" y="1540174"/>
                  </a:lnTo>
                  <a:cubicBezTo>
                    <a:pt x="9224128" y="1543713"/>
                    <a:pt x="9218112" y="1543713"/>
                    <a:pt x="9214105" y="1540174"/>
                  </a:cubicBezTo>
                  <a:lnTo>
                    <a:pt x="9206212" y="1533173"/>
                  </a:lnTo>
                  <a:cubicBezTo>
                    <a:pt x="9199962" y="1527650"/>
                    <a:pt x="9190576" y="1527650"/>
                    <a:pt x="9184327" y="1533173"/>
                  </a:cubicBezTo>
                  <a:lnTo>
                    <a:pt x="9176434" y="1540174"/>
                  </a:lnTo>
                  <a:cubicBezTo>
                    <a:pt x="9172424" y="1543715"/>
                    <a:pt x="9166405" y="1543715"/>
                    <a:pt x="9162395" y="1540174"/>
                  </a:cubicBezTo>
                  <a:lnTo>
                    <a:pt x="9154501" y="1533173"/>
                  </a:lnTo>
                  <a:cubicBezTo>
                    <a:pt x="9148482" y="1527856"/>
                    <a:pt x="9139511" y="1527638"/>
                    <a:pt x="9133240" y="1532655"/>
                  </a:cubicBezTo>
                  <a:lnTo>
                    <a:pt x="9133240" y="1417765"/>
                  </a:lnTo>
                  <a:lnTo>
                    <a:pt x="9324535" y="1417765"/>
                  </a:lnTo>
                  <a:close/>
                  <a:moveTo>
                    <a:pt x="9324526" y="1565300"/>
                  </a:moveTo>
                  <a:lnTo>
                    <a:pt x="9324526" y="1577432"/>
                  </a:lnTo>
                  <a:lnTo>
                    <a:pt x="9133230" y="1577432"/>
                  </a:lnTo>
                  <a:lnTo>
                    <a:pt x="9133230" y="1565300"/>
                  </a:lnTo>
                  <a:close/>
                  <a:moveTo>
                    <a:pt x="9324526" y="1583349"/>
                  </a:moveTo>
                  <a:lnTo>
                    <a:pt x="9324526" y="1599652"/>
                  </a:lnTo>
                  <a:lnTo>
                    <a:pt x="9133230" y="1599652"/>
                  </a:lnTo>
                  <a:lnTo>
                    <a:pt x="9133230" y="1583349"/>
                  </a:lnTo>
                  <a:close/>
                  <a:moveTo>
                    <a:pt x="9524586" y="1395899"/>
                  </a:moveTo>
                  <a:lnTo>
                    <a:pt x="9524586" y="1411848"/>
                  </a:lnTo>
                  <a:lnTo>
                    <a:pt x="9330443" y="1411848"/>
                  </a:lnTo>
                  <a:lnTo>
                    <a:pt x="9330443" y="1395899"/>
                  </a:lnTo>
                  <a:close/>
                  <a:moveTo>
                    <a:pt x="9330443" y="1547616"/>
                  </a:moveTo>
                  <a:cubicBezTo>
                    <a:pt x="9332282" y="1546905"/>
                    <a:pt x="9333981" y="1545873"/>
                    <a:pt x="9335459" y="1544566"/>
                  </a:cubicBezTo>
                  <a:lnTo>
                    <a:pt x="9343025" y="1537853"/>
                  </a:lnTo>
                  <a:cubicBezTo>
                    <a:pt x="9347145" y="1534229"/>
                    <a:pt x="9353348" y="1534341"/>
                    <a:pt x="9357334" y="1538112"/>
                  </a:cubicBezTo>
                  <a:lnTo>
                    <a:pt x="9363625" y="1544125"/>
                  </a:lnTo>
                  <a:cubicBezTo>
                    <a:pt x="9369680" y="1549891"/>
                    <a:pt x="9379090" y="1550225"/>
                    <a:pt x="9385538" y="1544902"/>
                  </a:cubicBezTo>
                  <a:lnTo>
                    <a:pt x="9395042" y="1537038"/>
                  </a:lnTo>
                  <a:cubicBezTo>
                    <a:pt x="9399053" y="1533713"/>
                    <a:pt x="9404891" y="1533815"/>
                    <a:pt x="9408785" y="1537278"/>
                  </a:cubicBezTo>
                  <a:lnTo>
                    <a:pt x="9416994" y="1544547"/>
                  </a:lnTo>
                  <a:cubicBezTo>
                    <a:pt x="9423244" y="1550070"/>
                    <a:pt x="9432630" y="1550070"/>
                    <a:pt x="9438879" y="1544547"/>
                  </a:cubicBezTo>
                  <a:lnTo>
                    <a:pt x="9446772" y="1537546"/>
                  </a:lnTo>
                  <a:cubicBezTo>
                    <a:pt x="9450771" y="1533985"/>
                    <a:pt x="9456803" y="1533985"/>
                    <a:pt x="9460802" y="1537546"/>
                  </a:cubicBezTo>
                  <a:lnTo>
                    <a:pt x="9468695" y="1544547"/>
                  </a:lnTo>
                  <a:cubicBezTo>
                    <a:pt x="9474945" y="1550070"/>
                    <a:pt x="9484331" y="1550070"/>
                    <a:pt x="9490580" y="1544547"/>
                  </a:cubicBezTo>
                  <a:lnTo>
                    <a:pt x="9497734" y="1538208"/>
                  </a:lnTo>
                  <a:cubicBezTo>
                    <a:pt x="9501968" y="1534434"/>
                    <a:pt x="9508429" y="1534684"/>
                    <a:pt x="9512359" y="1538774"/>
                  </a:cubicBezTo>
                  <a:lnTo>
                    <a:pt x="9524586" y="1549716"/>
                  </a:lnTo>
                  <a:lnTo>
                    <a:pt x="9524586" y="1559306"/>
                  </a:lnTo>
                  <a:lnTo>
                    <a:pt x="9330443" y="1559306"/>
                  </a:lnTo>
                  <a:close/>
                  <a:moveTo>
                    <a:pt x="9493811" y="1533796"/>
                  </a:moveTo>
                  <a:lnTo>
                    <a:pt x="9486648" y="1540135"/>
                  </a:lnTo>
                  <a:cubicBezTo>
                    <a:pt x="9482651" y="1543691"/>
                    <a:pt x="9476625" y="1543691"/>
                    <a:pt x="9472627" y="1540135"/>
                  </a:cubicBezTo>
                  <a:lnTo>
                    <a:pt x="9464735" y="1533135"/>
                  </a:lnTo>
                  <a:cubicBezTo>
                    <a:pt x="9458482" y="1527610"/>
                    <a:pt x="9449092" y="1527610"/>
                    <a:pt x="9442840" y="1533135"/>
                  </a:cubicBezTo>
                  <a:lnTo>
                    <a:pt x="9434947" y="1540135"/>
                  </a:lnTo>
                  <a:cubicBezTo>
                    <a:pt x="9430939" y="1543675"/>
                    <a:pt x="9424924" y="1543675"/>
                    <a:pt x="9420917" y="1540135"/>
                  </a:cubicBezTo>
                  <a:lnTo>
                    <a:pt x="9412717" y="1532866"/>
                  </a:lnTo>
                  <a:cubicBezTo>
                    <a:pt x="9406647" y="1527438"/>
                    <a:pt x="9397515" y="1527283"/>
                    <a:pt x="9391264" y="1532502"/>
                  </a:cubicBezTo>
                  <a:lnTo>
                    <a:pt x="9381760" y="1540356"/>
                  </a:lnTo>
                  <a:cubicBezTo>
                    <a:pt x="9377636" y="1543786"/>
                    <a:pt x="9371595" y="1543576"/>
                    <a:pt x="9367720" y="1539867"/>
                  </a:cubicBezTo>
                  <a:lnTo>
                    <a:pt x="9361428" y="1533844"/>
                  </a:lnTo>
                  <a:cubicBezTo>
                    <a:pt x="9355206" y="1527968"/>
                    <a:pt x="9345533" y="1527794"/>
                    <a:pt x="9339102" y="1533442"/>
                  </a:cubicBezTo>
                  <a:lnTo>
                    <a:pt x="9331536" y="1540155"/>
                  </a:lnTo>
                  <a:cubicBezTo>
                    <a:pt x="9331190" y="1540460"/>
                    <a:pt x="9330825" y="1540742"/>
                    <a:pt x="9330443" y="1540999"/>
                  </a:cubicBezTo>
                  <a:lnTo>
                    <a:pt x="9330443" y="1417765"/>
                  </a:lnTo>
                  <a:lnTo>
                    <a:pt x="9524586" y="1417765"/>
                  </a:lnTo>
                  <a:lnTo>
                    <a:pt x="9524586" y="1541862"/>
                  </a:lnTo>
                  <a:lnTo>
                    <a:pt x="9516550" y="1534688"/>
                  </a:lnTo>
                  <a:cubicBezTo>
                    <a:pt x="9510422" y="1528361"/>
                    <a:pt x="9500396" y="1527984"/>
                    <a:pt x="9493811" y="1533835"/>
                  </a:cubicBezTo>
                  <a:close/>
                  <a:moveTo>
                    <a:pt x="9524586" y="1583310"/>
                  </a:moveTo>
                  <a:lnTo>
                    <a:pt x="9524586" y="1599614"/>
                  </a:lnTo>
                  <a:lnTo>
                    <a:pt x="9330443" y="1599614"/>
                  </a:lnTo>
                  <a:lnTo>
                    <a:pt x="9330443" y="1583310"/>
                  </a:lnTo>
                  <a:close/>
                  <a:moveTo>
                    <a:pt x="9330443" y="1577393"/>
                  </a:moveTo>
                  <a:lnTo>
                    <a:pt x="9330443" y="1565262"/>
                  </a:lnTo>
                  <a:lnTo>
                    <a:pt x="9524586" y="1565262"/>
                  </a:lnTo>
                  <a:lnTo>
                    <a:pt x="9524586" y="1577393"/>
                  </a:lnTo>
                  <a:close/>
                  <a:moveTo>
                    <a:pt x="9535279" y="1335558"/>
                  </a:moveTo>
                  <a:lnTo>
                    <a:pt x="9535117" y="1335884"/>
                  </a:lnTo>
                  <a:lnTo>
                    <a:pt x="9534714" y="1336718"/>
                  </a:lnTo>
                  <a:cubicBezTo>
                    <a:pt x="9534579" y="1337015"/>
                    <a:pt x="9534445" y="1337313"/>
                    <a:pt x="9534302" y="1337610"/>
                  </a:cubicBezTo>
                  <a:lnTo>
                    <a:pt x="9534234" y="1337754"/>
                  </a:lnTo>
                  <a:cubicBezTo>
                    <a:pt x="9534090" y="1338090"/>
                    <a:pt x="9533936" y="1338416"/>
                    <a:pt x="9533793" y="1338713"/>
                  </a:cubicBezTo>
                  <a:cubicBezTo>
                    <a:pt x="9533649" y="1339010"/>
                    <a:pt x="9533544" y="1339260"/>
                    <a:pt x="9533429" y="1339538"/>
                  </a:cubicBezTo>
                  <a:lnTo>
                    <a:pt x="9532901" y="1340756"/>
                  </a:lnTo>
                  <a:cubicBezTo>
                    <a:pt x="9532767" y="1341091"/>
                    <a:pt x="9532623" y="1341417"/>
                    <a:pt x="9532489" y="1341715"/>
                  </a:cubicBezTo>
                  <a:lnTo>
                    <a:pt x="9534273" y="1342434"/>
                  </a:lnTo>
                  <a:lnTo>
                    <a:pt x="9532441" y="1341849"/>
                  </a:lnTo>
                  <a:cubicBezTo>
                    <a:pt x="9532307" y="1342156"/>
                    <a:pt x="9532181" y="1342472"/>
                    <a:pt x="9532057" y="1342808"/>
                  </a:cubicBezTo>
                  <a:lnTo>
                    <a:pt x="9531740" y="1343633"/>
                  </a:lnTo>
                  <a:lnTo>
                    <a:pt x="9530781" y="1346251"/>
                  </a:lnTo>
                  <a:cubicBezTo>
                    <a:pt x="9530686" y="1346494"/>
                    <a:pt x="9530600" y="1346733"/>
                    <a:pt x="9530523" y="1346970"/>
                  </a:cubicBezTo>
                  <a:lnTo>
                    <a:pt x="9530235" y="1347804"/>
                  </a:lnTo>
                  <a:lnTo>
                    <a:pt x="9529813" y="1349080"/>
                  </a:lnTo>
                  <a:cubicBezTo>
                    <a:pt x="9529688" y="1349444"/>
                    <a:pt x="9529573" y="1349818"/>
                    <a:pt x="9529458" y="1350183"/>
                  </a:cubicBezTo>
                  <a:lnTo>
                    <a:pt x="9529372" y="1350480"/>
                  </a:lnTo>
                  <a:cubicBezTo>
                    <a:pt x="9529295" y="1350729"/>
                    <a:pt x="9529218" y="1350969"/>
                    <a:pt x="9529152" y="1351199"/>
                  </a:cubicBezTo>
                  <a:cubicBezTo>
                    <a:pt x="9529084" y="1351430"/>
                    <a:pt x="9528960" y="1351823"/>
                    <a:pt x="9528874" y="1352158"/>
                  </a:cubicBezTo>
                  <a:lnTo>
                    <a:pt x="9528749" y="1352590"/>
                  </a:lnTo>
                  <a:cubicBezTo>
                    <a:pt x="9528672" y="1352849"/>
                    <a:pt x="9528595" y="1353108"/>
                    <a:pt x="9528528" y="1353357"/>
                  </a:cubicBezTo>
                  <a:cubicBezTo>
                    <a:pt x="9528461" y="1353606"/>
                    <a:pt x="9528356" y="1353980"/>
                    <a:pt x="9528279" y="1354316"/>
                  </a:cubicBezTo>
                  <a:lnTo>
                    <a:pt x="9528279" y="1354316"/>
                  </a:lnTo>
                  <a:lnTo>
                    <a:pt x="9334394" y="1354316"/>
                  </a:lnTo>
                  <a:cubicBezTo>
                    <a:pt x="9341619" y="1329179"/>
                    <a:pt x="9358290" y="1307814"/>
                    <a:pt x="9380916" y="1294694"/>
                  </a:cubicBezTo>
                  <a:lnTo>
                    <a:pt x="9519474" y="1294694"/>
                  </a:lnTo>
                  <a:cubicBezTo>
                    <a:pt x="9529737" y="1300608"/>
                    <a:pt x="9538895" y="1308259"/>
                    <a:pt x="9546538" y="1317308"/>
                  </a:cubicBezTo>
                  <a:lnTo>
                    <a:pt x="9546365" y="1317528"/>
                  </a:lnTo>
                  <a:lnTo>
                    <a:pt x="9545656" y="1318487"/>
                  </a:lnTo>
                  <a:lnTo>
                    <a:pt x="9545004" y="1319360"/>
                  </a:lnTo>
                  <a:lnTo>
                    <a:pt x="9544323" y="1320319"/>
                  </a:lnTo>
                  <a:lnTo>
                    <a:pt x="9543690" y="1321201"/>
                  </a:lnTo>
                  <a:lnTo>
                    <a:pt x="9543028" y="1322160"/>
                  </a:lnTo>
                  <a:lnTo>
                    <a:pt x="9542961" y="1322266"/>
                  </a:lnTo>
                  <a:lnTo>
                    <a:pt x="9542415" y="1323062"/>
                  </a:lnTo>
                  <a:lnTo>
                    <a:pt x="9541772" y="1324021"/>
                  </a:lnTo>
                  <a:lnTo>
                    <a:pt x="9541696" y="1324145"/>
                  </a:lnTo>
                  <a:lnTo>
                    <a:pt x="9541187" y="1324932"/>
                  </a:lnTo>
                  <a:lnTo>
                    <a:pt x="9540573" y="1325891"/>
                  </a:lnTo>
                  <a:lnTo>
                    <a:pt x="9539998" y="1326850"/>
                  </a:lnTo>
                  <a:cubicBezTo>
                    <a:pt x="9539796" y="1327186"/>
                    <a:pt x="9539595" y="1327512"/>
                    <a:pt x="9539403" y="1327809"/>
                  </a:cubicBezTo>
                  <a:lnTo>
                    <a:pt x="9538847" y="1328768"/>
                  </a:lnTo>
                  <a:cubicBezTo>
                    <a:pt x="9538655" y="1329104"/>
                    <a:pt x="9538464" y="1329439"/>
                    <a:pt x="9538281" y="1329775"/>
                  </a:cubicBezTo>
                  <a:lnTo>
                    <a:pt x="9538204" y="1329909"/>
                  </a:lnTo>
                  <a:cubicBezTo>
                    <a:pt x="9538051" y="1330178"/>
                    <a:pt x="9537898" y="1330446"/>
                    <a:pt x="9537754" y="1330715"/>
                  </a:cubicBezTo>
                  <a:lnTo>
                    <a:pt x="9537284" y="1331568"/>
                  </a:lnTo>
                  <a:lnTo>
                    <a:pt x="9537159" y="1331808"/>
                  </a:lnTo>
                  <a:cubicBezTo>
                    <a:pt x="9536996" y="1332096"/>
                    <a:pt x="9536843" y="1332393"/>
                    <a:pt x="9536689" y="1332690"/>
                  </a:cubicBezTo>
                  <a:cubicBezTo>
                    <a:pt x="9536535" y="1332988"/>
                    <a:pt x="9536334" y="1333371"/>
                    <a:pt x="9536162" y="1333716"/>
                  </a:cubicBezTo>
                  <a:lnTo>
                    <a:pt x="9536028" y="1333985"/>
                  </a:lnTo>
                  <a:cubicBezTo>
                    <a:pt x="9535903" y="1334215"/>
                    <a:pt x="9535788" y="1334445"/>
                    <a:pt x="9535673" y="1334675"/>
                  </a:cubicBezTo>
                  <a:cubicBezTo>
                    <a:pt x="9535558" y="1334906"/>
                    <a:pt x="9535395" y="1335280"/>
                    <a:pt x="9535279" y="1335558"/>
                  </a:cubicBezTo>
                  <a:close/>
                  <a:moveTo>
                    <a:pt x="9503853" y="1281114"/>
                  </a:moveTo>
                  <a:lnTo>
                    <a:pt x="9596474" y="1281114"/>
                  </a:lnTo>
                  <a:cubicBezTo>
                    <a:pt x="9590562" y="1283161"/>
                    <a:pt x="9584843" y="1285728"/>
                    <a:pt x="9579384" y="1288786"/>
                  </a:cubicBezTo>
                  <a:lnTo>
                    <a:pt x="9521057" y="1288786"/>
                  </a:lnTo>
                  <a:cubicBezTo>
                    <a:pt x="9515553" y="1285727"/>
                    <a:pt x="9509790" y="1283159"/>
                    <a:pt x="9503833" y="1281114"/>
                  </a:cubicBezTo>
                  <a:close/>
                  <a:moveTo>
                    <a:pt x="9512598" y="1275188"/>
                  </a:moveTo>
                  <a:lnTo>
                    <a:pt x="9512598" y="1020760"/>
                  </a:lnTo>
                  <a:lnTo>
                    <a:pt x="9560147" y="1020760"/>
                  </a:lnTo>
                  <a:lnTo>
                    <a:pt x="9560147" y="1275188"/>
                  </a:lnTo>
                  <a:close/>
                  <a:moveTo>
                    <a:pt x="8729838" y="1058938"/>
                  </a:moveTo>
                  <a:lnTo>
                    <a:pt x="9439224" y="1058938"/>
                  </a:lnTo>
                  <a:lnTo>
                    <a:pt x="9439224" y="1087709"/>
                  </a:lnTo>
                  <a:lnTo>
                    <a:pt x="8729838" y="1087709"/>
                  </a:lnTo>
                  <a:close/>
                  <a:moveTo>
                    <a:pt x="8924519" y="1093655"/>
                  </a:moveTo>
                  <a:lnTo>
                    <a:pt x="8924519" y="1275188"/>
                  </a:lnTo>
                  <a:lnTo>
                    <a:pt x="8910307" y="1275188"/>
                  </a:lnTo>
                  <a:lnTo>
                    <a:pt x="8910307" y="1093655"/>
                  </a:lnTo>
                  <a:close/>
                  <a:moveTo>
                    <a:pt x="9000914" y="1281114"/>
                  </a:moveTo>
                  <a:cubicBezTo>
                    <a:pt x="8994996" y="1283161"/>
                    <a:pt x="8989270" y="1285729"/>
                    <a:pt x="8983806" y="1288786"/>
                  </a:cubicBezTo>
                  <a:lnTo>
                    <a:pt x="8972297" y="1288786"/>
                  </a:lnTo>
                  <a:cubicBezTo>
                    <a:pt x="8966781" y="1285724"/>
                    <a:pt x="8961005" y="1283157"/>
                    <a:pt x="8955035" y="1281114"/>
                  </a:cubicBezTo>
                  <a:close/>
                  <a:moveTo>
                    <a:pt x="9129615" y="1360252"/>
                  </a:moveTo>
                  <a:lnTo>
                    <a:pt x="9129615" y="1360339"/>
                  </a:lnTo>
                  <a:lnTo>
                    <a:pt x="9129481" y="1361020"/>
                  </a:lnTo>
                  <a:cubicBezTo>
                    <a:pt x="9129423" y="1361279"/>
                    <a:pt x="9129375" y="1361528"/>
                    <a:pt x="9129327" y="1361777"/>
                  </a:cubicBezTo>
                  <a:cubicBezTo>
                    <a:pt x="9129279" y="1362027"/>
                    <a:pt x="9129221" y="1362324"/>
                    <a:pt x="9129174" y="1362592"/>
                  </a:cubicBezTo>
                  <a:lnTo>
                    <a:pt x="9129049" y="1363254"/>
                  </a:lnTo>
                  <a:lnTo>
                    <a:pt x="9128905" y="1364031"/>
                  </a:lnTo>
                  <a:lnTo>
                    <a:pt x="9128762" y="1364990"/>
                  </a:lnTo>
                  <a:lnTo>
                    <a:pt x="9128674" y="1365527"/>
                  </a:lnTo>
                  <a:cubicBezTo>
                    <a:pt x="9128674" y="1365796"/>
                    <a:pt x="9128579" y="1366064"/>
                    <a:pt x="9128541" y="1366333"/>
                  </a:cubicBezTo>
                  <a:lnTo>
                    <a:pt x="9128425" y="1367129"/>
                  </a:lnTo>
                  <a:lnTo>
                    <a:pt x="9128330" y="1367819"/>
                  </a:lnTo>
                  <a:cubicBezTo>
                    <a:pt x="9128330" y="1368078"/>
                    <a:pt x="9128253" y="1368337"/>
                    <a:pt x="9128224" y="1368605"/>
                  </a:cubicBezTo>
                  <a:cubicBezTo>
                    <a:pt x="9128195" y="1368874"/>
                    <a:pt x="9128147" y="1369171"/>
                    <a:pt x="9128119" y="1369449"/>
                  </a:cubicBezTo>
                  <a:lnTo>
                    <a:pt x="9128032" y="1370149"/>
                  </a:lnTo>
                  <a:lnTo>
                    <a:pt x="9127946" y="1370878"/>
                  </a:lnTo>
                  <a:lnTo>
                    <a:pt x="9127860" y="1371837"/>
                  </a:lnTo>
                  <a:lnTo>
                    <a:pt x="9127697" y="1373075"/>
                  </a:lnTo>
                  <a:cubicBezTo>
                    <a:pt x="9127697" y="1373391"/>
                    <a:pt x="9127649" y="1373708"/>
                    <a:pt x="9127629" y="1374034"/>
                  </a:cubicBezTo>
                  <a:lnTo>
                    <a:pt x="9127524" y="1375367"/>
                  </a:lnTo>
                  <a:lnTo>
                    <a:pt x="9127466" y="1376469"/>
                  </a:lnTo>
                  <a:lnTo>
                    <a:pt x="9127400" y="1377659"/>
                  </a:lnTo>
                  <a:cubicBezTo>
                    <a:pt x="9127400" y="1378061"/>
                    <a:pt x="9127400" y="1378464"/>
                    <a:pt x="9127400" y="1378867"/>
                  </a:cubicBezTo>
                  <a:lnTo>
                    <a:pt x="9127400" y="1379960"/>
                  </a:lnTo>
                  <a:cubicBezTo>
                    <a:pt x="9127400" y="1380727"/>
                    <a:pt x="9127400" y="1381495"/>
                    <a:pt x="9127400" y="1382271"/>
                  </a:cubicBezTo>
                  <a:lnTo>
                    <a:pt x="9127400" y="1389944"/>
                  </a:lnTo>
                  <a:lnTo>
                    <a:pt x="8934934" y="1389944"/>
                  </a:lnTo>
                  <a:lnTo>
                    <a:pt x="8934934" y="1382271"/>
                  </a:lnTo>
                  <a:cubicBezTo>
                    <a:pt x="8934934" y="1381226"/>
                    <a:pt x="8934934" y="1380181"/>
                    <a:pt x="8934934" y="1379193"/>
                  </a:cubicBezTo>
                  <a:lnTo>
                    <a:pt x="8934934" y="1379097"/>
                  </a:lnTo>
                  <a:cubicBezTo>
                    <a:pt x="8935134" y="1372745"/>
                    <a:pt x="8935931" y="1366427"/>
                    <a:pt x="8937313" y="1360224"/>
                  </a:cubicBezTo>
                  <a:close/>
                  <a:moveTo>
                    <a:pt x="8934934" y="1411848"/>
                  </a:moveTo>
                  <a:lnTo>
                    <a:pt x="8934934" y="1395899"/>
                  </a:lnTo>
                  <a:lnTo>
                    <a:pt x="9127313" y="1395899"/>
                  </a:lnTo>
                  <a:lnTo>
                    <a:pt x="9127313" y="1411848"/>
                  </a:lnTo>
                  <a:close/>
                  <a:moveTo>
                    <a:pt x="9124743" y="1540174"/>
                  </a:moveTo>
                  <a:cubicBezTo>
                    <a:pt x="9120735" y="1543713"/>
                    <a:pt x="9114720" y="1543713"/>
                    <a:pt x="9110713" y="1540174"/>
                  </a:cubicBezTo>
                  <a:lnTo>
                    <a:pt x="9102819" y="1533173"/>
                  </a:lnTo>
                  <a:cubicBezTo>
                    <a:pt x="9096570" y="1527650"/>
                    <a:pt x="9087184" y="1527650"/>
                    <a:pt x="9080934" y="1533173"/>
                  </a:cubicBezTo>
                  <a:lnTo>
                    <a:pt x="9073033" y="1540174"/>
                  </a:lnTo>
                  <a:cubicBezTo>
                    <a:pt x="9069025" y="1543713"/>
                    <a:pt x="9063010" y="1543713"/>
                    <a:pt x="9059002" y="1540174"/>
                  </a:cubicBezTo>
                  <a:lnTo>
                    <a:pt x="9051109" y="1533173"/>
                  </a:lnTo>
                  <a:cubicBezTo>
                    <a:pt x="9044864" y="1527647"/>
                    <a:pt x="9035478" y="1527647"/>
                    <a:pt x="9029234" y="1533173"/>
                  </a:cubicBezTo>
                  <a:lnTo>
                    <a:pt x="9021332" y="1540174"/>
                  </a:lnTo>
                  <a:cubicBezTo>
                    <a:pt x="9017333" y="1543735"/>
                    <a:pt x="9011301" y="1543735"/>
                    <a:pt x="9007302" y="1540174"/>
                  </a:cubicBezTo>
                  <a:lnTo>
                    <a:pt x="8999399" y="1533173"/>
                  </a:lnTo>
                  <a:cubicBezTo>
                    <a:pt x="8993154" y="1527647"/>
                    <a:pt x="8983768" y="1527647"/>
                    <a:pt x="8977524" y="1533173"/>
                  </a:cubicBezTo>
                  <a:lnTo>
                    <a:pt x="8969631" y="1540174"/>
                  </a:lnTo>
                  <a:cubicBezTo>
                    <a:pt x="8965624" y="1543713"/>
                    <a:pt x="8959608" y="1543713"/>
                    <a:pt x="8955601" y="1540174"/>
                  </a:cubicBezTo>
                  <a:lnTo>
                    <a:pt x="8947698" y="1533173"/>
                  </a:lnTo>
                  <a:cubicBezTo>
                    <a:pt x="8944208" y="1530079"/>
                    <a:pt x="8939569" y="1528608"/>
                    <a:pt x="8934934" y="1529126"/>
                  </a:cubicBezTo>
                  <a:lnTo>
                    <a:pt x="8934934" y="1417765"/>
                  </a:lnTo>
                  <a:lnTo>
                    <a:pt x="9127313" y="1417765"/>
                  </a:lnTo>
                  <a:lnTo>
                    <a:pt x="9127313" y="1537872"/>
                  </a:lnTo>
                  <a:close/>
                  <a:moveTo>
                    <a:pt x="8943776" y="1537604"/>
                  </a:moveTo>
                  <a:lnTo>
                    <a:pt x="8951678" y="1544605"/>
                  </a:lnTo>
                  <a:cubicBezTo>
                    <a:pt x="8957923" y="1550131"/>
                    <a:pt x="8967309" y="1550131"/>
                    <a:pt x="8973553" y="1544605"/>
                  </a:cubicBezTo>
                  <a:lnTo>
                    <a:pt x="8981446" y="1537604"/>
                  </a:lnTo>
                  <a:cubicBezTo>
                    <a:pt x="8985454" y="1534064"/>
                    <a:pt x="8991469" y="1534064"/>
                    <a:pt x="8995477" y="1537604"/>
                  </a:cubicBezTo>
                  <a:lnTo>
                    <a:pt x="9003379" y="1544605"/>
                  </a:lnTo>
                  <a:cubicBezTo>
                    <a:pt x="9009624" y="1550131"/>
                    <a:pt x="9019010" y="1550131"/>
                    <a:pt x="9025254" y="1544605"/>
                  </a:cubicBezTo>
                  <a:lnTo>
                    <a:pt x="9033157" y="1537604"/>
                  </a:lnTo>
                  <a:cubicBezTo>
                    <a:pt x="9037164" y="1534064"/>
                    <a:pt x="9043179" y="1534064"/>
                    <a:pt x="9047187" y="1537604"/>
                  </a:cubicBezTo>
                  <a:lnTo>
                    <a:pt x="9055080" y="1544605"/>
                  </a:lnTo>
                  <a:cubicBezTo>
                    <a:pt x="9061330" y="1550128"/>
                    <a:pt x="9070716" y="1550128"/>
                    <a:pt x="9076965" y="1544605"/>
                  </a:cubicBezTo>
                  <a:lnTo>
                    <a:pt x="9084857" y="1537604"/>
                  </a:lnTo>
                  <a:cubicBezTo>
                    <a:pt x="9088865" y="1534064"/>
                    <a:pt x="9094880" y="1534064"/>
                    <a:pt x="9098888" y="1537604"/>
                  </a:cubicBezTo>
                  <a:lnTo>
                    <a:pt x="9106790" y="1544605"/>
                  </a:lnTo>
                  <a:cubicBezTo>
                    <a:pt x="9112557" y="1549703"/>
                    <a:pt x="9121080" y="1550144"/>
                    <a:pt x="9127342" y="1545669"/>
                  </a:cubicBezTo>
                  <a:lnTo>
                    <a:pt x="9127342" y="1559383"/>
                  </a:lnTo>
                  <a:lnTo>
                    <a:pt x="8934934" y="1559383"/>
                  </a:lnTo>
                  <a:lnTo>
                    <a:pt x="8934934" y="1535149"/>
                  </a:lnTo>
                  <a:cubicBezTo>
                    <a:pt x="8938093" y="1534573"/>
                    <a:pt x="8941341" y="1535477"/>
                    <a:pt x="8943748" y="1537604"/>
                  </a:cubicBezTo>
                  <a:close/>
                  <a:moveTo>
                    <a:pt x="8934934" y="1577432"/>
                  </a:moveTo>
                  <a:lnTo>
                    <a:pt x="8934934" y="1565300"/>
                  </a:lnTo>
                  <a:lnTo>
                    <a:pt x="9127313" y="1565300"/>
                  </a:lnTo>
                  <a:lnTo>
                    <a:pt x="9127313" y="1577432"/>
                  </a:lnTo>
                  <a:close/>
                  <a:moveTo>
                    <a:pt x="8934934" y="1599652"/>
                  </a:moveTo>
                  <a:lnTo>
                    <a:pt x="8934934" y="1583349"/>
                  </a:lnTo>
                  <a:lnTo>
                    <a:pt x="9127313" y="1583349"/>
                  </a:lnTo>
                  <a:lnTo>
                    <a:pt x="9127313" y="1599652"/>
                  </a:lnTo>
                  <a:close/>
                  <a:moveTo>
                    <a:pt x="9596263" y="1599652"/>
                  </a:moveTo>
                  <a:lnTo>
                    <a:pt x="9596263" y="1388956"/>
                  </a:lnTo>
                  <a:lnTo>
                    <a:pt x="9653171" y="1388956"/>
                  </a:lnTo>
                  <a:lnTo>
                    <a:pt x="9653171" y="1599652"/>
                  </a:lnTo>
                  <a:close/>
                  <a:moveTo>
                    <a:pt x="9682335" y="1276070"/>
                  </a:moveTo>
                  <a:lnTo>
                    <a:pt x="9681079" y="1275916"/>
                  </a:lnTo>
                  <a:lnTo>
                    <a:pt x="9679593" y="1275753"/>
                  </a:lnTo>
                  <a:lnTo>
                    <a:pt x="9678825" y="1275677"/>
                  </a:lnTo>
                  <a:cubicBezTo>
                    <a:pt x="9678186" y="1275606"/>
                    <a:pt x="9677524" y="1275549"/>
                    <a:pt x="9676841" y="1275504"/>
                  </a:cubicBezTo>
                  <a:lnTo>
                    <a:pt x="9676841" y="1275504"/>
                  </a:lnTo>
                  <a:cubicBezTo>
                    <a:pt x="9676188" y="1275504"/>
                    <a:pt x="9675527" y="1275408"/>
                    <a:pt x="9674922" y="1275379"/>
                  </a:cubicBezTo>
                  <a:lnTo>
                    <a:pt x="9674586" y="1275379"/>
                  </a:lnTo>
                  <a:lnTo>
                    <a:pt x="9672668" y="1275293"/>
                  </a:lnTo>
                  <a:lnTo>
                    <a:pt x="9671978" y="1275293"/>
                  </a:lnTo>
                  <a:lnTo>
                    <a:pt x="9670597" y="1275293"/>
                  </a:lnTo>
                  <a:lnTo>
                    <a:pt x="9668506" y="1275293"/>
                  </a:lnTo>
                  <a:lnTo>
                    <a:pt x="9566045" y="1275293"/>
                  </a:lnTo>
                  <a:lnTo>
                    <a:pt x="9566045" y="1251874"/>
                  </a:lnTo>
                  <a:lnTo>
                    <a:pt x="9689758" y="1251874"/>
                  </a:lnTo>
                  <a:close/>
                  <a:moveTo>
                    <a:pt x="9754320" y="922336"/>
                  </a:moveTo>
                  <a:cubicBezTo>
                    <a:pt x="9754320" y="962519"/>
                    <a:pt x="9726949" y="998798"/>
                    <a:pt x="9684579" y="1014872"/>
                  </a:cubicBezTo>
                  <a:lnTo>
                    <a:pt x="9523839" y="1014872"/>
                  </a:lnTo>
                  <a:cubicBezTo>
                    <a:pt x="9539549" y="1007029"/>
                    <a:pt x="9553310" y="995777"/>
                    <a:pt x="9564117" y="981939"/>
                  </a:cubicBezTo>
                  <a:cubicBezTo>
                    <a:pt x="9577754" y="964226"/>
                    <a:pt x="9584966" y="943578"/>
                    <a:pt x="9584966" y="922221"/>
                  </a:cubicBezTo>
                  <a:lnTo>
                    <a:pt x="9584966" y="874548"/>
                  </a:lnTo>
                  <a:cubicBezTo>
                    <a:pt x="9584966" y="850151"/>
                    <a:pt x="9575289" y="826261"/>
                    <a:pt x="9557721" y="807263"/>
                  </a:cubicBezTo>
                  <a:cubicBezTo>
                    <a:pt x="9544711" y="793350"/>
                    <a:pt x="9528615" y="782687"/>
                    <a:pt x="9510729" y="776134"/>
                  </a:cubicBezTo>
                  <a:lnTo>
                    <a:pt x="9663596" y="776134"/>
                  </a:lnTo>
                  <a:cubicBezTo>
                    <a:pt x="9663820" y="776248"/>
                    <a:pt x="9664059" y="776328"/>
                    <a:pt x="9664306" y="776373"/>
                  </a:cubicBezTo>
                  <a:cubicBezTo>
                    <a:pt x="9716457" y="786683"/>
                    <a:pt x="9754320" y="828036"/>
                    <a:pt x="9754320" y="874711"/>
                  </a:cubicBezTo>
                  <a:close/>
                  <a:moveTo>
                    <a:pt x="9579039" y="922221"/>
                  </a:moveTo>
                  <a:cubicBezTo>
                    <a:pt x="9579039" y="962452"/>
                    <a:pt x="9551640" y="998779"/>
                    <a:pt x="9509223" y="1014872"/>
                  </a:cubicBezTo>
                  <a:lnTo>
                    <a:pt x="9445132" y="1014872"/>
                  </a:lnTo>
                  <a:lnTo>
                    <a:pt x="9445132" y="937258"/>
                  </a:lnTo>
                  <a:cubicBezTo>
                    <a:pt x="9445132" y="935622"/>
                    <a:pt x="9443805" y="934295"/>
                    <a:pt x="9442169" y="934295"/>
                  </a:cubicBezTo>
                  <a:lnTo>
                    <a:pt x="9416544" y="934295"/>
                  </a:lnTo>
                  <a:cubicBezTo>
                    <a:pt x="9417058" y="930329"/>
                    <a:pt x="9417317" y="926335"/>
                    <a:pt x="9417320" y="922336"/>
                  </a:cubicBezTo>
                  <a:lnTo>
                    <a:pt x="9417320" y="874769"/>
                  </a:lnTo>
                  <a:cubicBezTo>
                    <a:pt x="9417320" y="851263"/>
                    <a:pt x="9408689" y="828937"/>
                    <a:pt x="9392453" y="810198"/>
                  </a:cubicBezTo>
                  <a:cubicBezTo>
                    <a:pt x="9379448" y="795208"/>
                    <a:pt x="9361966" y="783393"/>
                    <a:pt x="9342344" y="776182"/>
                  </a:cubicBezTo>
                  <a:lnTo>
                    <a:pt x="9489199" y="776182"/>
                  </a:lnTo>
                  <a:cubicBezTo>
                    <a:pt x="9541273" y="786596"/>
                    <a:pt x="9579049" y="827968"/>
                    <a:pt x="9579049" y="874596"/>
                  </a:cubicBezTo>
                  <a:close/>
                  <a:moveTo>
                    <a:pt x="9411394" y="922326"/>
                  </a:moveTo>
                  <a:cubicBezTo>
                    <a:pt x="9411391" y="926343"/>
                    <a:pt x="9411112" y="930355"/>
                    <a:pt x="9410559" y="934333"/>
                  </a:cubicBezTo>
                  <a:lnTo>
                    <a:pt x="9246941" y="934333"/>
                  </a:lnTo>
                  <a:cubicBezTo>
                    <a:pt x="9247248" y="930123"/>
                    <a:pt x="9247402" y="925894"/>
                    <a:pt x="9247402" y="921722"/>
                  </a:cubicBezTo>
                  <a:lnTo>
                    <a:pt x="9247402" y="874251"/>
                  </a:lnTo>
                  <a:cubicBezTo>
                    <a:pt x="9247402" y="831603"/>
                    <a:pt x="9231214" y="792677"/>
                    <a:pt x="9207334" y="776172"/>
                  </a:cubicBezTo>
                  <a:lnTo>
                    <a:pt x="9320642" y="776172"/>
                  </a:lnTo>
                  <a:cubicBezTo>
                    <a:pt x="9320881" y="776295"/>
                    <a:pt x="9321137" y="776386"/>
                    <a:pt x="9321400" y="776441"/>
                  </a:cubicBezTo>
                  <a:cubicBezTo>
                    <a:pt x="9323835" y="776920"/>
                    <a:pt x="9326252" y="777467"/>
                    <a:pt x="9328582" y="778071"/>
                  </a:cubicBezTo>
                  <a:cubicBezTo>
                    <a:pt x="9377338" y="790672"/>
                    <a:pt x="9411394" y="830433"/>
                    <a:pt x="9411394" y="874759"/>
                  </a:cubicBezTo>
                  <a:close/>
                  <a:moveTo>
                    <a:pt x="9439205" y="940260"/>
                  </a:moveTo>
                  <a:lnTo>
                    <a:pt x="9439205" y="1053060"/>
                  </a:lnTo>
                  <a:lnTo>
                    <a:pt x="8729819" y="1053060"/>
                  </a:lnTo>
                  <a:lnTo>
                    <a:pt x="8729819" y="940222"/>
                  </a:lnTo>
                  <a:close/>
                  <a:moveTo>
                    <a:pt x="9104594" y="934333"/>
                  </a:moveTo>
                  <a:lnTo>
                    <a:pt x="8942059" y="934333"/>
                  </a:lnTo>
                  <a:cubicBezTo>
                    <a:pt x="8941733" y="930142"/>
                    <a:pt x="8941570" y="925913"/>
                    <a:pt x="8941570" y="921722"/>
                  </a:cubicBezTo>
                  <a:lnTo>
                    <a:pt x="8941570" y="874251"/>
                  </a:lnTo>
                  <a:cubicBezTo>
                    <a:pt x="8941570" y="829743"/>
                    <a:pt x="8959446" y="789982"/>
                    <a:pt x="8985033" y="777543"/>
                  </a:cubicBezTo>
                  <a:cubicBezTo>
                    <a:pt x="8985992" y="777064"/>
                    <a:pt x="8987085" y="776584"/>
                    <a:pt x="8988189" y="776172"/>
                  </a:cubicBezTo>
                  <a:lnTo>
                    <a:pt x="9104594" y="776172"/>
                  </a:lnTo>
                  <a:close/>
                  <a:moveTo>
                    <a:pt x="8935653" y="874251"/>
                  </a:moveTo>
                  <a:lnTo>
                    <a:pt x="8935653" y="921722"/>
                  </a:lnTo>
                  <a:cubicBezTo>
                    <a:pt x="8935653" y="925894"/>
                    <a:pt x="8935816" y="930133"/>
                    <a:pt x="8936123" y="934333"/>
                  </a:cubicBezTo>
                  <a:lnTo>
                    <a:pt x="8772582" y="934333"/>
                  </a:lnTo>
                  <a:cubicBezTo>
                    <a:pt x="8771979" y="930160"/>
                    <a:pt x="8771674" y="925949"/>
                    <a:pt x="8771671" y="921732"/>
                  </a:cubicBezTo>
                  <a:lnTo>
                    <a:pt x="8771671" y="874241"/>
                  </a:lnTo>
                  <a:cubicBezTo>
                    <a:pt x="8771671" y="830030"/>
                    <a:pt x="8805630" y="790375"/>
                    <a:pt x="8854271" y="777802"/>
                  </a:cubicBezTo>
                  <a:cubicBezTo>
                    <a:pt x="8856611" y="777198"/>
                    <a:pt x="8859066" y="776651"/>
                    <a:pt x="8861425" y="776172"/>
                  </a:cubicBezTo>
                  <a:lnTo>
                    <a:pt x="8861425" y="776172"/>
                  </a:lnTo>
                  <a:lnTo>
                    <a:pt x="8861588" y="776172"/>
                  </a:lnTo>
                  <a:lnTo>
                    <a:pt x="8975711" y="776172"/>
                  </a:lnTo>
                  <a:cubicBezTo>
                    <a:pt x="8951841" y="792638"/>
                    <a:pt x="8935653" y="831565"/>
                    <a:pt x="8935653" y="874212"/>
                  </a:cubicBezTo>
                  <a:close/>
                  <a:moveTo>
                    <a:pt x="8790554" y="809862"/>
                  </a:moveTo>
                  <a:cubicBezTo>
                    <a:pt x="8774327" y="828563"/>
                    <a:pt x="8765744" y="850832"/>
                    <a:pt x="8765744" y="874280"/>
                  </a:cubicBezTo>
                  <a:lnTo>
                    <a:pt x="8765744" y="921732"/>
                  </a:lnTo>
                  <a:cubicBezTo>
                    <a:pt x="8765746" y="925947"/>
                    <a:pt x="8766034" y="930157"/>
                    <a:pt x="8766608" y="934333"/>
                  </a:cubicBezTo>
                  <a:lnTo>
                    <a:pt x="8726827" y="934333"/>
                  </a:lnTo>
                  <a:cubicBezTo>
                    <a:pt x="8725194" y="934339"/>
                    <a:pt x="8723873" y="935664"/>
                    <a:pt x="8723873" y="937297"/>
                  </a:cubicBezTo>
                  <a:lnTo>
                    <a:pt x="8723873" y="1014872"/>
                  </a:lnTo>
                  <a:lnTo>
                    <a:pt x="8673812" y="1014872"/>
                  </a:lnTo>
                  <a:cubicBezTo>
                    <a:pt x="8631386" y="998789"/>
                    <a:pt x="8603987" y="962452"/>
                    <a:pt x="8603987" y="922221"/>
                  </a:cubicBezTo>
                  <a:lnTo>
                    <a:pt x="8603987" y="874548"/>
                  </a:lnTo>
                  <a:cubicBezTo>
                    <a:pt x="8603987" y="827901"/>
                    <a:pt x="8641762" y="786548"/>
                    <a:pt x="8693836" y="776134"/>
                  </a:cubicBezTo>
                  <a:lnTo>
                    <a:pt x="8839876" y="776134"/>
                  </a:lnTo>
                  <a:cubicBezTo>
                    <a:pt x="8820600" y="783355"/>
                    <a:pt x="8803376" y="795055"/>
                    <a:pt x="8790554" y="809824"/>
                  </a:cubicBezTo>
                  <a:close/>
                  <a:moveTo>
                    <a:pt x="8625343" y="807254"/>
                  </a:moveTo>
                  <a:cubicBezTo>
                    <a:pt x="8607775" y="826252"/>
                    <a:pt x="8598098" y="850141"/>
                    <a:pt x="8598098" y="874538"/>
                  </a:cubicBezTo>
                  <a:lnTo>
                    <a:pt x="8598098" y="922173"/>
                  </a:lnTo>
                  <a:cubicBezTo>
                    <a:pt x="8598098" y="943530"/>
                    <a:pt x="8605310" y="964178"/>
                    <a:pt x="8618947" y="981891"/>
                  </a:cubicBezTo>
                  <a:cubicBezTo>
                    <a:pt x="8629756" y="995728"/>
                    <a:pt x="8643517" y="1006979"/>
                    <a:pt x="8659226" y="1014824"/>
                  </a:cubicBezTo>
                  <a:lnTo>
                    <a:pt x="8498111" y="1014824"/>
                  </a:lnTo>
                  <a:cubicBezTo>
                    <a:pt x="8455981" y="998741"/>
                    <a:pt x="8428774" y="962404"/>
                    <a:pt x="8428774" y="922173"/>
                  </a:cubicBezTo>
                  <a:lnTo>
                    <a:pt x="8428774" y="874548"/>
                  </a:lnTo>
                  <a:cubicBezTo>
                    <a:pt x="8428774" y="827901"/>
                    <a:pt x="8466291" y="786548"/>
                    <a:pt x="8517962" y="776134"/>
                  </a:cubicBezTo>
                  <a:lnTo>
                    <a:pt x="8672307" y="776134"/>
                  </a:lnTo>
                  <a:cubicBezTo>
                    <a:pt x="8654434" y="782690"/>
                    <a:pt x="8638348" y="793349"/>
                    <a:pt x="8625344" y="807254"/>
                  </a:cubicBezTo>
                  <a:close/>
                  <a:moveTo>
                    <a:pt x="8606538" y="1102900"/>
                  </a:moveTo>
                  <a:lnTo>
                    <a:pt x="8606538" y="1116652"/>
                  </a:lnTo>
                  <a:lnTo>
                    <a:pt x="8586666" y="1116652"/>
                  </a:lnTo>
                  <a:lnTo>
                    <a:pt x="8586666" y="1102900"/>
                  </a:lnTo>
                  <a:close/>
                  <a:moveTo>
                    <a:pt x="8580749" y="1065057"/>
                  </a:moveTo>
                  <a:lnTo>
                    <a:pt x="8580749" y="1116652"/>
                  </a:lnTo>
                  <a:lnTo>
                    <a:pt x="8544661" y="1116652"/>
                  </a:lnTo>
                  <a:lnTo>
                    <a:pt x="8544661" y="1065057"/>
                  </a:lnTo>
                  <a:close/>
                  <a:moveTo>
                    <a:pt x="8538744" y="1065057"/>
                  </a:moveTo>
                  <a:lnTo>
                    <a:pt x="8538744" y="1116652"/>
                  </a:lnTo>
                  <a:lnTo>
                    <a:pt x="8480101" y="1116652"/>
                  </a:lnTo>
                  <a:lnTo>
                    <a:pt x="8480101" y="1065057"/>
                  </a:lnTo>
                  <a:close/>
                  <a:moveTo>
                    <a:pt x="8850934" y="1102910"/>
                  </a:moveTo>
                  <a:lnTo>
                    <a:pt x="8850934" y="1116652"/>
                  </a:lnTo>
                  <a:lnTo>
                    <a:pt x="8665920" y="1116652"/>
                  </a:lnTo>
                  <a:lnTo>
                    <a:pt x="8665920" y="1102919"/>
                  </a:lnTo>
                  <a:close/>
                  <a:moveTo>
                    <a:pt x="8869356" y="1194601"/>
                  </a:moveTo>
                  <a:lnTo>
                    <a:pt x="8869356" y="1119616"/>
                  </a:lnTo>
                  <a:cubicBezTo>
                    <a:pt x="8869356" y="1119422"/>
                    <a:pt x="8869337" y="1119230"/>
                    <a:pt x="8869299" y="1119040"/>
                  </a:cubicBezTo>
                  <a:lnTo>
                    <a:pt x="8869298" y="1119040"/>
                  </a:lnTo>
                  <a:cubicBezTo>
                    <a:pt x="8869018" y="1117671"/>
                    <a:pt x="8867819" y="1116684"/>
                    <a:pt x="8866421" y="1116671"/>
                  </a:cubicBezTo>
                  <a:lnTo>
                    <a:pt x="8856831" y="1116671"/>
                  </a:lnTo>
                  <a:lnTo>
                    <a:pt x="8856831" y="1093655"/>
                  </a:lnTo>
                  <a:lnTo>
                    <a:pt x="8904370" y="1093655"/>
                  </a:lnTo>
                  <a:lnTo>
                    <a:pt x="8904370" y="1275188"/>
                  </a:lnTo>
                  <a:lnTo>
                    <a:pt x="8882889" y="1275188"/>
                  </a:lnTo>
                  <a:lnTo>
                    <a:pt x="8881325" y="1275188"/>
                  </a:lnTo>
                  <a:lnTo>
                    <a:pt x="8880500" y="1275188"/>
                  </a:lnTo>
                  <a:lnTo>
                    <a:pt x="8879378" y="1275188"/>
                  </a:lnTo>
                  <a:lnTo>
                    <a:pt x="8879042" y="1275188"/>
                  </a:lnTo>
                  <a:cubicBezTo>
                    <a:pt x="8878506" y="1275188"/>
                    <a:pt x="8877959" y="1275188"/>
                    <a:pt x="8877479" y="1275255"/>
                  </a:cubicBezTo>
                  <a:lnTo>
                    <a:pt x="8877105" y="1275255"/>
                  </a:lnTo>
                  <a:lnTo>
                    <a:pt x="8875849" y="1275322"/>
                  </a:lnTo>
                  <a:lnTo>
                    <a:pt x="8875389" y="1275322"/>
                  </a:lnTo>
                  <a:lnTo>
                    <a:pt x="8874794" y="1275322"/>
                  </a:lnTo>
                  <a:lnTo>
                    <a:pt x="8873288" y="1275446"/>
                  </a:lnTo>
                  <a:lnTo>
                    <a:pt x="8871370" y="1275629"/>
                  </a:lnTo>
                  <a:cubicBezTo>
                    <a:pt x="8870737" y="1275696"/>
                    <a:pt x="8870105" y="1275763"/>
                    <a:pt x="8869452" y="1275849"/>
                  </a:cubicBezTo>
                  <a:lnTo>
                    <a:pt x="8867649" y="1276089"/>
                  </a:lnTo>
                  <a:lnTo>
                    <a:pt x="8866432" y="1276271"/>
                  </a:lnTo>
                  <a:lnTo>
                    <a:pt x="8865405" y="1276434"/>
                  </a:lnTo>
                  <a:lnTo>
                    <a:pt x="8863621" y="1276741"/>
                  </a:lnTo>
                  <a:cubicBezTo>
                    <a:pt x="8862921" y="1276866"/>
                    <a:pt x="8862231" y="1277000"/>
                    <a:pt x="8861540" y="1277144"/>
                  </a:cubicBezTo>
                  <a:lnTo>
                    <a:pt x="8861108" y="1277230"/>
                  </a:lnTo>
                  <a:cubicBezTo>
                    <a:pt x="8860092" y="1277441"/>
                    <a:pt x="8859095" y="1277662"/>
                    <a:pt x="8858126" y="1277892"/>
                  </a:cubicBezTo>
                  <a:lnTo>
                    <a:pt x="8857244" y="1278103"/>
                  </a:lnTo>
                  <a:lnTo>
                    <a:pt x="8856783" y="1278218"/>
                  </a:lnTo>
                  <a:lnTo>
                    <a:pt x="8856783" y="1197574"/>
                  </a:lnTo>
                  <a:lnTo>
                    <a:pt x="8866374" y="1197574"/>
                  </a:lnTo>
                  <a:cubicBezTo>
                    <a:pt x="8868005" y="1197590"/>
                    <a:pt x="8869341" y="1196281"/>
                    <a:pt x="8869356" y="1194649"/>
                  </a:cubicBezTo>
                  <a:cubicBezTo>
                    <a:pt x="8869356" y="1194636"/>
                    <a:pt x="8869356" y="1194624"/>
                    <a:pt x="8869356" y="1194611"/>
                  </a:cubicBezTo>
                  <a:close/>
                  <a:moveTo>
                    <a:pt x="8858385" y="1284097"/>
                  </a:moveTo>
                  <a:cubicBezTo>
                    <a:pt x="8859430" y="1283838"/>
                    <a:pt x="8860476" y="1283588"/>
                    <a:pt x="8861492" y="1283368"/>
                  </a:cubicBezTo>
                  <a:lnTo>
                    <a:pt x="8861655" y="1283368"/>
                  </a:lnTo>
                  <a:cubicBezTo>
                    <a:pt x="8862768" y="1283128"/>
                    <a:pt x="8863890" y="1282908"/>
                    <a:pt x="8864993" y="1282716"/>
                  </a:cubicBezTo>
                  <a:lnTo>
                    <a:pt x="8865328" y="1282658"/>
                  </a:lnTo>
                  <a:cubicBezTo>
                    <a:pt x="8867506" y="1282275"/>
                    <a:pt x="8869730" y="1281958"/>
                    <a:pt x="8871946" y="1281699"/>
                  </a:cubicBezTo>
                  <a:lnTo>
                    <a:pt x="8871745" y="1279781"/>
                  </a:lnTo>
                  <a:lnTo>
                    <a:pt x="8871745" y="1279781"/>
                  </a:lnTo>
                  <a:lnTo>
                    <a:pt x="8872061" y="1281699"/>
                  </a:lnTo>
                  <a:lnTo>
                    <a:pt x="8872579" y="1281699"/>
                  </a:lnTo>
                  <a:cubicBezTo>
                    <a:pt x="8873538" y="1281594"/>
                    <a:pt x="8874564" y="1281507"/>
                    <a:pt x="8875599" y="1281431"/>
                  </a:cubicBezTo>
                  <a:lnTo>
                    <a:pt x="8875859" y="1281431"/>
                  </a:lnTo>
                  <a:cubicBezTo>
                    <a:pt x="8876932" y="1281354"/>
                    <a:pt x="8878017" y="1281297"/>
                    <a:pt x="8879062" y="1281258"/>
                  </a:cubicBezTo>
                  <a:lnTo>
                    <a:pt x="8879445" y="1281258"/>
                  </a:lnTo>
                  <a:cubicBezTo>
                    <a:pt x="8880557" y="1281258"/>
                    <a:pt x="8881679" y="1281201"/>
                    <a:pt x="8882878" y="1281201"/>
                  </a:cubicBezTo>
                  <a:lnTo>
                    <a:pt x="8919829" y="1281201"/>
                  </a:lnTo>
                  <a:cubicBezTo>
                    <a:pt x="8933141" y="1281222"/>
                    <a:pt x="8946322" y="1283828"/>
                    <a:pt x="8958641" y="1288873"/>
                  </a:cubicBezTo>
                  <a:lnTo>
                    <a:pt x="8844153" y="1288873"/>
                  </a:lnTo>
                  <a:lnTo>
                    <a:pt x="8844719" y="1288643"/>
                  </a:lnTo>
                  <a:lnTo>
                    <a:pt x="8845227" y="1288432"/>
                  </a:lnTo>
                  <a:lnTo>
                    <a:pt x="8845381" y="1288374"/>
                  </a:lnTo>
                  <a:cubicBezTo>
                    <a:pt x="8845688" y="1288249"/>
                    <a:pt x="8845994" y="1288125"/>
                    <a:pt x="8846340" y="1288000"/>
                  </a:cubicBezTo>
                  <a:cubicBezTo>
                    <a:pt x="8849054" y="1286945"/>
                    <a:pt x="8851873" y="1285986"/>
                    <a:pt x="8854712" y="1285123"/>
                  </a:cubicBezTo>
                  <a:cubicBezTo>
                    <a:pt x="8855777" y="1284816"/>
                    <a:pt x="8856841" y="1284538"/>
                    <a:pt x="8857916" y="1284260"/>
                  </a:cubicBezTo>
                  <a:close/>
                  <a:moveTo>
                    <a:pt x="8850934" y="1280040"/>
                  </a:moveTo>
                  <a:cubicBezTo>
                    <a:pt x="8848622" y="1280759"/>
                    <a:pt x="8846369" y="1281546"/>
                    <a:pt x="8844221" y="1282380"/>
                  </a:cubicBezTo>
                  <a:lnTo>
                    <a:pt x="8843434" y="1282687"/>
                  </a:lnTo>
                  <a:lnTo>
                    <a:pt x="8843434" y="1251759"/>
                  </a:lnTo>
                  <a:lnTo>
                    <a:pt x="8850924" y="1251759"/>
                  </a:lnTo>
                  <a:close/>
                  <a:moveTo>
                    <a:pt x="8972537" y="1296065"/>
                  </a:moveTo>
                  <a:lnTo>
                    <a:pt x="8972317" y="1296228"/>
                  </a:lnTo>
                  <a:lnTo>
                    <a:pt x="8971799" y="1296622"/>
                  </a:lnTo>
                  <a:lnTo>
                    <a:pt x="8971492" y="1296852"/>
                  </a:lnTo>
                  <a:cubicBezTo>
                    <a:pt x="8971232" y="1297053"/>
                    <a:pt x="8970965" y="1297245"/>
                    <a:pt x="8970715" y="1297446"/>
                  </a:cubicBezTo>
                  <a:lnTo>
                    <a:pt x="8970447" y="1297648"/>
                  </a:lnTo>
                  <a:lnTo>
                    <a:pt x="8969488" y="1298415"/>
                  </a:lnTo>
                  <a:lnTo>
                    <a:pt x="8968663" y="1299077"/>
                  </a:lnTo>
                  <a:lnTo>
                    <a:pt x="8968020" y="1299604"/>
                  </a:lnTo>
                  <a:lnTo>
                    <a:pt x="8967541" y="1300007"/>
                  </a:lnTo>
                  <a:lnTo>
                    <a:pt x="8967100" y="1300381"/>
                  </a:lnTo>
                  <a:lnTo>
                    <a:pt x="8966333" y="1301023"/>
                  </a:lnTo>
                  <a:lnTo>
                    <a:pt x="8966208" y="1301129"/>
                  </a:lnTo>
                  <a:lnTo>
                    <a:pt x="8965412" y="1301829"/>
                  </a:lnTo>
                  <a:lnTo>
                    <a:pt x="8965200" y="1302011"/>
                  </a:lnTo>
                  <a:lnTo>
                    <a:pt x="8964808" y="1302347"/>
                  </a:lnTo>
                  <a:lnTo>
                    <a:pt x="8963849" y="1303248"/>
                  </a:lnTo>
                  <a:lnTo>
                    <a:pt x="8962630" y="1304380"/>
                  </a:lnTo>
                  <a:cubicBezTo>
                    <a:pt x="8962285" y="1304696"/>
                    <a:pt x="8961949" y="1305023"/>
                    <a:pt x="8961604" y="1305339"/>
                  </a:cubicBezTo>
                  <a:lnTo>
                    <a:pt x="8961461" y="1305483"/>
                  </a:lnTo>
                  <a:lnTo>
                    <a:pt x="8960626" y="1306298"/>
                  </a:lnTo>
                  <a:lnTo>
                    <a:pt x="8959140" y="1307804"/>
                  </a:lnTo>
                  <a:lnTo>
                    <a:pt x="8958305" y="1308676"/>
                  </a:lnTo>
                  <a:lnTo>
                    <a:pt x="8957912" y="1309098"/>
                  </a:lnTo>
                  <a:cubicBezTo>
                    <a:pt x="8957778" y="1309233"/>
                    <a:pt x="8957654" y="1309376"/>
                    <a:pt x="8957557" y="1309482"/>
                  </a:cubicBezTo>
                  <a:lnTo>
                    <a:pt x="8957337" y="1309722"/>
                  </a:lnTo>
                  <a:lnTo>
                    <a:pt x="8957202" y="1309856"/>
                  </a:lnTo>
                  <a:lnTo>
                    <a:pt x="8955994" y="1311199"/>
                  </a:lnTo>
                  <a:lnTo>
                    <a:pt x="8957433" y="1312474"/>
                  </a:lnTo>
                  <a:lnTo>
                    <a:pt x="8955908" y="1311295"/>
                  </a:lnTo>
                  <a:lnTo>
                    <a:pt x="8954852" y="1312503"/>
                  </a:lnTo>
                  <a:lnTo>
                    <a:pt x="8954738" y="1312637"/>
                  </a:lnTo>
                  <a:cubicBezTo>
                    <a:pt x="8954287" y="1313155"/>
                    <a:pt x="8953856" y="1313692"/>
                    <a:pt x="8953414" y="1314220"/>
                  </a:cubicBezTo>
                  <a:lnTo>
                    <a:pt x="8953165" y="1314517"/>
                  </a:lnTo>
                  <a:lnTo>
                    <a:pt x="8952762" y="1314996"/>
                  </a:lnTo>
                  <a:lnTo>
                    <a:pt x="8951803" y="1316253"/>
                  </a:lnTo>
                  <a:cubicBezTo>
                    <a:pt x="8951525" y="1316588"/>
                    <a:pt x="8951256" y="1316934"/>
                    <a:pt x="8951007" y="1317269"/>
                  </a:cubicBezTo>
                  <a:lnTo>
                    <a:pt x="8950048" y="1318487"/>
                  </a:lnTo>
                  <a:cubicBezTo>
                    <a:pt x="8949626" y="1319053"/>
                    <a:pt x="8949204" y="1319628"/>
                    <a:pt x="8948801" y="1320204"/>
                  </a:cubicBezTo>
                  <a:lnTo>
                    <a:pt x="8948197" y="1321057"/>
                  </a:lnTo>
                  <a:cubicBezTo>
                    <a:pt x="8947890" y="1321489"/>
                    <a:pt x="8947584" y="1321940"/>
                    <a:pt x="8947383" y="1322256"/>
                  </a:cubicBezTo>
                  <a:cubicBezTo>
                    <a:pt x="8947180" y="1322573"/>
                    <a:pt x="8947123" y="1322621"/>
                    <a:pt x="8947028" y="1322764"/>
                  </a:cubicBezTo>
                  <a:lnTo>
                    <a:pt x="8946069" y="1324203"/>
                  </a:lnTo>
                  <a:cubicBezTo>
                    <a:pt x="8945992" y="1324308"/>
                    <a:pt x="8945924" y="1324424"/>
                    <a:pt x="8945848" y="1324539"/>
                  </a:cubicBezTo>
                  <a:cubicBezTo>
                    <a:pt x="8945771" y="1324654"/>
                    <a:pt x="8945752" y="1324692"/>
                    <a:pt x="8945714" y="1324740"/>
                  </a:cubicBezTo>
                  <a:lnTo>
                    <a:pt x="8945176" y="1325603"/>
                  </a:lnTo>
                  <a:lnTo>
                    <a:pt x="8944515" y="1326677"/>
                  </a:lnTo>
                  <a:cubicBezTo>
                    <a:pt x="8944459" y="1326754"/>
                    <a:pt x="8944407" y="1326834"/>
                    <a:pt x="8944361" y="1326917"/>
                  </a:cubicBezTo>
                  <a:lnTo>
                    <a:pt x="8943536" y="1328308"/>
                  </a:lnTo>
                  <a:lnTo>
                    <a:pt x="8943201" y="1328873"/>
                  </a:lnTo>
                  <a:cubicBezTo>
                    <a:pt x="8942798" y="1329583"/>
                    <a:pt x="8942395" y="1330293"/>
                    <a:pt x="8942050" y="1330945"/>
                  </a:cubicBezTo>
                  <a:lnTo>
                    <a:pt x="8941954" y="1331108"/>
                  </a:lnTo>
                  <a:lnTo>
                    <a:pt x="8941954" y="1331108"/>
                  </a:lnTo>
                  <a:cubicBezTo>
                    <a:pt x="8941695" y="1331587"/>
                    <a:pt x="8941436" y="1332067"/>
                    <a:pt x="8941225" y="1332479"/>
                  </a:cubicBezTo>
                  <a:lnTo>
                    <a:pt x="8940957" y="1332978"/>
                  </a:lnTo>
                  <a:lnTo>
                    <a:pt x="8940774" y="1333342"/>
                  </a:lnTo>
                  <a:lnTo>
                    <a:pt x="8940774" y="1333342"/>
                  </a:lnTo>
                  <a:cubicBezTo>
                    <a:pt x="8940419" y="1334043"/>
                    <a:pt x="8940075" y="1334723"/>
                    <a:pt x="8939729" y="1335423"/>
                  </a:cubicBezTo>
                  <a:cubicBezTo>
                    <a:pt x="8939508" y="1335884"/>
                    <a:pt x="8939279" y="1336382"/>
                    <a:pt x="8939105" y="1336737"/>
                  </a:cubicBezTo>
                  <a:cubicBezTo>
                    <a:pt x="8939000" y="1336967"/>
                    <a:pt x="8938895" y="1337188"/>
                    <a:pt x="8938818" y="1337370"/>
                  </a:cubicBezTo>
                  <a:lnTo>
                    <a:pt x="8938646" y="1337725"/>
                  </a:lnTo>
                  <a:lnTo>
                    <a:pt x="8938549" y="1337926"/>
                  </a:lnTo>
                  <a:cubicBezTo>
                    <a:pt x="8938262" y="1338569"/>
                    <a:pt x="8937965" y="1339212"/>
                    <a:pt x="8937667" y="1339902"/>
                  </a:cubicBezTo>
                  <a:lnTo>
                    <a:pt x="8937667" y="1339902"/>
                  </a:lnTo>
                  <a:cubicBezTo>
                    <a:pt x="8937361" y="1340641"/>
                    <a:pt x="8937053" y="1341369"/>
                    <a:pt x="8936708" y="1342098"/>
                  </a:cubicBezTo>
                  <a:lnTo>
                    <a:pt x="8936641" y="1342271"/>
                  </a:lnTo>
                  <a:cubicBezTo>
                    <a:pt x="8936363" y="1342942"/>
                    <a:pt x="8936094" y="1343623"/>
                    <a:pt x="8935845" y="1344314"/>
                  </a:cubicBezTo>
                  <a:lnTo>
                    <a:pt x="8935749" y="1344553"/>
                  </a:lnTo>
                  <a:cubicBezTo>
                    <a:pt x="8935509" y="1345196"/>
                    <a:pt x="8935280" y="1345838"/>
                    <a:pt x="8935049" y="1346471"/>
                  </a:cubicBezTo>
                  <a:lnTo>
                    <a:pt x="8934780" y="1347239"/>
                  </a:lnTo>
                  <a:cubicBezTo>
                    <a:pt x="8934627" y="1347670"/>
                    <a:pt x="8934484" y="1348111"/>
                    <a:pt x="8934321" y="1348610"/>
                  </a:cubicBezTo>
                  <a:cubicBezTo>
                    <a:pt x="8934158" y="1349109"/>
                    <a:pt x="8934071" y="1349368"/>
                    <a:pt x="8933966" y="1349703"/>
                  </a:cubicBezTo>
                  <a:cubicBezTo>
                    <a:pt x="8933774" y="1350307"/>
                    <a:pt x="8933582" y="1350912"/>
                    <a:pt x="8933419" y="1351477"/>
                  </a:cubicBezTo>
                  <a:lnTo>
                    <a:pt x="8933362" y="1351660"/>
                  </a:lnTo>
                  <a:cubicBezTo>
                    <a:pt x="8933073" y="1352619"/>
                    <a:pt x="8932833" y="1353491"/>
                    <a:pt x="8932623" y="1354249"/>
                  </a:cubicBezTo>
                  <a:lnTo>
                    <a:pt x="8843434" y="1354249"/>
                  </a:lnTo>
                  <a:lnTo>
                    <a:pt x="8843434" y="1294627"/>
                  </a:lnTo>
                  <a:lnTo>
                    <a:pt x="8970715" y="1294627"/>
                  </a:lnTo>
                  <a:cubicBezTo>
                    <a:pt x="8971395" y="1295020"/>
                    <a:pt x="8972077" y="1295423"/>
                    <a:pt x="8972738" y="1295826"/>
                  </a:cubicBezTo>
                  <a:close/>
                  <a:moveTo>
                    <a:pt x="9770824" y="1605560"/>
                  </a:moveTo>
                  <a:lnTo>
                    <a:pt x="9770824" y="1622554"/>
                  </a:lnTo>
                  <a:lnTo>
                    <a:pt x="8843454" y="1622554"/>
                  </a:lnTo>
                  <a:lnTo>
                    <a:pt x="8843454" y="1605560"/>
                  </a:lnTo>
                  <a:close/>
                  <a:moveTo>
                    <a:pt x="9530503" y="1383068"/>
                  </a:moveTo>
                  <a:lnTo>
                    <a:pt x="9530503" y="1382329"/>
                  </a:lnTo>
                  <a:cubicBezTo>
                    <a:pt x="9530494" y="1374254"/>
                    <a:pt x="9531441" y="1366206"/>
                    <a:pt x="9533323" y="1358354"/>
                  </a:cubicBezTo>
                  <a:cubicBezTo>
                    <a:pt x="9533418" y="1358120"/>
                    <a:pt x="9533479" y="1357875"/>
                    <a:pt x="9533506" y="1357625"/>
                  </a:cubicBezTo>
                  <a:cubicBezTo>
                    <a:pt x="9534559" y="1353386"/>
                    <a:pt x="9535892" y="1349221"/>
                    <a:pt x="9537495" y="1345158"/>
                  </a:cubicBezTo>
                  <a:lnTo>
                    <a:pt x="9763401" y="1345158"/>
                  </a:lnTo>
                  <a:cubicBezTo>
                    <a:pt x="9768273" y="1357191"/>
                    <a:pt x="9770793" y="1370047"/>
                    <a:pt x="9770824" y="1383029"/>
                  </a:cubicBezTo>
                  <a:close/>
                  <a:moveTo>
                    <a:pt x="9540093" y="1339279"/>
                  </a:moveTo>
                  <a:cubicBezTo>
                    <a:pt x="9548995" y="1320497"/>
                    <a:pt x="9563410" y="1304874"/>
                    <a:pt x="9581417" y="1294493"/>
                  </a:cubicBezTo>
                  <a:cubicBezTo>
                    <a:pt x="9581603" y="1294412"/>
                    <a:pt x="9581780" y="1294313"/>
                    <a:pt x="9581945" y="1294195"/>
                  </a:cubicBezTo>
                  <a:cubicBezTo>
                    <a:pt x="9597136" y="1285627"/>
                    <a:pt x="9614285" y="1281130"/>
                    <a:pt x="9631727" y="1281143"/>
                  </a:cubicBezTo>
                  <a:lnTo>
                    <a:pt x="9668526" y="1281143"/>
                  </a:lnTo>
                  <a:cubicBezTo>
                    <a:pt x="9669331" y="1281143"/>
                    <a:pt x="9670137" y="1281143"/>
                    <a:pt x="9670942" y="1281143"/>
                  </a:cubicBezTo>
                  <a:lnTo>
                    <a:pt x="9671460" y="1281143"/>
                  </a:lnTo>
                  <a:cubicBezTo>
                    <a:pt x="9673982" y="1281210"/>
                    <a:pt x="9676504" y="1281373"/>
                    <a:pt x="9678892" y="1281613"/>
                  </a:cubicBezTo>
                  <a:lnTo>
                    <a:pt x="9678979" y="1281613"/>
                  </a:lnTo>
                  <a:cubicBezTo>
                    <a:pt x="9714406" y="1285311"/>
                    <a:pt x="9745381" y="1307117"/>
                    <a:pt x="9760812" y="1339221"/>
                  </a:cubicBezTo>
                  <a:close/>
                  <a:moveTo>
                    <a:pt x="9566083" y="1245870"/>
                  </a:moveTo>
                  <a:lnTo>
                    <a:pt x="9566083" y="1226345"/>
                  </a:lnTo>
                  <a:lnTo>
                    <a:pt x="9697469" y="1226345"/>
                  </a:lnTo>
                  <a:lnTo>
                    <a:pt x="9691513" y="1245880"/>
                  </a:lnTo>
                  <a:close/>
                  <a:moveTo>
                    <a:pt x="9566083" y="1220418"/>
                  </a:moveTo>
                  <a:lnTo>
                    <a:pt x="9566083" y="1128352"/>
                  </a:lnTo>
                  <a:lnTo>
                    <a:pt x="9727361" y="1128352"/>
                  </a:lnTo>
                  <a:lnTo>
                    <a:pt x="9699310" y="1220418"/>
                  </a:lnTo>
                  <a:close/>
                  <a:moveTo>
                    <a:pt x="9566083" y="1122483"/>
                  </a:moveTo>
                  <a:lnTo>
                    <a:pt x="9566083" y="1102938"/>
                  </a:lnTo>
                  <a:lnTo>
                    <a:pt x="9735120" y="1102938"/>
                  </a:lnTo>
                  <a:lnTo>
                    <a:pt x="9733882" y="1106995"/>
                  </a:lnTo>
                  <a:lnTo>
                    <a:pt x="9733882" y="1106995"/>
                  </a:lnTo>
                  <a:lnTo>
                    <a:pt x="9729164" y="1122483"/>
                  </a:lnTo>
                  <a:close/>
                  <a:moveTo>
                    <a:pt x="9566083" y="1097021"/>
                  </a:moveTo>
                  <a:lnTo>
                    <a:pt x="9566083" y="1020789"/>
                  </a:lnTo>
                  <a:lnTo>
                    <a:pt x="9719219" y="1020789"/>
                  </a:lnTo>
                  <a:cubicBezTo>
                    <a:pt x="9735966" y="1020793"/>
                    <a:pt x="9749540" y="1034373"/>
                    <a:pt x="9749536" y="1051121"/>
                  </a:cubicBezTo>
                  <a:cubicBezTo>
                    <a:pt x="9749535" y="1054101"/>
                    <a:pt x="9749095" y="1057065"/>
                    <a:pt x="9748229" y="1059917"/>
                  </a:cubicBezTo>
                  <a:lnTo>
                    <a:pt x="9736922" y="1097021"/>
                  </a:lnTo>
                  <a:close/>
                  <a:moveTo>
                    <a:pt x="9729222" y="1014862"/>
                  </a:moveTo>
                  <a:lnTo>
                    <a:pt x="9699233" y="1014862"/>
                  </a:lnTo>
                  <a:cubicBezTo>
                    <a:pt x="9714919" y="1007029"/>
                    <a:pt x="9728657" y="995790"/>
                    <a:pt x="9739445" y="981968"/>
                  </a:cubicBezTo>
                  <a:cubicBezTo>
                    <a:pt x="9753072" y="964283"/>
                    <a:pt x="9760275" y="943655"/>
                    <a:pt x="9760275" y="922326"/>
                  </a:cubicBezTo>
                  <a:lnTo>
                    <a:pt x="9760275" y="874711"/>
                  </a:lnTo>
                  <a:cubicBezTo>
                    <a:pt x="9760275" y="850352"/>
                    <a:pt x="9750608" y="826482"/>
                    <a:pt x="9733058" y="807513"/>
                  </a:cubicBezTo>
                  <a:cubicBezTo>
                    <a:pt x="9720399" y="793827"/>
                    <a:pt x="9703750" y="782943"/>
                    <a:pt x="9685309" y="776134"/>
                  </a:cubicBezTo>
                  <a:lnTo>
                    <a:pt x="9729222" y="776134"/>
                  </a:lnTo>
                  <a:cubicBezTo>
                    <a:pt x="9782514" y="776192"/>
                    <a:pt x="9825703" y="819376"/>
                    <a:pt x="9825767" y="872668"/>
                  </a:cubicBezTo>
                  <a:lnTo>
                    <a:pt x="9825767" y="918298"/>
                  </a:lnTo>
                  <a:cubicBezTo>
                    <a:pt x="9825703" y="971606"/>
                    <a:pt x="9782491" y="1014796"/>
                    <a:pt x="9729184" y="1014833"/>
                  </a:cubicBezTo>
                  <a:close/>
                  <a:moveTo>
                    <a:pt x="8453009" y="1020789"/>
                  </a:moveTo>
                  <a:lnTo>
                    <a:pt x="8606576" y="1020789"/>
                  </a:lnTo>
                  <a:lnTo>
                    <a:pt x="8606576" y="1097021"/>
                  </a:lnTo>
                  <a:lnTo>
                    <a:pt x="8586705" y="1097021"/>
                  </a:lnTo>
                  <a:lnTo>
                    <a:pt x="8586705" y="1062142"/>
                  </a:lnTo>
                  <a:cubicBezTo>
                    <a:pt x="8586710" y="1061550"/>
                    <a:pt x="8586532" y="1060970"/>
                    <a:pt x="8586196" y="1060483"/>
                  </a:cubicBezTo>
                  <a:cubicBezTo>
                    <a:pt x="8585648" y="1059669"/>
                    <a:pt x="8584731" y="1059180"/>
                    <a:pt x="8583751" y="1059178"/>
                  </a:cubicBezTo>
                  <a:lnTo>
                    <a:pt x="8477137" y="1059178"/>
                  </a:lnTo>
                  <a:cubicBezTo>
                    <a:pt x="8475502" y="1059183"/>
                    <a:pt x="8474178" y="1060507"/>
                    <a:pt x="8474173" y="1062142"/>
                  </a:cubicBezTo>
                  <a:lnTo>
                    <a:pt x="8474173" y="1097021"/>
                  </a:lnTo>
                  <a:lnTo>
                    <a:pt x="8435285" y="1097021"/>
                  </a:lnTo>
                  <a:lnTo>
                    <a:pt x="8423979" y="1059917"/>
                  </a:lnTo>
                  <a:lnTo>
                    <a:pt x="8423979" y="1059917"/>
                  </a:lnTo>
                  <a:cubicBezTo>
                    <a:pt x="8419106" y="1043905"/>
                    <a:pt x="8428136" y="1026974"/>
                    <a:pt x="8444148" y="1022101"/>
                  </a:cubicBezTo>
                  <a:cubicBezTo>
                    <a:pt x="8447011" y="1021230"/>
                    <a:pt x="8449987" y="1020788"/>
                    <a:pt x="8452980" y="1020789"/>
                  </a:cubicBezTo>
                  <a:close/>
                  <a:moveTo>
                    <a:pt x="8748233" y="1122617"/>
                  </a:moveTo>
                  <a:lnTo>
                    <a:pt x="8748233" y="1191667"/>
                  </a:lnTo>
                  <a:lnTo>
                    <a:pt x="7651586" y="1191667"/>
                  </a:lnTo>
                  <a:lnTo>
                    <a:pt x="7651586" y="1122617"/>
                  </a:lnTo>
                  <a:close/>
                  <a:moveTo>
                    <a:pt x="7663755" y="1274430"/>
                  </a:moveTo>
                  <a:lnTo>
                    <a:pt x="7663755" y="1299710"/>
                  </a:lnTo>
                  <a:lnTo>
                    <a:pt x="7564334" y="1299710"/>
                  </a:lnTo>
                  <a:lnTo>
                    <a:pt x="7564334" y="1274430"/>
                  </a:lnTo>
                  <a:close/>
                  <a:moveTo>
                    <a:pt x="7570405" y="1425821"/>
                  </a:moveTo>
                  <a:lnTo>
                    <a:pt x="7558484" y="1425821"/>
                  </a:lnTo>
                  <a:lnTo>
                    <a:pt x="7579937" y="1375453"/>
                  </a:lnTo>
                  <a:lnTo>
                    <a:pt x="7579937" y="1586782"/>
                  </a:lnTo>
                  <a:lnTo>
                    <a:pt x="7573368" y="1586782"/>
                  </a:lnTo>
                  <a:lnTo>
                    <a:pt x="7573368" y="1428813"/>
                  </a:lnTo>
                  <a:cubicBezTo>
                    <a:pt x="7573379" y="1427171"/>
                    <a:pt x="7572056" y="1425831"/>
                    <a:pt x="7570414" y="1425821"/>
                  </a:cubicBezTo>
                  <a:cubicBezTo>
                    <a:pt x="7570411" y="1425821"/>
                    <a:pt x="7570408" y="1425821"/>
                    <a:pt x="7570404" y="1425821"/>
                  </a:cubicBezTo>
                  <a:close/>
                  <a:moveTo>
                    <a:pt x="7377555" y="1535417"/>
                  </a:moveTo>
                  <a:lnTo>
                    <a:pt x="7377555" y="1535753"/>
                  </a:lnTo>
                  <a:lnTo>
                    <a:pt x="7106806" y="1535753"/>
                  </a:lnTo>
                  <a:lnTo>
                    <a:pt x="7106806" y="1535417"/>
                  </a:lnTo>
                  <a:close/>
                  <a:moveTo>
                    <a:pt x="7415408" y="1431651"/>
                  </a:moveTo>
                  <a:lnTo>
                    <a:pt x="7444313" y="1363801"/>
                  </a:lnTo>
                  <a:lnTo>
                    <a:pt x="7484745" y="1363801"/>
                  </a:lnTo>
                  <a:lnTo>
                    <a:pt x="7472335" y="1392917"/>
                  </a:lnTo>
                  <a:lnTo>
                    <a:pt x="7450470" y="1444262"/>
                  </a:lnTo>
                  <a:cubicBezTo>
                    <a:pt x="7447946" y="1450196"/>
                    <a:pt x="7442121" y="1454047"/>
                    <a:pt x="7435672" y="1454044"/>
                  </a:cubicBezTo>
                  <a:lnTo>
                    <a:pt x="7430235" y="1454044"/>
                  </a:lnTo>
                  <a:cubicBezTo>
                    <a:pt x="7421347" y="1454039"/>
                    <a:pt x="7414147" y="1446830"/>
                    <a:pt x="7414152" y="1437942"/>
                  </a:cubicBezTo>
                  <a:cubicBezTo>
                    <a:pt x="7414154" y="1435780"/>
                    <a:pt x="7414591" y="1433641"/>
                    <a:pt x="7415437" y="1431651"/>
                  </a:cubicBezTo>
                  <a:close/>
                  <a:moveTo>
                    <a:pt x="7356419" y="1444262"/>
                  </a:moveTo>
                  <a:lnTo>
                    <a:pt x="7356419" y="1444262"/>
                  </a:lnTo>
                  <a:cubicBezTo>
                    <a:pt x="7353898" y="1450198"/>
                    <a:pt x="7348069" y="1454047"/>
                    <a:pt x="7341621" y="1454035"/>
                  </a:cubicBezTo>
                  <a:lnTo>
                    <a:pt x="7336165" y="1454035"/>
                  </a:lnTo>
                  <a:cubicBezTo>
                    <a:pt x="7330760" y="1454047"/>
                    <a:pt x="7325712" y="1451336"/>
                    <a:pt x="7322738" y="1446823"/>
                  </a:cubicBezTo>
                  <a:cubicBezTo>
                    <a:pt x="7322362" y="1446260"/>
                    <a:pt x="7322023" y="1445674"/>
                    <a:pt x="7321722" y="1445068"/>
                  </a:cubicBezTo>
                  <a:lnTo>
                    <a:pt x="7321654" y="1444924"/>
                  </a:lnTo>
                  <a:cubicBezTo>
                    <a:pt x="7321540" y="1444675"/>
                    <a:pt x="7321424" y="1444426"/>
                    <a:pt x="7321319" y="1444176"/>
                  </a:cubicBezTo>
                  <a:lnTo>
                    <a:pt x="7321261" y="1444042"/>
                  </a:lnTo>
                  <a:cubicBezTo>
                    <a:pt x="7321156" y="1443783"/>
                    <a:pt x="7321050" y="1443514"/>
                    <a:pt x="7320954" y="1443246"/>
                  </a:cubicBezTo>
                  <a:lnTo>
                    <a:pt x="7320849" y="1442910"/>
                  </a:lnTo>
                  <a:cubicBezTo>
                    <a:pt x="7320782" y="1442709"/>
                    <a:pt x="7320724" y="1442507"/>
                    <a:pt x="7320657" y="1442306"/>
                  </a:cubicBezTo>
                  <a:lnTo>
                    <a:pt x="7320600" y="1442066"/>
                  </a:lnTo>
                  <a:lnTo>
                    <a:pt x="7320504" y="1441664"/>
                  </a:lnTo>
                  <a:cubicBezTo>
                    <a:pt x="7320472" y="1441563"/>
                    <a:pt x="7320447" y="1441460"/>
                    <a:pt x="7320427" y="1441357"/>
                  </a:cubicBezTo>
                  <a:cubicBezTo>
                    <a:pt x="7320406" y="1441271"/>
                    <a:pt x="7320390" y="1441185"/>
                    <a:pt x="7320379" y="1441098"/>
                  </a:cubicBezTo>
                  <a:lnTo>
                    <a:pt x="7320312" y="1440752"/>
                  </a:lnTo>
                  <a:cubicBezTo>
                    <a:pt x="7320312" y="1440628"/>
                    <a:pt x="7320264" y="1440513"/>
                    <a:pt x="7320245" y="1440388"/>
                  </a:cubicBezTo>
                  <a:cubicBezTo>
                    <a:pt x="7320226" y="1440263"/>
                    <a:pt x="7320245" y="1440196"/>
                    <a:pt x="7320245" y="1440100"/>
                  </a:cubicBezTo>
                  <a:lnTo>
                    <a:pt x="7320197" y="1439698"/>
                  </a:lnTo>
                  <a:cubicBezTo>
                    <a:pt x="7320197" y="1439602"/>
                    <a:pt x="7320197" y="1439506"/>
                    <a:pt x="7320197" y="1439429"/>
                  </a:cubicBezTo>
                  <a:cubicBezTo>
                    <a:pt x="7320197" y="1439352"/>
                    <a:pt x="7320197" y="1439065"/>
                    <a:pt x="7320197" y="1438882"/>
                  </a:cubicBezTo>
                  <a:lnTo>
                    <a:pt x="7320197" y="1438451"/>
                  </a:lnTo>
                  <a:lnTo>
                    <a:pt x="7320197" y="1437492"/>
                  </a:lnTo>
                  <a:cubicBezTo>
                    <a:pt x="7320197" y="1437310"/>
                    <a:pt x="7320197" y="1437137"/>
                    <a:pt x="7320197" y="1436955"/>
                  </a:cubicBezTo>
                  <a:lnTo>
                    <a:pt x="7320197" y="1436514"/>
                  </a:lnTo>
                  <a:cubicBezTo>
                    <a:pt x="7320197" y="1436274"/>
                    <a:pt x="7320245" y="1436034"/>
                    <a:pt x="7320283" y="1435785"/>
                  </a:cubicBezTo>
                  <a:lnTo>
                    <a:pt x="7320283" y="1435535"/>
                  </a:lnTo>
                  <a:cubicBezTo>
                    <a:pt x="7320283" y="1435296"/>
                    <a:pt x="7320369" y="1435056"/>
                    <a:pt x="7320427" y="1434807"/>
                  </a:cubicBezTo>
                  <a:lnTo>
                    <a:pt x="7320427" y="1434557"/>
                  </a:lnTo>
                  <a:cubicBezTo>
                    <a:pt x="7320485" y="1434308"/>
                    <a:pt x="7320551" y="1434068"/>
                    <a:pt x="7320619" y="1433819"/>
                  </a:cubicBezTo>
                  <a:lnTo>
                    <a:pt x="7320676" y="1433589"/>
                  </a:lnTo>
                  <a:cubicBezTo>
                    <a:pt x="7320734" y="1433378"/>
                    <a:pt x="7320810" y="1433157"/>
                    <a:pt x="7320887" y="1432917"/>
                  </a:cubicBezTo>
                  <a:lnTo>
                    <a:pt x="7320973" y="1432649"/>
                  </a:lnTo>
                  <a:cubicBezTo>
                    <a:pt x="7321050" y="1432447"/>
                    <a:pt x="7321127" y="1432246"/>
                    <a:pt x="7321232" y="1431987"/>
                  </a:cubicBezTo>
                  <a:lnTo>
                    <a:pt x="7350252" y="1363830"/>
                  </a:lnTo>
                  <a:lnTo>
                    <a:pt x="7390684" y="1363830"/>
                  </a:lnTo>
                  <a:close/>
                  <a:moveTo>
                    <a:pt x="7309552" y="1444262"/>
                  </a:moveTo>
                  <a:cubicBezTo>
                    <a:pt x="7307035" y="1450198"/>
                    <a:pt x="7301210" y="1454051"/>
                    <a:pt x="7294764" y="1454044"/>
                  </a:cubicBezTo>
                  <a:lnTo>
                    <a:pt x="7289259" y="1454044"/>
                  </a:lnTo>
                  <a:cubicBezTo>
                    <a:pt x="7283854" y="1454057"/>
                    <a:pt x="7278807" y="1451346"/>
                    <a:pt x="7275833" y="1446833"/>
                  </a:cubicBezTo>
                  <a:cubicBezTo>
                    <a:pt x="7275454" y="1446268"/>
                    <a:pt x="7275115" y="1445678"/>
                    <a:pt x="7274816" y="1445068"/>
                  </a:cubicBezTo>
                  <a:lnTo>
                    <a:pt x="7274758" y="1444943"/>
                  </a:lnTo>
                  <a:cubicBezTo>
                    <a:pt x="7274634" y="1444694"/>
                    <a:pt x="7274519" y="1444435"/>
                    <a:pt x="7274413" y="1444186"/>
                  </a:cubicBezTo>
                  <a:lnTo>
                    <a:pt x="7274413" y="1444051"/>
                  </a:lnTo>
                  <a:cubicBezTo>
                    <a:pt x="7274298" y="1443783"/>
                    <a:pt x="7274193" y="1443524"/>
                    <a:pt x="7274107" y="1443265"/>
                  </a:cubicBezTo>
                  <a:lnTo>
                    <a:pt x="7274001" y="1442929"/>
                  </a:lnTo>
                  <a:cubicBezTo>
                    <a:pt x="7273934" y="1442728"/>
                    <a:pt x="7273867" y="1442527"/>
                    <a:pt x="7273809" y="1442306"/>
                  </a:cubicBezTo>
                  <a:cubicBezTo>
                    <a:pt x="7273781" y="1442232"/>
                    <a:pt x="7273762" y="1442155"/>
                    <a:pt x="7273752" y="1442076"/>
                  </a:cubicBezTo>
                  <a:lnTo>
                    <a:pt x="7273646" y="1441692"/>
                  </a:lnTo>
                  <a:cubicBezTo>
                    <a:pt x="7273646" y="1441587"/>
                    <a:pt x="7273589" y="1441472"/>
                    <a:pt x="7273569" y="1441376"/>
                  </a:cubicBezTo>
                  <a:lnTo>
                    <a:pt x="7273454" y="1440733"/>
                  </a:lnTo>
                  <a:cubicBezTo>
                    <a:pt x="7273454" y="1440628"/>
                    <a:pt x="7273406" y="1440513"/>
                    <a:pt x="7273387" y="1440388"/>
                  </a:cubicBezTo>
                  <a:lnTo>
                    <a:pt x="7273387" y="1440100"/>
                  </a:lnTo>
                  <a:lnTo>
                    <a:pt x="7273330" y="1439688"/>
                  </a:lnTo>
                  <a:lnTo>
                    <a:pt x="7273330" y="1439429"/>
                  </a:lnTo>
                  <a:cubicBezTo>
                    <a:pt x="7273320" y="1439257"/>
                    <a:pt x="7273320" y="1439084"/>
                    <a:pt x="7273330" y="1438911"/>
                  </a:cubicBezTo>
                  <a:lnTo>
                    <a:pt x="7273330" y="1438451"/>
                  </a:lnTo>
                  <a:cubicBezTo>
                    <a:pt x="7273320" y="1438294"/>
                    <a:pt x="7273320" y="1438137"/>
                    <a:pt x="7273330" y="1437981"/>
                  </a:cubicBezTo>
                  <a:lnTo>
                    <a:pt x="7273330" y="1437473"/>
                  </a:lnTo>
                  <a:cubicBezTo>
                    <a:pt x="7273330" y="1437290"/>
                    <a:pt x="7273330" y="1437118"/>
                    <a:pt x="7273330" y="1436936"/>
                  </a:cubicBezTo>
                  <a:lnTo>
                    <a:pt x="7273330" y="1436485"/>
                  </a:lnTo>
                  <a:cubicBezTo>
                    <a:pt x="7273330" y="1436245"/>
                    <a:pt x="7273387" y="1436015"/>
                    <a:pt x="7273416" y="1435766"/>
                  </a:cubicBezTo>
                  <a:lnTo>
                    <a:pt x="7273416" y="1435516"/>
                  </a:lnTo>
                  <a:cubicBezTo>
                    <a:pt x="7273416" y="1435276"/>
                    <a:pt x="7273502" y="1435037"/>
                    <a:pt x="7273550" y="1434787"/>
                  </a:cubicBezTo>
                  <a:lnTo>
                    <a:pt x="7273550" y="1434538"/>
                  </a:lnTo>
                  <a:cubicBezTo>
                    <a:pt x="7273598" y="1434289"/>
                    <a:pt x="7273665" y="1434049"/>
                    <a:pt x="7273742" y="1433780"/>
                  </a:cubicBezTo>
                  <a:lnTo>
                    <a:pt x="7273742" y="1433579"/>
                  </a:lnTo>
                  <a:cubicBezTo>
                    <a:pt x="7273799" y="1433358"/>
                    <a:pt x="7273876" y="1433138"/>
                    <a:pt x="7273962" y="1432879"/>
                  </a:cubicBezTo>
                  <a:lnTo>
                    <a:pt x="7274049" y="1432620"/>
                  </a:lnTo>
                  <a:cubicBezTo>
                    <a:pt x="7274116" y="1432419"/>
                    <a:pt x="7274193" y="1432227"/>
                    <a:pt x="7274298" y="1431968"/>
                  </a:cubicBezTo>
                  <a:lnTo>
                    <a:pt x="7274452" y="1431584"/>
                  </a:lnTo>
                  <a:lnTo>
                    <a:pt x="7303328" y="1363810"/>
                  </a:lnTo>
                  <a:lnTo>
                    <a:pt x="7343760" y="1363810"/>
                  </a:lnTo>
                  <a:close/>
                  <a:moveTo>
                    <a:pt x="7269033" y="1429369"/>
                  </a:moveTo>
                  <a:lnTo>
                    <a:pt x="7270798" y="1430127"/>
                  </a:lnTo>
                  <a:lnTo>
                    <a:pt x="7269033" y="1429378"/>
                  </a:lnTo>
                  <a:lnTo>
                    <a:pt x="7262684" y="1444272"/>
                  </a:lnTo>
                  <a:cubicBezTo>
                    <a:pt x="7260167" y="1450206"/>
                    <a:pt x="7254342" y="1454055"/>
                    <a:pt x="7247896" y="1454044"/>
                  </a:cubicBezTo>
                  <a:lnTo>
                    <a:pt x="7242430" y="1454044"/>
                  </a:lnTo>
                  <a:cubicBezTo>
                    <a:pt x="7237026" y="1454054"/>
                    <a:pt x="7231980" y="1451343"/>
                    <a:pt x="7229004" y="1446833"/>
                  </a:cubicBezTo>
                  <a:cubicBezTo>
                    <a:pt x="7228627" y="1446272"/>
                    <a:pt x="7228291" y="1445686"/>
                    <a:pt x="7227997" y="1445078"/>
                  </a:cubicBezTo>
                  <a:lnTo>
                    <a:pt x="7227929" y="1444934"/>
                  </a:lnTo>
                  <a:cubicBezTo>
                    <a:pt x="7227815" y="1444684"/>
                    <a:pt x="7227690" y="1444435"/>
                    <a:pt x="7227584" y="1444186"/>
                  </a:cubicBezTo>
                  <a:lnTo>
                    <a:pt x="7227537" y="1444051"/>
                  </a:lnTo>
                  <a:cubicBezTo>
                    <a:pt x="7227431" y="1443793"/>
                    <a:pt x="7227325" y="1443524"/>
                    <a:pt x="7227229" y="1443256"/>
                  </a:cubicBezTo>
                  <a:lnTo>
                    <a:pt x="7227105" y="1442872"/>
                  </a:lnTo>
                  <a:lnTo>
                    <a:pt x="7226932" y="1442325"/>
                  </a:lnTo>
                  <a:lnTo>
                    <a:pt x="7226865" y="1442057"/>
                  </a:lnTo>
                  <a:lnTo>
                    <a:pt x="7226779" y="1441702"/>
                  </a:lnTo>
                  <a:lnTo>
                    <a:pt x="7226692" y="1441357"/>
                  </a:lnTo>
                  <a:cubicBezTo>
                    <a:pt x="7226692" y="1441280"/>
                    <a:pt x="7226692" y="1441194"/>
                    <a:pt x="7226644" y="1441117"/>
                  </a:cubicBezTo>
                  <a:lnTo>
                    <a:pt x="7226578" y="1440733"/>
                  </a:lnTo>
                  <a:cubicBezTo>
                    <a:pt x="7226578" y="1440628"/>
                    <a:pt x="7226578" y="1440513"/>
                    <a:pt x="7226520" y="1440398"/>
                  </a:cubicBezTo>
                  <a:cubicBezTo>
                    <a:pt x="7226462" y="1440282"/>
                    <a:pt x="7226520" y="1440187"/>
                    <a:pt x="7226520" y="1440081"/>
                  </a:cubicBezTo>
                  <a:lnTo>
                    <a:pt x="7226462" y="1439678"/>
                  </a:lnTo>
                  <a:cubicBezTo>
                    <a:pt x="7226462" y="1439592"/>
                    <a:pt x="7226462" y="1439506"/>
                    <a:pt x="7226462" y="1439439"/>
                  </a:cubicBezTo>
                  <a:lnTo>
                    <a:pt x="7226462" y="1438882"/>
                  </a:lnTo>
                  <a:lnTo>
                    <a:pt x="7226462" y="1438451"/>
                  </a:lnTo>
                  <a:lnTo>
                    <a:pt x="7226462" y="1437492"/>
                  </a:lnTo>
                  <a:cubicBezTo>
                    <a:pt x="7226462" y="1437300"/>
                    <a:pt x="7226462" y="1437118"/>
                    <a:pt x="7226462" y="1436936"/>
                  </a:cubicBezTo>
                  <a:lnTo>
                    <a:pt x="7226462" y="1436514"/>
                  </a:lnTo>
                  <a:cubicBezTo>
                    <a:pt x="7226462" y="1436293"/>
                    <a:pt x="7226520" y="1436082"/>
                    <a:pt x="7226548" y="1435823"/>
                  </a:cubicBezTo>
                  <a:lnTo>
                    <a:pt x="7226548" y="1435526"/>
                  </a:lnTo>
                  <a:cubicBezTo>
                    <a:pt x="7226548" y="1435334"/>
                    <a:pt x="7226616" y="1435133"/>
                    <a:pt x="7226674" y="1434845"/>
                  </a:cubicBezTo>
                  <a:lnTo>
                    <a:pt x="7226731" y="1434557"/>
                  </a:lnTo>
                  <a:cubicBezTo>
                    <a:pt x="7226731" y="1434375"/>
                    <a:pt x="7226827" y="1434183"/>
                    <a:pt x="7226875" y="1433991"/>
                  </a:cubicBezTo>
                  <a:lnTo>
                    <a:pt x="7226970" y="1433589"/>
                  </a:lnTo>
                  <a:lnTo>
                    <a:pt x="7227115" y="1433138"/>
                  </a:lnTo>
                  <a:lnTo>
                    <a:pt x="7227278" y="1432630"/>
                  </a:lnTo>
                  <a:lnTo>
                    <a:pt x="7227421" y="1432256"/>
                  </a:lnTo>
                  <a:lnTo>
                    <a:pt x="7227565" y="1431901"/>
                  </a:lnTo>
                  <a:cubicBezTo>
                    <a:pt x="7227565" y="1431834"/>
                    <a:pt x="7227613" y="1431766"/>
                    <a:pt x="7227642" y="1431690"/>
                  </a:cubicBezTo>
                  <a:lnTo>
                    <a:pt x="7227642" y="1431603"/>
                  </a:lnTo>
                  <a:lnTo>
                    <a:pt x="7256518" y="1363830"/>
                  </a:lnTo>
                  <a:lnTo>
                    <a:pt x="7296931" y="1363830"/>
                  </a:lnTo>
                  <a:close/>
                  <a:moveTo>
                    <a:pt x="7215827" y="1444262"/>
                  </a:moveTo>
                  <a:cubicBezTo>
                    <a:pt x="7213307" y="1450200"/>
                    <a:pt x="7207479" y="1454052"/>
                    <a:pt x="7201029" y="1454044"/>
                  </a:cubicBezTo>
                  <a:lnTo>
                    <a:pt x="7195572" y="1454044"/>
                  </a:lnTo>
                  <a:cubicBezTo>
                    <a:pt x="7190419" y="1454075"/>
                    <a:pt x="7185570" y="1451609"/>
                    <a:pt x="7182559" y="1447427"/>
                  </a:cubicBezTo>
                  <a:cubicBezTo>
                    <a:pt x="7182367" y="1447168"/>
                    <a:pt x="7182185" y="1446900"/>
                    <a:pt x="7182012" y="1446631"/>
                  </a:cubicBezTo>
                  <a:lnTo>
                    <a:pt x="7181791" y="1446257"/>
                  </a:lnTo>
                  <a:lnTo>
                    <a:pt x="7181513" y="1445806"/>
                  </a:lnTo>
                  <a:lnTo>
                    <a:pt x="7181331" y="1445452"/>
                  </a:lnTo>
                  <a:lnTo>
                    <a:pt x="7181072" y="1444953"/>
                  </a:lnTo>
                  <a:cubicBezTo>
                    <a:pt x="7179270" y="1441266"/>
                    <a:pt x="7178967" y="1437024"/>
                    <a:pt x="7180228" y="1433119"/>
                  </a:cubicBezTo>
                  <a:lnTo>
                    <a:pt x="7209756" y="1363810"/>
                  </a:lnTo>
                  <a:lnTo>
                    <a:pt x="7250102" y="1363810"/>
                  </a:lnTo>
                  <a:close/>
                  <a:moveTo>
                    <a:pt x="7148791" y="1459971"/>
                  </a:moveTo>
                  <a:lnTo>
                    <a:pt x="7154248" y="1459971"/>
                  </a:lnTo>
                  <a:cubicBezTo>
                    <a:pt x="7163084" y="1459978"/>
                    <a:pt x="7171062" y="1454687"/>
                    <a:pt x="7174493" y="1446545"/>
                  </a:cubicBezTo>
                  <a:lnTo>
                    <a:pt x="7174915" y="1445586"/>
                  </a:lnTo>
                  <a:cubicBezTo>
                    <a:pt x="7174919" y="1445605"/>
                    <a:pt x="7174919" y="1445625"/>
                    <a:pt x="7174915" y="1445643"/>
                  </a:cubicBezTo>
                  <a:lnTo>
                    <a:pt x="7174963" y="1445749"/>
                  </a:lnTo>
                  <a:lnTo>
                    <a:pt x="7175318" y="1446641"/>
                  </a:lnTo>
                  <a:lnTo>
                    <a:pt x="7175538" y="1447120"/>
                  </a:lnTo>
                  <a:cubicBezTo>
                    <a:pt x="7175673" y="1447398"/>
                    <a:pt x="7175807" y="1447677"/>
                    <a:pt x="7175979" y="1448012"/>
                  </a:cubicBezTo>
                  <a:cubicBezTo>
                    <a:pt x="7176047" y="1448156"/>
                    <a:pt x="7176123" y="1448290"/>
                    <a:pt x="7176200" y="1448425"/>
                  </a:cubicBezTo>
                  <a:cubicBezTo>
                    <a:pt x="7176354" y="1448712"/>
                    <a:pt x="7176526" y="1449000"/>
                    <a:pt x="7176699" y="1449288"/>
                  </a:cubicBezTo>
                  <a:lnTo>
                    <a:pt x="7176766" y="1449412"/>
                  </a:lnTo>
                  <a:lnTo>
                    <a:pt x="7176938" y="1449691"/>
                  </a:lnTo>
                  <a:cubicBezTo>
                    <a:pt x="7177197" y="1450093"/>
                    <a:pt x="7177466" y="1450506"/>
                    <a:pt x="7177754" y="1450899"/>
                  </a:cubicBezTo>
                  <a:cubicBezTo>
                    <a:pt x="7181872" y="1456620"/>
                    <a:pt x="7188504" y="1459997"/>
                    <a:pt x="7195553" y="1459962"/>
                  </a:cubicBezTo>
                  <a:lnTo>
                    <a:pt x="7201029" y="1459962"/>
                  </a:lnTo>
                  <a:cubicBezTo>
                    <a:pt x="7209862" y="1459960"/>
                    <a:pt x="7217836" y="1454672"/>
                    <a:pt x="7221274" y="1446535"/>
                  </a:cubicBezTo>
                  <a:lnTo>
                    <a:pt x="7221753" y="1445413"/>
                  </a:lnTo>
                  <a:lnTo>
                    <a:pt x="7221869" y="1445730"/>
                  </a:lnTo>
                  <a:lnTo>
                    <a:pt x="7221916" y="1445864"/>
                  </a:lnTo>
                  <a:cubicBezTo>
                    <a:pt x="7221974" y="1446018"/>
                    <a:pt x="7222032" y="1446161"/>
                    <a:pt x="7222089" y="1446286"/>
                  </a:cubicBezTo>
                  <a:cubicBezTo>
                    <a:pt x="7222147" y="1446411"/>
                    <a:pt x="7222281" y="1446737"/>
                    <a:pt x="7222377" y="1446957"/>
                  </a:cubicBezTo>
                  <a:lnTo>
                    <a:pt x="7222502" y="1447216"/>
                  </a:lnTo>
                  <a:cubicBezTo>
                    <a:pt x="7222502" y="1447341"/>
                    <a:pt x="7222607" y="1447456"/>
                    <a:pt x="7222665" y="1447581"/>
                  </a:cubicBezTo>
                  <a:cubicBezTo>
                    <a:pt x="7222722" y="1447705"/>
                    <a:pt x="7222924" y="1448079"/>
                    <a:pt x="7223077" y="1448357"/>
                  </a:cubicBezTo>
                  <a:lnTo>
                    <a:pt x="7223144" y="1448492"/>
                  </a:lnTo>
                  <a:lnTo>
                    <a:pt x="7223326" y="1448837"/>
                  </a:lnTo>
                  <a:cubicBezTo>
                    <a:pt x="7223518" y="1449173"/>
                    <a:pt x="7223720" y="1449489"/>
                    <a:pt x="7223959" y="1449854"/>
                  </a:cubicBezTo>
                  <a:lnTo>
                    <a:pt x="7224074" y="1450055"/>
                  </a:lnTo>
                  <a:cubicBezTo>
                    <a:pt x="7228155" y="1456210"/>
                    <a:pt x="7235045" y="1459914"/>
                    <a:pt x="7242430" y="1459923"/>
                  </a:cubicBezTo>
                  <a:lnTo>
                    <a:pt x="7247896" y="1459923"/>
                  </a:lnTo>
                  <a:cubicBezTo>
                    <a:pt x="7256729" y="1459929"/>
                    <a:pt x="7264704" y="1454637"/>
                    <a:pt x="7268132" y="1446497"/>
                  </a:cubicBezTo>
                  <a:lnTo>
                    <a:pt x="7268611" y="1445375"/>
                  </a:lnTo>
                  <a:lnTo>
                    <a:pt x="7268736" y="1445691"/>
                  </a:lnTo>
                  <a:lnTo>
                    <a:pt x="7268794" y="1445845"/>
                  </a:lnTo>
                  <a:cubicBezTo>
                    <a:pt x="7268841" y="1445979"/>
                    <a:pt x="7268889" y="1446113"/>
                    <a:pt x="7268947" y="1446248"/>
                  </a:cubicBezTo>
                  <a:cubicBezTo>
                    <a:pt x="7269004" y="1446382"/>
                    <a:pt x="7269129" y="1446679"/>
                    <a:pt x="7269235" y="1446890"/>
                  </a:cubicBezTo>
                  <a:lnTo>
                    <a:pt x="7269350" y="1447159"/>
                  </a:lnTo>
                  <a:cubicBezTo>
                    <a:pt x="7269407" y="1447283"/>
                    <a:pt x="7269465" y="1447418"/>
                    <a:pt x="7269532" y="1447542"/>
                  </a:cubicBezTo>
                  <a:cubicBezTo>
                    <a:pt x="7269599" y="1447667"/>
                    <a:pt x="7269772" y="1448012"/>
                    <a:pt x="7269935" y="1448319"/>
                  </a:cubicBezTo>
                  <a:lnTo>
                    <a:pt x="7270011" y="1448453"/>
                  </a:lnTo>
                  <a:cubicBezTo>
                    <a:pt x="7270069" y="1448568"/>
                    <a:pt x="7270126" y="1448683"/>
                    <a:pt x="7270194" y="1448799"/>
                  </a:cubicBezTo>
                  <a:cubicBezTo>
                    <a:pt x="7270385" y="1449134"/>
                    <a:pt x="7270587" y="1449451"/>
                    <a:pt x="7270817" y="1449815"/>
                  </a:cubicBezTo>
                  <a:lnTo>
                    <a:pt x="7270941" y="1450017"/>
                  </a:lnTo>
                  <a:cubicBezTo>
                    <a:pt x="7275022" y="1456171"/>
                    <a:pt x="7281913" y="1459876"/>
                    <a:pt x="7289297" y="1459885"/>
                  </a:cubicBezTo>
                  <a:lnTo>
                    <a:pt x="7294764" y="1459885"/>
                  </a:lnTo>
                  <a:cubicBezTo>
                    <a:pt x="7303595" y="1459885"/>
                    <a:pt x="7311567" y="1454595"/>
                    <a:pt x="7314999" y="1446459"/>
                  </a:cubicBezTo>
                  <a:lnTo>
                    <a:pt x="7315478" y="1445337"/>
                  </a:lnTo>
                  <a:lnTo>
                    <a:pt x="7315593" y="1445653"/>
                  </a:lnTo>
                  <a:lnTo>
                    <a:pt x="7315651" y="1445806"/>
                  </a:lnTo>
                  <a:cubicBezTo>
                    <a:pt x="7315709" y="1445941"/>
                    <a:pt x="7315756" y="1446075"/>
                    <a:pt x="7315814" y="1446219"/>
                  </a:cubicBezTo>
                  <a:lnTo>
                    <a:pt x="7316102" y="1446871"/>
                  </a:lnTo>
                  <a:lnTo>
                    <a:pt x="7316227" y="1447139"/>
                  </a:lnTo>
                  <a:cubicBezTo>
                    <a:pt x="7316274" y="1447264"/>
                    <a:pt x="7316332" y="1447379"/>
                    <a:pt x="7316389" y="1447504"/>
                  </a:cubicBezTo>
                  <a:cubicBezTo>
                    <a:pt x="7316447" y="1447629"/>
                    <a:pt x="7316648" y="1448003"/>
                    <a:pt x="7316802" y="1448281"/>
                  </a:cubicBezTo>
                  <a:lnTo>
                    <a:pt x="7316869" y="1448415"/>
                  </a:lnTo>
                  <a:lnTo>
                    <a:pt x="7317061" y="1448770"/>
                  </a:lnTo>
                  <a:cubicBezTo>
                    <a:pt x="7317253" y="1449096"/>
                    <a:pt x="7317454" y="1449412"/>
                    <a:pt x="7317684" y="1449777"/>
                  </a:cubicBezTo>
                  <a:cubicBezTo>
                    <a:pt x="7317722" y="1449846"/>
                    <a:pt x="7317764" y="1449913"/>
                    <a:pt x="7317809" y="1449978"/>
                  </a:cubicBezTo>
                  <a:cubicBezTo>
                    <a:pt x="7321890" y="1456133"/>
                    <a:pt x="7328780" y="1459837"/>
                    <a:pt x="7336165" y="1459846"/>
                  </a:cubicBezTo>
                  <a:lnTo>
                    <a:pt x="7341621" y="1459846"/>
                  </a:lnTo>
                  <a:cubicBezTo>
                    <a:pt x="7350457" y="1459853"/>
                    <a:pt x="7358435" y="1454562"/>
                    <a:pt x="7361866" y="1446420"/>
                  </a:cubicBezTo>
                  <a:lnTo>
                    <a:pt x="7362509" y="1444915"/>
                  </a:lnTo>
                  <a:cubicBezTo>
                    <a:pt x="7362509" y="1444915"/>
                    <a:pt x="7362509" y="1444915"/>
                    <a:pt x="7362509" y="1444972"/>
                  </a:cubicBezTo>
                  <a:cubicBezTo>
                    <a:pt x="7362585" y="1445183"/>
                    <a:pt x="7362662" y="1445394"/>
                    <a:pt x="7362777" y="1445682"/>
                  </a:cubicBezTo>
                  <a:lnTo>
                    <a:pt x="7362835" y="1445826"/>
                  </a:lnTo>
                  <a:cubicBezTo>
                    <a:pt x="7362835" y="1445941"/>
                    <a:pt x="7362921" y="1446065"/>
                    <a:pt x="7362969" y="1446180"/>
                  </a:cubicBezTo>
                  <a:cubicBezTo>
                    <a:pt x="7363017" y="1446296"/>
                    <a:pt x="7363189" y="1446670"/>
                    <a:pt x="7363314" y="1446957"/>
                  </a:cubicBezTo>
                  <a:lnTo>
                    <a:pt x="7363362" y="1447072"/>
                  </a:lnTo>
                  <a:lnTo>
                    <a:pt x="7363506" y="1447379"/>
                  </a:lnTo>
                  <a:cubicBezTo>
                    <a:pt x="7363698" y="1447772"/>
                    <a:pt x="7363909" y="1448166"/>
                    <a:pt x="7364120" y="1448549"/>
                  </a:cubicBezTo>
                  <a:cubicBezTo>
                    <a:pt x="7364331" y="1448933"/>
                    <a:pt x="7364542" y="1449278"/>
                    <a:pt x="7364762" y="1449623"/>
                  </a:cubicBezTo>
                  <a:lnTo>
                    <a:pt x="7364925" y="1449863"/>
                  </a:lnTo>
                  <a:lnTo>
                    <a:pt x="7365012" y="1449997"/>
                  </a:lnTo>
                  <a:lnTo>
                    <a:pt x="7365462" y="1450659"/>
                  </a:lnTo>
                  <a:lnTo>
                    <a:pt x="7365654" y="1450918"/>
                  </a:lnTo>
                  <a:lnTo>
                    <a:pt x="7365807" y="1451110"/>
                  </a:lnTo>
                  <a:cubicBezTo>
                    <a:pt x="7365933" y="1451292"/>
                    <a:pt x="7366066" y="1451465"/>
                    <a:pt x="7366211" y="1451647"/>
                  </a:cubicBezTo>
                  <a:lnTo>
                    <a:pt x="7366450" y="1451925"/>
                  </a:lnTo>
                  <a:lnTo>
                    <a:pt x="7366604" y="1452098"/>
                  </a:lnTo>
                  <a:lnTo>
                    <a:pt x="7367006" y="1452577"/>
                  </a:lnTo>
                  <a:lnTo>
                    <a:pt x="7367284" y="1452865"/>
                  </a:lnTo>
                  <a:lnTo>
                    <a:pt x="7367428" y="1453028"/>
                  </a:lnTo>
                  <a:lnTo>
                    <a:pt x="7367851" y="1453459"/>
                  </a:lnTo>
                  <a:lnTo>
                    <a:pt x="7368243" y="1453833"/>
                  </a:lnTo>
                  <a:lnTo>
                    <a:pt x="7368733" y="1454294"/>
                  </a:lnTo>
                  <a:lnTo>
                    <a:pt x="7369155" y="1454658"/>
                  </a:lnTo>
                  <a:lnTo>
                    <a:pt x="7369663" y="1455071"/>
                  </a:lnTo>
                  <a:lnTo>
                    <a:pt x="7370114" y="1455416"/>
                  </a:lnTo>
                  <a:lnTo>
                    <a:pt x="7370632" y="1455799"/>
                  </a:lnTo>
                  <a:lnTo>
                    <a:pt x="7371111" y="1456125"/>
                  </a:lnTo>
                  <a:cubicBezTo>
                    <a:pt x="7371283" y="1456250"/>
                    <a:pt x="7371466" y="1456365"/>
                    <a:pt x="7371638" y="1456471"/>
                  </a:cubicBezTo>
                  <a:lnTo>
                    <a:pt x="7372137" y="1456768"/>
                  </a:lnTo>
                  <a:cubicBezTo>
                    <a:pt x="7372323" y="1456883"/>
                    <a:pt x="7372505" y="1456989"/>
                    <a:pt x="7372684" y="1457085"/>
                  </a:cubicBezTo>
                  <a:lnTo>
                    <a:pt x="7373211" y="1457363"/>
                  </a:lnTo>
                  <a:lnTo>
                    <a:pt x="7373758" y="1457641"/>
                  </a:lnTo>
                  <a:cubicBezTo>
                    <a:pt x="7373940" y="1457727"/>
                    <a:pt x="7374123" y="1457813"/>
                    <a:pt x="7374295" y="1457881"/>
                  </a:cubicBezTo>
                  <a:lnTo>
                    <a:pt x="7374870" y="1458130"/>
                  </a:lnTo>
                  <a:lnTo>
                    <a:pt x="7375427" y="1458350"/>
                  </a:lnTo>
                  <a:cubicBezTo>
                    <a:pt x="7375618" y="1458427"/>
                    <a:pt x="7375820" y="1458504"/>
                    <a:pt x="7376012" y="1458561"/>
                  </a:cubicBezTo>
                  <a:lnTo>
                    <a:pt x="7376568" y="1458753"/>
                  </a:lnTo>
                  <a:lnTo>
                    <a:pt x="7377249" y="1458955"/>
                  </a:lnTo>
                  <a:lnTo>
                    <a:pt x="7377536" y="1459041"/>
                  </a:lnTo>
                  <a:lnTo>
                    <a:pt x="7377536" y="1529347"/>
                  </a:lnTo>
                  <a:lnTo>
                    <a:pt x="7106806" y="1529347"/>
                  </a:lnTo>
                  <a:lnTo>
                    <a:pt x="7106806" y="1459808"/>
                  </a:lnTo>
                  <a:lnTo>
                    <a:pt x="7107390" y="1459808"/>
                  </a:lnTo>
                  <a:cubicBezTo>
                    <a:pt x="7116223" y="1459807"/>
                    <a:pt x="7124198" y="1454519"/>
                    <a:pt x="7127635" y="1446382"/>
                  </a:cubicBezTo>
                  <a:lnTo>
                    <a:pt x="7128105" y="1445269"/>
                  </a:lnTo>
                  <a:lnTo>
                    <a:pt x="7128230" y="1445576"/>
                  </a:lnTo>
                  <a:lnTo>
                    <a:pt x="7128230" y="1445691"/>
                  </a:lnTo>
                  <a:lnTo>
                    <a:pt x="7128403" y="1446133"/>
                  </a:lnTo>
                  <a:cubicBezTo>
                    <a:pt x="7128499" y="1446363"/>
                    <a:pt x="7128604" y="1446583"/>
                    <a:pt x="7128700" y="1446813"/>
                  </a:cubicBezTo>
                  <a:lnTo>
                    <a:pt x="7128815" y="1447063"/>
                  </a:lnTo>
                  <a:cubicBezTo>
                    <a:pt x="7128872" y="1447187"/>
                    <a:pt x="7128921" y="1447303"/>
                    <a:pt x="7128988" y="1447427"/>
                  </a:cubicBezTo>
                  <a:cubicBezTo>
                    <a:pt x="7129122" y="1447705"/>
                    <a:pt x="7129276" y="1447983"/>
                    <a:pt x="7129419" y="1448252"/>
                  </a:cubicBezTo>
                  <a:lnTo>
                    <a:pt x="7129477" y="1448367"/>
                  </a:lnTo>
                  <a:lnTo>
                    <a:pt x="7129649" y="1448674"/>
                  </a:lnTo>
                  <a:cubicBezTo>
                    <a:pt x="7129880" y="1449086"/>
                    <a:pt x="7130129" y="1449489"/>
                    <a:pt x="7130398" y="1449892"/>
                  </a:cubicBezTo>
                  <a:cubicBezTo>
                    <a:pt x="7134416" y="1456163"/>
                    <a:pt x="7141343" y="1459966"/>
                    <a:pt x="7148792" y="1459990"/>
                  </a:cubicBezTo>
                  <a:close/>
                  <a:moveTo>
                    <a:pt x="7368502" y="1431738"/>
                  </a:moveTo>
                  <a:lnTo>
                    <a:pt x="7368637" y="1431440"/>
                  </a:lnTo>
                  <a:lnTo>
                    <a:pt x="7397407" y="1363810"/>
                  </a:lnTo>
                  <a:lnTo>
                    <a:pt x="7437907" y="1363810"/>
                  </a:lnTo>
                  <a:lnTo>
                    <a:pt x="7403631" y="1444262"/>
                  </a:lnTo>
                  <a:cubicBezTo>
                    <a:pt x="7401109" y="1450198"/>
                    <a:pt x="7395282" y="1454050"/>
                    <a:pt x="7388833" y="1454044"/>
                  </a:cubicBezTo>
                  <a:lnTo>
                    <a:pt x="7383377" y="1454044"/>
                  </a:lnTo>
                  <a:cubicBezTo>
                    <a:pt x="7382572" y="1454046"/>
                    <a:pt x="7381767" y="1453988"/>
                    <a:pt x="7380970" y="1453872"/>
                  </a:cubicBezTo>
                  <a:cubicBezTo>
                    <a:pt x="7372180" y="1452560"/>
                    <a:pt x="7366117" y="1444371"/>
                    <a:pt x="7367429" y="1435581"/>
                  </a:cubicBezTo>
                  <a:cubicBezTo>
                    <a:pt x="7367626" y="1434260"/>
                    <a:pt x="7367987" y="1432969"/>
                    <a:pt x="7368503" y="1431738"/>
                  </a:cubicBezTo>
                  <a:close/>
                  <a:moveTo>
                    <a:pt x="7203235" y="1363810"/>
                  </a:moveTo>
                  <a:lnTo>
                    <a:pt x="7175375" y="1429215"/>
                  </a:lnTo>
                  <a:lnTo>
                    <a:pt x="7175328" y="1429321"/>
                  </a:lnTo>
                  <a:cubicBezTo>
                    <a:pt x="7175203" y="1429609"/>
                    <a:pt x="7175088" y="1429896"/>
                    <a:pt x="7174973" y="1430203"/>
                  </a:cubicBezTo>
                  <a:cubicBezTo>
                    <a:pt x="7174857" y="1430510"/>
                    <a:pt x="7174781" y="1430740"/>
                    <a:pt x="7174675" y="1431047"/>
                  </a:cubicBezTo>
                  <a:lnTo>
                    <a:pt x="7169056" y="1444262"/>
                  </a:lnTo>
                  <a:cubicBezTo>
                    <a:pt x="7166533" y="1450201"/>
                    <a:pt x="7160701" y="1454054"/>
                    <a:pt x="7154248" y="1454044"/>
                  </a:cubicBezTo>
                  <a:lnTo>
                    <a:pt x="7148791" y="1454044"/>
                  </a:lnTo>
                  <a:cubicBezTo>
                    <a:pt x="7143386" y="1454057"/>
                    <a:pt x="7138339" y="1451346"/>
                    <a:pt x="7135365" y="1446833"/>
                  </a:cubicBezTo>
                  <a:cubicBezTo>
                    <a:pt x="7135173" y="1446545"/>
                    <a:pt x="7135001" y="1446257"/>
                    <a:pt x="7134828" y="1445970"/>
                  </a:cubicBezTo>
                  <a:lnTo>
                    <a:pt x="7134636" y="1445615"/>
                  </a:lnTo>
                  <a:lnTo>
                    <a:pt x="7134358" y="1445087"/>
                  </a:lnTo>
                  <a:lnTo>
                    <a:pt x="7134138" y="1444608"/>
                  </a:lnTo>
                  <a:cubicBezTo>
                    <a:pt x="7134071" y="1444464"/>
                    <a:pt x="7134003" y="1444330"/>
                    <a:pt x="7133936" y="1444167"/>
                  </a:cubicBezTo>
                  <a:lnTo>
                    <a:pt x="7133735" y="1443629"/>
                  </a:lnTo>
                  <a:cubicBezTo>
                    <a:pt x="7133687" y="1443505"/>
                    <a:pt x="7133630" y="1443380"/>
                    <a:pt x="7133581" y="1443246"/>
                  </a:cubicBezTo>
                  <a:cubicBezTo>
                    <a:pt x="7133564" y="1443174"/>
                    <a:pt x="7133541" y="1443104"/>
                    <a:pt x="7133514" y="1443035"/>
                  </a:cubicBezTo>
                  <a:lnTo>
                    <a:pt x="7133399" y="1442661"/>
                  </a:lnTo>
                  <a:cubicBezTo>
                    <a:pt x="7133399" y="1442546"/>
                    <a:pt x="7133322" y="1442431"/>
                    <a:pt x="7133294" y="1442306"/>
                  </a:cubicBezTo>
                  <a:lnTo>
                    <a:pt x="7133169" y="1441817"/>
                  </a:lnTo>
                  <a:cubicBezTo>
                    <a:pt x="7133169" y="1441664"/>
                    <a:pt x="7133083" y="1441510"/>
                    <a:pt x="7133054" y="1441366"/>
                  </a:cubicBezTo>
                  <a:cubicBezTo>
                    <a:pt x="7133025" y="1441222"/>
                    <a:pt x="7133054" y="1441203"/>
                    <a:pt x="7133006" y="1441117"/>
                  </a:cubicBezTo>
                  <a:lnTo>
                    <a:pt x="7132939" y="1440752"/>
                  </a:lnTo>
                  <a:cubicBezTo>
                    <a:pt x="7132939" y="1440637"/>
                    <a:pt x="7132891" y="1440522"/>
                    <a:pt x="7132872" y="1440398"/>
                  </a:cubicBezTo>
                  <a:lnTo>
                    <a:pt x="7132872" y="1440120"/>
                  </a:lnTo>
                  <a:lnTo>
                    <a:pt x="7132824" y="1439774"/>
                  </a:lnTo>
                  <a:cubicBezTo>
                    <a:pt x="7132824" y="1439659"/>
                    <a:pt x="7132824" y="1439535"/>
                    <a:pt x="7132824" y="1439419"/>
                  </a:cubicBezTo>
                  <a:cubicBezTo>
                    <a:pt x="7132824" y="1439304"/>
                    <a:pt x="7132824" y="1439247"/>
                    <a:pt x="7132824" y="1439161"/>
                  </a:cubicBezTo>
                  <a:lnTo>
                    <a:pt x="7132824" y="1438767"/>
                  </a:lnTo>
                  <a:cubicBezTo>
                    <a:pt x="7132824" y="1438662"/>
                    <a:pt x="7132824" y="1438556"/>
                    <a:pt x="7132824" y="1438451"/>
                  </a:cubicBezTo>
                  <a:cubicBezTo>
                    <a:pt x="7132819" y="1438361"/>
                    <a:pt x="7132819" y="1438272"/>
                    <a:pt x="7132824" y="1438182"/>
                  </a:cubicBezTo>
                  <a:lnTo>
                    <a:pt x="7132824" y="1437453"/>
                  </a:lnTo>
                  <a:cubicBezTo>
                    <a:pt x="7132824" y="1437329"/>
                    <a:pt x="7132824" y="1437204"/>
                    <a:pt x="7132824" y="1437089"/>
                  </a:cubicBezTo>
                  <a:lnTo>
                    <a:pt x="7132824" y="1436485"/>
                  </a:lnTo>
                  <a:cubicBezTo>
                    <a:pt x="7132824" y="1436351"/>
                    <a:pt x="7132824" y="1436216"/>
                    <a:pt x="7132872" y="1436082"/>
                  </a:cubicBezTo>
                  <a:lnTo>
                    <a:pt x="7132948" y="1435507"/>
                  </a:lnTo>
                  <a:cubicBezTo>
                    <a:pt x="7132948" y="1435392"/>
                    <a:pt x="7132948" y="1435267"/>
                    <a:pt x="7133016" y="1435152"/>
                  </a:cubicBezTo>
                  <a:lnTo>
                    <a:pt x="7133131" y="1434538"/>
                  </a:lnTo>
                  <a:cubicBezTo>
                    <a:pt x="7133131" y="1434394"/>
                    <a:pt x="7133198" y="1434250"/>
                    <a:pt x="7133236" y="1434116"/>
                  </a:cubicBezTo>
                  <a:lnTo>
                    <a:pt x="7133380" y="1433569"/>
                  </a:lnTo>
                  <a:cubicBezTo>
                    <a:pt x="7133380" y="1433426"/>
                    <a:pt x="7133457" y="1433291"/>
                    <a:pt x="7133505" y="1433157"/>
                  </a:cubicBezTo>
                  <a:lnTo>
                    <a:pt x="7133677" y="1432610"/>
                  </a:lnTo>
                  <a:cubicBezTo>
                    <a:pt x="7133735" y="1432467"/>
                    <a:pt x="7133792" y="1432323"/>
                    <a:pt x="7133840" y="1432188"/>
                  </a:cubicBezTo>
                  <a:lnTo>
                    <a:pt x="7134032" y="1431699"/>
                  </a:lnTo>
                  <a:lnTo>
                    <a:pt x="7162947" y="1363810"/>
                  </a:lnTo>
                  <a:close/>
                  <a:moveTo>
                    <a:pt x="7567441" y="1586792"/>
                  </a:moveTo>
                  <a:lnTo>
                    <a:pt x="7564334" y="1586792"/>
                  </a:lnTo>
                  <a:lnTo>
                    <a:pt x="7564334" y="1442661"/>
                  </a:lnTo>
                  <a:cubicBezTo>
                    <a:pt x="7564334" y="1441028"/>
                    <a:pt x="7563013" y="1439703"/>
                    <a:pt x="7561380" y="1439698"/>
                  </a:cubicBezTo>
                  <a:lnTo>
                    <a:pt x="7552576" y="1439698"/>
                  </a:lnTo>
                  <a:lnTo>
                    <a:pt x="7555962" y="1431776"/>
                  </a:lnTo>
                  <a:lnTo>
                    <a:pt x="7567470" y="1431776"/>
                  </a:lnTo>
                  <a:close/>
                  <a:moveTo>
                    <a:pt x="7501125" y="1449719"/>
                  </a:moveTo>
                  <a:lnTo>
                    <a:pt x="7501259" y="1449508"/>
                  </a:lnTo>
                  <a:cubicBezTo>
                    <a:pt x="7501375" y="1449326"/>
                    <a:pt x="7501480" y="1449144"/>
                    <a:pt x="7501614" y="1448904"/>
                  </a:cubicBezTo>
                  <a:lnTo>
                    <a:pt x="7501672" y="1448818"/>
                  </a:lnTo>
                  <a:lnTo>
                    <a:pt x="7501816" y="1448568"/>
                  </a:lnTo>
                  <a:cubicBezTo>
                    <a:pt x="7501940" y="1448338"/>
                    <a:pt x="7502056" y="1448108"/>
                    <a:pt x="7502209" y="1447801"/>
                  </a:cubicBezTo>
                  <a:lnTo>
                    <a:pt x="7502314" y="1447590"/>
                  </a:lnTo>
                  <a:cubicBezTo>
                    <a:pt x="7502477" y="1447255"/>
                    <a:pt x="7502631" y="1446929"/>
                    <a:pt x="7502775" y="1446631"/>
                  </a:cubicBezTo>
                  <a:lnTo>
                    <a:pt x="7503197" y="1445672"/>
                  </a:lnTo>
                  <a:lnTo>
                    <a:pt x="7503312" y="1445672"/>
                  </a:lnTo>
                  <a:cubicBezTo>
                    <a:pt x="7503388" y="1445883"/>
                    <a:pt x="7503475" y="1446104"/>
                    <a:pt x="7503561" y="1446324"/>
                  </a:cubicBezTo>
                  <a:lnTo>
                    <a:pt x="7503868" y="1447034"/>
                  </a:lnTo>
                  <a:cubicBezTo>
                    <a:pt x="7503993" y="1447312"/>
                    <a:pt x="7504127" y="1447590"/>
                    <a:pt x="7504309" y="1447993"/>
                  </a:cubicBezTo>
                  <a:lnTo>
                    <a:pt x="7504616" y="1448597"/>
                  </a:lnTo>
                  <a:cubicBezTo>
                    <a:pt x="7504760" y="1448856"/>
                    <a:pt x="7504913" y="1449115"/>
                    <a:pt x="7505086" y="1449403"/>
                  </a:cubicBezTo>
                  <a:lnTo>
                    <a:pt x="7505153" y="1449499"/>
                  </a:lnTo>
                  <a:lnTo>
                    <a:pt x="7505354" y="1449834"/>
                  </a:lnTo>
                  <a:close/>
                  <a:moveTo>
                    <a:pt x="7498152" y="1487447"/>
                  </a:moveTo>
                  <a:lnTo>
                    <a:pt x="7498152" y="1455646"/>
                  </a:lnTo>
                  <a:lnTo>
                    <a:pt x="7510840" y="1455646"/>
                  </a:lnTo>
                  <a:lnTo>
                    <a:pt x="7511051" y="1455799"/>
                  </a:lnTo>
                  <a:lnTo>
                    <a:pt x="7511387" y="1456049"/>
                  </a:lnTo>
                  <a:cubicBezTo>
                    <a:pt x="7511751" y="1456308"/>
                    <a:pt x="7512125" y="1456538"/>
                    <a:pt x="7512547" y="1456806"/>
                  </a:cubicBezTo>
                  <a:lnTo>
                    <a:pt x="7512729" y="1456922"/>
                  </a:lnTo>
                  <a:cubicBezTo>
                    <a:pt x="7513190" y="1457190"/>
                    <a:pt x="7513688" y="1457449"/>
                    <a:pt x="7514120" y="1457679"/>
                  </a:cubicBezTo>
                  <a:lnTo>
                    <a:pt x="7514455" y="1457833"/>
                  </a:lnTo>
                  <a:lnTo>
                    <a:pt x="7514600" y="1457900"/>
                  </a:lnTo>
                  <a:lnTo>
                    <a:pt x="7515559" y="1458331"/>
                  </a:lnTo>
                  <a:lnTo>
                    <a:pt x="7516028" y="1458513"/>
                  </a:lnTo>
                  <a:lnTo>
                    <a:pt x="7516172" y="1458561"/>
                  </a:lnTo>
                  <a:cubicBezTo>
                    <a:pt x="7516460" y="1458677"/>
                    <a:pt x="7516757" y="1458782"/>
                    <a:pt x="7517045" y="1458878"/>
                  </a:cubicBezTo>
                  <a:lnTo>
                    <a:pt x="7517620" y="1459051"/>
                  </a:lnTo>
                  <a:lnTo>
                    <a:pt x="7517726" y="1459051"/>
                  </a:lnTo>
                  <a:cubicBezTo>
                    <a:pt x="7518013" y="1459137"/>
                    <a:pt x="7518291" y="1459213"/>
                    <a:pt x="7518579" y="1459281"/>
                  </a:cubicBezTo>
                  <a:lnTo>
                    <a:pt x="7519289" y="1459444"/>
                  </a:lnTo>
                  <a:lnTo>
                    <a:pt x="7519519" y="1459492"/>
                  </a:lnTo>
                  <a:lnTo>
                    <a:pt x="7519519" y="1487418"/>
                  </a:lnTo>
                  <a:close/>
                  <a:moveTo>
                    <a:pt x="7494479" y="1493268"/>
                  </a:moveTo>
                  <a:cubicBezTo>
                    <a:pt x="7493162" y="1493602"/>
                    <a:pt x="7492238" y="1494786"/>
                    <a:pt x="7492235" y="1496145"/>
                  </a:cubicBezTo>
                  <a:lnTo>
                    <a:pt x="7492235" y="1533864"/>
                  </a:lnTo>
                  <a:cubicBezTo>
                    <a:pt x="7492230" y="1535495"/>
                    <a:pt x="7493548" y="1536822"/>
                    <a:pt x="7495179" y="1536827"/>
                  </a:cubicBezTo>
                  <a:cubicBezTo>
                    <a:pt x="7495182" y="1536827"/>
                    <a:pt x="7495186" y="1536827"/>
                    <a:pt x="7495189" y="1536827"/>
                  </a:cubicBezTo>
                  <a:lnTo>
                    <a:pt x="7497184" y="1536827"/>
                  </a:lnTo>
                  <a:cubicBezTo>
                    <a:pt x="7496030" y="1537262"/>
                    <a:pt x="7495266" y="1538366"/>
                    <a:pt x="7495266" y="1539598"/>
                  </a:cubicBezTo>
                  <a:lnTo>
                    <a:pt x="7495266" y="1552152"/>
                  </a:lnTo>
                  <a:cubicBezTo>
                    <a:pt x="7496831" y="1552593"/>
                    <a:pt x="7497742" y="1554219"/>
                    <a:pt x="7497301" y="1555784"/>
                  </a:cubicBezTo>
                  <a:cubicBezTo>
                    <a:pt x="7497023" y="1556771"/>
                    <a:pt x="7496252" y="1557542"/>
                    <a:pt x="7495266" y="1557820"/>
                  </a:cubicBezTo>
                  <a:lnTo>
                    <a:pt x="7495266" y="1576684"/>
                  </a:lnTo>
                  <a:cubicBezTo>
                    <a:pt x="7495271" y="1578317"/>
                    <a:pt x="7496596" y="1579637"/>
                    <a:pt x="7498229" y="1579637"/>
                  </a:cubicBezTo>
                  <a:lnTo>
                    <a:pt x="7550975" y="1579637"/>
                  </a:lnTo>
                  <a:cubicBezTo>
                    <a:pt x="7552606" y="1579637"/>
                    <a:pt x="7553929" y="1578315"/>
                    <a:pt x="7553929" y="1576684"/>
                  </a:cubicBezTo>
                  <a:lnTo>
                    <a:pt x="7553929" y="1557820"/>
                  </a:lnTo>
                  <a:cubicBezTo>
                    <a:pt x="7552364" y="1557379"/>
                    <a:pt x="7551452" y="1555753"/>
                    <a:pt x="7551893" y="1554188"/>
                  </a:cubicBezTo>
                  <a:cubicBezTo>
                    <a:pt x="7552171" y="1553201"/>
                    <a:pt x="7552942" y="1552430"/>
                    <a:pt x="7553929" y="1552152"/>
                  </a:cubicBezTo>
                  <a:lnTo>
                    <a:pt x="7553929" y="1539598"/>
                  </a:lnTo>
                  <a:cubicBezTo>
                    <a:pt x="7553931" y="1538365"/>
                    <a:pt x="7553166" y="1537260"/>
                    <a:pt x="7552011" y="1536827"/>
                  </a:cubicBezTo>
                  <a:lnTo>
                    <a:pt x="7554888" y="1536827"/>
                  </a:lnTo>
                  <a:cubicBezTo>
                    <a:pt x="7556524" y="1536827"/>
                    <a:pt x="7557851" y="1535500"/>
                    <a:pt x="7557851" y="1533864"/>
                  </a:cubicBezTo>
                  <a:lnTo>
                    <a:pt x="7557851" y="1496145"/>
                  </a:lnTo>
                  <a:cubicBezTo>
                    <a:pt x="7556262" y="1495800"/>
                    <a:pt x="7555254" y="1494232"/>
                    <a:pt x="7555599" y="1492643"/>
                  </a:cubicBezTo>
                  <a:cubicBezTo>
                    <a:pt x="7555844" y="1491516"/>
                    <a:pt x="7556724" y="1490636"/>
                    <a:pt x="7557851" y="1490391"/>
                  </a:cubicBezTo>
                  <a:lnTo>
                    <a:pt x="7557851" y="1452673"/>
                  </a:lnTo>
                  <a:cubicBezTo>
                    <a:pt x="7557851" y="1451036"/>
                    <a:pt x="7556524" y="1449710"/>
                    <a:pt x="7554888" y="1449710"/>
                  </a:cubicBezTo>
                  <a:lnTo>
                    <a:pt x="7547983" y="1449710"/>
                  </a:lnTo>
                  <a:cubicBezTo>
                    <a:pt x="7548619" y="1448712"/>
                    <a:pt x="7549171" y="1447663"/>
                    <a:pt x="7549632" y="1446574"/>
                  </a:cubicBezTo>
                  <a:lnTo>
                    <a:pt x="7550054" y="1445615"/>
                  </a:lnTo>
                  <a:lnTo>
                    <a:pt x="7558407" y="1445615"/>
                  </a:lnTo>
                  <a:lnTo>
                    <a:pt x="7558407" y="1586801"/>
                  </a:lnTo>
                  <a:lnTo>
                    <a:pt x="7492168" y="1586801"/>
                  </a:lnTo>
                  <a:lnTo>
                    <a:pt x="7492168" y="1457756"/>
                  </a:lnTo>
                  <a:lnTo>
                    <a:pt x="7492226" y="1457756"/>
                  </a:lnTo>
                  <a:lnTo>
                    <a:pt x="7492226" y="1490458"/>
                  </a:lnTo>
                  <a:cubicBezTo>
                    <a:pt x="7492245" y="1491808"/>
                    <a:pt x="7493177" y="1492972"/>
                    <a:pt x="7494489" y="1493287"/>
                  </a:cubicBezTo>
                  <a:close/>
                  <a:moveTo>
                    <a:pt x="7525043" y="1535340"/>
                  </a:moveTo>
                  <a:cubicBezTo>
                    <a:pt x="7525388" y="1535935"/>
                    <a:pt x="7525931" y="1536390"/>
                    <a:pt x="7526577" y="1536625"/>
                  </a:cubicBezTo>
                  <a:lnTo>
                    <a:pt x="7523518" y="1536626"/>
                  </a:lnTo>
                  <a:cubicBezTo>
                    <a:pt x="7524157" y="1536392"/>
                    <a:pt x="7524696" y="1535945"/>
                    <a:pt x="7525043" y="1535360"/>
                  </a:cubicBezTo>
                  <a:close/>
                  <a:moveTo>
                    <a:pt x="7551944" y="1499099"/>
                  </a:moveTo>
                  <a:lnTo>
                    <a:pt x="7551944" y="1530900"/>
                  </a:lnTo>
                  <a:lnTo>
                    <a:pt x="7530548" y="1530900"/>
                  </a:lnTo>
                  <a:lnTo>
                    <a:pt x="7530548" y="1499099"/>
                  </a:lnTo>
                  <a:close/>
                  <a:moveTo>
                    <a:pt x="7519538" y="1499099"/>
                  </a:moveTo>
                  <a:lnTo>
                    <a:pt x="7519538" y="1530900"/>
                  </a:lnTo>
                  <a:lnTo>
                    <a:pt x="7498152" y="1530900"/>
                  </a:lnTo>
                  <a:lnTo>
                    <a:pt x="7498152" y="1499099"/>
                  </a:lnTo>
                  <a:close/>
                  <a:moveTo>
                    <a:pt x="7501202" y="1549198"/>
                  </a:moveTo>
                  <a:lnTo>
                    <a:pt x="7501202" y="1542562"/>
                  </a:lnTo>
                  <a:lnTo>
                    <a:pt x="7548050" y="1542562"/>
                  </a:lnTo>
                  <a:lnTo>
                    <a:pt x="7548050" y="1549198"/>
                  </a:lnTo>
                  <a:close/>
                  <a:moveTo>
                    <a:pt x="7548050" y="1560793"/>
                  </a:moveTo>
                  <a:lnTo>
                    <a:pt x="7548050" y="1573730"/>
                  </a:lnTo>
                  <a:lnTo>
                    <a:pt x="7501202" y="1573730"/>
                  </a:lnTo>
                  <a:lnTo>
                    <a:pt x="7501202" y="1560793"/>
                  </a:lnTo>
                  <a:close/>
                  <a:moveTo>
                    <a:pt x="7525091" y="1494620"/>
                  </a:moveTo>
                  <a:cubicBezTo>
                    <a:pt x="7524339" y="1494841"/>
                    <a:pt x="7523550" y="1494411"/>
                    <a:pt x="7523330" y="1493659"/>
                  </a:cubicBezTo>
                  <a:cubicBezTo>
                    <a:pt x="7523109" y="1492907"/>
                    <a:pt x="7523539" y="1492118"/>
                    <a:pt x="7524291" y="1491897"/>
                  </a:cubicBezTo>
                  <a:cubicBezTo>
                    <a:pt x="7524553" y="1491820"/>
                    <a:pt x="7524830" y="1491820"/>
                    <a:pt x="7525092" y="1491897"/>
                  </a:cubicBezTo>
                  <a:cubicBezTo>
                    <a:pt x="7525499" y="1492569"/>
                    <a:pt x="7526153" y="1493054"/>
                    <a:pt x="7526914" y="1493249"/>
                  </a:cubicBezTo>
                  <a:cubicBezTo>
                    <a:pt x="7526120" y="1493443"/>
                    <a:pt x="7525443" y="1493957"/>
                    <a:pt x="7525043" y="1494668"/>
                  </a:cubicBezTo>
                  <a:close/>
                  <a:moveTo>
                    <a:pt x="7530596" y="1487418"/>
                  </a:moveTo>
                  <a:lnTo>
                    <a:pt x="7530596" y="1459904"/>
                  </a:lnTo>
                  <a:lnTo>
                    <a:pt x="7531325" y="1459904"/>
                  </a:lnTo>
                  <a:cubicBezTo>
                    <a:pt x="7531473" y="1459894"/>
                    <a:pt x="7531620" y="1459875"/>
                    <a:pt x="7531766" y="1459846"/>
                  </a:cubicBezTo>
                  <a:lnTo>
                    <a:pt x="7532063" y="1459846"/>
                  </a:lnTo>
                  <a:cubicBezTo>
                    <a:pt x="7532437" y="1459846"/>
                    <a:pt x="7532802" y="1459760"/>
                    <a:pt x="7533166" y="1459693"/>
                  </a:cubicBezTo>
                  <a:lnTo>
                    <a:pt x="7533703" y="1459588"/>
                  </a:lnTo>
                  <a:lnTo>
                    <a:pt x="7534144" y="1459492"/>
                  </a:lnTo>
                  <a:cubicBezTo>
                    <a:pt x="7534422" y="1459434"/>
                    <a:pt x="7534710" y="1459377"/>
                    <a:pt x="7534988" y="1459300"/>
                  </a:cubicBezTo>
                  <a:lnTo>
                    <a:pt x="7535554" y="1459137"/>
                  </a:lnTo>
                  <a:lnTo>
                    <a:pt x="7535985" y="1459003"/>
                  </a:lnTo>
                  <a:cubicBezTo>
                    <a:pt x="7536244" y="1458926"/>
                    <a:pt x="7536503" y="1458849"/>
                    <a:pt x="7536762" y="1458753"/>
                  </a:cubicBezTo>
                  <a:lnTo>
                    <a:pt x="7537328" y="1458542"/>
                  </a:lnTo>
                  <a:lnTo>
                    <a:pt x="7537731" y="1458379"/>
                  </a:lnTo>
                  <a:cubicBezTo>
                    <a:pt x="7537980" y="1458274"/>
                    <a:pt x="7538239" y="1458178"/>
                    <a:pt x="7538488" y="1458063"/>
                  </a:cubicBezTo>
                  <a:lnTo>
                    <a:pt x="7539045" y="1457794"/>
                  </a:lnTo>
                  <a:lnTo>
                    <a:pt x="7539390" y="1457622"/>
                  </a:lnTo>
                  <a:cubicBezTo>
                    <a:pt x="7539649" y="1457497"/>
                    <a:pt x="7539898" y="1457372"/>
                    <a:pt x="7540147" y="1457228"/>
                  </a:cubicBezTo>
                  <a:lnTo>
                    <a:pt x="7540714" y="1456893"/>
                  </a:lnTo>
                  <a:lnTo>
                    <a:pt x="7541001" y="1456710"/>
                  </a:lnTo>
                  <a:cubicBezTo>
                    <a:pt x="7541250" y="1456567"/>
                    <a:pt x="7541500" y="1456413"/>
                    <a:pt x="7541740" y="1456250"/>
                  </a:cubicBezTo>
                  <a:lnTo>
                    <a:pt x="7542258" y="1455886"/>
                  </a:lnTo>
                  <a:lnTo>
                    <a:pt x="7542516" y="1455694"/>
                  </a:lnTo>
                  <a:lnTo>
                    <a:pt x="7551991" y="1455694"/>
                  </a:lnTo>
                  <a:lnTo>
                    <a:pt x="7551991" y="1487495"/>
                  </a:lnTo>
                  <a:close/>
                  <a:moveTo>
                    <a:pt x="7486309" y="1459607"/>
                  </a:moveTo>
                  <a:lnTo>
                    <a:pt x="7486309" y="1586753"/>
                  </a:lnTo>
                  <a:lnTo>
                    <a:pt x="7483623" y="1586753"/>
                  </a:lnTo>
                  <a:lnTo>
                    <a:pt x="7483623" y="1459962"/>
                  </a:lnTo>
                  <a:cubicBezTo>
                    <a:pt x="7484507" y="1459913"/>
                    <a:pt x="7485387" y="1459814"/>
                    <a:pt x="7486260" y="1459664"/>
                  </a:cubicBezTo>
                  <a:close/>
                  <a:moveTo>
                    <a:pt x="7544243" y="1444262"/>
                  </a:moveTo>
                  <a:lnTo>
                    <a:pt x="7544243" y="1444262"/>
                  </a:lnTo>
                  <a:cubicBezTo>
                    <a:pt x="7541716" y="1450192"/>
                    <a:pt x="7535891" y="1454039"/>
                    <a:pt x="7529445" y="1454035"/>
                  </a:cubicBezTo>
                  <a:lnTo>
                    <a:pt x="7523988" y="1454035"/>
                  </a:lnTo>
                  <a:cubicBezTo>
                    <a:pt x="7523585" y="1454035"/>
                    <a:pt x="7523192" y="1454035"/>
                    <a:pt x="7522751" y="1454035"/>
                  </a:cubicBezTo>
                  <a:cubicBezTo>
                    <a:pt x="7522310" y="1454035"/>
                    <a:pt x="7521926" y="1453958"/>
                    <a:pt x="7521514" y="1453891"/>
                  </a:cubicBezTo>
                  <a:cubicBezTo>
                    <a:pt x="7519094" y="1453536"/>
                    <a:pt x="7516794" y="1452613"/>
                    <a:pt x="7514801" y="1451196"/>
                  </a:cubicBezTo>
                  <a:cubicBezTo>
                    <a:pt x="7514465" y="1450956"/>
                    <a:pt x="7514139" y="1450707"/>
                    <a:pt x="7513842" y="1450439"/>
                  </a:cubicBezTo>
                  <a:cubicBezTo>
                    <a:pt x="7511260" y="1448298"/>
                    <a:pt x="7509399" y="1445415"/>
                    <a:pt x="7508510" y="1442181"/>
                  </a:cubicBezTo>
                  <a:lnTo>
                    <a:pt x="7508510" y="1441874"/>
                  </a:lnTo>
                  <a:lnTo>
                    <a:pt x="7508375" y="1441673"/>
                  </a:lnTo>
                  <a:cubicBezTo>
                    <a:pt x="7508102" y="1440513"/>
                    <a:pt x="7507957" y="1439326"/>
                    <a:pt x="7507944" y="1438134"/>
                  </a:cubicBezTo>
                  <a:lnTo>
                    <a:pt x="7507944" y="1437952"/>
                  </a:lnTo>
                  <a:cubicBezTo>
                    <a:pt x="7507944" y="1437559"/>
                    <a:pt x="7507944" y="1437175"/>
                    <a:pt x="7507944" y="1436792"/>
                  </a:cubicBezTo>
                  <a:lnTo>
                    <a:pt x="7507944" y="1436696"/>
                  </a:lnTo>
                  <a:cubicBezTo>
                    <a:pt x="7507944" y="1436609"/>
                    <a:pt x="7507944" y="1436523"/>
                    <a:pt x="7507944" y="1436399"/>
                  </a:cubicBezTo>
                  <a:cubicBezTo>
                    <a:pt x="7507944" y="1436101"/>
                    <a:pt x="7508001" y="1435794"/>
                    <a:pt x="7508049" y="1435507"/>
                  </a:cubicBezTo>
                  <a:cubicBezTo>
                    <a:pt x="7508049" y="1435411"/>
                    <a:pt x="7508049" y="1435324"/>
                    <a:pt x="7508107" y="1435229"/>
                  </a:cubicBezTo>
                  <a:lnTo>
                    <a:pt x="7508203" y="1434749"/>
                  </a:lnTo>
                  <a:cubicBezTo>
                    <a:pt x="7508203" y="1434576"/>
                    <a:pt x="7508270" y="1434404"/>
                    <a:pt x="7508308" y="1434222"/>
                  </a:cubicBezTo>
                  <a:cubicBezTo>
                    <a:pt x="7508347" y="1434039"/>
                    <a:pt x="7508375" y="1433982"/>
                    <a:pt x="7508414" y="1433867"/>
                  </a:cubicBezTo>
                  <a:lnTo>
                    <a:pt x="7508557" y="1433358"/>
                  </a:lnTo>
                  <a:lnTo>
                    <a:pt x="7508673" y="1432956"/>
                  </a:lnTo>
                  <a:lnTo>
                    <a:pt x="7508816" y="1432601"/>
                  </a:lnTo>
                  <a:lnTo>
                    <a:pt x="7508999" y="1432102"/>
                  </a:lnTo>
                  <a:cubicBezTo>
                    <a:pt x="7509047" y="1431968"/>
                    <a:pt x="7509095" y="1431834"/>
                    <a:pt x="7509152" y="1431699"/>
                  </a:cubicBezTo>
                  <a:lnTo>
                    <a:pt x="7538057" y="1363849"/>
                  </a:lnTo>
                  <a:lnTo>
                    <a:pt x="7578489" y="1363849"/>
                  </a:lnTo>
                  <a:close/>
                  <a:moveTo>
                    <a:pt x="7497375" y="1444262"/>
                  </a:moveTo>
                  <a:lnTo>
                    <a:pt x="7497375" y="1444262"/>
                  </a:lnTo>
                  <a:cubicBezTo>
                    <a:pt x="7497163" y="1444764"/>
                    <a:pt x="7496922" y="1445254"/>
                    <a:pt x="7496656" y="1445730"/>
                  </a:cubicBezTo>
                  <a:cubicBezTo>
                    <a:pt x="7496474" y="1446056"/>
                    <a:pt x="7496272" y="1446382"/>
                    <a:pt x="7496071" y="1446689"/>
                  </a:cubicBezTo>
                  <a:cubicBezTo>
                    <a:pt x="7494195" y="1449574"/>
                    <a:pt x="7491446" y="1451785"/>
                    <a:pt x="7488226" y="1452999"/>
                  </a:cubicBezTo>
                  <a:cubicBezTo>
                    <a:pt x="7486421" y="1453680"/>
                    <a:pt x="7484507" y="1454028"/>
                    <a:pt x="7482577" y="1454025"/>
                  </a:cubicBezTo>
                  <a:lnTo>
                    <a:pt x="7477121" y="1454025"/>
                  </a:lnTo>
                  <a:cubicBezTo>
                    <a:pt x="7468244" y="1454033"/>
                    <a:pt x="7461042" y="1446843"/>
                    <a:pt x="7461034" y="1437966"/>
                  </a:cubicBezTo>
                  <a:cubicBezTo>
                    <a:pt x="7461032" y="1435810"/>
                    <a:pt x="7461464" y="1433675"/>
                    <a:pt x="7462304" y="1431690"/>
                  </a:cubicBezTo>
                  <a:lnTo>
                    <a:pt x="7491228" y="1363791"/>
                  </a:lnTo>
                  <a:lnTo>
                    <a:pt x="7531660" y="1363791"/>
                  </a:lnTo>
                  <a:close/>
                  <a:moveTo>
                    <a:pt x="7471300" y="1592690"/>
                  </a:moveTo>
                  <a:lnTo>
                    <a:pt x="7579937" y="1592690"/>
                  </a:lnTo>
                  <a:lnTo>
                    <a:pt x="7579937" y="1593745"/>
                  </a:lnTo>
                  <a:lnTo>
                    <a:pt x="7471300" y="1593745"/>
                  </a:lnTo>
                  <a:close/>
                  <a:moveTo>
                    <a:pt x="7442529" y="1357874"/>
                  </a:moveTo>
                  <a:lnTo>
                    <a:pt x="7116348" y="1357874"/>
                  </a:lnTo>
                  <a:lnTo>
                    <a:pt x="7116348" y="1353165"/>
                  </a:lnTo>
                  <a:lnTo>
                    <a:pt x="7579937" y="1353165"/>
                  </a:lnTo>
                  <a:lnTo>
                    <a:pt x="7579937" y="1357874"/>
                  </a:lnTo>
                  <a:close/>
                  <a:moveTo>
                    <a:pt x="7156512" y="1363791"/>
                  </a:moveTo>
                  <a:lnTo>
                    <a:pt x="7122236" y="1444243"/>
                  </a:lnTo>
                  <a:cubicBezTo>
                    <a:pt x="7119714" y="1450179"/>
                    <a:pt x="7113887" y="1454031"/>
                    <a:pt x="7107438" y="1454025"/>
                  </a:cubicBezTo>
                  <a:lnTo>
                    <a:pt x="7101972" y="1454025"/>
                  </a:lnTo>
                  <a:lnTo>
                    <a:pt x="7101013" y="1454025"/>
                  </a:lnTo>
                  <a:cubicBezTo>
                    <a:pt x="7097177" y="1453823"/>
                    <a:pt x="7093547" y="1452223"/>
                    <a:pt x="7090809" y="1449528"/>
                  </a:cubicBezTo>
                  <a:lnTo>
                    <a:pt x="7090684" y="1449403"/>
                  </a:lnTo>
                  <a:lnTo>
                    <a:pt x="7090186" y="1448895"/>
                  </a:lnTo>
                  <a:cubicBezTo>
                    <a:pt x="7089745" y="1448416"/>
                    <a:pt x="7089335" y="1447910"/>
                    <a:pt x="7088958" y="1447379"/>
                  </a:cubicBezTo>
                  <a:cubicBezTo>
                    <a:pt x="7085651" y="1442955"/>
                    <a:pt x="7084977" y="1437095"/>
                    <a:pt x="7087194" y="1432035"/>
                  </a:cubicBezTo>
                  <a:lnTo>
                    <a:pt x="7089275" y="1427154"/>
                  </a:lnTo>
                  <a:cubicBezTo>
                    <a:pt x="7089391" y="1426885"/>
                    <a:pt x="7089466" y="1426601"/>
                    <a:pt x="7089495" y="1426310"/>
                  </a:cubicBezTo>
                  <a:lnTo>
                    <a:pt x="7116098" y="1363858"/>
                  </a:lnTo>
                  <a:close/>
                  <a:moveTo>
                    <a:pt x="7015766" y="1573816"/>
                  </a:moveTo>
                  <a:lnTo>
                    <a:pt x="7015766" y="1589880"/>
                  </a:lnTo>
                  <a:lnTo>
                    <a:pt x="7007135" y="1589880"/>
                  </a:lnTo>
                  <a:lnTo>
                    <a:pt x="7007135" y="1573816"/>
                  </a:lnTo>
                  <a:close/>
                  <a:moveTo>
                    <a:pt x="7879276" y="1049454"/>
                  </a:moveTo>
                  <a:lnTo>
                    <a:pt x="7856557" y="1038377"/>
                  </a:lnTo>
                  <a:lnTo>
                    <a:pt x="8118532" y="952228"/>
                  </a:lnTo>
                  <a:lnTo>
                    <a:pt x="8129743" y="967084"/>
                  </a:lnTo>
                  <a:close/>
                  <a:moveTo>
                    <a:pt x="7891196" y="1055285"/>
                  </a:moveTo>
                  <a:lnTo>
                    <a:pt x="7886900" y="1053175"/>
                  </a:lnTo>
                  <a:lnTo>
                    <a:pt x="8133559" y="972061"/>
                  </a:lnTo>
                  <a:lnTo>
                    <a:pt x="8135679" y="974881"/>
                  </a:lnTo>
                  <a:close/>
                  <a:moveTo>
                    <a:pt x="7951452" y="1068538"/>
                  </a:moveTo>
                  <a:lnTo>
                    <a:pt x="7951452" y="1066467"/>
                  </a:lnTo>
                  <a:lnTo>
                    <a:pt x="8154418" y="999719"/>
                  </a:lnTo>
                  <a:lnTo>
                    <a:pt x="8155675" y="1001378"/>
                  </a:lnTo>
                  <a:close/>
                  <a:moveTo>
                    <a:pt x="7961933" y="1089857"/>
                  </a:moveTo>
                  <a:lnTo>
                    <a:pt x="7951452" y="1084736"/>
                  </a:lnTo>
                  <a:lnTo>
                    <a:pt x="7951452" y="1074820"/>
                  </a:lnTo>
                  <a:lnTo>
                    <a:pt x="8159443" y="1006423"/>
                  </a:lnTo>
                  <a:lnTo>
                    <a:pt x="8170644" y="1021278"/>
                  </a:lnTo>
                  <a:close/>
                  <a:moveTo>
                    <a:pt x="7971974" y="1094767"/>
                  </a:moveTo>
                  <a:lnTo>
                    <a:pt x="7969558" y="1093588"/>
                  </a:lnTo>
                  <a:lnTo>
                    <a:pt x="8174414" y="1026217"/>
                  </a:lnTo>
                  <a:lnTo>
                    <a:pt x="8175613" y="1027809"/>
                  </a:lnTo>
                  <a:close/>
                  <a:moveTo>
                    <a:pt x="8002270" y="1109575"/>
                  </a:moveTo>
                  <a:lnTo>
                    <a:pt x="7979598" y="1098498"/>
                  </a:lnTo>
                  <a:lnTo>
                    <a:pt x="8179372" y="1032796"/>
                  </a:lnTo>
                  <a:lnTo>
                    <a:pt x="8190582" y="1047651"/>
                  </a:lnTo>
                  <a:close/>
                  <a:moveTo>
                    <a:pt x="8011610" y="1114140"/>
                  </a:moveTo>
                  <a:lnTo>
                    <a:pt x="8009894" y="1113305"/>
                  </a:lnTo>
                  <a:lnTo>
                    <a:pt x="8194351" y="1052647"/>
                  </a:lnTo>
                  <a:lnTo>
                    <a:pt x="8195196" y="1053769"/>
                  </a:lnTo>
                  <a:close/>
                  <a:moveTo>
                    <a:pt x="7951452" y="1116633"/>
                  </a:moveTo>
                  <a:lnTo>
                    <a:pt x="7951452" y="1091325"/>
                  </a:lnTo>
                  <a:lnTo>
                    <a:pt x="8003239" y="1116633"/>
                  </a:lnTo>
                  <a:close/>
                  <a:moveTo>
                    <a:pt x="7844876" y="1116633"/>
                  </a:moveTo>
                  <a:lnTo>
                    <a:pt x="7844876" y="1065038"/>
                  </a:lnTo>
                  <a:lnTo>
                    <a:pt x="7903529" y="1065038"/>
                  </a:lnTo>
                  <a:lnTo>
                    <a:pt x="7903529" y="1116633"/>
                  </a:lnTo>
                  <a:close/>
                  <a:moveTo>
                    <a:pt x="7909447" y="1116633"/>
                  </a:moveTo>
                  <a:lnTo>
                    <a:pt x="7909447" y="1065038"/>
                  </a:lnTo>
                  <a:lnTo>
                    <a:pt x="7945524" y="1065038"/>
                  </a:lnTo>
                  <a:lnTo>
                    <a:pt x="7945524" y="1116633"/>
                  </a:lnTo>
                  <a:close/>
                  <a:moveTo>
                    <a:pt x="7841912" y="1059092"/>
                  </a:moveTo>
                  <a:cubicBezTo>
                    <a:pt x="7840279" y="1059097"/>
                    <a:pt x="7838958" y="1060422"/>
                    <a:pt x="7838958" y="1062055"/>
                  </a:cubicBezTo>
                  <a:lnTo>
                    <a:pt x="7838958" y="1116604"/>
                  </a:lnTo>
                  <a:lnTo>
                    <a:pt x="7648622" y="1116604"/>
                  </a:lnTo>
                  <a:cubicBezTo>
                    <a:pt x="7646991" y="1116604"/>
                    <a:pt x="7645669" y="1117927"/>
                    <a:pt x="7645669" y="1119558"/>
                  </a:cubicBezTo>
                  <a:cubicBezTo>
                    <a:pt x="7645669" y="1119561"/>
                    <a:pt x="7645669" y="1119564"/>
                    <a:pt x="7645669" y="1119568"/>
                  </a:cubicBezTo>
                  <a:lnTo>
                    <a:pt x="7645669" y="1194544"/>
                  </a:lnTo>
                  <a:cubicBezTo>
                    <a:pt x="7645669" y="1194746"/>
                    <a:pt x="7645688" y="1194949"/>
                    <a:pt x="7645726" y="1195148"/>
                  </a:cubicBezTo>
                  <a:cubicBezTo>
                    <a:pt x="7646014" y="1196511"/>
                    <a:pt x="7647210" y="1197492"/>
                    <a:pt x="7648603" y="1197507"/>
                  </a:cubicBezTo>
                  <a:lnTo>
                    <a:pt x="7691759" y="1197507"/>
                  </a:lnTo>
                  <a:cubicBezTo>
                    <a:pt x="7691693" y="1197751"/>
                    <a:pt x="7691661" y="1198003"/>
                    <a:pt x="7691663" y="1198255"/>
                  </a:cubicBezTo>
                  <a:lnTo>
                    <a:pt x="7691663" y="1281383"/>
                  </a:lnTo>
                  <a:lnTo>
                    <a:pt x="7669606" y="1290014"/>
                  </a:lnTo>
                  <a:lnTo>
                    <a:pt x="7669606" y="1271419"/>
                  </a:lnTo>
                  <a:cubicBezTo>
                    <a:pt x="7669611" y="1269787"/>
                    <a:pt x="7668293" y="1268461"/>
                    <a:pt x="7666662" y="1268455"/>
                  </a:cubicBezTo>
                  <a:cubicBezTo>
                    <a:pt x="7666658" y="1268455"/>
                    <a:pt x="7666655" y="1268455"/>
                    <a:pt x="7666652" y="1268455"/>
                  </a:cubicBezTo>
                  <a:lnTo>
                    <a:pt x="7372080" y="1268455"/>
                  </a:lnTo>
                  <a:lnTo>
                    <a:pt x="7371734" y="1268052"/>
                  </a:lnTo>
                  <a:cubicBezTo>
                    <a:pt x="7371542" y="1267822"/>
                    <a:pt x="7371360" y="1267592"/>
                    <a:pt x="7371159" y="1267372"/>
                  </a:cubicBezTo>
                  <a:cubicBezTo>
                    <a:pt x="7370958" y="1267151"/>
                    <a:pt x="7370574" y="1266729"/>
                    <a:pt x="7370267" y="1266413"/>
                  </a:cubicBezTo>
                  <a:lnTo>
                    <a:pt x="7369922" y="1266048"/>
                  </a:lnTo>
                  <a:cubicBezTo>
                    <a:pt x="7369740" y="1265847"/>
                    <a:pt x="7369557" y="1265655"/>
                    <a:pt x="7369356" y="1265454"/>
                  </a:cubicBezTo>
                  <a:cubicBezTo>
                    <a:pt x="7369155" y="1265252"/>
                    <a:pt x="7368742" y="1264859"/>
                    <a:pt x="7368397" y="1264562"/>
                  </a:cubicBezTo>
                  <a:lnTo>
                    <a:pt x="7368033" y="1264207"/>
                  </a:lnTo>
                  <a:lnTo>
                    <a:pt x="7367438" y="1263651"/>
                  </a:lnTo>
                  <a:cubicBezTo>
                    <a:pt x="7367131" y="1263382"/>
                    <a:pt x="7366824" y="1263113"/>
                    <a:pt x="7366479" y="1262855"/>
                  </a:cubicBezTo>
                  <a:lnTo>
                    <a:pt x="7366038" y="1262471"/>
                  </a:lnTo>
                  <a:cubicBezTo>
                    <a:pt x="7365837" y="1262298"/>
                    <a:pt x="7365635" y="1262126"/>
                    <a:pt x="7365424" y="1261963"/>
                  </a:cubicBezTo>
                  <a:cubicBezTo>
                    <a:pt x="7365213" y="1261800"/>
                    <a:pt x="7364801" y="1261474"/>
                    <a:pt x="7364465" y="1261234"/>
                  </a:cubicBezTo>
                  <a:lnTo>
                    <a:pt x="7363947" y="1260850"/>
                  </a:lnTo>
                  <a:lnTo>
                    <a:pt x="7363343" y="1260390"/>
                  </a:lnTo>
                  <a:lnTo>
                    <a:pt x="7362288" y="1259680"/>
                  </a:lnTo>
                  <a:lnTo>
                    <a:pt x="7361808" y="1259354"/>
                  </a:lnTo>
                  <a:lnTo>
                    <a:pt x="7361195" y="1258951"/>
                  </a:lnTo>
                  <a:cubicBezTo>
                    <a:pt x="7360830" y="1258721"/>
                    <a:pt x="7360457" y="1258501"/>
                    <a:pt x="7360082" y="1258280"/>
                  </a:cubicBezTo>
                  <a:lnTo>
                    <a:pt x="7359584" y="1257983"/>
                  </a:lnTo>
                  <a:lnTo>
                    <a:pt x="7358980" y="1257628"/>
                  </a:lnTo>
                  <a:lnTo>
                    <a:pt x="7357829" y="1257024"/>
                  </a:lnTo>
                  <a:lnTo>
                    <a:pt x="7357282" y="1256746"/>
                  </a:lnTo>
                  <a:lnTo>
                    <a:pt x="7356697" y="1256439"/>
                  </a:lnTo>
                  <a:cubicBezTo>
                    <a:pt x="7356256" y="1256228"/>
                    <a:pt x="7355805" y="1256036"/>
                    <a:pt x="7355364" y="1255835"/>
                  </a:cubicBezTo>
                  <a:lnTo>
                    <a:pt x="7354923" y="1255633"/>
                  </a:lnTo>
                  <a:lnTo>
                    <a:pt x="7354348" y="1255384"/>
                  </a:lnTo>
                  <a:lnTo>
                    <a:pt x="7352918" y="1254828"/>
                  </a:lnTo>
                  <a:lnTo>
                    <a:pt x="7352458" y="1254655"/>
                  </a:lnTo>
                  <a:lnTo>
                    <a:pt x="7351940" y="1254463"/>
                  </a:lnTo>
                  <a:cubicBezTo>
                    <a:pt x="7351355" y="1254252"/>
                    <a:pt x="7350770" y="1254070"/>
                    <a:pt x="7350185" y="1253897"/>
                  </a:cubicBezTo>
                  <a:lnTo>
                    <a:pt x="7349936" y="1253811"/>
                  </a:lnTo>
                  <a:lnTo>
                    <a:pt x="7349485" y="1253667"/>
                  </a:lnTo>
                  <a:cubicBezTo>
                    <a:pt x="7348843" y="1253485"/>
                    <a:pt x="7348191" y="1253322"/>
                    <a:pt x="7347567" y="1253159"/>
                  </a:cubicBezTo>
                  <a:lnTo>
                    <a:pt x="7347366" y="1253159"/>
                  </a:lnTo>
                  <a:lnTo>
                    <a:pt x="7346992" y="1253063"/>
                  </a:lnTo>
                  <a:cubicBezTo>
                    <a:pt x="7346263" y="1252900"/>
                    <a:pt x="7345524" y="1252756"/>
                    <a:pt x="7344805" y="1252622"/>
                  </a:cubicBezTo>
                  <a:lnTo>
                    <a:pt x="7344709" y="1252622"/>
                  </a:lnTo>
                  <a:lnTo>
                    <a:pt x="7344441" y="1252622"/>
                  </a:lnTo>
                  <a:cubicBezTo>
                    <a:pt x="7339207" y="1251730"/>
                    <a:pt x="7333860" y="1251730"/>
                    <a:pt x="7328626" y="1252622"/>
                  </a:cubicBezTo>
                  <a:lnTo>
                    <a:pt x="7328416" y="1252622"/>
                  </a:lnTo>
                  <a:cubicBezTo>
                    <a:pt x="7327629" y="1252766"/>
                    <a:pt x="7326843" y="1252919"/>
                    <a:pt x="7326066" y="1253092"/>
                  </a:cubicBezTo>
                  <a:lnTo>
                    <a:pt x="7325788" y="1253168"/>
                  </a:lnTo>
                  <a:lnTo>
                    <a:pt x="7325644" y="1253168"/>
                  </a:lnTo>
                  <a:cubicBezTo>
                    <a:pt x="7324944" y="1253332"/>
                    <a:pt x="7324254" y="1253514"/>
                    <a:pt x="7323553" y="1253715"/>
                  </a:cubicBezTo>
                  <a:lnTo>
                    <a:pt x="7323189" y="1253821"/>
                  </a:lnTo>
                  <a:lnTo>
                    <a:pt x="7322997" y="1253888"/>
                  </a:lnTo>
                  <a:cubicBezTo>
                    <a:pt x="7322354" y="1254080"/>
                    <a:pt x="7321722" y="1254281"/>
                    <a:pt x="7321079" y="1254501"/>
                  </a:cubicBezTo>
                  <a:lnTo>
                    <a:pt x="7320667" y="1254655"/>
                  </a:lnTo>
                  <a:lnTo>
                    <a:pt x="7320418" y="1254751"/>
                  </a:lnTo>
                  <a:cubicBezTo>
                    <a:pt x="7319832" y="1254971"/>
                    <a:pt x="7319247" y="1255182"/>
                    <a:pt x="7318672" y="1255432"/>
                  </a:cubicBezTo>
                  <a:lnTo>
                    <a:pt x="7318202" y="1255633"/>
                  </a:lnTo>
                  <a:lnTo>
                    <a:pt x="7317924" y="1255758"/>
                  </a:lnTo>
                  <a:cubicBezTo>
                    <a:pt x="7317387" y="1255998"/>
                    <a:pt x="7316850" y="1256228"/>
                    <a:pt x="7316323" y="1256487"/>
                  </a:cubicBezTo>
                  <a:lnTo>
                    <a:pt x="7315843" y="1256736"/>
                  </a:lnTo>
                  <a:lnTo>
                    <a:pt x="7315497" y="1256909"/>
                  </a:lnTo>
                  <a:cubicBezTo>
                    <a:pt x="7315009" y="1257158"/>
                    <a:pt x="7314538" y="1257407"/>
                    <a:pt x="7314030" y="1257676"/>
                  </a:cubicBezTo>
                  <a:lnTo>
                    <a:pt x="7313532" y="1257973"/>
                  </a:lnTo>
                  <a:lnTo>
                    <a:pt x="7313091" y="1258232"/>
                  </a:lnTo>
                  <a:cubicBezTo>
                    <a:pt x="7312659" y="1258481"/>
                    <a:pt x="7312237" y="1258731"/>
                    <a:pt x="7311815" y="1258999"/>
                  </a:cubicBezTo>
                  <a:lnTo>
                    <a:pt x="7311316" y="1259335"/>
                  </a:lnTo>
                  <a:lnTo>
                    <a:pt x="7310961" y="1259565"/>
                  </a:lnTo>
                  <a:cubicBezTo>
                    <a:pt x="7310530" y="1259853"/>
                    <a:pt x="7310089" y="1260141"/>
                    <a:pt x="7309676" y="1260447"/>
                  </a:cubicBezTo>
                  <a:lnTo>
                    <a:pt x="7309168" y="1260821"/>
                  </a:lnTo>
                  <a:lnTo>
                    <a:pt x="7308775" y="1261119"/>
                  </a:lnTo>
                  <a:cubicBezTo>
                    <a:pt x="7308382" y="1261416"/>
                    <a:pt x="7307988" y="1261704"/>
                    <a:pt x="7307605" y="1262011"/>
                  </a:cubicBezTo>
                  <a:lnTo>
                    <a:pt x="7307106" y="1262433"/>
                  </a:lnTo>
                  <a:lnTo>
                    <a:pt x="7306819" y="1262672"/>
                  </a:lnTo>
                  <a:cubicBezTo>
                    <a:pt x="7306416" y="1263018"/>
                    <a:pt x="7306013" y="1263353"/>
                    <a:pt x="7305620" y="1263708"/>
                  </a:cubicBezTo>
                  <a:lnTo>
                    <a:pt x="7305140" y="1264149"/>
                  </a:lnTo>
                  <a:lnTo>
                    <a:pt x="7304795" y="1264485"/>
                  </a:lnTo>
                  <a:cubicBezTo>
                    <a:pt x="7304440" y="1264821"/>
                    <a:pt x="7304076" y="1265166"/>
                    <a:pt x="7303730" y="1265521"/>
                  </a:cubicBezTo>
                  <a:cubicBezTo>
                    <a:pt x="7303558" y="1265684"/>
                    <a:pt x="7303404" y="1265856"/>
                    <a:pt x="7303241" y="1266029"/>
                  </a:cubicBezTo>
                  <a:lnTo>
                    <a:pt x="7303002" y="1266278"/>
                  </a:lnTo>
                  <a:cubicBezTo>
                    <a:pt x="7302637" y="1266662"/>
                    <a:pt x="7302273" y="1267045"/>
                    <a:pt x="7301927" y="1267439"/>
                  </a:cubicBezTo>
                  <a:lnTo>
                    <a:pt x="7301458" y="1267985"/>
                  </a:lnTo>
                  <a:lnTo>
                    <a:pt x="7301026" y="1268503"/>
                  </a:lnTo>
                  <a:lnTo>
                    <a:pt x="7147382" y="1268503"/>
                  </a:lnTo>
                  <a:lnTo>
                    <a:pt x="7147382" y="1259373"/>
                  </a:lnTo>
                  <a:lnTo>
                    <a:pt x="7831564" y="1032796"/>
                  </a:lnTo>
                  <a:lnTo>
                    <a:pt x="7885528" y="1059178"/>
                  </a:lnTo>
                  <a:close/>
                  <a:moveTo>
                    <a:pt x="7007154" y="1545880"/>
                  </a:moveTo>
                  <a:lnTo>
                    <a:pt x="7007154" y="1529826"/>
                  </a:lnTo>
                  <a:lnTo>
                    <a:pt x="7015785" y="1529826"/>
                  </a:lnTo>
                  <a:lnTo>
                    <a:pt x="7015785" y="1545880"/>
                  </a:lnTo>
                  <a:close/>
                  <a:moveTo>
                    <a:pt x="7007509" y="1551807"/>
                  </a:moveTo>
                  <a:lnTo>
                    <a:pt x="7058548" y="1551807"/>
                  </a:lnTo>
                  <a:lnTo>
                    <a:pt x="7058548" y="1567870"/>
                  </a:lnTo>
                  <a:lnTo>
                    <a:pt x="7007509" y="1567870"/>
                  </a:lnTo>
                  <a:close/>
                  <a:moveTo>
                    <a:pt x="7007154" y="1501938"/>
                  </a:moveTo>
                  <a:lnTo>
                    <a:pt x="7007154" y="1485874"/>
                  </a:lnTo>
                  <a:lnTo>
                    <a:pt x="7015785" y="1485874"/>
                  </a:lnTo>
                  <a:lnTo>
                    <a:pt x="7015785" y="1501938"/>
                  </a:lnTo>
                  <a:close/>
                  <a:moveTo>
                    <a:pt x="7007154" y="1457967"/>
                  </a:moveTo>
                  <a:lnTo>
                    <a:pt x="7007154" y="1441903"/>
                  </a:lnTo>
                  <a:lnTo>
                    <a:pt x="7015785" y="1441903"/>
                  </a:lnTo>
                  <a:lnTo>
                    <a:pt x="7015785" y="1457967"/>
                  </a:lnTo>
                  <a:close/>
                  <a:moveTo>
                    <a:pt x="7007154" y="1414005"/>
                  </a:moveTo>
                  <a:lnTo>
                    <a:pt x="7007154" y="1398009"/>
                  </a:lnTo>
                  <a:lnTo>
                    <a:pt x="7015785" y="1398009"/>
                  </a:lnTo>
                  <a:lnTo>
                    <a:pt x="7015785" y="1414082"/>
                  </a:lnTo>
                  <a:close/>
                  <a:moveTo>
                    <a:pt x="7007154" y="1370034"/>
                  </a:moveTo>
                  <a:lnTo>
                    <a:pt x="7007154" y="1355141"/>
                  </a:lnTo>
                  <a:lnTo>
                    <a:pt x="7015785" y="1355141"/>
                  </a:lnTo>
                  <a:lnTo>
                    <a:pt x="7015785" y="1370073"/>
                  </a:lnTo>
                  <a:close/>
                  <a:moveTo>
                    <a:pt x="7083578" y="1573807"/>
                  </a:moveTo>
                  <a:lnTo>
                    <a:pt x="7083578" y="1582256"/>
                  </a:lnTo>
                  <a:lnTo>
                    <a:pt x="7076328" y="1582256"/>
                  </a:lnTo>
                  <a:lnTo>
                    <a:pt x="7076328" y="1573807"/>
                  </a:lnTo>
                  <a:close/>
                  <a:moveTo>
                    <a:pt x="7070411" y="1529845"/>
                  </a:moveTo>
                  <a:lnTo>
                    <a:pt x="7070411" y="1545909"/>
                  </a:lnTo>
                  <a:lnTo>
                    <a:pt x="7021683" y="1545909"/>
                  </a:lnTo>
                  <a:lnTo>
                    <a:pt x="7021683" y="1529845"/>
                  </a:lnTo>
                  <a:close/>
                  <a:moveTo>
                    <a:pt x="7058548" y="1463884"/>
                  </a:moveTo>
                  <a:lnTo>
                    <a:pt x="7058548" y="1479957"/>
                  </a:lnTo>
                  <a:lnTo>
                    <a:pt x="7007509" y="1479957"/>
                  </a:lnTo>
                  <a:lnTo>
                    <a:pt x="7007509" y="1463894"/>
                  </a:lnTo>
                  <a:close/>
                  <a:moveTo>
                    <a:pt x="7021683" y="1457967"/>
                  </a:moveTo>
                  <a:lnTo>
                    <a:pt x="7021683" y="1441903"/>
                  </a:lnTo>
                  <a:lnTo>
                    <a:pt x="7070411" y="1441903"/>
                  </a:lnTo>
                  <a:lnTo>
                    <a:pt x="7070411" y="1457967"/>
                  </a:lnTo>
                  <a:close/>
                  <a:moveTo>
                    <a:pt x="7083578" y="1463894"/>
                  </a:moveTo>
                  <a:lnTo>
                    <a:pt x="7083578" y="1479947"/>
                  </a:lnTo>
                  <a:lnTo>
                    <a:pt x="7064474" y="1479947"/>
                  </a:lnTo>
                  <a:lnTo>
                    <a:pt x="7064474" y="1463894"/>
                  </a:lnTo>
                  <a:close/>
                  <a:moveTo>
                    <a:pt x="7021683" y="1414025"/>
                  </a:moveTo>
                  <a:lnTo>
                    <a:pt x="7021683" y="1398009"/>
                  </a:lnTo>
                  <a:lnTo>
                    <a:pt x="7070411" y="1398009"/>
                  </a:lnTo>
                  <a:lnTo>
                    <a:pt x="7070411" y="1414063"/>
                  </a:lnTo>
                  <a:close/>
                  <a:moveTo>
                    <a:pt x="7070411" y="1370063"/>
                  </a:moveTo>
                  <a:lnTo>
                    <a:pt x="7021683" y="1370063"/>
                  </a:lnTo>
                  <a:lnTo>
                    <a:pt x="7021683" y="1355141"/>
                  </a:lnTo>
                  <a:lnTo>
                    <a:pt x="7070411" y="1355141"/>
                  </a:lnTo>
                  <a:close/>
                  <a:moveTo>
                    <a:pt x="7058548" y="1392044"/>
                  </a:moveTo>
                  <a:lnTo>
                    <a:pt x="7007509" y="1392044"/>
                  </a:lnTo>
                  <a:lnTo>
                    <a:pt x="7007509" y="1375952"/>
                  </a:lnTo>
                  <a:lnTo>
                    <a:pt x="7058548" y="1375952"/>
                  </a:lnTo>
                  <a:close/>
                  <a:moveTo>
                    <a:pt x="7058548" y="1419951"/>
                  </a:moveTo>
                  <a:lnTo>
                    <a:pt x="7058548" y="1436015"/>
                  </a:lnTo>
                  <a:lnTo>
                    <a:pt x="7007509" y="1436015"/>
                  </a:lnTo>
                  <a:lnTo>
                    <a:pt x="7007509" y="1419951"/>
                  </a:lnTo>
                  <a:close/>
                  <a:moveTo>
                    <a:pt x="7083578" y="1507884"/>
                  </a:moveTo>
                  <a:lnTo>
                    <a:pt x="7083578" y="1523947"/>
                  </a:lnTo>
                  <a:lnTo>
                    <a:pt x="7064474" y="1523947"/>
                  </a:lnTo>
                  <a:lnTo>
                    <a:pt x="7064474" y="1507884"/>
                  </a:lnTo>
                  <a:close/>
                  <a:moveTo>
                    <a:pt x="7070411" y="1485903"/>
                  </a:moveTo>
                  <a:lnTo>
                    <a:pt x="7070411" y="1501967"/>
                  </a:lnTo>
                  <a:lnTo>
                    <a:pt x="7021683" y="1501967"/>
                  </a:lnTo>
                  <a:lnTo>
                    <a:pt x="7021683" y="1485903"/>
                  </a:lnTo>
                  <a:close/>
                  <a:moveTo>
                    <a:pt x="7064474" y="1551855"/>
                  </a:moveTo>
                  <a:lnTo>
                    <a:pt x="7083578" y="1551855"/>
                  </a:lnTo>
                  <a:lnTo>
                    <a:pt x="7083578" y="1567918"/>
                  </a:lnTo>
                  <a:lnTo>
                    <a:pt x="7064474" y="1567918"/>
                  </a:lnTo>
                  <a:close/>
                  <a:moveTo>
                    <a:pt x="7083578" y="1529864"/>
                  </a:moveTo>
                  <a:lnTo>
                    <a:pt x="7083578" y="1545928"/>
                  </a:lnTo>
                  <a:lnTo>
                    <a:pt x="7076328" y="1545928"/>
                  </a:lnTo>
                  <a:lnTo>
                    <a:pt x="7076328" y="1529874"/>
                  </a:lnTo>
                  <a:close/>
                  <a:moveTo>
                    <a:pt x="7083578" y="1485903"/>
                  </a:moveTo>
                  <a:lnTo>
                    <a:pt x="7083578" y="1501957"/>
                  </a:lnTo>
                  <a:lnTo>
                    <a:pt x="7076328" y="1501957"/>
                  </a:lnTo>
                  <a:lnTo>
                    <a:pt x="7076328" y="1485903"/>
                  </a:lnTo>
                  <a:close/>
                  <a:moveTo>
                    <a:pt x="7083578" y="1457996"/>
                  </a:moveTo>
                  <a:lnTo>
                    <a:pt x="7076328" y="1457996"/>
                  </a:lnTo>
                  <a:lnTo>
                    <a:pt x="7076328" y="1441932"/>
                  </a:lnTo>
                  <a:lnTo>
                    <a:pt x="7080260" y="1441932"/>
                  </a:lnTo>
                  <a:cubicBezTo>
                    <a:pt x="7080766" y="1444946"/>
                    <a:pt x="7081895" y="1447820"/>
                    <a:pt x="7083578" y="1450371"/>
                  </a:cubicBezTo>
                  <a:close/>
                  <a:moveTo>
                    <a:pt x="7058548" y="1507865"/>
                  </a:moveTo>
                  <a:lnTo>
                    <a:pt x="7058548" y="1523928"/>
                  </a:lnTo>
                  <a:lnTo>
                    <a:pt x="7007509" y="1523928"/>
                  </a:lnTo>
                  <a:lnTo>
                    <a:pt x="7007509" y="1507865"/>
                  </a:lnTo>
                  <a:close/>
                  <a:moveTo>
                    <a:pt x="7081727" y="1429331"/>
                  </a:moveTo>
                  <a:cubicBezTo>
                    <a:pt x="7080823" y="1431448"/>
                    <a:pt x="7080257" y="1433693"/>
                    <a:pt x="7080049" y="1435986"/>
                  </a:cubicBezTo>
                  <a:lnTo>
                    <a:pt x="7064474" y="1435986"/>
                  </a:lnTo>
                  <a:lnTo>
                    <a:pt x="7064474" y="1419932"/>
                  </a:lnTo>
                  <a:lnTo>
                    <a:pt x="7083578" y="1419932"/>
                  </a:lnTo>
                  <a:lnTo>
                    <a:pt x="7083578" y="1425005"/>
                  </a:lnTo>
                  <a:close/>
                  <a:moveTo>
                    <a:pt x="7064465" y="1392025"/>
                  </a:moveTo>
                  <a:lnTo>
                    <a:pt x="7064465" y="1375952"/>
                  </a:lnTo>
                  <a:lnTo>
                    <a:pt x="7083569" y="1375952"/>
                  </a:lnTo>
                  <a:lnTo>
                    <a:pt x="7083569" y="1392015"/>
                  </a:lnTo>
                  <a:close/>
                  <a:moveTo>
                    <a:pt x="7007106" y="1326083"/>
                  </a:moveTo>
                  <a:lnTo>
                    <a:pt x="7007106" y="1310019"/>
                  </a:lnTo>
                  <a:lnTo>
                    <a:pt x="7015737" y="1310019"/>
                  </a:lnTo>
                  <a:lnTo>
                    <a:pt x="7015737" y="1326083"/>
                  </a:lnTo>
                  <a:close/>
                  <a:moveTo>
                    <a:pt x="7007106" y="1282112"/>
                  </a:moveTo>
                  <a:lnTo>
                    <a:pt x="7007106" y="1266058"/>
                  </a:lnTo>
                  <a:lnTo>
                    <a:pt x="7015737" y="1266058"/>
                  </a:lnTo>
                  <a:lnTo>
                    <a:pt x="7015737" y="1282112"/>
                  </a:lnTo>
                  <a:close/>
                  <a:moveTo>
                    <a:pt x="7007106" y="1238150"/>
                  </a:moveTo>
                  <a:lnTo>
                    <a:pt x="7007106" y="1222087"/>
                  </a:lnTo>
                  <a:lnTo>
                    <a:pt x="7015737" y="1222087"/>
                  </a:lnTo>
                  <a:lnTo>
                    <a:pt x="7015737" y="1238150"/>
                  </a:lnTo>
                  <a:close/>
                  <a:moveTo>
                    <a:pt x="7007106" y="1194179"/>
                  </a:moveTo>
                  <a:lnTo>
                    <a:pt x="7007106" y="1178116"/>
                  </a:lnTo>
                  <a:lnTo>
                    <a:pt x="7015737" y="1178116"/>
                  </a:lnTo>
                  <a:lnTo>
                    <a:pt x="7015737" y="1194179"/>
                  </a:lnTo>
                  <a:close/>
                  <a:moveTo>
                    <a:pt x="7007106" y="1106247"/>
                  </a:moveTo>
                  <a:lnTo>
                    <a:pt x="7007106" y="1090164"/>
                  </a:lnTo>
                  <a:lnTo>
                    <a:pt x="7015737" y="1090164"/>
                  </a:lnTo>
                  <a:lnTo>
                    <a:pt x="7015737" y="1106228"/>
                  </a:lnTo>
                  <a:close/>
                  <a:moveTo>
                    <a:pt x="7007106" y="1062276"/>
                  </a:moveTo>
                  <a:lnTo>
                    <a:pt x="7007106" y="1046212"/>
                  </a:lnTo>
                  <a:lnTo>
                    <a:pt x="7015737" y="1046212"/>
                  </a:lnTo>
                  <a:lnTo>
                    <a:pt x="7015737" y="1062276"/>
                  </a:lnTo>
                  <a:close/>
                  <a:moveTo>
                    <a:pt x="7007106" y="1018305"/>
                  </a:moveTo>
                  <a:lnTo>
                    <a:pt x="7007106" y="1002241"/>
                  </a:lnTo>
                  <a:lnTo>
                    <a:pt x="7015737" y="1002241"/>
                  </a:lnTo>
                  <a:lnTo>
                    <a:pt x="7015737" y="1018305"/>
                  </a:lnTo>
                  <a:close/>
                  <a:moveTo>
                    <a:pt x="7007106" y="974343"/>
                  </a:moveTo>
                  <a:lnTo>
                    <a:pt x="7007106" y="958289"/>
                  </a:lnTo>
                  <a:lnTo>
                    <a:pt x="7015737" y="958289"/>
                  </a:lnTo>
                  <a:lnTo>
                    <a:pt x="7015737" y="974363"/>
                  </a:lnTo>
                  <a:close/>
                  <a:moveTo>
                    <a:pt x="7007106" y="930372"/>
                  </a:moveTo>
                  <a:lnTo>
                    <a:pt x="7007106" y="914319"/>
                  </a:lnTo>
                  <a:lnTo>
                    <a:pt x="7015737" y="914319"/>
                  </a:lnTo>
                  <a:lnTo>
                    <a:pt x="7015737" y="930392"/>
                  </a:lnTo>
                  <a:close/>
                  <a:moveTo>
                    <a:pt x="7007106" y="886402"/>
                  </a:moveTo>
                  <a:lnTo>
                    <a:pt x="7007106" y="870357"/>
                  </a:lnTo>
                  <a:lnTo>
                    <a:pt x="7015737" y="870357"/>
                  </a:lnTo>
                  <a:lnTo>
                    <a:pt x="7015737" y="886421"/>
                  </a:lnTo>
                  <a:close/>
                  <a:moveTo>
                    <a:pt x="7007106" y="842431"/>
                  </a:moveTo>
                  <a:lnTo>
                    <a:pt x="7007106" y="826434"/>
                  </a:lnTo>
                  <a:lnTo>
                    <a:pt x="7015737" y="826434"/>
                  </a:lnTo>
                  <a:lnTo>
                    <a:pt x="7015737" y="842450"/>
                  </a:lnTo>
                  <a:close/>
                  <a:moveTo>
                    <a:pt x="7007106" y="798460"/>
                  </a:moveTo>
                  <a:lnTo>
                    <a:pt x="7007106" y="782415"/>
                  </a:lnTo>
                  <a:lnTo>
                    <a:pt x="7015737" y="782415"/>
                  </a:lnTo>
                  <a:lnTo>
                    <a:pt x="7015737" y="798479"/>
                  </a:lnTo>
                  <a:close/>
                  <a:moveTo>
                    <a:pt x="7007106" y="754498"/>
                  </a:moveTo>
                  <a:lnTo>
                    <a:pt x="7007106" y="750662"/>
                  </a:lnTo>
                  <a:lnTo>
                    <a:pt x="7015737" y="750662"/>
                  </a:lnTo>
                  <a:lnTo>
                    <a:pt x="7015737" y="754498"/>
                  </a:lnTo>
                  <a:close/>
                  <a:moveTo>
                    <a:pt x="7007106" y="710527"/>
                  </a:moveTo>
                  <a:lnTo>
                    <a:pt x="7007106" y="694483"/>
                  </a:lnTo>
                  <a:lnTo>
                    <a:pt x="7015737" y="694483"/>
                  </a:lnTo>
                  <a:lnTo>
                    <a:pt x="7015737" y="710546"/>
                  </a:lnTo>
                  <a:close/>
                  <a:moveTo>
                    <a:pt x="7307068" y="1298070"/>
                  </a:moveTo>
                  <a:cubicBezTo>
                    <a:pt x="7307057" y="1281778"/>
                    <a:pt x="7320256" y="1268562"/>
                    <a:pt x="7336548" y="1268551"/>
                  </a:cubicBezTo>
                  <a:cubicBezTo>
                    <a:pt x="7336560" y="1268551"/>
                    <a:pt x="7336573" y="1268551"/>
                    <a:pt x="7336586" y="1268551"/>
                  </a:cubicBezTo>
                  <a:cubicBezTo>
                    <a:pt x="7337717" y="1268548"/>
                    <a:pt x="7338848" y="1268612"/>
                    <a:pt x="7339971" y="1268743"/>
                  </a:cubicBezTo>
                  <a:cubicBezTo>
                    <a:pt x="7354868" y="1270458"/>
                    <a:pt x="7366110" y="1283074"/>
                    <a:pt x="7366104" y="1298070"/>
                  </a:cubicBezTo>
                  <a:cubicBezTo>
                    <a:pt x="7366105" y="1298549"/>
                    <a:pt x="7366105" y="1299029"/>
                    <a:pt x="7366057" y="1299662"/>
                  </a:cubicBezTo>
                  <a:lnTo>
                    <a:pt x="7307116" y="1299662"/>
                  </a:lnTo>
                  <a:cubicBezTo>
                    <a:pt x="7307077" y="1299105"/>
                    <a:pt x="7307068" y="1298578"/>
                    <a:pt x="7307068" y="1298089"/>
                  </a:cubicBezTo>
                  <a:close/>
                  <a:moveTo>
                    <a:pt x="7072425" y="1303354"/>
                  </a:moveTo>
                  <a:lnTo>
                    <a:pt x="7072425" y="1304102"/>
                  </a:lnTo>
                  <a:lnTo>
                    <a:pt x="7064427" y="1304102"/>
                  </a:lnTo>
                  <a:lnTo>
                    <a:pt x="7064427" y="1288038"/>
                  </a:lnTo>
                  <a:lnTo>
                    <a:pt x="7113845" y="1288038"/>
                  </a:lnTo>
                  <a:lnTo>
                    <a:pt x="7113845" y="1300055"/>
                  </a:lnTo>
                  <a:lnTo>
                    <a:pt x="7093974" y="1300410"/>
                  </a:lnTo>
                  <a:lnTo>
                    <a:pt x="7075398" y="1300410"/>
                  </a:lnTo>
                  <a:cubicBezTo>
                    <a:pt x="7073766" y="1300399"/>
                    <a:pt x="7072435" y="1301713"/>
                    <a:pt x="7072425" y="1303344"/>
                  </a:cubicBezTo>
                  <a:cubicBezTo>
                    <a:pt x="7072425" y="1303354"/>
                    <a:pt x="7072425" y="1303363"/>
                    <a:pt x="7072425" y="1303373"/>
                  </a:cubicBezTo>
                  <a:close/>
                  <a:moveTo>
                    <a:pt x="7021597" y="1282112"/>
                  </a:moveTo>
                  <a:lnTo>
                    <a:pt x="7021597" y="1266058"/>
                  </a:lnTo>
                  <a:lnTo>
                    <a:pt x="7070324" y="1266058"/>
                  </a:lnTo>
                  <a:lnTo>
                    <a:pt x="7070324" y="1282112"/>
                  </a:lnTo>
                  <a:close/>
                  <a:moveTo>
                    <a:pt x="7115427" y="1244067"/>
                  </a:moveTo>
                  <a:lnTo>
                    <a:pt x="7115427" y="1260131"/>
                  </a:lnTo>
                  <a:lnTo>
                    <a:pt x="7064378" y="1260131"/>
                  </a:lnTo>
                  <a:lnTo>
                    <a:pt x="7064378" y="1244087"/>
                  </a:lnTo>
                  <a:close/>
                  <a:moveTo>
                    <a:pt x="7113806" y="1271419"/>
                  </a:moveTo>
                  <a:lnTo>
                    <a:pt x="7113806" y="1282112"/>
                  </a:lnTo>
                  <a:lnTo>
                    <a:pt x="7076242" y="1282112"/>
                  </a:lnTo>
                  <a:lnTo>
                    <a:pt x="7076242" y="1266048"/>
                  </a:lnTo>
                  <a:lnTo>
                    <a:pt x="7119215" y="1266048"/>
                  </a:lnTo>
                  <a:lnTo>
                    <a:pt x="7119215" y="1268446"/>
                  </a:lnTo>
                  <a:lnTo>
                    <a:pt x="7116770" y="1268446"/>
                  </a:lnTo>
                  <a:cubicBezTo>
                    <a:pt x="7115147" y="1268472"/>
                    <a:pt x="7113845" y="1269795"/>
                    <a:pt x="7113845" y="1271419"/>
                  </a:cubicBezTo>
                  <a:close/>
                  <a:moveTo>
                    <a:pt x="7021597" y="1194179"/>
                  </a:moveTo>
                  <a:lnTo>
                    <a:pt x="7021597" y="1178116"/>
                  </a:lnTo>
                  <a:lnTo>
                    <a:pt x="7070324" y="1178116"/>
                  </a:lnTo>
                  <a:lnTo>
                    <a:pt x="7070324" y="1194179"/>
                  </a:lnTo>
                  <a:close/>
                  <a:moveTo>
                    <a:pt x="7115427" y="1156135"/>
                  </a:moveTo>
                  <a:lnTo>
                    <a:pt x="7115427" y="1172199"/>
                  </a:lnTo>
                  <a:lnTo>
                    <a:pt x="7064378" y="1172199"/>
                  </a:lnTo>
                  <a:lnTo>
                    <a:pt x="7064378" y="1156135"/>
                  </a:lnTo>
                  <a:close/>
                  <a:moveTo>
                    <a:pt x="7115427" y="1200096"/>
                  </a:moveTo>
                  <a:lnTo>
                    <a:pt x="7115427" y="1216160"/>
                  </a:lnTo>
                  <a:lnTo>
                    <a:pt x="7064378" y="1216160"/>
                  </a:lnTo>
                  <a:lnTo>
                    <a:pt x="7064378" y="1200096"/>
                  </a:lnTo>
                  <a:close/>
                  <a:moveTo>
                    <a:pt x="7076242" y="1222087"/>
                  </a:moveTo>
                  <a:lnTo>
                    <a:pt x="7119215" y="1222087"/>
                  </a:lnTo>
                  <a:lnTo>
                    <a:pt x="7119215" y="1238150"/>
                  </a:lnTo>
                  <a:lnTo>
                    <a:pt x="7076242" y="1238150"/>
                  </a:lnTo>
                  <a:close/>
                  <a:moveTo>
                    <a:pt x="7076242" y="1178116"/>
                  </a:moveTo>
                  <a:lnTo>
                    <a:pt x="7119215" y="1178116"/>
                  </a:lnTo>
                  <a:lnTo>
                    <a:pt x="7119215" y="1194179"/>
                  </a:lnTo>
                  <a:lnTo>
                    <a:pt x="7076242" y="1194179"/>
                  </a:lnTo>
                  <a:close/>
                  <a:moveTo>
                    <a:pt x="7070324" y="1222087"/>
                  </a:moveTo>
                  <a:lnTo>
                    <a:pt x="7070324" y="1238150"/>
                  </a:lnTo>
                  <a:lnTo>
                    <a:pt x="7021597" y="1238150"/>
                  </a:lnTo>
                  <a:lnTo>
                    <a:pt x="7021597" y="1222087"/>
                  </a:lnTo>
                  <a:close/>
                  <a:moveTo>
                    <a:pt x="7058461" y="1288038"/>
                  </a:moveTo>
                  <a:lnTo>
                    <a:pt x="7058461" y="1304102"/>
                  </a:lnTo>
                  <a:lnTo>
                    <a:pt x="7007423" y="1304102"/>
                  </a:lnTo>
                  <a:lnTo>
                    <a:pt x="7007423" y="1288048"/>
                  </a:lnTo>
                  <a:close/>
                  <a:moveTo>
                    <a:pt x="7058461" y="1332000"/>
                  </a:moveTo>
                  <a:lnTo>
                    <a:pt x="7058461" y="1337169"/>
                  </a:lnTo>
                  <a:lnTo>
                    <a:pt x="7007413" y="1337169"/>
                  </a:lnTo>
                  <a:lnTo>
                    <a:pt x="7007413" y="1332009"/>
                  </a:lnTo>
                  <a:close/>
                  <a:moveTo>
                    <a:pt x="7070315" y="1310019"/>
                  </a:moveTo>
                  <a:lnTo>
                    <a:pt x="7070315" y="1326083"/>
                  </a:lnTo>
                  <a:lnTo>
                    <a:pt x="7021587" y="1326083"/>
                  </a:lnTo>
                  <a:lnTo>
                    <a:pt x="7021587" y="1310019"/>
                  </a:lnTo>
                  <a:close/>
                  <a:moveTo>
                    <a:pt x="7058500" y="1112222"/>
                  </a:moveTo>
                  <a:lnTo>
                    <a:pt x="7058500" y="1128285"/>
                  </a:lnTo>
                  <a:lnTo>
                    <a:pt x="7007461" y="1128285"/>
                  </a:lnTo>
                  <a:lnTo>
                    <a:pt x="7007461" y="1112222"/>
                  </a:lnTo>
                  <a:close/>
                  <a:moveTo>
                    <a:pt x="7070363" y="1090241"/>
                  </a:moveTo>
                  <a:lnTo>
                    <a:pt x="7070363" y="1106304"/>
                  </a:lnTo>
                  <a:lnTo>
                    <a:pt x="7021635" y="1106304"/>
                  </a:lnTo>
                  <a:lnTo>
                    <a:pt x="7021635" y="1090164"/>
                  </a:lnTo>
                  <a:close/>
                  <a:moveTo>
                    <a:pt x="7070363" y="1018314"/>
                  </a:moveTo>
                  <a:lnTo>
                    <a:pt x="7021635" y="1018314"/>
                  </a:lnTo>
                  <a:lnTo>
                    <a:pt x="7021635" y="1002251"/>
                  </a:lnTo>
                  <a:lnTo>
                    <a:pt x="7070363" y="1002251"/>
                  </a:lnTo>
                  <a:close/>
                  <a:moveTo>
                    <a:pt x="7070363" y="886411"/>
                  </a:moveTo>
                  <a:lnTo>
                    <a:pt x="7021635" y="886411"/>
                  </a:lnTo>
                  <a:lnTo>
                    <a:pt x="7021635" y="870357"/>
                  </a:lnTo>
                  <a:lnTo>
                    <a:pt x="7070363" y="870357"/>
                  </a:lnTo>
                  <a:close/>
                  <a:moveTo>
                    <a:pt x="7070363" y="798469"/>
                  </a:moveTo>
                  <a:lnTo>
                    <a:pt x="7021635" y="798469"/>
                  </a:lnTo>
                  <a:lnTo>
                    <a:pt x="7021635" y="782425"/>
                  </a:lnTo>
                  <a:lnTo>
                    <a:pt x="7070363" y="782425"/>
                  </a:lnTo>
                  <a:close/>
                  <a:moveTo>
                    <a:pt x="7115437" y="804396"/>
                  </a:moveTo>
                  <a:lnTo>
                    <a:pt x="7115437" y="820459"/>
                  </a:lnTo>
                  <a:lnTo>
                    <a:pt x="7064388" y="820459"/>
                  </a:lnTo>
                  <a:lnTo>
                    <a:pt x="7064388" y="804377"/>
                  </a:lnTo>
                  <a:close/>
                  <a:moveTo>
                    <a:pt x="7115437" y="848367"/>
                  </a:moveTo>
                  <a:lnTo>
                    <a:pt x="7115437" y="864421"/>
                  </a:lnTo>
                  <a:lnTo>
                    <a:pt x="7064388" y="864421"/>
                  </a:lnTo>
                  <a:lnTo>
                    <a:pt x="7064388" y="848367"/>
                  </a:lnTo>
                  <a:close/>
                  <a:moveTo>
                    <a:pt x="7115437" y="892328"/>
                  </a:moveTo>
                  <a:lnTo>
                    <a:pt x="7115437" y="908392"/>
                  </a:lnTo>
                  <a:lnTo>
                    <a:pt x="7064388" y="908392"/>
                  </a:lnTo>
                  <a:lnTo>
                    <a:pt x="7064388" y="892338"/>
                  </a:lnTo>
                  <a:close/>
                  <a:moveTo>
                    <a:pt x="7115437" y="936299"/>
                  </a:moveTo>
                  <a:lnTo>
                    <a:pt x="7115437" y="952363"/>
                  </a:lnTo>
                  <a:lnTo>
                    <a:pt x="7064388" y="952363"/>
                  </a:lnTo>
                  <a:lnTo>
                    <a:pt x="7064388" y="936309"/>
                  </a:lnTo>
                  <a:close/>
                  <a:moveTo>
                    <a:pt x="7115437" y="980270"/>
                  </a:moveTo>
                  <a:lnTo>
                    <a:pt x="7115437" y="996334"/>
                  </a:lnTo>
                  <a:lnTo>
                    <a:pt x="7064388" y="996334"/>
                  </a:lnTo>
                  <a:lnTo>
                    <a:pt x="7064388" y="980270"/>
                  </a:lnTo>
                  <a:close/>
                  <a:moveTo>
                    <a:pt x="7115437" y="1024241"/>
                  </a:moveTo>
                  <a:lnTo>
                    <a:pt x="7115437" y="1040295"/>
                  </a:lnTo>
                  <a:lnTo>
                    <a:pt x="7064388" y="1040295"/>
                  </a:lnTo>
                  <a:lnTo>
                    <a:pt x="7064388" y="1024232"/>
                  </a:lnTo>
                  <a:close/>
                  <a:moveTo>
                    <a:pt x="7064388" y="1068203"/>
                  </a:moveTo>
                  <a:lnTo>
                    <a:pt x="7115437" y="1068203"/>
                  </a:lnTo>
                  <a:lnTo>
                    <a:pt x="7115437" y="1084257"/>
                  </a:lnTo>
                  <a:lnTo>
                    <a:pt x="7064388" y="1084257"/>
                  </a:lnTo>
                  <a:close/>
                  <a:moveTo>
                    <a:pt x="7115437" y="776488"/>
                  </a:moveTo>
                  <a:lnTo>
                    <a:pt x="7064388" y="776488"/>
                  </a:lnTo>
                  <a:lnTo>
                    <a:pt x="7064388" y="760434"/>
                  </a:lnTo>
                  <a:lnTo>
                    <a:pt x="7115437" y="760434"/>
                  </a:lnTo>
                  <a:close/>
                  <a:moveTo>
                    <a:pt x="7070363" y="754508"/>
                  </a:moveTo>
                  <a:lnTo>
                    <a:pt x="7021635" y="754508"/>
                  </a:lnTo>
                  <a:lnTo>
                    <a:pt x="7021635" y="750672"/>
                  </a:lnTo>
                  <a:lnTo>
                    <a:pt x="7070363" y="750672"/>
                  </a:lnTo>
                  <a:close/>
                  <a:moveTo>
                    <a:pt x="7070363" y="826377"/>
                  </a:moveTo>
                  <a:lnTo>
                    <a:pt x="7070363" y="842450"/>
                  </a:lnTo>
                  <a:lnTo>
                    <a:pt x="7021635" y="842450"/>
                  </a:lnTo>
                  <a:lnTo>
                    <a:pt x="7021635" y="826434"/>
                  </a:lnTo>
                  <a:close/>
                  <a:moveTo>
                    <a:pt x="7021635" y="930392"/>
                  </a:moveTo>
                  <a:lnTo>
                    <a:pt x="7021635" y="914319"/>
                  </a:lnTo>
                  <a:lnTo>
                    <a:pt x="7070363" y="914319"/>
                  </a:lnTo>
                  <a:lnTo>
                    <a:pt x="7070363" y="930392"/>
                  </a:lnTo>
                  <a:close/>
                  <a:moveTo>
                    <a:pt x="7070363" y="958299"/>
                  </a:moveTo>
                  <a:lnTo>
                    <a:pt x="7070363" y="974353"/>
                  </a:lnTo>
                  <a:lnTo>
                    <a:pt x="7021635" y="974353"/>
                  </a:lnTo>
                  <a:lnTo>
                    <a:pt x="7021635" y="958299"/>
                  </a:lnTo>
                  <a:close/>
                  <a:moveTo>
                    <a:pt x="7070363" y="1046231"/>
                  </a:moveTo>
                  <a:lnTo>
                    <a:pt x="7070363" y="1062295"/>
                  </a:lnTo>
                  <a:lnTo>
                    <a:pt x="7021635" y="1062295"/>
                  </a:lnTo>
                  <a:lnTo>
                    <a:pt x="7021635" y="1046231"/>
                  </a:lnTo>
                  <a:close/>
                  <a:moveTo>
                    <a:pt x="7064417" y="1112183"/>
                  </a:moveTo>
                  <a:lnTo>
                    <a:pt x="7115465" y="1112183"/>
                  </a:lnTo>
                  <a:lnTo>
                    <a:pt x="7115465" y="1128247"/>
                  </a:lnTo>
                  <a:lnTo>
                    <a:pt x="7064417" y="1128247"/>
                  </a:lnTo>
                  <a:close/>
                  <a:moveTo>
                    <a:pt x="7076280" y="1134164"/>
                  </a:moveTo>
                  <a:lnTo>
                    <a:pt x="7119254" y="1134164"/>
                  </a:lnTo>
                  <a:lnTo>
                    <a:pt x="7119254" y="1135382"/>
                  </a:lnTo>
                  <a:lnTo>
                    <a:pt x="7076280" y="1135382"/>
                  </a:lnTo>
                  <a:close/>
                  <a:moveTo>
                    <a:pt x="7076280" y="1106266"/>
                  </a:moveTo>
                  <a:lnTo>
                    <a:pt x="7076280" y="1090164"/>
                  </a:lnTo>
                  <a:lnTo>
                    <a:pt x="7119254" y="1090164"/>
                  </a:lnTo>
                  <a:lnTo>
                    <a:pt x="7119254" y="1106228"/>
                  </a:lnTo>
                  <a:close/>
                  <a:moveTo>
                    <a:pt x="7076280" y="1062295"/>
                  </a:moveTo>
                  <a:lnTo>
                    <a:pt x="7076280" y="1046231"/>
                  </a:lnTo>
                  <a:lnTo>
                    <a:pt x="7119254" y="1046231"/>
                  </a:lnTo>
                  <a:lnTo>
                    <a:pt x="7119254" y="1062295"/>
                  </a:lnTo>
                  <a:lnTo>
                    <a:pt x="7076280" y="1062295"/>
                  </a:lnTo>
                  <a:close/>
                  <a:moveTo>
                    <a:pt x="7076280" y="1018324"/>
                  </a:moveTo>
                  <a:lnTo>
                    <a:pt x="7076280" y="1002260"/>
                  </a:lnTo>
                  <a:lnTo>
                    <a:pt x="7119254" y="1002260"/>
                  </a:lnTo>
                  <a:lnTo>
                    <a:pt x="7119254" y="1018324"/>
                  </a:lnTo>
                  <a:lnTo>
                    <a:pt x="7076280" y="1018324"/>
                  </a:lnTo>
                  <a:close/>
                  <a:moveTo>
                    <a:pt x="7076280" y="974363"/>
                  </a:moveTo>
                  <a:lnTo>
                    <a:pt x="7076280" y="958289"/>
                  </a:lnTo>
                  <a:lnTo>
                    <a:pt x="7119254" y="958289"/>
                  </a:lnTo>
                  <a:lnTo>
                    <a:pt x="7119254" y="974363"/>
                  </a:lnTo>
                  <a:close/>
                  <a:moveTo>
                    <a:pt x="7076280" y="930392"/>
                  </a:moveTo>
                  <a:lnTo>
                    <a:pt x="7076280" y="914319"/>
                  </a:lnTo>
                  <a:lnTo>
                    <a:pt x="7119254" y="914319"/>
                  </a:lnTo>
                  <a:lnTo>
                    <a:pt x="7119254" y="930392"/>
                  </a:lnTo>
                  <a:close/>
                  <a:moveTo>
                    <a:pt x="7076280" y="886421"/>
                  </a:moveTo>
                  <a:lnTo>
                    <a:pt x="7076280" y="870357"/>
                  </a:lnTo>
                  <a:lnTo>
                    <a:pt x="7119254" y="870357"/>
                  </a:lnTo>
                  <a:lnTo>
                    <a:pt x="7119254" y="886430"/>
                  </a:lnTo>
                  <a:lnTo>
                    <a:pt x="7076280" y="886430"/>
                  </a:lnTo>
                  <a:close/>
                  <a:moveTo>
                    <a:pt x="7076280" y="842450"/>
                  </a:moveTo>
                  <a:lnTo>
                    <a:pt x="7076280" y="826434"/>
                  </a:lnTo>
                  <a:lnTo>
                    <a:pt x="7119254" y="826434"/>
                  </a:lnTo>
                  <a:lnTo>
                    <a:pt x="7119254" y="842450"/>
                  </a:lnTo>
                  <a:lnTo>
                    <a:pt x="7076280" y="842450"/>
                  </a:lnTo>
                  <a:close/>
                  <a:moveTo>
                    <a:pt x="7076280" y="798479"/>
                  </a:moveTo>
                  <a:lnTo>
                    <a:pt x="7076280" y="782415"/>
                  </a:lnTo>
                  <a:lnTo>
                    <a:pt x="7119254" y="782415"/>
                  </a:lnTo>
                  <a:lnTo>
                    <a:pt x="7119254" y="798479"/>
                  </a:lnTo>
                  <a:lnTo>
                    <a:pt x="7076280" y="798479"/>
                  </a:lnTo>
                  <a:close/>
                  <a:moveTo>
                    <a:pt x="7119254" y="750672"/>
                  </a:moveTo>
                  <a:lnTo>
                    <a:pt x="7119254" y="754508"/>
                  </a:lnTo>
                  <a:lnTo>
                    <a:pt x="7076280" y="754508"/>
                  </a:lnTo>
                  <a:lnTo>
                    <a:pt x="7076280" y="750672"/>
                  </a:lnTo>
                  <a:close/>
                  <a:moveTo>
                    <a:pt x="7058500" y="760454"/>
                  </a:moveTo>
                  <a:lnTo>
                    <a:pt x="7058500" y="776517"/>
                  </a:lnTo>
                  <a:lnTo>
                    <a:pt x="7007461" y="776517"/>
                  </a:lnTo>
                  <a:lnTo>
                    <a:pt x="7007461" y="760434"/>
                  </a:lnTo>
                  <a:close/>
                  <a:moveTo>
                    <a:pt x="7058500" y="804425"/>
                  </a:moveTo>
                  <a:lnTo>
                    <a:pt x="7058500" y="820488"/>
                  </a:lnTo>
                  <a:lnTo>
                    <a:pt x="7007461" y="820488"/>
                  </a:lnTo>
                  <a:lnTo>
                    <a:pt x="7007461" y="804377"/>
                  </a:lnTo>
                  <a:close/>
                  <a:moveTo>
                    <a:pt x="7058500" y="848386"/>
                  </a:moveTo>
                  <a:lnTo>
                    <a:pt x="7058500" y="864459"/>
                  </a:lnTo>
                  <a:lnTo>
                    <a:pt x="7007461" y="864459"/>
                  </a:lnTo>
                  <a:lnTo>
                    <a:pt x="7007461" y="848376"/>
                  </a:lnTo>
                  <a:close/>
                  <a:moveTo>
                    <a:pt x="7058500" y="892357"/>
                  </a:moveTo>
                  <a:lnTo>
                    <a:pt x="7058500" y="908421"/>
                  </a:lnTo>
                  <a:lnTo>
                    <a:pt x="7007461" y="908421"/>
                  </a:lnTo>
                  <a:lnTo>
                    <a:pt x="7007461" y="892338"/>
                  </a:lnTo>
                  <a:close/>
                  <a:moveTo>
                    <a:pt x="7058500" y="936328"/>
                  </a:moveTo>
                  <a:lnTo>
                    <a:pt x="7058500" y="952392"/>
                  </a:lnTo>
                  <a:lnTo>
                    <a:pt x="7007461" y="952392"/>
                  </a:lnTo>
                  <a:lnTo>
                    <a:pt x="7007461" y="936309"/>
                  </a:lnTo>
                  <a:close/>
                  <a:moveTo>
                    <a:pt x="7058500" y="980299"/>
                  </a:moveTo>
                  <a:lnTo>
                    <a:pt x="7058500" y="996362"/>
                  </a:lnTo>
                  <a:lnTo>
                    <a:pt x="7007461" y="996362"/>
                  </a:lnTo>
                  <a:lnTo>
                    <a:pt x="7007461" y="980299"/>
                  </a:lnTo>
                  <a:close/>
                  <a:moveTo>
                    <a:pt x="7058500" y="1024260"/>
                  </a:moveTo>
                  <a:lnTo>
                    <a:pt x="7058500" y="1040295"/>
                  </a:lnTo>
                  <a:lnTo>
                    <a:pt x="7007461" y="1040295"/>
                  </a:lnTo>
                  <a:lnTo>
                    <a:pt x="7007461" y="1024241"/>
                  </a:lnTo>
                  <a:close/>
                  <a:moveTo>
                    <a:pt x="7058500" y="1068231"/>
                  </a:moveTo>
                  <a:lnTo>
                    <a:pt x="7058500" y="1084295"/>
                  </a:lnTo>
                  <a:lnTo>
                    <a:pt x="7007461" y="1084295"/>
                  </a:lnTo>
                  <a:lnTo>
                    <a:pt x="7007461" y="1068241"/>
                  </a:lnTo>
                  <a:close/>
                  <a:moveTo>
                    <a:pt x="7070363" y="1134183"/>
                  </a:moveTo>
                  <a:lnTo>
                    <a:pt x="7070363" y="1135401"/>
                  </a:lnTo>
                  <a:lnTo>
                    <a:pt x="7021635" y="1135401"/>
                  </a:lnTo>
                  <a:lnTo>
                    <a:pt x="7021635" y="1134183"/>
                  </a:lnTo>
                  <a:close/>
                  <a:moveTo>
                    <a:pt x="7076280" y="710565"/>
                  </a:moveTo>
                  <a:lnTo>
                    <a:pt x="7076280" y="694483"/>
                  </a:lnTo>
                  <a:lnTo>
                    <a:pt x="7119254" y="694483"/>
                  </a:lnTo>
                  <a:lnTo>
                    <a:pt x="7119254" y="710546"/>
                  </a:lnTo>
                  <a:close/>
                  <a:moveTo>
                    <a:pt x="7021616" y="710565"/>
                  </a:moveTo>
                  <a:lnTo>
                    <a:pt x="7021616" y="694473"/>
                  </a:lnTo>
                  <a:lnTo>
                    <a:pt x="7070344" y="694473"/>
                  </a:lnTo>
                  <a:lnTo>
                    <a:pt x="7070344" y="710546"/>
                  </a:lnTo>
                  <a:close/>
                  <a:moveTo>
                    <a:pt x="7064398" y="732546"/>
                  </a:moveTo>
                  <a:lnTo>
                    <a:pt x="7064398" y="716463"/>
                  </a:lnTo>
                  <a:lnTo>
                    <a:pt x="7115446" y="716463"/>
                  </a:lnTo>
                  <a:lnTo>
                    <a:pt x="7115446" y="732527"/>
                  </a:lnTo>
                  <a:close/>
                  <a:moveTo>
                    <a:pt x="7058481" y="716483"/>
                  </a:moveTo>
                  <a:lnTo>
                    <a:pt x="7058481" y="732546"/>
                  </a:lnTo>
                  <a:lnTo>
                    <a:pt x="7007442" y="732546"/>
                  </a:lnTo>
                  <a:lnTo>
                    <a:pt x="7007442" y="716463"/>
                  </a:lnTo>
                  <a:close/>
                  <a:moveTo>
                    <a:pt x="7119225" y="744755"/>
                  </a:moveTo>
                  <a:lnTo>
                    <a:pt x="7007106" y="744755"/>
                  </a:lnTo>
                  <a:lnTo>
                    <a:pt x="7007106" y="738636"/>
                  </a:lnTo>
                  <a:lnTo>
                    <a:pt x="7119244" y="738636"/>
                  </a:lnTo>
                  <a:close/>
                  <a:moveTo>
                    <a:pt x="7119225" y="1147437"/>
                  </a:moveTo>
                  <a:lnTo>
                    <a:pt x="7007106" y="1147437"/>
                  </a:lnTo>
                  <a:lnTo>
                    <a:pt x="7007106" y="1141328"/>
                  </a:lnTo>
                  <a:lnTo>
                    <a:pt x="7119244" y="1141328"/>
                  </a:lnTo>
                  <a:close/>
                  <a:moveTo>
                    <a:pt x="7058481" y="1156173"/>
                  </a:moveTo>
                  <a:lnTo>
                    <a:pt x="7058481" y="1172237"/>
                  </a:lnTo>
                  <a:lnTo>
                    <a:pt x="7007442" y="1172237"/>
                  </a:lnTo>
                  <a:lnTo>
                    <a:pt x="7007442" y="1156173"/>
                  </a:lnTo>
                  <a:close/>
                  <a:moveTo>
                    <a:pt x="7058481" y="1200135"/>
                  </a:moveTo>
                  <a:lnTo>
                    <a:pt x="7058481" y="1216198"/>
                  </a:lnTo>
                  <a:lnTo>
                    <a:pt x="7007442" y="1216198"/>
                  </a:lnTo>
                  <a:lnTo>
                    <a:pt x="7007442" y="1200135"/>
                  </a:lnTo>
                  <a:close/>
                  <a:moveTo>
                    <a:pt x="7058481" y="1244106"/>
                  </a:moveTo>
                  <a:lnTo>
                    <a:pt x="7058481" y="1260169"/>
                  </a:lnTo>
                  <a:lnTo>
                    <a:pt x="7007442" y="1260169"/>
                  </a:lnTo>
                  <a:lnTo>
                    <a:pt x="7007442" y="1244087"/>
                  </a:lnTo>
                  <a:close/>
                  <a:moveTo>
                    <a:pt x="7007087" y="1343124"/>
                  </a:moveTo>
                  <a:lnTo>
                    <a:pt x="7083511" y="1343124"/>
                  </a:lnTo>
                  <a:lnTo>
                    <a:pt x="7083511" y="1349243"/>
                  </a:lnTo>
                  <a:lnTo>
                    <a:pt x="7007087" y="1349243"/>
                  </a:lnTo>
                  <a:close/>
                  <a:moveTo>
                    <a:pt x="7064407" y="1332038"/>
                  </a:moveTo>
                  <a:lnTo>
                    <a:pt x="7078994" y="1332038"/>
                  </a:lnTo>
                  <a:lnTo>
                    <a:pt x="7078994" y="1337207"/>
                  </a:lnTo>
                  <a:lnTo>
                    <a:pt x="7064407" y="1337207"/>
                  </a:lnTo>
                  <a:close/>
                  <a:moveTo>
                    <a:pt x="7078323" y="1306634"/>
                  </a:moveTo>
                  <a:lnTo>
                    <a:pt x="7093983" y="1306356"/>
                  </a:lnTo>
                  <a:lnTo>
                    <a:pt x="7588943" y="1306356"/>
                  </a:lnTo>
                  <a:lnTo>
                    <a:pt x="7588943" y="1323349"/>
                  </a:lnTo>
                  <a:lnTo>
                    <a:pt x="7078342" y="1323349"/>
                  </a:lnTo>
                  <a:close/>
                  <a:moveTo>
                    <a:pt x="7382763" y="1296219"/>
                  </a:moveTo>
                  <a:lnTo>
                    <a:pt x="7382763" y="1295826"/>
                  </a:lnTo>
                  <a:lnTo>
                    <a:pt x="7382763" y="1295500"/>
                  </a:lnTo>
                  <a:cubicBezTo>
                    <a:pt x="7382763" y="1295125"/>
                    <a:pt x="7382763" y="1294742"/>
                    <a:pt x="7382696" y="1294349"/>
                  </a:cubicBezTo>
                  <a:lnTo>
                    <a:pt x="7382639" y="1293783"/>
                  </a:lnTo>
                  <a:lnTo>
                    <a:pt x="7382639" y="1293534"/>
                  </a:lnTo>
                  <a:cubicBezTo>
                    <a:pt x="7382639" y="1293188"/>
                    <a:pt x="7382571" y="1292843"/>
                    <a:pt x="7382533" y="1292498"/>
                  </a:cubicBezTo>
                  <a:cubicBezTo>
                    <a:pt x="7382533" y="1292316"/>
                    <a:pt x="7382485" y="1292133"/>
                    <a:pt x="7382456" y="1291951"/>
                  </a:cubicBezTo>
                  <a:lnTo>
                    <a:pt x="7382456" y="1291731"/>
                  </a:lnTo>
                  <a:cubicBezTo>
                    <a:pt x="7382408" y="1291376"/>
                    <a:pt x="7382360" y="1291021"/>
                    <a:pt x="7382303" y="1290666"/>
                  </a:cubicBezTo>
                  <a:cubicBezTo>
                    <a:pt x="7382303" y="1290455"/>
                    <a:pt x="7382226" y="1290244"/>
                    <a:pt x="7382197" y="1290033"/>
                  </a:cubicBezTo>
                  <a:lnTo>
                    <a:pt x="7382197" y="1289870"/>
                  </a:lnTo>
                  <a:cubicBezTo>
                    <a:pt x="7382140" y="1289525"/>
                    <a:pt x="7382082" y="1289189"/>
                    <a:pt x="7382005" y="1288854"/>
                  </a:cubicBezTo>
                  <a:cubicBezTo>
                    <a:pt x="7381929" y="1288518"/>
                    <a:pt x="7381900" y="1288336"/>
                    <a:pt x="7381842" y="1288048"/>
                  </a:cubicBezTo>
                  <a:cubicBezTo>
                    <a:pt x="7381785" y="1287760"/>
                    <a:pt x="7381689" y="1287377"/>
                    <a:pt x="7381603" y="1287089"/>
                  </a:cubicBezTo>
                  <a:cubicBezTo>
                    <a:pt x="7381517" y="1286801"/>
                    <a:pt x="7381478" y="1286542"/>
                    <a:pt x="7381401" y="1286283"/>
                  </a:cubicBezTo>
                  <a:cubicBezTo>
                    <a:pt x="7381325" y="1286024"/>
                    <a:pt x="7381229" y="1285622"/>
                    <a:pt x="7381133" y="1285324"/>
                  </a:cubicBezTo>
                  <a:lnTo>
                    <a:pt x="7380903" y="1284528"/>
                  </a:lnTo>
                  <a:lnTo>
                    <a:pt x="7380586" y="1283569"/>
                  </a:lnTo>
                  <a:cubicBezTo>
                    <a:pt x="7380500" y="1283310"/>
                    <a:pt x="7380413" y="1283051"/>
                    <a:pt x="7380318" y="1282783"/>
                  </a:cubicBezTo>
                  <a:lnTo>
                    <a:pt x="7379972" y="1281824"/>
                  </a:lnTo>
                  <a:cubicBezTo>
                    <a:pt x="7379877" y="1281575"/>
                    <a:pt x="7379781" y="1281325"/>
                    <a:pt x="7379675" y="1281066"/>
                  </a:cubicBezTo>
                  <a:cubicBezTo>
                    <a:pt x="7379570" y="1280807"/>
                    <a:pt x="7379407" y="1280414"/>
                    <a:pt x="7379272" y="1280107"/>
                  </a:cubicBezTo>
                  <a:lnTo>
                    <a:pt x="7379205" y="1279935"/>
                  </a:lnTo>
                  <a:lnTo>
                    <a:pt x="7378965" y="1279378"/>
                  </a:lnTo>
                  <a:cubicBezTo>
                    <a:pt x="7378822" y="1279062"/>
                    <a:pt x="7378668" y="1278746"/>
                    <a:pt x="7378495" y="1278419"/>
                  </a:cubicBezTo>
                  <a:lnTo>
                    <a:pt x="7378179" y="1277748"/>
                  </a:lnTo>
                  <a:lnTo>
                    <a:pt x="7377632" y="1276693"/>
                  </a:lnTo>
                  <a:lnTo>
                    <a:pt x="7377536" y="1276511"/>
                  </a:lnTo>
                  <a:cubicBezTo>
                    <a:pt x="7377469" y="1276377"/>
                    <a:pt x="7377402" y="1276242"/>
                    <a:pt x="7377326" y="1276118"/>
                  </a:cubicBezTo>
                  <a:cubicBezTo>
                    <a:pt x="7377067" y="1275648"/>
                    <a:pt x="7376798" y="1275159"/>
                    <a:pt x="7376501" y="1274670"/>
                  </a:cubicBezTo>
                  <a:lnTo>
                    <a:pt x="7376424" y="1274535"/>
                  </a:lnTo>
                  <a:lnTo>
                    <a:pt x="7558532" y="1274535"/>
                  </a:lnTo>
                  <a:lnTo>
                    <a:pt x="7558532" y="1299815"/>
                  </a:lnTo>
                  <a:lnTo>
                    <a:pt x="7382782" y="1299815"/>
                  </a:lnTo>
                  <a:cubicBezTo>
                    <a:pt x="7382782" y="1299278"/>
                    <a:pt x="7382782" y="1298751"/>
                    <a:pt x="7382782" y="1298223"/>
                  </a:cubicBezTo>
                  <a:cubicBezTo>
                    <a:pt x="7382782" y="1297696"/>
                    <a:pt x="7382802" y="1296833"/>
                    <a:pt x="7382782" y="1296200"/>
                  </a:cubicBezTo>
                  <a:close/>
                  <a:moveTo>
                    <a:pt x="7304804" y="1273279"/>
                  </a:moveTo>
                  <a:cubicBezTo>
                    <a:pt x="7318463" y="1255721"/>
                    <a:pt x="7343770" y="1252560"/>
                    <a:pt x="7361328" y="1266220"/>
                  </a:cubicBezTo>
                  <a:cubicBezTo>
                    <a:pt x="7371165" y="1273872"/>
                    <a:pt x="7376905" y="1285646"/>
                    <a:pt x="7376875" y="1298108"/>
                  </a:cubicBezTo>
                  <a:cubicBezTo>
                    <a:pt x="7376875" y="1298636"/>
                    <a:pt x="7376875" y="1299163"/>
                    <a:pt x="7376875" y="1299700"/>
                  </a:cubicBezTo>
                  <a:lnTo>
                    <a:pt x="7371993" y="1299700"/>
                  </a:lnTo>
                  <a:cubicBezTo>
                    <a:pt x="7371993" y="1299163"/>
                    <a:pt x="7371993" y="1298636"/>
                    <a:pt x="7371993" y="1298108"/>
                  </a:cubicBezTo>
                  <a:cubicBezTo>
                    <a:pt x="7373012" y="1278537"/>
                    <a:pt x="7357972" y="1261847"/>
                    <a:pt x="7338401" y="1260828"/>
                  </a:cubicBezTo>
                  <a:cubicBezTo>
                    <a:pt x="7318831" y="1259810"/>
                    <a:pt x="7302140" y="1274849"/>
                    <a:pt x="7301122" y="1294420"/>
                  </a:cubicBezTo>
                  <a:cubicBezTo>
                    <a:pt x="7301057" y="1295648"/>
                    <a:pt x="7301057" y="1296879"/>
                    <a:pt x="7301122" y="1298108"/>
                  </a:cubicBezTo>
                  <a:cubicBezTo>
                    <a:pt x="7301122" y="1298636"/>
                    <a:pt x="7301122" y="1299163"/>
                    <a:pt x="7301122" y="1299700"/>
                  </a:cubicBezTo>
                  <a:lnTo>
                    <a:pt x="7296240" y="1299700"/>
                  </a:lnTo>
                  <a:cubicBezTo>
                    <a:pt x="7296240" y="1299163"/>
                    <a:pt x="7296240" y="1298636"/>
                    <a:pt x="7296240" y="1298108"/>
                  </a:cubicBezTo>
                  <a:cubicBezTo>
                    <a:pt x="7296241" y="1296416"/>
                    <a:pt x="7296343" y="1294725"/>
                    <a:pt x="7296547" y="1293044"/>
                  </a:cubicBezTo>
                  <a:cubicBezTo>
                    <a:pt x="7297459" y="1285820"/>
                    <a:pt x="7300320" y="1278981"/>
                    <a:pt x="7304823" y="1273260"/>
                  </a:cubicBezTo>
                  <a:close/>
                  <a:moveTo>
                    <a:pt x="7007087" y="1135401"/>
                  </a:moveTo>
                  <a:lnTo>
                    <a:pt x="7007087" y="1134183"/>
                  </a:lnTo>
                  <a:lnTo>
                    <a:pt x="7015718" y="1134183"/>
                  </a:lnTo>
                  <a:lnTo>
                    <a:pt x="7015718" y="1135401"/>
                  </a:lnTo>
                  <a:close/>
                  <a:moveTo>
                    <a:pt x="7059574" y="1588566"/>
                  </a:moveTo>
                  <a:lnTo>
                    <a:pt x="7071380" y="1588566"/>
                  </a:lnTo>
                  <a:lnTo>
                    <a:pt x="7071380" y="1594473"/>
                  </a:lnTo>
                  <a:lnTo>
                    <a:pt x="7075216" y="1594473"/>
                  </a:lnTo>
                  <a:lnTo>
                    <a:pt x="7075216" y="1588566"/>
                  </a:lnTo>
                  <a:lnTo>
                    <a:pt x="7086455" y="1588566"/>
                  </a:lnTo>
                  <a:cubicBezTo>
                    <a:pt x="7086927" y="1588566"/>
                    <a:pt x="7087391" y="1588451"/>
                    <a:pt x="7087807" y="1588230"/>
                  </a:cubicBezTo>
                  <a:lnTo>
                    <a:pt x="7169938" y="1588230"/>
                  </a:lnTo>
                  <a:lnTo>
                    <a:pt x="7169938" y="1622582"/>
                  </a:lnTo>
                  <a:lnTo>
                    <a:pt x="7059593" y="1622582"/>
                  </a:lnTo>
                  <a:close/>
                  <a:moveTo>
                    <a:pt x="7083549" y="1397999"/>
                  </a:moveTo>
                  <a:lnTo>
                    <a:pt x="7083549" y="1414063"/>
                  </a:lnTo>
                  <a:lnTo>
                    <a:pt x="7076299" y="1414063"/>
                  </a:lnTo>
                  <a:lnTo>
                    <a:pt x="7076299" y="1398009"/>
                  </a:lnTo>
                  <a:close/>
                  <a:moveTo>
                    <a:pt x="7083549" y="1355160"/>
                  </a:moveTo>
                  <a:lnTo>
                    <a:pt x="7083549" y="1370092"/>
                  </a:lnTo>
                  <a:lnTo>
                    <a:pt x="7076299" y="1370092"/>
                  </a:lnTo>
                  <a:lnTo>
                    <a:pt x="7076299" y="1355141"/>
                  </a:lnTo>
                  <a:close/>
                  <a:moveTo>
                    <a:pt x="7691740" y="1287818"/>
                  </a:moveTo>
                  <a:lnTo>
                    <a:pt x="7691740" y="1300352"/>
                  </a:lnTo>
                  <a:lnTo>
                    <a:pt x="7669682" y="1299777"/>
                  </a:lnTo>
                  <a:lnTo>
                    <a:pt x="7669682" y="1296487"/>
                  </a:lnTo>
                  <a:close/>
                  <a:moveTo>
                    <a:pt x="8022908" y="1116662"/>
                  </a:moveTo>
                  <a:lnTo>
                    <a:pt x="8198888" y="1058785"/>
                  </a:lnTo>
                  <a:lnTo>
                    <a:pt x="8210099" y="1073640"/>
                  </a:lnTo>
                  <a:lnTo>
                    <a:pt x="8079279" y="1116662"/>
                  </a:lnTo>
                  <a:close/>
                  <a:moveTo>
                    <a:pt x="8098229" y="1116662"/>
                  </a:moveTo>
                  <a:lnTo>
                    <a:pt x="8213886" y="1078656"/>
                  </a:lnTo>
                  <a:lnTo>
                    <a:pt x="8215575" y="1080890"/>
                  </a:lnTo>
                  <a:lnTo>
                    <a:pt x="8106736" y="1116681"/>
                  </a:lnTo>
                  <a:close/>
                  <a:moveTo>
                    <a:pt x="8125667" y="1116662"/>
                  </a:moveTo>
                  <a:lnTo>
                    <a:pt x="8219315" y="1085858"/>
                  </a:lnTo>
                  <a:lnTo>
                    <a:pt x="8230526" y="1100713"/>
                  </a:lnTo>
                  <a:lnTo>
                    <a:pt x="8182028" y="1116662"/>
                  </a:lnTo>
                  <a:close/>
                  <a:moveTo>
                    <a:pt x="8200978" y="1116662"/>
                  </a:moveTo>
                  <a:lnTo>
                    <a:pt x="8234285" y="1105710"/>
                  </a:lnTo>
                  <a:lnTo>
                    <a:pt x="8234889" y="1106496"/>
                  </a:lnTo>
                  <a:lnTo>
                    <a:pt x="8203980" y="1116662"/>
                  </a:lnTo>
                  <a:close/>
                  <a:moveTo>
                    <a:pt x="8222920" y="1116662"/>
                  </a:moveTo>
                  <a:lnTo>
                    <a:pt x="8238649" y="1111493"/>
                  </a:lnTo>
                  <a:lnTo>
                    <a:pt x="8242552" y="1116662"/>
                  </a:lnTo>
                  <a:close/>
                  <a:moveTo>
                    <a:pt x="7950876" y="1060435"/>
                  </a:moveTo>
                  <a:cubicBezTo>
                    <a:pt x="7950328" y="1059628"/>
                    <a:pt x="7949415" y="1059147"/>
                    <a:pt x="7948440" y="1059150"/>
                  </a:cubicBezTo>
                  <a:lnTo>
                    <a:pt x="7899002" y="1059150"/>
                  </a:lnTo>
                  <a:lnTo>
                    <a:pt x="7898763" y="1059034"/>
                  </a:lnTo>
                  <a:lnTo>
                    <a:pt x="8139400" y="979877"/>
                  </a:lnTo>
                  <a:lnTo>
                    <a:pt x="8150602" y="994732"/>
                  </a:lnTo>
                  <a:close/>
                  <a:moveTo>
                    <a:pt x="7848932" y="1034675"/>
                  </a:moveTo>
                  <a:lnTo>
                    <a:pt x="7839601" y="1030110"/>
                  </a:lnTo>
                  <a:lnTo>
                    <a:pt x="8109776" y="940634"/>
                  </a:lnTo>
                  <a:lnTo>
                    <a:pt x="8114772" y="947251"/>
                  </a:lnTo>
                  <a:close/>
                  <a:moveTo>
                    <a:pt x="7830845" y="1026773"/>
                  </a:moveTo>
                  <a:lnTo>
                    <a:pt x="7147382" y="1253101"/>
                  </a:lnTo>
                  <a:lnTo>
                    <a:pt x="7147382" y="1237191"/>
                  </a:lnTo>
                  <a:lnTo>
                    <a:pt x="7305399" y="1181204"/>
                  </a:lnTo>
                  <a:cubicBezTo>
                    <a:pt x="7306051" y="1181202"/>
                    <a:pt x="7306684" y="1180979"/>
                    <a:pt x="7307193" y="1180571"/>
                  </a:cubicBezTo>
                  <a:lnTo>
                    <a:pt x="7331283" y="1172036"/>
                  </a:lnTo>
                  <a:lnTo>
                    <a:pt x="7331484" y="1171959"/>
                  </a:lnTo>
                  <a:lnTo>
                    <a:pt x="7452292" y="1129177"/>
                  </a:lnTo>
                  <a:lnTo>
                    <a:pt x="7452474" y="1129110"/>
                  </a:lnTo>
                  <a:lnTo>
                    <a:pt x="7500339" y="1112154"/>
                  </a:lnTo>
                  <a:lnTo>
                    <a:pt x="7500511" y="1112097"/>
                  </a:lnTo>
                  <a:lnTo>
                    <a:pt x="7524822" y="1103466"/>
                  </a:lnTo>
                  <a:lnTo>
                    <a:pt x="7525024" y="1103389"/>
                  </a:lnTo>
                  <a:lnTo>
                    <a:pt x="7549277" y="1094758"/>
                  </a:lnTo>
                  <a:lnTo>
                    <a:pt x="7549421" y="1094758"/>
                  </a:lnTo>
                  <a:lnTo>
                    <a:pt x="7573042" y="1086395"/>
                  </a:lnTo>
                  <a:lnTo>
                    <a:pt x="7573224" y="1086318"/>
                  </a:lnTo>
                  <a:lnTo>
                    <a:pt x="7645831" y="1060607"/>
                  </a:lnTo>
                  <a:lnTo>
                    <a:pt x="7646004" y="1060530"/>
                  </a:lnTo>
                  <a:lnTo>
                    <a:pt x="7670478" y="1051899"/>
                  </a:lnTo>
                  <a:lnTo>
                    <a:pt x="7670670" y="1051823"/>
                  </a:lnTo>
                  <a:lnTo>
                    <a:pt x="7718113" y="1035011"/>
                  </a:lnTo>
                  <a:lnTo>
                    <a:pt x="7718113" y="1035011"/>
                  </a:lnTo>
                  <a:lnTo>
                    <a:pt x="8083326" y="905591"/>
                  </a:lnTo>
                  <a:lnTo>
                    <a:pt x="8105997" y="935647"/>
                  </a:lnTo>
                  <a:close/>
                  <a:moveTo>
                    <a:pt x="7335493" y="690407"/>
                  </a:moveTo>
                  <a:lnTo>
                    <a:pt x="7357100" y="680817"/>
                  </a:lnTo>
                  <a:lnTo>
                    <a:pt x="7353724" y="694828"/>
                  </a:lnTo>
                  <a:close/>
                  <a:moveTo>
                    <a:pt x="7436065" y="649169"/>
                  </a:moveTo>
                  <a:lnTo>
                    <a:pt x="7436957" y="645477"/>
                  </a:lnTo>
                  <a:lnTo>
                    <a:pt x="7476334" y="628023"/>
                  </a:lnTo>
                  <a:lnTo>
                    <a:pt x="7469295" y="657244"/>
                  </a:lnTo>
                  <a:close/>
                  <a:moveTo>
                    <a:pt x="7526338" y="605860"/>
                  </a:moveTo>
                  <a:lnTo>
                    <a:pt x="7536052" y="601554"/>
                  </a:lnTo>
                  <a:lnTo>
                    <a:pt x="7534489" y="607816"/>
                  </a:lnTo>
                  <a:close/>
                  <a:moveTo>
                    <a:pt x="7618260" y="565121"/>
                  </a:moveTo>
                  <a:lnTo>
                    <a:pt x="7653513" y="549498"/>
                  </a:lnTo>
                  <a:lnTo>
                    <a:pt x="7648018" y="572275"/>
                  </a:lnTo>
                  <a:close/>
                  <a:moveTo>
                    <a:pt x="7719014" y="524785"/>
                  </a:moveTo>
                  <a:lnTo>
                    <a:pt x="7720175" y="519989"/>
                  </a:lnTo>
                  <a:lnTo>
                    <a:pt x="7722275" y="519030"/>
                  </a:lnTo>
                  <a:lnTo>
                    <a:pt x="7720779" y="525226"/>
                  </a:lnTo>
                  <a:close/>
                  <a:moveTo>
                    <a:pt x="7806285" y="481801"/>
                  </a:moveTo>
                  <a:lnTo>
                    <a:pt x="7831564" y="470600"/>
                  </a:lnTo>
                  <a:lnTo>
                    <a:pt x="7827632" y="486903"/>
                  </a:lnTo>
                  <a:close/>
                  <a:moveTo>
                    <a:pt x="7969203" y="777831"/>
                  </a:moveTo>
                  <a:lnTo>
                    <a:pt x="7935637" y="770053"/>
                  </a:lnTo>
                  <a:lnTo>
                    <a:pt x="7949246" y="713567"/>
                  </a:lnTo>
                  <a:lnTo>
                    <a:pt x="7966412" y="717701"/>
                  </a:lnTo>
                  <a:lnTo>
                    <a:pt x="7977239" y="744409"/>
                  </a:lnTo>
                  <a:close/>
                  <a:moveTo>
                    <a:pt x="7418621" y="721383"/>
                  </a:moveTo>
                  <a:lnTo>
                    <a:pt x="7419685" y="716981"/>
                  </a:lnTo>
                  <a:lnTo>
                    <a:pt x="7437801" y="721383"/>
                  </a:lnTo>
                  <a:close/>
                  <a:moveTo>
                    <a:pt x="7408676" y="721383"/>
                  </a:moveTo>
                  <a:lnTo>
                    <a:pt x="7406806" y="721383"/>
                  </a:lnTo>
                  <a:lnTo>
                    <a:pt x="7408522" y="714267"/>
                  </a:lnTo>
                  <a:lnTo>
                    <a:pt x="7410287" y="714689"/>
                  </a:lnTo>
                  <a:close/>
                  <a:moveTo>
                    <a:pt x="7400716" y="721383"/>
                  </a:moveTo>
                  <a:lnTo>
                    <a:pt x="7365232" y="721383"/>
                  </a:lnTo>
                  <a:lnTo>
                    <a:pt x="7369251" y="704706"/>
                  </a:lnTo>
                  <a:lnTo>
                    <a:pt x="7402816" y="712867"/>
                  </a:lnTo>
                  <a:close/>
                  <a:moveTo>
                    <a:pt x="7353388" y="721383"/>
                  </a:moveTo>
                  <a:lnTo>
                    <a:pt x="7358059" y="701992"/>
                  </a:lnTo>
                  <a:lnTo>
                    <a:pt x="7359833" y="702423"/>
                  </a:lnTo>
                  <a:lnTo>
                    <a:pt x="7355258" y="721383"/>
                  </a:lnTo>
                  <a:close/>
                  <a:moveTo>
                    <a:pt x="7926219" y="767876"/>
                  </a:moveTo>
                  <a:lnTo>
                    <a:pt x="7924446" y="767464"/>
                  </a:lnTo>
                  <a:lnTo>
                    <a:pt x="7938082" y="710882"/>
                  </a:lnTo>
                  <a:lnTo>
                    <a:pt x="7939847" y="711314"/>
                  </a:lnTo>
                  <a:close/>
                  <a:moveTo>
                    <a:pt x="7509641" y="738857"/>
                  </a:moveTo>
                  <a:lnTo>
                    <a:pt x="7509344" y="740094"/>
                  </a:lnTo>
                  <a:lnTo>
                    <a:pt x="7507742" y="739058"/>
                  </a:lnTo>
                  <a:lnTo>
                    <a:pt x="7507896" y="738435"/>
                  </a:lnTo>
                  <a:close/>
                  <a:moveTo>
                    <a:pt x="7509334" y="732690"/>
                  </a:moveTo>
                  <a:lnTo>
                    <a:pt x="7523384" y="676463"/>
                  </a:lnTo>
                  <a:lnTo>
                    <a:pt x="7524612" y="676760"/>
                  </a:lnTo>
                  <a:lnTo>
                    <a:pt x="7511032" y="733102"/>
                  </a:lnTo>
                  <a:close/>
                  <a:moveTo>
                    <a:pt x="7589086" y="758181"/>
                  </a:moveTo>
                  <a:lnTo>
                    <a:pt x="7567374" y="758181"/>
                  </a:lnTo>
                  <a:lnTo>
                    <a:pt x="7568573" y="753194"/>
                  </a:lnTo>
                  <a:close/>
                  <a:moveTo>
                    <a:pt x="7558801" y="744755"/>
                  </a:moveTo>
                  <a:lnTo>
                    <a:pt x="7572380" y="688412"/>
                  </a:lnTo>
                  <a:lnTo>
                    <a:pt x="7574154" y="688844"/>
                  </a:lnTo>
                  <a:lnTo>
                    <a:pt x="7560575" y="745186"/>
                  </a:lnTo>
                  <a:close/>
                  <a:moveTo>
                    <a:pt x="7520440" y="735423"/>
                  </a:moveTo>
                  <a:lnTo>
                    <a:pt x="7534010" y="679071"/>
                  </a:lnTo>
                  <a:lnTo>
                    <a:pt x="7566616" y="687012"/>
                  </a:lnTo>
                  <a:lnTo>
                    <a:pt x="7553046" y="743354"/>
                  </a:lnTo>
                  <a:close/>
                  <a:moveTo>
                    <a:pt x="7559203" y="750940"/>
                  </a:moveTo>
                  <a:lnTo>
                    <a:pt x="7557448" y="758210"/>
                  </a:lnTo>
                  <a:lnTo>
                    <a:pt x="7555530" y="758210"/>
                  </a:lnTo>
                  <a:lnTo>
                    <a:pt x="7557391" y="750537"/>
                  </a:lnTo>
                  <a:close/>
                  <a:moveTo>
                    <a:pt x="7551675" y="749108"/>
                  </a:moveTo>
                  <a:lnTo>
                    <a:pt x="7549489" y="758210"/>
                  </a:lnTo>
                  <a:lnTo>
                    <a:pt x="7537357" y="758210"/>
                  </a:lnTo>
                  <a:lnTo>
                    <a:pt x="7517985" y="745685"/>
                  </a:lnTo>
                  <a:lnTo>
                    <a:pt x="7519068" y="741168"/>
                  </a:lnTo>
                  <a:close/>
                  <a:moveTo>
                    <a:pt x="7569983" y="747468"/>
                  </a:moveTo>
                  <a:lnTo>
                    <a:pt x="7583562" y="691126"/>
                  </a:lnTo>
                  <a:lnTo>
                    <a:pt x="7617377" y="699355"/>
                  </a:lnTo>
                  <a:lnTo>
                    <a:pt x="7603817" y="755668"/>
                  </a:lnTo>
                  <a:close/>
                  <a:moveTo>
                    <a:pt x="7624915" y="701158"/>
                  </a:moveTo>
                  <a:lnTo>
                    <a:pt x="7611335" y="757500"/>
                  </a:lnTo>
                  <a:lnTo>
                    <a:pt x="7609571" y="757068"/>
                  </a:lnTo>
                  <a:lnTo>
                    <a:pt x="7623141" y="700726"/>
                  </a:lnTo>
                  <a:close/>
                  <a:moveTo>
                    <a:pt x="7717039" y="723560"/>
                  </a:moveTo>
                  <a:lnTo>
                    <a:pt x="7708695" y="758181"/>
                  </a:lnTo>
                  <a:lnTo>
                    <a:pt x="7674573" y="758181"/>
                  </a:lnTo>
                  <a:lnTo>
                    <a:pt x="7684806" y="715715"/>
                  </a:lnTo>
                  <a:close/>
                  <a:moveTo>
                    <a:pt x="7836187" y="746442"/>
                  </a:moveTo>
                  <a:lnTo>
                    <a:pt x="7849872" y="689678"/>
                  </a:lnTo>
                  <a:lnTo>
                    <a:pt x="7882814" y="697600"/>
                  </a:lnTo>
                  <a:lnTo>
                    <a:pt x="7869130" y="754508"/>
                  </a:lnTo>
                  <a:close/>
                  <a:moveTo>
                    <a:pt x="7834326" y="679848"/>
                  </a:moveTo>
                  <a:lnTo>
                    <a:pt x="7800953" y="671831"/>
                  </a:lnTo>
                  <a:lnTo>
                    <a:pt x="7813880" y="618193"/>
                  </a:lnTo>
                  <a:lnTo>
                    <a:pt x="7847245" y="626210"/>
                  </a:lnTo>
                  <a:close/>
                  <a:moveTo>
                    <a:pt x="7799572" y="677585"/>
                  </a:moveTo>
                  <a:lnTo>
                    <a:pt x="7832936" y="685612"/>
                  </a:lnTo>
                  <a:lnTo>
                    <a:pt x="7819270" y="742328"/>
                  </a:lnTo>
                  <a:lnTo>
                    <a:pt x="7785925" y="734215"/>
                  </a:lnTo>
                  <a:close/>
                  <a:moveTo>
                    <a:pt x="7838690" y="686993"/>
                  </a:moveTo>
                  <a:lnTo>
                    <a:pt x="7840464" y="687415"/>
                  </a:lnTo>
                  <a:lnTo>
                    <a:pt x="7826789" y="744160"/>
                  </a:lnTo>
                  <a:lnTo>
                    <a:pt x="7825024" y="743728"/>
                  </a:lnTo>
                  <a:close/>
                  <a:moveTo>
                    <a:pt x="7841855" y="681661"/>
                  </a:moveTo>
                  <a:lnTo>
                    <a:pt x="7840080" y="681239"/>
                  </a:lnTo>
                  <a:lnTo>
                    <a:pt x="7852999" y="627591"/>
                  </a:lnTo>
                  <a:lnTo>
                    <a:pt x="7854773" y="628023"/>
                  </a:lnTo>
                  <a:close/>
                  <a:moveTo>
                    <a:pt x="7789780" y="669193"/>
                  </a:moveTo>
                  <a:lnTo>
                    <a:pt x="7802698" y="615556"/>
                  </a:lnTo>
                  <a:lnTo>
                    <a:pt x="7804472" y="615978"/>
                  </a:lnTo>
                  <a:lnTo>
                    <a:pt x="7791554" y="669625"/>
                  </a:lnTo>
                  <a:close/>
                  <a:moveTo>
                    <a:pt x="7790164" y="675379"/>
                  </a:moveTo>
                  <a:lnTo>
                    <a:pt x="7776526" y="731961"/>
                  </a:lnTo>
                  <a:lnTo>
                    <a:pt x="7774752" y="731530"/>
                  </a:lnTo>
                  <a:lnTo>
                    <a:pt x="7788389" y="674948"/>
                  </a:lnTo>
                  <a:close/>
                  <a:moveTo>
                    <a:pt x="7750345" y="659718"/>
                  </a:moveTo>
                  <a:lnTo>
                    <a:pt x="7763263" y="606071"/>
                  </a:lnTo>
                  <a:lnTo>
                    <a:pt x="7796944" y="614165"/>
                  </a:lnTo>
                  <a:lnTo>
                    <a:pt x="7784026" y="667812"/>
                  </a:lnTo>
                  <a:close/>
                  <a:moveTo>
                    <a:pt x="7782635" y="673567"/>
                  </a:moveTo>
                  <a:lnTo>
                    <a:pt x="7768998" y="730149"/>
                  </a:lnTo>
                  <a:lnTo>
                    <a:pt x="7735356" y="721901"/>
                  </a:lnTo>
                  <a:lnTo>
                    <a:pt x="7748964" y="665405"/>
                  </a:lnTo>
                  <a:close/>
                  <a:moveTo>
                    <a:pt x="7739163" y="657033"/>
                  </a:moveTo>
                  <a:lnTo>
                    <a:pt x="7752091" y="603386"/>
                  </a:lnTo>
                  <a:lnTo>
                    <a:pt x="7753865" y="603817"/>
                  </a:lnTo>
                  <a:lnTo>
                    <a:pt x="7740956" y="657407"/>
                  </a:lnTo>
                  <a:close/>
                  <a:moveTo>
                    <a:pt x="7739556" y="663209"/>
                  </a:moveTo>
                  <a:lnTo>
                    <a:pt x="7725948" y="719686"/>
                  </a:lnTo>
                  <a:lnTo>
                    <a:pt x="7724174" y="719254"/>
                  </a:lnTo>
                  <a:lnTo>
                    <a:pt x="7737782" y="662787"/>
                  </a:lnTo>
                  <a:close/>
                  <a:moveTo>
                    <a:pt x="7701196" y="647865"/>
                  </a:moveTo>
                  <a:lnTo>
                    <a:pt x="7714104" y="594208"/>
                  </a:lnTo>
                  <a:lnTo>
                    <a:pt x="7746356" y="601957"/>
                  </a:lnTo>
                  <a:lnTo>
                    <a:pt x="7733428" y="655595"/>
                  </a:lnTo>
                  <a:close/>
                  <a:moveTo>
                    <a:pt x="7732057" y="661368"/>
                  </a:moveTo>
                  <a:lnTo>
                    <a:pt x="7718448" y="717825"/>
                  </a:lnTo>
                  <a:lnTo>
                    <a:pt x="7686225" y="709981"/>
                  </a:lnTo>
                  <a:lnTo>
                    <a:pt x="7699805" y="653619"/>
                  </a:lnTo>
                  <a:close/>
                  <a:moveTo>
                    <a:pt x="7724586" y="725411"/>
                  </a:moveTo>
                  <a:lnTo>
                    <a:pt x="7716684" y="758200"/>
                  </a:lnTo>
                  <a:lnTo>
                    <a:pt x="7714814" y="758200"/>
                  </a:lnTo>
                  <a:lnTo>
                    <a:pt x="7722821" y="724980"/>
                  </a:lnTo>
                  <a:close/>
                  <a:moveTo>
                    <a:pt x="7767646" y="735884"/>
                  </a:moveTo>
                  <a:lnTo>
                    <a:pt x="7762266" y="758200"/>
                  </a:lnTo>
                  <a:lnTo>
                    <a:pt x="7726638" y="758200"/>
                  </a:lnTo>
                  <a:lnTo>
                    <a:pt x="7733984" y="727694"/>
                  </a:lnTo>
                  <a:close/>
                  <a:moveTo>
                    <a:pt x="7775165" y="737706"/>
                  </a:moveTo>
                  <a:lnTo>
                    <a:pt x="7770226" y="758200"/>
                  </a:lnTo>
                  <a:lnTo>
                    <a:pt x="7768355" y="758200"/>
                  </a:lnTo>
                  <a:lnTo>
                    <a:pt x="7773400" y="737274"/>
                  </a:lnTo>
                  <a:close/>
                  <a:moveTo>
                    <a:pt x="7817908" y="748101"/>
                  </a:moveTo>
                  <a:lnTo>
                    <a:pt x="7815482" y="758200"/>
                  </a:lnTo>
                  <a:lnTo>
                    <a:pt x="7780180" y="758200"/>
                  </a:lnTo>
                  <a:lnTo>
                    <a:pt x="7784563" y="739979"/>
                  </a:lnTo>
                  <a:close/>
                  <a:moveTo>
                    <a:pt x="7825436" y="749933"/>
                  </a:moveTo>
                  <a:lnTo>
                    <a:pt x="7823441" y="758200"/>
                  </a:lnTo>
                  <a:lnTo>
                    <a:pt x="7821514" y="758200"/>
                  </a:lnTo>
                  <a:lnTo>
                    <a:pt x="7823605" y="749502"/>
                  </a:lnTo>
                  <a:close/>
                  <a:moveTo>
                    <a:pt x="7859414" y="758200"/>
                  </a:moveTo>
                  <a:lnTo>
                    <a:pt x="7833387" y="758200"/>
                  </a:lnTo>
                  <a:lnTo>
                    <a:pt x="7834835" y="752216"/>
                  </a:lnTo>
                  <a:close/>
                  <a:moveTo>
                    <a:pt x="7890371" y="699422"/>
                  </a:moveTo>
                  <a:lnTo>
                    <a:pt x="7876667" y="756301"/>
                  </a:lnTo>
                  <a:lnTo>
                    <a:pt x="7874893" y="755870"/>
                  </a:lnTo>
                  <a:lnTo>
                    <a:pt x="7888598" y="699000"/>
                  </a:lnTo>
                  <a:close/>
                  <a:moveTo>
                    <a:pt x="7884234" y="691865"/>
                  </a:moveTo>
                  <a:lnTo>
                    <a:pt x="7851244" y="683924"/>
                  </a:lnTo>
                  <a:lnTo>
                    <a:pt x="7864172" y="630277"/>
                  </a:lnTo>
                  <a:lnTo>
                    <a:pt x="7897123" y="638198"/>
                  </a:lnTo>
                  <a:close/>
                  <a:moveTo>
                    <a:pt x="7848664" y="620475"/>
                  </a:moveTo>
                  <a:lnTo>
                    <a:pt x="7815290" y="612458"/>
                  </a:lnTo>
                  <a:lnTo>
                    <a:pt x="7828611" y="557190"/>
                  </a:lnTo>
                  <a:lnTo>
                    <a:pt x="7861975" y="565217"/>
                  </a:lnTo>
                  <a:close/>
                  <a:moveTo>
                    <a:pt x="7804117" y="609763"/>
                  </a:moveTo>
                  <a:lnTo>
                    <a:pt x="7817438" y="554504"/>
                  </a:lnTo>
                  <a:lnTo>
                    <a:pt x="7819203" y="554936"/>
                  </a:lnTo>
                  <a:lnTo>
                    <a:pt x="7805892" y="610195"/>
                  </a:lnTo>
                  <a:close/>
                  <a:moveTo>
                    <a:pt x="7675033" y="707247"/>
                  </a:moveTo>
                  <a:lnTo>
                    <a:pt x="7688613" y="650934"/>
                  </a:lnTo>
                  <a:lnTo>
                    <a:pt x="7690387" y="651365"/>
                  </a:lnTo>
                  <a:lnTo>
                    <a:pt x="7676808" y="707698"/>
                  </a:lnTo>
                  <a:close/>
                  <a:moveTo>
                    <a:pt x="7635714" y="697657"/>
                  </a:moveTo>
                  <a:lnTo>
                    <a:pt x="7649265" y="641430"/>
                  </a:lnTo>
                  <a:lnTo>
                    <a:pt x="7682830" y="649505"/>
                  </a:lnTo>
                  <a:lnTo>
                    <a:pt x="7669260" y="705818"/>
                  </a:lnTo>
                  <a:close/>
                  <a:moveTo>
                    <a:pt x="7675436" y="713404"/>
                  </a:moveTo>
                  <a:lnTo>
                    <a:pt x="7664648" y="758152"/>
                  </a:lnTo>
                  <a:lnTo>
                    <a:pt x="7662777" y="758152"/>
                  </a:lnTo>
                  <a:lnTo>
                    <a:pt x="7673662" y="712973"/>
                  </a:lnTo>
                  <a:close/>
                  <a:moveTo>
                    <a:pt x="7667908" y="711572"/>
                  </a:moveTo>
                  <a:lnTo>
                    <a:pt x="7656687" y="758152"/>
                  </a:lnTo>
                  <a:lnTo>
                    <a:pt x="7621137" y="758152"/>
                  </a:lnTo>
                  <a:lnTo>
                    <a:pt x="7634333" y="703411"/>
                  </a:lnTo>
                  <a:close/>
                  <a:moveTo>
                    <a:pt x="7624551" y="694943"/>
                  </a:moveTo>
                  <a:lnTo>
                    <a:pt x="7638092" y="638745"/>
                  </a:lnTo>
                  <a:lnTo>
                    <a:pt x="7639857" y="639167"/>
                  </a:lnTo>
                  <a:lnTo>
                    <a:pt x="7626315" y="695375"/>
                  </a:lnTo>
                  <a:close/>
                  <a:moveTo>
                    <a:pt x="7886056" y="758526"/>
                  </a:moveTo>
                  <a:lnTo>
                    <a:pt x="7899760" y="701637"/>
                  </a:lnTo>
                  <a:lnTo>
                    <a:pt x="7932367" y="709472"/>
                  </a:lnTo>
                  <a:lnTo>
                    <a:pt x="7918720" y="766054"/>
                  </a:lnTo>
                  <a:close/>
                  <a:moveTo>
                    <a:pt x="7891753" y="693620"/>
                  </a:moveTo>
                  <a:lnTo>
                    <a:pt x="7889978" y="693198"/>
                  </a:lnTo>
                  <a:lnTo>
                    <a:pt x="7902906" y="639550"/>
                  </a:lnTo>
                  <a:lnTo>
                    <a:pt x="7904680" y="639982"/>
                  </a:lnTo>
                  <a:close/>
                  <a:moveTo>
                    <a:pt x="7856182" y="622240"/>
                  </a:moveTo>
                  <a:lnTo>
                    <a:pt x="7854408" y="621808"/>
                  </a:lnTo>
                  <a:lnTo>
                    <a:pt x="7867710" y="566540"/>
                  </a:lnTo>
                  <a:lnTo>
                    <a:pt x="7869484" y="566962"/>
                  </a:lnTo>
                  <a:close/>
                  <a:moveTo>
                    <a:pt x="7829982" y="551388"/>
                  </a:moveTo>
                  <a:lnTo>
                    <a:pt x="7843169" y="496724"/>
                  </a:lnTo>
                  <a:lnTo>
                    <a:pt x="7876533" y="504751"/>
                  </a:lnTo>
                  <a:lnTo>
                    <a:pt x="7863356" y="559415"/>
                  </a:lnTo>
                  <a:close/>
                  <a:moveTo>
                    <a:pt x="7818810" y="548702"/>
                  </a:moveTo>
                  <a:lnTo>
                    <a:pt x="7831986" y="494038"/>
                  </a:lnTo>
                  <a:lnTo>
                    <a:pt x="7833761" y="494470"/>
                  </a:lnTo>
                  <a:lnTo>
                    <a:pt x="7820584" y="549134"/>
                  </a:lnTo>
                  <a:close/>
                  <a:moveTo>
                    <a:pt x="7798354" y="608334"/>
                  </a:moveTo>
                  <a:lnTo>
                    <a:pt x="7764673" y="600240"/>
                  </a:lnTo>
                  <a:lnTo>
                    <a:pt x="7777984" y="544981"/>
                  </a:lnTo>
                  <a:lnTo>
                    <a:pt x="7811665" y="553076"/>
                  </a:lnTo>
                  <a:close/>
                  <a:moveTo>
                    <a:pt x="7755275" y="597986"/>
                  </a:moveTo>
                  <a:lnTo>
                    <a:pt x="7753500" y="597555"/>
                  </a:lnTo>
                  <a:lnTo>
                    <a:pt x="7766850" y="542325"/>
                  </a:lnTo>
                  <a:lnTo>
                    <a:pt x="7768624" y="542747"/>
                  </a:lnTo>
                  <a:close/>
                  <a:moveTo>
                    <a:pt x="7747746" y="596174"/>
                  </a:moveTo>
                  <a:lnTo>
                    <a:pt x="7715495" y="588425"/>
                  </a:lnTo>
                  <a:lnTo>
                    <a:pt x="7728806" y="533157"/>
                  </a:lnTo>
                  <a:lnTo>
                    <a:pt x="7761057" y="540915"/>
                  </a:lnTo>
                  <a:close/>
                  <a:moveTo>
                    <a:pt x="7691778" y="645554"/>
                  </a:moveTo>
                  <a:lnTo>
                    <a:pt x="7690004" y="645132"/>
                  </a:lnTo>
                  <a:lnTo>
                    <a:pt x="7702922" y="591475"/>
                  </a:lnTo>
                  <a:lnTo>
                    <a:pt x="7704696" y="591906"/>
                  </a:lnTo>
                  <a:close/>
                  <a:moveTo>
                    <a:pt x="7684250" y="643751"/>
                  </a:moveTo>
                  <a:lnTo>
                    <a:pt x="7650684" y="635676"/>
                  </a:lnTo>
                  <a:lnTo>
                    <a:pt x="7663612" y="582028"/>
                  </a:lnTo>
                  <a:lnTo>
                    <a:pt x="7697177" y="590103"/>
                  </a:lnTo>
                  <a:close/>
                  <a:moveTo>
                    <a:pt x="7639473" y="632990"/>
                  </a:moveTo>
                  <a:lnTo>
                    <a:pt x="7652401" y="579343"/>
                  </a:lnTo>
                  <a:lnTo>
                    <a:pt x="7654175" y="579775"/>
                  </a:lnTo>
                  <a:lnTo>
                    <a:pt x="7641219" y="633441"/>
                  </a:lnTo>
                  <a:close/>
                  <a:moveTo>
                    <a:pt x="7584972" y="685315"/>
                  </a:moveTo>
                  <a:lnTo>
                    <a:pt x="7598485" y="629222"/>
                  </a:lnTo>
                  <a:lnTo>
                    <a:pt x="7632338" y="637354"/>
                  </a:lnTo>
                  <a:lnTo>
                    <a:pt x="7618797" y="693543"/>
                  </a:lnTo>
                  <a:close/>
                  <a:moveTo>
                    <a:pt x="7575574" y="683032"/>
                  </a:moveTo>
                  <a:lnTo>
                    <a:pt x="7573809" y="682601"/>
                  </a:lnTo>
                  <a:lnTo>
                    <a:pt x="7587312" y="626536"/>
                  </a:lnTo>
                  <a:lnTo>
                    <a:pt x="7589086" y="626968"/>
                  </a:lnTo>
                  <a:close/>
                  <a:moveTo>
                    <a:pt x="7568055" y="681200"/>
                  </a:moveTo>
                  <a:lnTo>
                    <a:pt x="7535448" y="673260"/>
                  </a:lnTo>
                  <a:lnTo>
                    <a:pt x="7548904" y="617368"/>
                  </a:lnTo>
                  <a:lnTo>
                    <a:pt x="7581510" y="625213"/>
                  </a:lnTo>
                  <a:close/>
                  <a:moveTo>
                    <a:pt x="7524899" y="670651"/>
                  </a:moveTo>
                  <a:lnTo>
                    <a:pt x="7538853" y="614846"/>
                  </a:lnTo>
                  <a:lnTo>
                    <a:pt x="7539553" y="615009"/>
                  </a:lnTo>
                  <a:lnTo>
                    <a:pt x="7526069" y="670939"/>
                  </a:lnTo>
                  <a:close/>
                  <a:moveTo>
                    <a:pt x="7503657" y="731223"/>
                  </a:moveTo>
                  <a:lnTo>
                    <a:pt x="7491065" y="728164"/>
                  </a:lnTo>
                  <a:lnTo>
                    <a:pt x="7481158" y="721901"/>
                  </a:lnTo>
                  <a:cubicBezTo>
                    <a:pt x="7480680" y="721595"/>
                    <a:pt x="7480125" y="721432"/>
                    <a:pt x="7479557" y="721431"/>
                  </a:cubicBezTo>
                  <a:lnTo>
                    <a:pt x="7471741" y="721431"/>
                  </a:lnTo>
                  <a:lnTo>
                    <a:pt x="7484832" y="667122"/>
                  </a:lnTo>
                  <a:lnTo>
                    <a:pt x="7517668" y="675111"/>
                  </a:lnTo>
                  <a:close/>
                  <a:moveTo>
                    <a:pt x="7461882" y="721134"/>
                  </a:moveTo>
                  <a:lnTo>
                    <a:pt x="7460108" y="720702"/>
                  </a:lnTo>
                  <a:lnTo>
                    <a:pt x="7473659" y="664360"/>
                  </a:lnTo>
                  <a:lnTo>
                    <a:pt x="7475433" y="664792"/>
                  </a:lnTo>
                  <a:close/>
                  <a:moveTo>
                    <a:pt x="7933719" y="703747"/>
                  </a:moveTo>
                  <a:lnTo>
                    <a:pt x="7901113" y="695912"/>
                  </a:lnTo>
                  <a:lnTo>
                    <a:pt x="7914069" y="642303"/>
                  </a:lnTo>
                  <a:lnTo>
                    <a:pt x="7938227" y="648057"/>
                  </a:lnTo>
                  <a:lnTo>
                    <a:pt x="7943827" y="661867"/>
                  </a:lnTo>
                  <a:close/>
                  <a:moveTo>
                    <a:pt x="7904258" y="633825"/>
                  </a:moveTo>
                  <a:lnTo>
                    <a:pt x="7914808" y="590247"/>
                  </a:lnTo>
                  <a:lnTo>
                    <a:pt x="7915987" y="593124"/>
                  </a:lnTo>
                  <a:lnTo>
                    <a:pt x="7906080" y="634237"/>
                  </a:lnTo>
                  <a:close/>
                  <a:moveTo>
                    <a:pt x="7898504" y="632444"/>
                  </a:moveTo>
                  <a:lnTo>
                    <a:pt x="7865552" y="624522"/>
                  </a:lnTo>
                  <a:lnTo>
                    <a:pt x="7878872" y="569264"/>
                  </a:lnTo>
                  <a:lnTo>
                    <a:pt x="7909216" y="576552"/>
                  </a:lnTo>
                  <a:lnTo>
                    <a:pt x="7910942" y="580820"/>
                  </a:lnTo>
                  <a:close/>
                  <a:moveTo>
                    <a:pt x="7833348" y="488275"/>
                  </a:moveTo>
                  <a:lnTo>
                    <a:pt x="7838345" y="467541"/>
                  </a:lnTo>
                  <a:lnTo>
                    <a:pt x="7840445" y="466582"/>
                  </a:lnTo>
                  <a:lnTo>
                    <a:pt x="7835122" y="488639"/>
                  </a:lnTo>
                  <a:close/>
                  <a:moveTo>
                    <a:pt x="7768135" y="536571"/>
                  </a:moveTo>
                  <a:lnTo>
                    <a:pt x="7778368" y="494105"/>
                  </a:lnTo>
                  <a:lnTo>
                    <a:pt x="7780458" y="493146"/>
                  </a:lnTo>
                  <a:lnTo>
                    <a:pt x="7769909" y="536964"/>
                  </a:lnTo>
                  <a:close/>
                  <a:moveTo>
                    <a:pt x="7730129" y="527431"/>
                  </a:moveTo>
                  <a:lnTo>
                    <a:pt x="7733351" y="514005"/>
                  </a:lnTo>
                  <a:lnTo>
                    <a:pt x="7771645" y="497117"/>
                  </a:lnTo>
                  <a:lnTo>
                    <a:pt x="7762477" y="535190"/>
                  </a:lnTo>
                  <a:close/>
                  <a:moveTo>
                    <a:pt x="7704236" y="585768"/>
                  </a:moveTo>
                  <a:lnTo>
                    <a:pt x="7717547" y="530500"/>
                  </a:lnTo>
                  <a:lnTo>
                    <a:pt x="7719321" y="530932"/>
                  </a:lnTo>
                  <a:lnTo>
                    <a:pt x="7706000" y="586190"/>
                  </a:lnTo>
                  <a:close/>
                  <a:moveTo>
                    <a:pt x="7653695" y="573618"/>
                  </a:moveTo>
                  <a:lnTo>
                    <a:pt x="7660245" y="546439"/>
                  </a:lnTo>
                  <a:lnTo>
                    <a:pt x="7662346" y="545480"/>
                  </a:lnTo>
                  <a:lnTo>
                    <a:pt x="7655469" y="574020"/>
                  </a:lnTo>
                  <a:close/>
                  <a:moveTo>
                    <a:pt x="7599789" y="623487"/>
                  </a:moveTo>
                  <a:lnTo>
                    <a:pt x="7612716" y="569849"/>
                  </a:lnTo>
                  <a:lnTo>
                    <a:pt x="7646560" y="577981"/>
                  </a:lnTo>
                  <a:lnTo>
                    <a:pt x="7633633" y="631619"/>
                  </a:lnTo>
                  <a:close/>
                  <a:moveTo>
                    <a:pt x="7588616" y="620801"/>
                  </a:moveTo>
                  <a:lnTo>
                    <a:pt x="7600125" y="573081"/>
                  </a:lnTo>
                  <a:lnTo>
                    <a:pt x="7602225" y="572122"/>
                  </a:lnTo>
                  <a:lnTo>
                    <a:pt x="7590467" y="621204"/>
                  </a:lnTo>
                  <a:close/>
                  <a:moveTo>
                    <a:pt x="7550256" y="611576"/>
                  </a:moveTo>
                  <a:lnTo>
                    <a:pt x="7554677" y="593239"/>
                  </a:lnTo>
                  <a:lnTo>
                    <a:pt x="7593373" y="576130"/>
                  </a:lnTo>
                  <a:lnTo>
                    <a:pt x="7582939" y="619449"/>
                  </a:lnTo>
                  <a:close/>
                  <a:moveTo>
                    <a:pt x="7540215" y="609159"/>
                  </a:moveTo>
                  <a:lnTo>
                    <a:pt x="7542881" y="598466"/>
                  </a:lnTo>
                  <a:lnTo>
                    <a:pt x="7543542" y="598178"/>
                  </a:lnTo>
                  <a:lnTo>
                    <a:pt x="7540857" y="609312"/>
                  </a:lnTo>
                  <a:close/>
                  <a:moveTo>
                    <a:pt x="7486183" y="661310"/>
                  </a:moveTo>
                  <a:lnTo>
                    <a:pt x="7496359" y="619114"/>
                  </a:lnTo>
                  <a:lnTo>
                    <a:pt x="7517400" y="609792"/>
                  </a:lnTo>
                  <a:lnTo>
                    <a:pt x="7533022" y="613542"/>
                  </a:lnTo>
                  <a:lnTo>
                    <a:pt x="7519068" y="669347"/>
                  </a:lnTo>
                  <a:close/>
                  <a:moveTo>
                    <a:pt x="7475049" y="658606"/>
                  </a:moveTo>
                  <a:lnTo>
                    <a:pt x="7483153" y="624964"/>
                  </a:lnTo>
                  <a:lnTo>
                    <a:pt x="7485254" y="624004"/>
                  </a:lnTo>
                  <a:lnTo>
                    <a:pt x="7476814" y="659009"/>
                  </a:lnTo>
                  <a:close/>
                  <a:moveTo>
                    <a:pt x="7421105" y="711227"/>
                  </a:moveTo>
                  <a:lnTo>
                    <a:pt x="7434675" y="654885"/>
                  </a:lnTo>
                  <a:lnTo>
                    <a:pt x="7467905" y="662960"/>
                  </a:lnTo>
                  <a:lnTo>
                    <a:pt x="7454335" y="719302"/>
                  </a:lnTo>
                  <a:close/>
                  <a:moveTo>
                    <a:pt x="7409932" y="708475"/>
                  </a:moveTo>
                  <a:lnTo>
                    <a:pt x="7423521" y="652161"/>
                  </a:lnTo>
                  <a:lnTo>
                    <a:pt x="7425286" y="652593"/>
                  </a:lnTo>
                  <a:lnTo>
                    <a:pt x="7411716" y="708935"/>
                  </a:lnTo>
                  <a:close/>
                  <a:moveTo>
                    <a:pt x="7370612" y="698885"/>
                  </a:moveTo>
                  <a:lnTo>
                    <a:pt x="7377124" y="671869"/>
                  </a:lnTo>
                  <a:lnTo>
                    <a:pt x="7416875" y="654252"/>
                  </a:lnTo>
                  <a:lnTo>
                    <a:pt x="7404149" y="707046"/>
                  </a:lnTo>
                  <a:close/>
                  <a:moveTo>
                    <a:pt x="7359449" y="696171"/>
                  </a:moveTo>
                  <a:lnTo>
                    <a:pt x="7363889" y="677738"/>
                  </a:lnTo>
                  <a:lnTo>
                    <a:pt x="7365990" y="676779"/>
                  </a:lnTo>
                  <a:lnTo>
                    <a:pt x="7361195" y="696573"/>
                  </a:lnTo>
                  <a:close/>
                  <a:moveTo>
                    <a:pt x="7312812" y="721316"/>
                  </a:moveTo>
                  <a:lnTo>
                    <a:pt x="7318461" y="697868"/>
                  </a:lnTo>
                  <a:lnTo>
                    <a:pt x="7326584" y="694272"/>
                  </a:lnTo>
                  <a:lnTo>
                    <a:pt x="7352314" y="700525"/>
                  </a:lnTo>
                  <a:lnTo>
                    <a:pt x="7347299" y="721316"/>
                  </a:lnTo>
                  <a:close/>
                  <a:moveTo>
                    <a:pt x="7300988" y="721316"/>
                  </a:moveTo>
                  <a:lnTo>
                    <a:pt x="7305226" y="703728"/>
                  </a:lnTo>
                  <a:lnTo>
                    <a:pt x="7307327" y="702769"/>
                  </a:lnTo>
                  <a:lnTo>
                    <a:pt x="7302867" y="721287"/>
                  </a:lnTo>
                  <a:close/>
                  <a:moveTo>
                    <a:pt x="7237031" y="891705"/>
                  </a:moveTo>
                  <a:lnTo>
                    <a:pt x="7289048" y="740832"/>
                  </a:lnTo>
                  <a:lnTo>
                    <a:pt x="7302800" y="745761"/>
                  </a:lnTo>
                  <a:lnTo>
                    <a:pt x="7242842" y="919660"/>
                  </a:lnTo>
                  <a:lnTo>
                    <a:pt x="7237021" y="891714"/>
                  </a:lnTo>
                  <a:close/>
                  <a:moveTo>
                    <a:pt x="7321942" y="752647"/>
                  </a:moveTo>
                  <a:lnTo>
                    <a:pt x="7250975" y="958596"/>
                  </a:lnTo>
                  <a:lnTo>
                    <a:pt x="7245221" y="931025"/>
                  </a:lnTo>
                  <a:lnTo>
                    <a:pt x="7308439" y="747795"/>
                  </a:lnTo>
                  <a:close/>
                  <a:moveTo>
                    <a:pt x="7340470" y="759303"/>
                  </a:moveTo>
                  <a:lnTo>
                    <a:pt x="7258781" y="996180"/>
                  </a:lnTo>
                  <a:lnTo>
                    <a:pt x="7253315" y="969913"/>
                  </a:lnTo>
                  <a:lnTo>
                    <a:pt x="7327543" y="754642"/>
                  </a:lnTo>
                  <a:close/>
                  <a:moveTo>
                    <a:pt x="7359181" y="766016"/>
                  </a:moveTo>
                  <a:lnTo>
                    <a:pt x="7266693" y="1034234"/>
                  </a:lnTo>
                  <a:lnTo>
                    <a:pt x="7261141" y="1007554"/>
                  </a:lnTo>
                  <a:lnTo>
                    <a:pt x="7346042" y="761317"/>
                  </a:lnTo>
                  <a:close/>
                  <a:moveTo>
                    <a:pt x="7378275" y="772854"/>
                  </a:moveTo>
                  <a:lnTo>
                    <a:pt x="7274768" y="1073026"/>
                  </a:lnTo>
                  <a:lnTo>
                    <a:pt x="7269014" y="1045541"/>
                  </a:lnTo>
                  <a:lnTo>
                    <a:pt x="7364724" y="768001"/>
                  </a:lnTo>
                  <a:close/>
                  <a:moveTo>
                    <a:pt x="7416089" y="786385"/>
                  </a:moveTo>
                  <a:lnTo>
                    <a:pt x="7290755" y="1149853"/>
                  </a:lnTo>
                  <a:lnTo>
                    <a:pt x="7285001" y="1122099"/>
                  </a:lnTo>
                  <a:lnTo>
                    <a:pt x="7402423" y="781485"/>
                  </a:lnTo>
                  <a:close/>
                  <a:moveTo>
                    <a:pt x="7396861" y="779442"/>
                  </a:moveTo>
                  <a:lnTo>
                    <a:pt x="7282622" y="1110735"/>
                  </a:lnTo>
                  <a:lnTo>
                    <a:pt x="7277127" y="1084295"/>
                  </a:lnTo>
                  <a:lnTo>
                    <a:pt x="7383847" y="774791"/>
                  </a:lnTo>
                  <a:close/>
                  <a:moveTo>
                    <a:pt x="7435030" y="793108"/>
                  </a:moveTo>
                  <a:lnTo>
                    <a:pt x="7303098" y="1175757"/>
                  </a:lnTo>
                  <a:lnTo>
                    <a:pt x="7296624" y="1178049"/>
                  </a:lnTo>
                  <a:lnTo>
                    <a:pt x="7293095" y="1161131"/>
                  </a:lnTo>
                  <a:lnTo>
                    <a:pt x="7421603" y="788323"/>
                  </a:lnTo>
                  <a:close/>
                  <a:moveTo>
                    <a:pt x="7454459" y="800071"/>
                  </a:moveTo>
                  <a:lnTo>
                    <a:pt x="7327975" y="1166905"/>
                  </a:lnTo>
                  <a:lnTo>
                    <a:pt x="7310233" y="1173186"/>
                  </a:lnTo>
                  <a:lnTo>
                    <a:pt x="7440602" y="795103"/>
                  </a:lnTo>
                  <a:close/>
                  <a:moveTo>
                    <a:pt x="7472479" y="806515"/>
                  </a:moveTo>
                  <a:lnTo>
                    <a:pt x="7351029" y="1158724"/>
                  </a:lnTo>
                  <a:lnTo>
                    <a:pt x="7335110" y="1164363"/>
                  </a:lnTo>
                  <a:lnTo>
                    <a:pt x="7460041" y="802065"/>
                  </a:lnTo>
                  <a:close/>
                  <a:moveTo>
                    <a:pt x="7491918" y="813468"/>
                  </a:moveTo>
                  <a:lnTo>
                    <a:pt x="7375877" y="1149911"/>
                  </a:lnTo>
                  <a:lnTo>
                    <a:pt x="7358145" y="1156202"/>
                  </a:lnTo>
                  <a:lnTo>
                    <a:pt x="7478022" y="808510"/>
                  </a:lnTo>
                  <a:close/>
                  <a:moveTo>
                    <a:pt x="7511243" y="820392"/>
                  </a:moveTo>
                  <a:lnTo>
                    <a:pt x="7400639" y="1141155"/>
                  </a:lnTo>
                  <a:lnTo>
                    <a:pt x="7383031" y="1147389"/>
                  </a:lnTo>
                  <a:lnTo>
                    <a:pt x="7497490" y="815501"/>
                  </a:lnTo>
                  <a:close/>
                  <a:moveTo>
                    <a:pt x="7529551" y="826942"/>
                  </a:moveTo>
                  <a:lnTo>
                    <a:pt x="7424058" y="1132869"/>
                  </a:lnTo>
                  <a:lnTo>
                    <a:pt x="7407755" y="1138623"/>
                  </a:lnTo>
                  <a:lnTo>
                    <a:pt x="7516805" y="822387"/>
                  </a:lnTo>
                  <a:close/>
                  <a:moveTo>
                    <a:pt x="7548980" y="833905"/>
                  </a:moveTo>
                  <a:lnTo>
                    <a:pt x="7448935" y="1124085"/>
                  </a:lnTo>
                  <a:lnTo>
                    <a:pt x="7431194" y="1130366"/>
                  </a:lnTo>
                  <a:lnTo>
                    <a:pt x="7535122" y="828976"/>
                  </a:lnTo>
                  <a:close/>
                  <a:moveTo>
                    <a:pt x="7568333" y="840819"/>
                  </a:moveTo>
                  <a:lnTo>
                    <a:pt x="7473697" y="1115271"/>
                  </a:lnTo>
                  <a:lnTo>
                    <a:pt x="7456090" y="1121514"/>
                  </a:lnTo>
                  <a:lnTo>
                    <a:pt x="7554571" y="835900"/>
                  </a:lnTo>
                  <a:close/>
                  <a:moveTo>
                    <a:pt x="7586555" y="847331"/>
                  </a:moveTo>
                  <a:lnTo>
                    <a:pt x="7497011" y="1107024"/>
                  </a:lnTo>
                  <a:lnTo>
                    <a:pt x="7480851" y="1112778"/>
                  </a:lnTo>
                  <a:lnTo>
                    <a:pt x="7573924" y="842843"/>
                  </a:lnTo>
                  <a:close/>
                  <a:moveTo>
                    <a:pt x="7624771" y="861016"/>
                  </a:moveTo>
                  <a:lnTo>
                    <a:pt x="7545921" y="1089694"/>
                  </a:lnTo>
                  <a:lnTo>
                    <a:pt x="7528658" y="1095813"/>
                  </a:lnTo>
                  <a:lnTo>
                    <a:pt x="7611288" y="856183"/>
                  </a:lnTo>
                  <a:close/>
                  <a:moveTo>
                    <a:pt x="7605668" y="854246"/>
                  </a:moveTo>
                  <a:lnTo>
                    <a:pt x="7521485" y="1098402"/>
                  </a:lnTo>
                  <a:lnTo>
                    <a:pt x="7504079" y="1104549"/>
                  </a:lnTo>
                  <a:lnTo>
                    <a:pt x="7592059" y="849393"/>
                  </a:lnTo>
                  <a:close/>
                  <a:moveTo>
                    <a:pt x="7662096" y="874452"/>
                  </a:moveTo>
                  <a:lnTo>
                    <a:pt x="7593699" y="1072806"/>
                  </a:lnTo>
                  <a:lnTo>
                    <a:pt x="7576821" y="1078781"/>
                  </a:lnTo>
                  <a:lnTo>
                    <a:pt x="7648910" y="869715"/>
                  </a:lnTo>
                  <a:close/>
                  <a:moveTo>
                    <a:pt x="7643338" y="867739"/>
                  </a:moveTo>
                  <a:lnTo>
                    <a:pt x="7569686" y="1081332"/>
                  </a:lnTo>
                  <a:lnTo>
                    <a:pt x="7553017" y="1087229"/>
                  </a:lnTo>
                  <a:lnTo>
                    <a:pt x="7630305" y="863078"/>
                  </a:lnTo>
                  <a:close/>
                  <a:moveTo>
                    <a:pt x="7681593" y="881443"/>
                  </a:moveTo>
                  <a:lnTo>
                    <a:pt x="7618653" y="1063983"/>
                  </a:lnTo>
                  <a:lnTo>
                    <a:pt x="7600834" y="1070293"/>
                  </a:lnTo>
                  <a:lnTo>
                    <a:pt x="7667668" y="876456"/>
                  </a:lnTo>
                  <a:close/>
                  <a:moveTo>
                    <a:pt x="7700208" y="888099"/>
                  </a:moveTo>
                  <a:lnTo>
                    <a:pt x="7642465" y="1055544"/>
                  </a:lnTo>
                  <a:lnTo>
                    <a:pt x="7625788" y="1061451"/>
                  </a:lnTo>
                  <a:lnTo>
                    <a:pt x="7687165" y="883438"/>
                  </a:lnTo>
                  <a:close/>
                  <a:moveTo>
                    <a:pt x="7719484" y="895004"/>
                  </a:moveTo>
                  <a:lnTo>
                    <a:pt x="7667112" y="1046769"/>
                  </a:lnTo>
                  <a:lnTo>
                    <a:pt x="7649572" y="1052983"/>
                  </a:lnTo>
                  <a:lnTo>
                    <a:pt x="7705751" y="890065"/>
                  </a:lnTo>
                  <a:close/>
                  <a:moveTo>
                    <a:pt x="7738664" y="901870"/>
                  </a:moveTo>
                  <a:lnTo>
                    <a:pt x="7691672" y="1038099"/>
                  </a:lnTo>
                  <a:lnTo>
                    <a:pt x="7674257" y="1044266"/>
                  </a:lnTo>
                  <a:lnTo>
                    <a:pt x="7725037" y="896999"/>
                  </a:lnTo>
                  <a:close/>
                  <a:moveTo>
                    <a:pt x="7756742" y="908334"/>
                  </a:moveTo>
                  <a:lnTo>
                    <a:pt x="7714823" y="1029899"/>
                  </a:lnTo>
                  <a:lnTo>
                    <a:pt x="7698827" y="1035567"/>
                  </a:lnTo>
                  <a:lnTo>
                    <a:pt x="7744236" y="903865"/>
                  </a:lnTo>
                  <a:close/>
                  <a:moveTo>
                    <a:pt x="7776421" y="915383"/>
                  </a:moveTo>
                  <a:lnTo>
                    <a:pt x="7739978" y="1020981"/>
                  </a:lnTo>
                  <a:lnTo>
                    <a:pt x="7721930" y="1027377"/>
                  </a:lnTo>
                  <a:lnTo>
                    <a:pt x="7762285" y="910377"/>
                  </a:lnTo>
                  <a:close/>
                  <a:moveTo>
                    <a:pt x="7795036" y="922048"/>
                  </a:moveTo>
                  <a:lnTo>
                    <a:pt x="7763838" y="1012484"/>
                  </a:lnTo>
                  <a:lnTo>
                    <a:pt x="7747142" y="1018391"/>
                  </a:lnTo>
                  <a:lnTo>
                    <a:pt x="7781993" y="917320"/>
                  </a:lnTo>
                  <a:close/>
                  <a:moveTo>
                    <a:pt x="7814283" y="928934"/>
                  </a:moveTo>
                  <a:lnTo>
                    <a:pt x="7788466" y="1003814"/>
                  </a:lnTo>
                  <a:lnTo>
                    <a:pt x="7770964" y="1010009"/>
                  </a:lnTo>
                  <a:lnTo>
                    <a:pt x="7800608" y="924043"/>
                  </a:lnTo>
                  <a:close/>
                  <a:moveTo>
                    <a:pt x="7833195" y="935705"/>
                  </a:moveTo>
                  <a:lnTo>
                    <a:pt x="7812672" y="995240"/>
                  </a:lnTo>
                  <a:lnTo>
                    <a:pt x="7795601" y="1001282"/>
                  </a:lnTo>
                  <a:lnTo>
                    <a:pt x="7819855" y="930929"/>
                  </a:lnTo>
                  <a:close/>
                  <a:moveTo>
                    <a:pt x="7851742" y="942341"/>
                  </a:moveTo>
                  <a:lnTo>
                    <a:pt x="7836398" y="986830"/>
                  </a:lnTo>
                  <a:lnTo>
                    <a:pt x="7819797" y="992709"/>
                  </a:lnTo>
                  <a:lnTo>
                    <a:pt x="7838776" y="937680"/>
                  </a:lnTo>
                  <a:close/>
                  <a:moveTo>
                    <a:pt x="7871028" y="949246"/>
                  </a:moveTo>
                  <a:lnTo>
                    <a:pt x="7861092" y="978084"/>
                  </a:lnTo>
                  <a:lnTo>
                    <a:pt x="7843533" y="984298"/>
                  </a:lnTo>
                  <a:lnTo>
                    <a:pt x="7857314" y="944336"/>
                  </a:lnTo>
                  <a:close/>
                  <a:moveTo>
                    <a:pt x="7890342" y="956161"/>
                  </a:moveTo>
                  <a:lnTo>
                    <a:pt x="7885768" y="969328"/>
                  </a:lnTo>
                  <a:lnTo>
                    <a:pt x="7868180" y="975552"/>
                  </a:lnTo>
                  <a:lnTo>
                    <a:pt x="7876562" y="951241"/>
                  </a:lnTo>
                  <a:close/>
                  <a:moveTo>
                    <a:pt x="7906570" y="961972"/>
                  </a:moveTo>
                  <a:lnTo>
                    <a:pt x="7892932" y="966767"/>
                  </a:lnTo>
                  <a:lnTo>
                    <a:pt x="7895915" y="958136"/>
                  </a:lnTo>
                  <a:close/>
                  <a:moveTo>
                    <a:pt x="7915392" y="958846"/>
                  </a:moveTo>
                  <a:lnTo>
                    <a:pt x="7763234" y="904374"/>
                  </a:lnTo>
                  <a:cubicBezTo>
                    <a:pt x="7762507" y="903179"/>
                    <a:pt x="7761044" y="902655"/>
                    <a:pt x="7759724" y="903117"/>
                  </a:cubicBezTo>
                  <a:lnTo>
                    <a:pt x="7554562" y="829676"/>
                  </a:lnTo>
                  <a:cubicBezTo>
                    <a:pt x="7554314" y="829491"/>
                    <a:pt x="7554039" y="829345"/>
                    <a:pt x="7553747" y="829244"/>
                  </a:cubicBezTo>
                  <a:cubicBezTo>
                    <a:pt x="7553474" y="829152"/>
                    <a:pt x="7553190" y="829097"/>
                    <a:pt x="7552903" y="829081"/>
                  </a:cubicBezTo>
                  <a:lnTo>
                    <a:pt x="7403296" y="775539"/>
                  </a:lnTo>
                  <a:cubicBezTo>
                    <a:pt x="7402935" y="774969"/>
                    <a:pt x="7402390" y="774539"/>
                    <a:pt x="7401752" y="774321"/>
                  </a:cubicBezTo>
                  <a:cubicBezTo>
                    <a:pt x="7401131" y="774105"/>
                    <a:pt x="7400455" y="774105"/>
                    <a:pt x="7399834" y="774321"/>
                  </a:cubicBezTo>
                  <a:lnTo>
                    <a:pt x="7383943" y="768634"/>
                  </a:lnTo>
                  <a:cubicBezTo>
                    <a:pt x="7383663" y="768392"/>
                    <a:pt x="7383336" y="768209"/>
                    <a:pt x="7382984" y="768097"/>
                  </a:cubicBezTo>
                  <a:cubicBezTo>
                    <a:pt x="7382657" y="767982"/>
                    <a:pt x="7382313" y="767927"/>
                    <a:pt x="7381967" y="767934"/>
                  </a:cubicBezTo>
                  <a:lnTo>
                    <a:pt x="7277597" y="730532"/>
                  </a:lnTo>
                  <a:lnTo>
                    <a:pt x="7478032" y="755208"/>
                  </a:lnTo>
                  <a:lnTo>
                    <a:pt x="7536733" y="791430"/>
                  </a:lnTo>
                  <a:cubicBezTo>
                    <a:pt x="7537195" y="791721"/>
                    <a:pt x="7537731" y="791874"/>
                    <a:pt x="7538277" y="791871"/>
                  </a:cubicBezTo>
                  <a:lnTo>
                    <a:pt x="7886976" y="791871"/>
                  </a:lnTo>
                  <a:lnTo>
                    <a:pt x="8004696" y="815473"/>
                  </a:lnTo>
                  <a:lnTo>
                    <a:pt x="8040026" y="914664"/>
                  </a:lnTo>
                  <a:close/>
                  <a:moveTo>
                    <a:pt x="7265581" y="721383"/>
                  </a:moveTo>
                  <a:lnTo>
                    <a:pt x="7298446" y="706816"/>
                  </a:lnTo>
                  <a:lnTo>
                    <a:pt x="7294936" y="721383"/>
                  </a:lnTo>
                  <a:close/>
                  <a:moveTo>
                    <a:pt x="7283505" y="738904"/>
                  </a:moveTo>
                  <a:lnTo>
                    <a:pt x="7234700" y="880456"/>
                  </a:lnTo>
                  <a:lnTo>
                    <a:pt x="7228946" y="852740"/>
                  </a:lnTo>
                  <a:lnTo>
                    <a:pt x="7269877" y="734023"/>
                  </a:lnTo>
                  <a:close/>
                  <a:moveTo>
                    <a:pt x="7887897" y="786011"/>
                  </a:moveTo>
                  <a:cubicBezTo>
                    <a:pt x="7887711" y="785973"/>
                    <a:pt x="7887521" y="785954"/>
                    <a:pt x="7887331" y="785954"/>
                  </a:cubicBezTo>
                  <a:lnTo>
                    <a:pt x="7539208" y="785954"/>
                  </a:lnTo>
                  <a:lnTo>
                    <a:pt x="7480708" y="749828"/>
                  </a:lnTo>
                  <a:cubicBezTo>
                    <a:pt x="7480340" y="749608"/>
                    <a:pt x="7479933" y="749465"/>
                    <a:pt x="7479509" y="749406"/>
                  </a:cubicBezTo>
                  <a:lnTo>
                    <a:pt x="7299933" y="727348"/>
                  </a:lnTo>
                  <a:lnTo>
                    <a:pt x="7478742" y="727348"/>
                  </a:lnTo>
                  <a:lnTo>
                    <a:pt x="7534940" y="763676"/>
                  </a:lnTo>
                  <a:cubicBezTo>
                    <a:pt x="7535418" y="763982"/>
                    <a:pt x="7535974" y="764145"/>
                    <a:pt x="7536542" y="764146"/>
                  </a:cubicBezTo>
                  <a:lnTo>
                    <a:pt x="7883802" y="764146"/>
                  </a:lnTo>
                  <a:lnTo>
                    <a:pt x="7995768" y="790039"/>
                  </a:lnTo>
                  <a:lnTo>
                    <a:pt x="8002481" y="808970"/>
                  </a:lnTo>
                  <a:close/>
                  <a:moveTo>
                    <a:pt x="7974995" y="779164"/>
                  </a:moveTo>
                  <a:lnTo>
                    <a:pt x="7981095" y="753827"/>
                  </a:lnTo>
                  <a:lnTo>
                    <a:pt x="7982274" y="756704"/>
                  </a:lnTo>
                  <a:lnTo>
                    <a:pt x="7976769" y="779548"/>
                  </a:lnTo>
                  <a:close/>
                  <a:moveTo>
                    <a:pt x="7950665" y="707813"/>
                  </a:moveTo>
                  <a:lnTo>
                    <a:pt x="7955057" y="689592"/>
                  </a:lnTo>
                  <a:lnTo>
                    <a:pt x="7963688" y="710949"/>
                  </a:lnTo>
                  <a:close/>
                  <a:moveTo>
                    <a:pt x="7941267" y="705559"/>
                  </a:moveTo>
                  <a:lnTo>
                    <a:pt x="7939492" y="705128"/>
                  </a:lnTo>
                  <a:lnTo>
                    <a:pt x="7947644" y="671303"/>
                  </a:lnTo>
                  <a:lnTo>
                    <a:pt x="7948824" y="674180"/>
                  </a:lnTo>
                  <a:close/>
                  <a:moveTo>
                    <a:pt x="7915498" y="636548"/>
                  </a:moveTo>
                  <a:lnTo>
                    <a:pt x="7922211" y="608574"/>
                  </a:lnTo>
                  <a:lnTo>
                    <a:pt x="7935513" y="641372"/>
                  </a:lnTo>
                  <a:close/>
                  <a:moveTo>
                    <a:pt x="7880321" y="563548"/>
                  </a:moveTo>
                  <a:lnTo>
                    <a:pt x="7889144" y="526933"/>
                  </a:lnTo>
                  <a:lnTo>
                    <a:pt x="7906550" y="569849"/>
                  </a:lnTo>
                  <a:close/>
                  <a:moveTo>
                    <a:pt x="7882910" y="511540"/>
                  </a:moveTo>
                  <a:lnTo>
                    <a:pt x="7870922" y="561285"/>
                  </a:lnTo>
                  <a:lnTo>
                    <a:pt x="7869148" y="560863"/>
                  </a:lnTo>
                  <a:lnTo>
                    <a:pt x="7881731" y="508644"/>
                  </a:lnTo>
                  <a:close/>
                  <a:moveTo>
                    <a:pt x="7844550" y="490998"/>
                  </a:moveTo>
                  <a:lnTo>
                    <a:pt x="7851608" y="461710"/>
                  </a:lnTo>
                  <a:lnTo>
                    <a:pt x="7860978" y="457557"/>
                  </a:lnTo>
                  <a:lnTo>
                    <a:pt x="7877780" y="498987"/>
                  </a:lnTo>
                  <a:close/>
                  <a:moveTo>
                    <a:pt x="7826232" y="492686"/>
                  </a:moveTo>
                  <a:lnTo>
                    <a:pt x="7813056" y="547350"/>
                  </a:lnTo>
                  <a:lnTo>
                    <a:pt x="7779375" y="539256"/>
                  </a:lnTo>
                  <a:lnTo>
                    <a:pt x="7791669" y="488236"/>
                  </a:lnTo>
                  <a:lnTo>
                    <a:pt x="7797366" y="485714"/>
                  </a:lnTo>
                  <a:close/>
                  <a:moveTo>
                    <a:pt x="7712704" y="523269"/>
                  </a:moveTo>
                  <a:lnTo>
                    <a:pt x="7713365" y="522972"/>
                  </a:lnTo>
                  <a:lnTo>
                    <a:pt x="7713260" y="523403"/>
                  </a:lnTo>
                  <a:close/>
                  <a:moveTo>
                    <a:pt x="7711879" y="529158"/>
                  </a:moveTo>
                  <a:lnTo>
                    <a:pt x="7698558" y="584416"/>
                  </a:lnTo>
                  <a:lnTo>
                    <a:pt x="7664993" y="576341"/>
                  </a:lnTo>
                  <a:lnTo>
                    <a:pt x="7673624" y="540618"/>
                  </a:lnTo>
                  <a:lnTo>
                    <a:pt x="7703861" y="527192"/>
                  </a:lnTo>
                  <a:close/>
                  <a:moveTo>
                    <a:pt x="7264324" y="732028"/>
                  </a:moveTo>
                  <a:lnTo>
                    <a:pt x="7226606" y="841414"/>
                  </a:lnTo>
                  <a:lnTo>
                    <a:pt x="7223048" y="824305"/>
                  </a:lnTo>
                  <a:lnTo>
                    <a:pt x="7253535" y="728164"/>
                  </a:lnTo>
                  <a:close/>
                  <a:moveTo>
                    <a:pt x="7291033" y="1180034"/>
                  </a:moveTo>
                  <a:lnTo>
                    <a:pt x="7147420" y="1230919"/>
                  </a:lnTo>
                  <a:lnTo>
                    <a:pt x="7147420" y="896673"/>
                  </a:lnTo>
                  <a:lnTo>
                    <a:pt x="7218176" y="829935"/>
                  </a:lnTo>
                  <a:close/>
                  <a:moveTo>
                    <a:pt x="7296787" y="1274612"/>
                  </a:moveTo>
                  <a:cubicBezTo>
                    <a:pt x="7296509" y="1275063"/>
                    <a:pt x="7296250" y="1275571"/>
                    <a:pt x="7295991" y="1275993"/>
                  </a:cubicBezTo>
                  <a:lnTo>
                    <a:pt x="7295704" y="1276549"/>
                  </a:lnTo>
                  <a:cubicBezTo>
                    <a:pt x="7295512" y="1276904"/>
                    <a:pt x="7295320" y="1277259"/>
                    <a:pt x="7295147" y="1277623"/>
                  </a:cubicBezTo>
                  <a:lnTo>
                    <a:pt x="7294927" y="1278074"/>
                  </a:lnTo>
                  <a:lnTo>
                    <a:pt x="7294783" y="1278381"/>
                  </a:lnTo>
                  <a:cubicBezTo>
                    <a:pt x="7294639" y="1278678"/>
                    <a:pt x="7294495" y="1278985"/>
                    <a:pt x="7294361" y="1279340"/>
                  </a:cubicBezTo>
                  <a:cubicBezTo>
                    <a:pt x="7294227" y="1279695"/>
                    <a:pt x="7294208" y="1279685"/>
                    <a:pt x="7294140" y="1279858"/>
                  </a:cubicBezTo>
                  <a:lnTo>
                    <a:pt x="7294054" y="1280040"/>
                  </a:lnTo>
                  <a:cubicBezTo>
                    <a:pt x="7293920" y="1280376"/>
                    <a:pt x="7293776" y="1280702"/>
                    <a:pt x="7293641" y="1280999"/>
                  </a:cubicBezTo>
                  <a:lnTo>
                    <a:pt x="7293392" y="1281642"/>
                  </a:lnTo>
                  <a:lnTo>
                    <a:pt x="7293392" y="1281728"/>
                  </a:lnTo>
                  <a:cubicBezTo>
                    <a:pt x="7293268" y="1282054"/>
                    <a:pt x="7293143" y="1282380"/>
                    <a:pt x="7293028" y="1282687"/>
                  </a:cubicBezTo>
                  <a:cubicBezTo>
                    <a:pt x="7292913" y="1282994"/>
                    <a:pt x="7292865" y="1283157"/>
                    <a:pt x="7292769" y="1283445"/>
                  </a:cubicBezTo>
                  <a:cubicBezTo>
                    <a:pt x="7292673" y="1283732"/>
                    <a:pt x="7292548" y="1284097"/>
                    <a:pt x="7292452" y="1284404"/>
                  </a:cubicBezTo>
                  <a:cubicBezTo>
                    <a:pt x="7292356" y="1284711"/>
                    <a:pt x="7292289" y="1284922"/>
                    <a:pt x="7292222" y="1285180"/>
                  </a:cubicBezTo>
                  <a:cubicBezTo>
                    <a:pt x="7292155" y="1285439"/>
                    <a:pt x="7292031" y="1285842"/>
                    <a:pt x="7291944" y="1286140"/>
                  </a:cubicBezTo>
                  <a:lnTo>
                    <a:pt x="7291743" y="1286926"/>
                  </a:lnTo>
                  <a:lnTo>
                    <a:pt x="7291513" y="1287942"/>
                  </a:lnTo>
                  <a:lnTo>
                    <a:pt x="7291340" y="1288729"/>
                  </a:lnTo>
                  <a:cubicBezTo>
                    <a:pt x="7291273" y="1289074"/>
                    <a:pt x="7291205" y="1289419"/>
                    <a:pt x="7291129" y="1289851"/>
                  </a:cubicBezTo>
                  <a:cubicBezTo>
                    <a:pt x="7291129" y="1290081"/>
                    <a:pt x="7291042" y="1290321"/>
                    <a:pt x="7291014" y="1290551"/>
                  </a:cubicBezTo>
                  <a:cubicBezTo>
                    <a:pt x="7290985" y="1290781"/>
                    <a:pt x="7290909" y="1291261"/>
                    <a:pt x="7290851" y="1291616"/>
                  </a:cubicBezTo>
                  <a:lnTo>
                    <a:pt x="7290851" y="1291817"/>
                  </a:lnTo>
                  <a:cubicBezTo>
                    <a:pt x="7290851" y="1292009"/>
                    <a:pt x="7290793" y="1292201"/>
                    <a:pt x="7290774" y="1292383"/>
                  </a:cubicBezTo>
                  <a:cubicBezTo>
                    <a:pt x="7290723" y="1292754"/>
                    <a:pt x="7290685" y="1293128"/>
                    <a:pt x="7290659" y="1293505"/>
                  </a:cubicBezTo>
                  <a:lnTo>
                    <a:pt x="7290659" y="1293735"/>
                  </a:lnTo>
                  <a:cubicBezTo>
                    <a:pt x="7290659" y="1293898"/>
                    <a:pt x="7290659" y="1294071"/>
                    <a:pt x="7290611" y="1294243"/>
                  </a:cubicBezTo>
                  <a:cubicBezTo>
                    <a:pt x="7290611" y="1294627"/>
                    <a:pt x="7290563" y="1295010"/>
                    <a:pt x="7290534" y="1295490"/>
                  </a:cubicBezTo>
                  <a:lnTo>
                    <a:pt x="7290534" y="1295710"/>
                  </a:lnTo>
                  <a:cubicBezTo>
                    <a:pt x="7290534" y="1295845"/>
                    <a:pt x="7290534" y="1295979"/>
                    <a:pt x="7290534" y="1296113"/>
                  </a:cubicBezTo>
                  <a:cubicBezTo>
                    <a:pt x="7290534" y="1296737"/>
                    <a:pt x="7290534" y="1297360"/>
                    <a:pt x="7290534" y="1298031"/>
                  </a:cubicBezTo>
                  <a:cubicBezTo>
                    <a:pt x="7290534" y="1298703"/>
                    <a:pt x="7290534" y="1299086"/>
                    <a:pt x="7290534" y="1299623"/>
                  </a:cubicBezTo>
                  <a:lnTo>
                    <a:pt x="7119925" y="1299623"/>
                  </a:lnTo>
                  <a:lnTo>
                    <a:pt x="7119925" y="1274689"/>
                  </a:lnTo>
                  <a:lnTo>
                    <a:pt x="7144447" y="1274689"/>
                  </a:lnTo>
                  <a:cubicBezTo>
                    <a:pt x="7144917" y="1274688"/>
                    <a:pt x="7145380" y="1274576"/>
                    <a:pt x="7145799" y="1274363"/>
                  </a:cubicBezTo>
                  <a:lnTo>
                    <a:pt x="7296883" y="1274363"/>
                  </a:lnTo>
                  <a:close/>
                  <a:moveTo>
                    <a:pt x="7125209" y="1268474"/>
                  </a:moveTo>
                  <a:lnTo>
                    <a:pt x="7125209" y="688335"/>
                  </a:lnTo>
                  <a:lnTo>
                    <a:pt x="7141512" y="688335"/>
                  </a:lnTo>
                  <a:lnTo>
                    <a:pt x="7141512" y="1268542"/>
                  </a:lnTo>
                  <a:close/>
                  <a:moveTo>
                    <a:pt x="7001218" y="691529"/>
                  </a:moveTo>
                  <a:lnTo>
                    <a:pt x="7001218" y="1622563"/>
                  </a:lnTo>
                  <a:lnTo>
                    <a:pt x="6984914" y="1622563"/>
                  </a:lnTo>
                  <a:lnTo>
                    <a:pt x="6984914" y="688335"/>
                  </a:lnTo>
                  <a:lnTo>
                    <a:pt x="7119282" y="688335"/>
                  </a:lnTo>
                  <a:lnTo>
                    <a:pt x="7119282" y="688614"/>
                  </a:lnTo>
                  <a:lnTo>
                    <a:pt x="7004200" y="688614"/>
                  </a:lnTo>
                  <a:cubicBezTo>
                    <a:pt x="7002569" y="688576"/>
                    <a:pt x="7001217" y="689868"/>
                    <a:pt x="7001180" y="691499"/>
                  </a:cubicBezTo>
                  <a:cubicBezTo>
                    <a:pt x="7001180" y="691509"/>
                    <a:pt x="7001179" y="691519"/>
                    <a:pt x="7001179" y="691529"/>
                  </a:cubicBezTo>
                  <a:close/>
                  <a:moveTo>
                    <a:pt x="7007144" y="1622563"/>
                  </a:moveTo>
                  <a:lnTo>
                    <a:pt x="7007144" y="1617768"/>
                  </a:lnTo>
                  <a:lnTo>
                    <a:pt x="7015776" y="1617768"/>
                  </a:lnTo>
                  <a:lnTo>
                    <a:pt x="7015776" y="1622563"/>
                  </a:lnTo>
                  <a:lnTo>
                    <a:pt x="7007144" y="1622563"/>
                  </a:lnTo>
                  <a:close/>
                  <a:moveTo>
                    <a:pt x="7053714" y="1585257"/>
                  </a:moveTo>
                  <a:lnTo>
                    <a:pt x="7053714" y="1589909"/>
                  </a:lnTo>
                  <a:lnTo>
                    <a:pt x="7021674" y="1589909"/>
                  </a:lnTo>
                  <a:lnTo>
                    <a:pt x="7021674" y="1573845"/>
                  </a:lnTo>
                  <a:lnTo>
                    <a:pt x="7070401" y="1573845"/>
                  </a:lnTo>
                  <a:lnTo>
                    <a:pt x="7070401" y="1582294"/>
                  </a:lnTo>
                  <a:lnTo>
                    <a:pt x="7056678" y="1582294"/>
                  </a:lnTo>
                  <a:cubicBezTo>
                    <a:pt x="7055041" y="1582273"/>
                    <a:pt x="7053698" y="1583582"/>
                    <a:pt x="7053676" y="1585219"/>
                  </a:cubicBezTo>
                  <a:cubicBezTo>
                    <a:pt x="7053676" y="1585232"/>
                    <a:pt x="7053676" y="1585244"/>
                    <a:pt x="7053676" y="1585257"/>
                  </a:cubicBezTo>
                  <a:close/>
                  <a:moveTo>
                    <a:pt x="7089486" y="1456135"/>
                  </a:moveTo>
                  <a:lnTo>
                    <a:pt x="7089649" y="1456241"/>
                  </a:lnTo>
                  <a:lnTo>
                    <a:pt x="7089984" y="1456461"/>
                  </a:lnTo>
                  <a:lnTo>
                    <a:pt x="7090656" y="1456883"/>
                  </a:lnTo>
                  <a:lnTo>
                    <a:pt x="7091049" y="1457113"/>
                  </a:lnTo>
                  <a:lnTo>
                    <a:pt x="7091710" y="1457478"/>
                  </a:lnTo>
                  <a:lnTo>
                    <a:pt x="7092123" y="1457689"/>
                  </a:lnTo>
                  <a:lnTo>
                    <a:pt x="7092823" y="1458024"/>
                  </a:lnTo>
                  <a:lnTo>
                    <a:pt x="7093216" y="1458197"/>
                  </a:lnTo>
                  <a:cubicBezTo>
                    <a:pt x="7093495" y="1458322"/>
                    <a:pt x="7093782" y="1458437"/>
                    <a:pt x="7094175" y="1458571"/>
                  </a:cubicBezTo>
                  <a:lnTo>
                    <a:pt x="7094367" y="1458638"/>
                  </a:lnTo>
                  <a:cubicBezTo>
                    <a:pt x="7094741" y="1458782"/>
                    <a:pt x="7095115" y="1458907"/>
                    <a:pt x="7095509" y="1459031"/>
                  </a:cubicBezTo>
                  <a:lnTo>
                    <a:pt x="7095796" y="1459108"/>
                  </a:lnTo>
                  <a:lnTo>
                    <a:pt x="7096659" y="1459338"/>
                  </a:lnTo>
                  <a:lnTo>
                    <a:pt x="7097091" y="1459434"/>
                  </a:lnTo>
                  <a:lnTo>
                    <a:pt x="7097858" y="1459597"/>
                  </a:lnTo>
                  <a:lnTo>
                    <a:pt x="7098318" y="1459684"/>
                  </a:lnTo>
                  <a:lnTo>
                    <a:pt x="7099162" y="1459799"/>
                  </a:lnTo>
                  <a:lnTo>
                    <a:pt x="7099536" y="1459799"/>
                  </a:lnTo>
                  <a:lnTo>
                    <a:pt x="7100371" y="1459875"/>
                  </a:lnTo>
                  <a:lnTo>
                    <a:pt x="7100764" y="1459875"/>
                  </a:lnTo>
                  <a:lnTo>
                    <a:pt x="7100965" y="1459875"/>
                  </a:lnTo>
                  <a:lnTo>
                    <a:pt x="7100965" y="1538649"/>
                  </a:lnTo>
                  <a:cubicBezTo>
                    <a:pt x="7100965" y="1540282"/>
                    <a:pt x="7102286" y="1541607"/>
                    <a:pt x="7103919" y="1541612"/>
                  </a:cubicBezTo>
                  <a:lnTo>
                    <a:pt x="7380596" y="1541612"/>
                  </a:lnTo>
                  <a:cubicBezTo>
                    <a:pt x="7382230" y="1541607"/>
                    <a:pt x="7383554" y="1540283"/>
                    <a:pt x="7383559" y="1538649"/>
                  </a:cubicBezTo>
                  <a:lnTo>
                    <a:pt x="7383559" y="1459904"/>
                  </a:lnTo>
                  <a:lnTo>
                    <a:pt x="7388882" y="1459904"/>
                  </a:lnTo>
                  <a:cubicBezTo>
                    <a:pt x="7397715" y="1459903"/>
                    <a:pt x="7405689" y="1454614"/>
                    <a:pt x="7409126" y="1446478"/>
                  </a:cubicBezTo>
                  <a:lnTo>
                    <a:pt x="7409596" y="1445365"/>
                  </a:lnTo>
                  <a:cubicBezTo>
                    <a:pt x="7410191" y="1446992"/>
                    <a:pt x="7410973" y="1448543"/>
                    <a:pt x="7411927" y="1449988"/>
                  </a:cubicBezTo>
                  <a:cubicBezTo>
                    <a:pt x="7415993" y="1456161"/>
                    <a:pt x="7422891" y="1459873"/>
                    <a:pt x="7430283" y="1459866"/>
                  </a:cubicBezTo>
                  <a:lnTo>
                    <a:pt x="7435749" y="1459866"/>
                  </a:lnTo>
                  <a:cubicBezTo>
                    <a:pt x="7444582" y="1459865"/>
                    <a:pt x="7452556" y="1454576"/>
                    <a:pt x="7455994" y="1446439"/>
                  </a:cubicBezTo>
                  <a:lnTo>
                    <a:pt x="7456464" y="1445327"/>
                  </a:lnTo>
                  <a:cubicBezTo>
                    <a:pt x="7457055" y="1446953"/>
                    <a:pt x="7457833" y="1448504"/>
                    <a:pt x="7458785" y="1449949"/>
                  </a:cubicBezTo>
                  <a:cubicBezTo>
                    <a:pt x="7462852" y="1456125"/>
                    <a:pt x="7469755" y="1459838"/>
                    <a:pt x="7477150" y="1459827"/>
                  </a:cubicBezTo>
                  <a:lnTo>
                    <a:pt x="7477725" y="1459827"/>
                  </a:lnTo>
                  <a:lnTo>
                    <a:pt x="7477725" y="1586648"/>
                  </a:lnTo>
                  <a:lnTo>
                    <a:pt x="7471376" y="1586648"/>
                  </a:lnTo>
                  <a:lnTo>
                    <a:pt x="7471376" y="1565128"/>
                  </a:lnTo>
                  <a:cubicBezTo>
                    <a:pt x="7471376" y="1563496"/>
                    <a:pt x="7470054" y="1562174"/>
                    <a:pt x="7468422" y="1562174"/>
                  </a:cubicBezTo>
                  <a:lnTo>
                    <a:pt x="7089447" y="1562174"/>
                  </a:lnTo>
                  <a:close/>
                  <a:moveTo>
                    <a:pt x="7579976" y="1604706"/>
                  </a:moveTo>
                  <a:lnTo>
                    <a:pt x="7579976" y="1605752"/>
                  </a:lnTo>
                  <a:lnTo>
                    <a:pt x="7471300" y="1605752"/>
                  </a:lnTo>
                  <a:lnTo>
                    <a:pt x="7471300" y="1604706"/>
                  </a:lnTo>
                  <a:close/>
                  <a:moveTo>
                    <a:pt x="7579976" y="1616675"/>
                  </a:moveTo>
                  <a:lnTo>
                    <a:pt x="7579976" y="1617730"/>
                  </a:lnTo>
                  <a:lnTo>
                    <a:pt x="7471300" y="1617730"/>
                  </a:lnTo>
                  <a:lnTo>
                    <a:pt x="7471300" y="1616665"/>
                  </a:lnTo>
                  <a:close/>
                  <a:moveTo>
                    <a:pt x="7110575" y="1361633"/>
                  </a:moveTo>
                  <a:lnTo>
                    <a:pt x="7089476" y="1411128"/>
                  </a:lnTo>
                  <a:lnTo>
                    <a:pt x="7089476" y="1353204"/>
                  </a:lnTo>
                  <a:lnTo>
                    <a:pt x="7110459" y="1353204"/>
                  </a:lnTo>
                  <a:lnTo>
                    <a:pt x="7110459" y="1360876"/>
                  </a:lnTo>
                  <a:cubicBezTo>
                    <a:pt x="7110452" y="1361131"/>
                    <a:pt x="7110478" y="1361385"/>
                    <a:pt x="7110536" y="1361634"/>
                  </a:cubicBezTo>
                  <a:close/>
                  <a:moveTo>
                    <a:pt x="7089476" y="1347248"/>
                  </a:moveTo>
                  <a:lnTo>
                    <a:pt x="7089476" y="1339979"/>
                  </a:lnTo>
                  <a:lnTo>
                    <a:pt x="7579937" y="1339979"/>
                  </a:lnTo>
                  <a:lnTo>
                    <a:pt x="7579937" y="1347248"/>
                  </a:lnTo>
                  <a:close/>
                  <a:moveTo>
                    <a:pt x="7702164" y="1334062"/>
                  </a:moveTo>
                  <a:lnTo>
                    <a:pt x="7084988" y="1334062"/>
                  </a:lnTo>
                  <a:lnTo>
                    <a:pt x="7084988" y="1329267"/>
                  </a:lnTo>
                  <a:lnTo>
                    <a:pt x="7702183" y="1329267"/>
                  </a:lnTo>
                  <a:close/>
                  <a:moveTo>
                    <a:pt x="8754140" y="1122560"/>
                  </a:moveTo>
                  <a:lnTo>
                    <a:pt x="8863468" y="1122560"/>
                  </a:lnTo>
                  <a:lnTo>
                    <a:pt x="8863468" y="1191609"/>
                  </a:lnTo>
                  <a:lnTo>
                    <a:pt x="8754140" y="1191609"/>
                  </a:lnTo>
                  <a:close/>
                  <a:moveTo>
                    <a:pt x="8843472" y="1245813"/>
                  </a:moveTo>
                  <a:lnTo>
                    <a:pt x="8843472" y="1226345"/>
                  </a:lnTo>
                  <a:lnTo>
                    <a:pt x="8850963" y="1226345"/>
                  </a:lnTo>
                  <a:lnTo>
                    <a:pt x="8850963" y="1245880"/>
                  </a:lnTo>
                  <a:close/>
                  <a:moveTo>
                    <a:pt x="8843472" y="1220360"/>
                  </a:moveTo>
                  <a:lnTo>
                    <a:pt x="8843472" y="1197574"/>
                  </a:lnTo>
                  <a:lnTo>
                    <a:pt x="8850963" y="1197574"/>
                  </a:lnTo>
                  <a:lnTo>
                    <a:pt x="8850963" y="1220399"/>
                  </a:lnTo>
                  <a:close/>
                  <a:moveTo>
                    <a:pt x="8843472" y="1411819"/>
                  </a:moveTo>
                  <a:lnTo>
                    <a:pt x="8843472" y="1395899"/>
                  </a:lnTo>
                  <a:lnTo>
                    <a:pt x="8929008" y="1395899"/>
                  </a:lnTo>
                  <a:lnTo>
                    <a:pt x="8929008" y="1411848"/>
                  </a:lnTo>
                  <a:close/>
                  <a:moveTo>
                    <a:pt x="8917921" y="1540145"/>
                  </a:moveTo>
                  <a:cubicBezTo>
                    <a:pt x="8913913" y="1543684"/>
                    <a:pt x="8907898" y="1543684"/>
                    <a:pt x="8903890" y="1540145"/>
                  </a:cubicBezTo>
                  <a:lnTo>
                    <a:pt x="8895998" y="1533144"/>
                  </a:lnTo>
                  <a:cubicBezTo>
                    <a:pt x="8889749" y="1527621"/>
                    <a:pt x="8880363" y="1527621"/>
                    <a:pt x="8874113" y="1533144"/>
                  </a:cubicBezTo>
                  <a:lnTo>
                    <a:pt x="8866211" y="1540145"/>
                  </a:lnTo>
                  <a:cubicBezTo>
                    <a:pt x="8862213" y="1543700"/>
                    <a:pt x="8856188" y="1543700"/>
                    <a:pt x="8852190" y="1540145"/>
                  </a:cubicBezTo>
                  <a:lnTo>
                    <a:pt x="8844278" y="1533135"/>
                  </a:lnTo>
                  <a:cubicBezTo>
                    <a:pt x="8844029" y="1532924"/>
                    <a:pt x="8843760" y="1532703"/>
                    <a:pt x="8843472" y="1532483"/>
                  </a:cubicBezTo>
                  <a:lnTo>
                    <a:pt x="8843472" y="1417765"/>
                  </a:lnTo>
                  <a:lnTo>
                    <a:pt x="8929008" y="1417765"/>
                  </a:lnTo>
                  <a:lnTo>
                    <a:pt x="8929008" y="1530929"/>
                  </a:lnTo>
                  <a:cubicBezTo>
                    <a:pt x="8927863" y="1531536"/>
                    <a:pt x="8926794" y="1532276"/>
                    <a:pt x="8925823" y="1533135"/>
                  </a:cubicBezTo>
                  <a:close/>
                  <a:moveTo>
                    <a:pt x="8843472" y="1540327"/>
                  </a:moveTo>
                  <a:lnTo>
                    <a:pt x="8848267" y="1544576"/>
                  </a:lnTo>
                  <a:cubicBezTo>
                    <a:pt x="8854517" y="1550099"/>
                    <a:pt x="8863903" y="1550099"/>
                    <a:pt x="8870153" y="1544576"/>
                  </a:cubicBezTo>
                  <a:lnTo>
                    <a:pt x="8878045" y="1537575"/>
                  </a:lnTo>
                  <a:cubicBezTo>
                    <a:pt x="8882044" y="1534014"/>
                    <a:pt x="8888076" y="1534014"/>
                    <a:pt x="8892075" y="1537575"/>
                  </a:cubicBezTo>
                  <a:lnTo>
                    <a:pt x="8899978" y="1544576"/>
                  </a:lnTo>
                  <a:cubicBezTo>
                    <a:pt x="8906222" y="1550102"/>
                    <a:pt x="8915608" y="1550102"/>
                    <a:pt x="8921852" y="1544576"/>
                  </a:cubicBezTo>
                  <a:lnTo>
                    <a:pt x="8929017" y="1538227"/>
                  </a:lnTo>
                  <a:lnTo>
                    <a:pt x="8929017" y="1559325"/>
                  </a:lnTo>
                  <a:lnTo>
                    <a:pt x="8843443" y="1559325"/>
                  </a:lnTo>
                  <a:close/>
                  <a:moveTo>
                    <a:pt x="8843472" y="1577403"/>
                  </a:moveTo>
                  <a:lnTo>
                    <a:pt x="8843472" y="1565271"/>
                  </a:lnTo>
                  <a:lnTo>
                    <a:pt x="8929008" y="1565271"/>
                  </a:lnTo>
                  <a:lnTo>
                    <a:pt x="8929008" y="1577403"/>
                  </a:lnTo>
                  <a:close/>
                  <a:moveTo>
                    <a:pt x="8843472" y="1599623"/>
                  </a:moveTo>
                  <a:lnTo>
                    <a:pt x="8843472" y="1583320"/>
                  </a:lnTo>
                  <a:lnTo>
                    <a:pt x="8929008" y="1583320"/>
                  </a:lnTo>
                  <a:lnTo>
                    <a:pt x="8929008" y="1599623"/>
                  </a:lnTo>
                  <a:close/>
                  <a:moveTo>
                    <a:pt x="9770843" y="1551385"/>
                  </a:moveTo>
                  <a:lnTo>
                    <a:pt x="9770843" y="1599623"/>
                  </a:lnTo>
                  <a:lnTo>
                    <a:pt x="9726728" y="1599623"/>
                  </a:lnTo>
                  <a:lnTo>
                    <a:pt x="9726728" y="1551452"/>
                  </a:lnTo>
                  <a:close/>
                  <a:moveTo>
                    <a:pt x="9770843" y="1388927"/>
                  </a:moveTo>
                  <a:lnTo>
                    <a:pt x="9770843" y="1545468"/>
                  </a:lnTo>
                  <a:lnTo>
                    <a:pt x="9726728" y="1545468"/>
                  </a:lnTo>
                  <a:lnTo>
                    <a:pt x="9726728" y="1388956"/>
                  </a:lnTo>
                  <a:close/>
                  <a:moveTo>
                    <a:pt x="7053676" y="1617816"/>
                  </a:moveTo>
                  <a:lnTo>
                    <a:pt x="7053676" y="1622611"/>
                  </a:lnTo>
                  <a:lnTo>
                    <a:pt x="7021635" y="1622611"/>
                  </a:lnTo>
                  <a:lnTo>
                    <a:pt x="7021635" y="1617816"/>
                  </a:lnTo>
                  <a:close/>
                  <a:moveTo>
                    <a:pt x="3275527" y="1590839"/>
                  </a:moveTo>
                  <a:lnTo>
                    <a:pt x="3275527" y="1622563"/>
                  </a:lnTo>
                  <a:lnTo>
                    <a:pt x="3273264" y="1622563"/>
                  </a:lnTo>
                  <a:lnTo>
                    <a:pt x="3273264" y="1590839"/>
                  </a:lnTo>
                  <a:close/>
                  <a:moveTo>
                    <a:pt x="2377167" y="1622563"/>
                  </a:moveTo>
                  <a:lnTo>
                    <a:pt x="2377167" y="1566691"/>
                  </a:lnTo>
                  <a:lnTo>
                    <a:pt x="2424159" y="1566691"/>
                  </a:lnTo>
                  <a:lnTo>
                    <a:pt x="2424159" y="1622563"/>
                  </a:lnTo>
                  <a:close/>
                  <a:moveTo>
                    <a:pt x="2293732" y="1622563"/>
                  </a:moveTo>
                  <a:lnTo>
                    <a:pt x="2293732" y="741081"/>
                  </a:lnTo>
                  <a:lnTo>
                    <a:pt x="2310036" y="741081"/>
                  </a:lnTo>
                  <a:lnTo>
                    <a:pt x="2310036" y="1622592"/>
                  </a:lnTo>
                  <a:close/>
                  <a:moveTo>
                    <a:pt x="2260867" y="1622563"/>
                  </a:moveTo>
                  <a:lnTo>
                    <a:pt x="2260867" y="741081"/>
                  </a:lnTo>
                  <a:lnTo>
                    <a:pt x="2278129" y="741081"/>
                  </a:lnTo>
                  <a:lnTo>
                    <a:pt x="2278129" y="1622592"/>
                  </a:lnTo>
                  <a:close/>
                  <a:moveTo>
                    <a:pt x="2251142" y="1622563"/>
                  </a:moveTo>
                  <a:lnTo>
                    <a:pt x="2251142" y="741081"/>
                  </a:lnTo>
                  <a:lnTo>
                    <a:pt x="2254978" y="741081"/>
                  </a:lnTo>
                  <a:lnTo>
                    <a:pt x="2254978" y="1622592"/>
                  </a:lnTo>
                  <a:close/>
                  <a:moveTo>
                    <a:pt x="2218631" y="1622563"/>
                  </a:moveTo>
                  <a:lnTo>
                    <a:pt x="2218631" y="741081"/>
                  </a:lnTo>
                  <a:lnTo>
                    <a:pt x="2222468" y="741081"/>
                  </a:lnTo>
                  <a:lnTo>
                    <a:pt x="2222468" y="1622592"/>
                  </a:lnTo>
                  <a:close/>
                  <a:moveTo>
                    <a:pt x="1895346" y="995279"/>
                  </a:moveTo>
                  <a:lnTo>
                    <a:pt x="1895346" y="1622563"/>
                  </a:lnTo>
                  <a:lnTo>
                    <a:pt x="1884596" y="1622563"/>
                  </a:lnTo>
                  <a:lnTo>
                    <a:pt x="1884596" y="556509"/>
                  </a:lnTo>
                  <a:lnTo>
                    <a:pt x="1895346" y="556509"/>
                  </a:lnTo>
                  <a:lnTo>
                    <a:pt x="1895346" y="995279"/>
                  </a:lnTo>
                  <a:close/>
                  <a:moveTo>
                    <a:pt x="1338157" y="952248"/>
                  </a:moveTo>
                  <a:lnTo>
                    <a:pt x="1338157" y="1265847"/>
                  </a:lnTo>
                  <a:lnTo>
                    <a:pt x="1326255" y="1265847"/>
                  </a:lnTo>
                  <a:lnTo>
                    <a:pt x="1326255" y="952248"/>
                  </a:lnTo>
                  <a:close/>
                  <a:moveTo>
                    <a:pt x="1315275" y="952248"/>
                  </a:moveTo>
                  <a:lnTo>
                    <a:pt x="1315275" y="1265847"/>
                  </a:lnTo>
                  <a:lnTo>
                    <a:pt x="1303373" y="1265847"/>
                  </a:lnTo>
                  <a:lnTo>
                    <a:pt x="1303373" y="952248"/>
                  </a:lnTo>
                  <a:close/>
                  <a:moveTo>
                    <a:pt x="1292392" y="952248"/>
                  </a:moveTo>
                  <a:lnTo>
                    <a:pt x="1292392" y="1265847"/>
                  </a:lnTo>
                  <a:lnTo>
                    <a:pt x="1280491" y="1265847"/>
                  </a:lnTo>
                  <a:lnTo>
                    <a:pt x="1280491" y="952248"/>
                  </a:lnTo>
                  <a:close/>
                  <a:moveTo>
                    <a:pt x="1269510" y="952248"/>
                  </a:moveTo>
                  <a:lnTo>
                    <a:pt x="1269510" y="1265847"/>
                  </a:lnTo>
                  <a:lnTo>
                    <a:pt x="1257609" y="1265847"/>
                  </a:lnTo>
                  <a:lnTo>
                    <a:pt x="1257609" y="952248"/>
                  </a:lnTo>
                  <a:close/>
                  <a:moveTo>
                    <a:pt x="1246628" y="952248"/>
                  </a:moveTo>
                  <a:lnTo>
                    <a:pt x="1246628" y="1265847"/>
                  </a:lnTo>
                  <a:lnTo>
                    <a:pt x="1234727" y="1265847"/>
                  </a:lnTo>
                  <a:lnTo>
                    <a:pt x="1234727" y="952248"/>
                  </a:lnTo>
                  <a:close/>
                  <a:moveTo>
                    <a:pt x="1338157" y="903942"/>
                  </a:moveTo>
                  <a:lnTo>
                    <a:pt x="1338157" y="946311"/>
                  </a:lnTo>
                  <a:lnTo>
                    <a:pt x="1323301" y="946311"/>
                  </a:lnTo>
                  <a:cubicBezTo>
                    <a:pt x="1322461" y="947710"/>
                    <a:pt x="1320647" y="948162"/>
                    <a:pt x="1319248" y="947322"/>
                  </a:cubicBezTo>
                  <a:cubicBezTo>
                    <a:pt x="1318834" y="947073"/>
                    <a:pt x="1318487" y="946726"/>
                    <a:pt x="1318238" y="946311"/>
                  </a:cubicBezTo>
                  <a:lnTo>
                    <a:pt x="1300410" y="946311"/>
                  </a:lnTo>
                  <a:cubicBezTo>
                    <a:pt x="1299575" y="947707"/>
                    <a:pt x="1297768" y="948162"/>
                    <a:pt x="1296372" y="947328"/>
                  </a:cubicBezTo>
                  <a:cubicBezTo>
                    <a:pt x="1295954" y="947078"/>
                    <a:pt x="1295605" y="946729"/>
                    <a:pt x="1295356" y="946311"/>
                  </a:cubicBezTo>
                  <a:lnTo>
                    <a:pt x="1277528" y="946311"/>
                  </a:lnTo>
                  <a:cubicBezTo>
                    <a:pt x="1276687" y="947710"/>
                    <a:pt x="1274873" y="948162"/>
                    <a:pt x="1273474" y="947322"/>
                  </a:cubicBezTo>
                  <a:cubicBezTo>
                    <a:pt x="1273060" y="947073"/>
                    <a:pt x="1272713" y="946726"/>
                    <a:pt x="1272464" y="946311"/>
                  </a:cubicBezTo>
                  <a:lnTo>
                    <a:pt x="1254655" y="946311"/>
                  </a:lnTo>
                  <a:cubicBezTo>
                    <a:pt x="1253809" y="947712"/>
                    <a:pt x="1251987" y="948162"/>
                    <a:pt x="1250586" y="947316"/>
                  </a:cubicBezTo>
                  <a:cubicBezTo>
                    <a:pt x="1250175" y="947068"/>
                    <a:pt x="1249830" y="946723"/>
                    <a:pt x="1249582" y="946311"/>
                  </a:cubicBezTo>
                  <a:lnTo>
                    <a:pt x="1231773" y="946311"/>
                  </a:lnTo>
                  <a:cubicBezTo>
                    <a:pt x="1230136" y="946311"/>
                    <a:pt x="1228810" y="947638"/>
                    <a:pt x="1228810" y="949275"/>
                  </a:cubicBezTo>
                  <a:lnTo>
                    <a:pt x="1228809" y="1265799"/>
                  </a:lnTo>
                  <a:lnTo>
                    <a:pt x="1227965" y="1265799"/>
                  </a:lnTo>
                  <a:lnTo>
                    <a:pt x="1227965" y="903942"/>
                  </a:lnTo>
                  <a:close/>
                  <a:moveTo>
                    <a:pt x="1214923" y="952248"/>
                  </a:moveTo>
                  <a:lnTo>
                    <a:pt x="1214923" y="1265847"/>
                  </a:lnTo>
                  <a:lnTo>
                    <a:pt x="1203021" y="1265847"/>
                  </a:lnTo>
                  <a:lnTo>
                    <a:pt x="1203021" y="952248"/>
                  </a:lnTo>
                  <a:close/>
                  <a:moveTo>
                    <a:pt x="1192808" y="952248"/>
                  </a:moveTo>
                  <a:lnTo>
                    <a:pt x="1192808" y="1265847"/>
                  </a:lnTo>
                  <a:lnTo>
                    <a:pt x="1180906" y="1265847"/>
                  </a:lnTo>
                  <a:lnTo>
                    <a:pt x="1180906" y="952248"/>
                  </a:lnTo>
                  <a:close/>
                  <a:moveTo>
                    <a:pt x="1170693" y="952248"/>
                  </a:moveTo>
                  <a:lnTo>
                    <a:pt x="1170693" y="1265847"/>
                  </a:lnTo>
                  <a:lnTo>
                    <a:pt x="1158792" y="1265847"/>
                  </a:lnTo>
                  <a:lnTo>
                    <a:pt x="1158792" y="952248"/>
                  </a:lnTo>
                  <a:close/>
                  <a:moveTo>
                    <a:pt x="1148568" y="952248"/>
                  </a:moveTo>
                  <a:lnTo>
                    <a:pt x="1148568" y="1265847"/>
                  </a:lnTo>
                  <a:lnTo>
                    <a:pt x="1136677" y="1265847"/>
                  </a:lnTo>
                  <a:lnTo>
                    <a:pt x="1136677" y="952248"/>
                  </a:lnTo>
                  <a:close/>
                  <a:moveTo>
                    <a:pt x="1126463" y="952248"/>
                  </a:moveTo>
                  <a:lnTo>
                    <a:pt x="1126463" y="1265847"/>
                  </a:lnTo>
                  <a:lnTo>
                    <a:pt x="1114552" y="1265847"/>
                  </a:lnTo>
                  <a:lnTo>
                    <a:pt x="1114552" y="952248"/>
                  </a:lnTo>
                  <a:close/>
                  <a:moveTo>
                    <a:pt x="1104348" y="952248"/>
                  </a:moveTo>
                  <a:lnTo>
                    <a:pt x="1104348" y="1265847"/>
                  </a:lnTo>
                  <a:lnTo>
                    <a:pt x="1092447" y="1265847"/>
                  </a:lnTo>
                  <a:lnTo>
                    <a:pt x="1092447" y="952248"/>
                  </a:lnTo>
                  <a:close/>
                  <a:moveTo>
                    <a:pt x="1082223" y="952248"/>
                  </a:moveTo>
                  <a:lnTo>
                    <a:pt x="1082223" y="1265847"/>
                  </a:lnTo>
                  <a:lnTo>
                    <a:pt x="1070332" y="1265847"/>
                  </a:lnTo>
                  <a:lnTo>
                    <a:pt x="1070332" y="952248"/>
                  </a:lnTo>
                  <a:close/>
                  <a:moveTo>
                    <a:pt x="1060166" y="952248"/>
                  </a:moveTo>
                  <a:lnTo>
                    <a:pt x="1060166" y="1265847"/>
                  </a:lnTo>
                  <a:lnTo>
                    <a:pt x="1048255" y="1265847"/>
                  </a:lnTo>
                  <a:lnTo>
                    <a:pt x="1048255" y="952248"/>
                  </a:lnTo>
                  <a:close/>
                  <a:moveTo>
                    <a:pt x="1038042" y="952248"/>
                  </a:moveTo>
                  <a:lnTo>
                    <a:pt x="1038042" y="1265847"/>
                  </a:lnTo>
                  <a:lnTo>
                    <a:pt x="1026140" y="1265847"/>
                  </a:lnTo>
                  <a:lnTo>
                    <a:pt x="1026140" y="952248"/>
                  </a:lnTo>
                  <a:close/>
                  <a:moveTo>
                    <a:pt x="1217877" y="946311"/>
                  </a:moveTo>
                  <a:lnTo>
                    <a:pt x="1200048" y="946311"/>
                  </a:lnTo>
                  <a:cubicBezTo>
                    <a:pt x="1198937" y="947498"/>
                    <a:pt x="1197073" y="947558"/>
                    <a:pt x="1195887" y="946446"/>
                  </a:cubicBezTo>
                  <a:cubicBezTo>
                    <a:pt x="1195841" y="946403"/>
                    <a:pt x="1195795" y="946358"/>
                    <a:pt x="1195752" y="946311"/>
                  </a:cubicBezTo>
                  <a:lnTo>
                    <a:pt x="1177943" y="946311"/>
                  </a:lnTo>
                  <a:cubicBezTo>
                    <a:pt x="1177123" y="946310"/>
                    <a:pt x="1176342" y="946659"/>
                    <a:pt x="1175795" y="947270"/>
                  </a:cubicBezTo>
                  <a:cubicBezTo>
                    <a:pt x="1175240" y="946665"/>
                    <a:pt x="1174459" y="946317"/>
                    <a:pt x="1173637" y="946311"/>
                  </a:cubicBezTo>
                  <a:lnTo>
                    <a:pt x="1155819" y="946311"/>
                  </a:lnTo>
                  <a:cubicBezTo>
                    <a:pt x="1154707" y="947498"/>
                    <a:pt x="1152843" y="947558"/>
                    <a:pt x="1151657" y="946446"/>
                  </a:cubicBezTo>
                  <a:cubicBezTo>
                    <a:pt x="1151611" y="946403"/>
                    <a:pt x="1151566" y="946358"/>
                    <a:pt x="1151522" y="946311"/>
                  </a:cubicBezTo>
                  <a:lnTo>
                    <a:pt x="1133704" y="946311"/>
                  </a:lnTo>
                  <a:cubicBezTo>
                    <a:pt x="1132592" y="947498"/>
                    <a:pt x="1130728" y="947558"/>
                    <a:pt x="1129542" y="946446"/>
                  </a:cubicBezTo>
                  <a:cubicBezTo>
                    <a:pt x="1129496" y="946403"/>
                    <a:pt x="1129451" y="946358"/>
                    <a:pt x="1129407" y="946311"/>
                  </a:cubicBezTo>
                  <a:lnTo>
                    <a:pt x="1111589" y="946311"/>
                  </a:lnTo>
                  <a:cubicBezTo>
                    <a:pt x="1110461" y="947498"/>
                    <a:pt x="1108586" y="947546"/>
                    <a:pt x="1107399" y="946418"/>
                  </a:cubicBezTo>
                  <a:cubicBezTo>
                    <a:pt x="1107363" y="946384"/>
                    <a:pt x="1107327" y="946348"/>
                    <a:pt x="1107292" y="946311"/>
                  </a:cubicBezTo>
                  <a:lnTo>
                    <a:pt x="1089474" y="946311"/>
                  </a:lnTo>
                  <a:cubicBezTo>
                    <a:pt x="1088362" y="947498"/>
                    <a:pt x="1086499" y="947558"/>
                    <a:pt x="1085312" y="946446"/>
                  </a:cubicBezTo>
                  <a:cubicBezTo>
                    <a:pt x="1085266" y="946403"/>
                    <a:pt x="1085221" y="946358"/>
                    <a:pt x="1085177" y="946311"/>
                  </a:cubicBezTo>
                  <a:lnTo>
                    <a:pt x="1067359" y="946311"/>
                  </a:lnTo>
                  <a:cubicBezTo>
                    <a:pt x="1066247" y="947498"/>
                    <a:pt x="1064384" y="947558"/>
                    <a:pt x="1063197" y="946446"/>
                  </a:cubicBezTo>
                  <a:cubicBezTo>
                    <a:pt x="1063151" y="946403"/>
                    <a:pt x="1063106" y="946358"/>
                    <a:pt x="1063062" y="946311"/>
                  </a:cubicBezTo>
                  <a:lnTo>
                    <a:pt x="1045244" y="946311"/>
                  </a:lnTo>
                  <a:cubicBezTo>
                    <a:pt x="1044424" y="946310"/>
                    <a:pt x="1043642" y="946659"/>
                    <a:pt x="1043096" y="947270"/>
                  </a:cubicBezTo>
                  <a:cubicBezTo>
                    <a:pt x="1042541" y="946665"/>
                    <a:pt x="1041759" y="946317"/>
                    <a:pt x="1040938" y="946311"/>
                  </a:cubicBezTo>
                  <a:lnTo>
                    <a:pt x="1026083" y="946311"/>
                  </a:lnTo>
                  <a:lnTo>
                    <a:pt x="1026083" y="903923"/>
                  </a:lnTo>
                  <a:lnTo>
                    <a:pt x="1222039" y="903923"/>
                  </a:lnTo>
                  <a:lnTo>
                    <a:pt x="1222039" y="1265799"/>
                  </a:lnTo>
                  <a:lnTo>
                    <a:pt x="1220830" y="1265799"/>
                  </a:lnTo>
                  <a:lnTo>
                    <a:pt x="1220830" y="949294"/>
                  </a:lnTo>
                  <a:cubicBezTo>
                    <a:pt x="1220846" y="947663"/>
                    <a:pt x="1219537" y="946327"/>
                    <a:pt x="1217906" y="946311"/>
                  </a:cubicBezTo>
                  <a:cubicBezTo>
                    <a:pt x="1217896" y="946311"/>
                    <a:pt x="1217886" y="946311"/>
                    <a:pt x="1217877" y="946311"/>
                  </a:cubicBezTo>
                  <a:close/>
                  <a:moveTo>
                    <a:pt x="1403092" y="1234794"/>
                  </a:moveTo>
                  <a:lnTo>
                    <a:pt x="1403092" y="1265799"/>
                  </a:lnTo>
                  <a:lnTo>
                    <a:pt x="1372940" y="1265799"/>
                  </a:lnTo>
                  <a:close/>
                  <a:moveTo>
                    <a:pt x="2394113" y="6636"/>
                  </a:moveTo>
                  <a:lnTo>
                    <a:pt x="2394113" y="159916"/>
                  </a:lnTo>
                  <a:lnTo>
                    <a:pt x="2382441" y="159916"/>
                  </a:lnTo>
                  <a:lnTo>
                    <a:pt x="2382441" y="6636"/>
                  </a:lnTo>
                  <a:close/>
                  <a:moveTo>
                    <a:pt x="3267347" y="1593812"/>
                  </a:moveTo>
                  <a:lnTo>
                    <a:pt x="3267347" y="1622582"/>
                  </a:lnTo>
                  <a:lnTo>
                    <a:pt x="3058070" y="1622582"/>
                  </a:lnTo>
                  <a:lnTo>
                    <a:pt x="3058070" y="1593812"/>
                  </a:lnTo>
                  <a:close/>
                  <a:moveTo>
                    <a:pt x="3267347" y="1541066"/>
                  </a:moveTo>
                  <a:lnTo>
                    <a:pt x="3267347" y="1587895"/>
                  </a:lnTo>
                  <a:lnTo>
                    <a:pt x="3058070" y="1587895"/>
                  </a:lnTo>
                  <a:lnTo>
                    <a:pt x="3058070" y="1540999"/>
                  </a:lnTo>
                  <a:close/>
                  <a:moveTo>
                    <a:pt x="3267347" y="1527879"/>
                  </a:moveTo>
                  <a:lnTo>
                    <a:pt x="3267347" y="1535149"/>
                  </a:lnTo>
                  <a:lnTo>
                    <a:pt x="3058070" y="1535149"/>
                  </a:lnTo>
                  <a:lnTo>
                    <a:pt x="3058070" y="1527879"/>
                  </a:lnTo>
                  <a:close/>
                  <a:moveTo>
                    <a:pt x="3267347" y="1466071"/>
                  </a:moveTo>
                  <a:lnTo>
                    <a:pt x="3058070" y="1466071"/>
                  </a:lnTo>
                  <a:lnTo>
                    <a:pt x="3058070" y="1422349"/>
                  </a:lnTo>
                  <a:lnTo>
                    <a:pt x="3267376" y="1422349"/>
                  </a:lnTo>
                  <a:close/>
                  <a:moveTo>
                    <a:pt x="3267347" y="1471988"/>
                  </a:moveTo>
                  <a:lnTo>
                    <a:pt x="3267347" y="1521962"/>
                  </a:lnTo>
                  <a:lnTo>
                    <a:pt x="3058070" y="1521962"/>
                  </a:lnTo>
                  <a:lnTo>
                    <a:pt x="3058070" y="1471988"/>
                  </a:lnTo>
                  <a:lnTo>
                    <a:pt x="3267376" y="1471988"/>
                  </a:lnTo>
                  <a:close/>
                  <a:moveTo>
                    <a:pt x="3267347" y="1409153"/>
                  </a:moveTo>
                  <a:lnTo>
                    <a:pt x="3267347" y="1416432"/>
                  </a:lnTo>
                  <a:lnTo>
                    <a:pt x="3058070" y="1416432"/>
                  </a:lnTo>
                  <a:lnTo>
                    <a:pt x="3058070" y="1409153"/>
                  </a:lnTo>
                  <a:close/>
                  <a:moveTo>
                    <a:pt x="3058041" y="1239407"/>
                  </a:moveTo>
                  <a:lnTo>
                    <a:pt x="3058041" y="1193738"/>
                  </a:lnTo>
                  <a:lnTo>
                    <a:pt x="3197924" y="1193738"/>
                  </a:lnTo>
                  <a:lnTo>
                    <a:pt x="3197924" y="1239368"/>
                  </a:lnTo>
                  <a:close/>
                  <a:moveTo>
                    <a:pt x="3058041" y="1245324"/>
                  </a:moveTo>
                  <a:lnTo>
                    <a:pt x="3267347" y="1245324"/>
                  </a:lnTo>
                  <a:lnTo>
                    <a:pt x="3267347" y="1403255"/>
                  </a:lnTo>
                  <a:lnTo>
                    <a:pt x="3058070" y="1403255"/>
                  </a:lnTo>
                  <a:close/>
                  <a:moveTo>
                    <a:pt x="3052124" y="1593850"/>
                  </a:moveTo>
                  <a:lnTo>
                    <a:pt x="3052124" y="1622621"/>
                  </a:lnTo>
                  <a:lnTo>
                    <a:pt x="2449860" y="1622621"/>
                  </a:lnTo>
                  <a:lnTo>
                    <a:pt x="2449860" y="1593850"/>
                  </a:lnTo>
                  <a:close/>
                  <a:moveTo>
                    <a:pt x="3052124" y="1541104"/>
                  </a:moveTo>
                  <a:lnTo>
                    <a:pt x="3052124" y="1587895"/>
                  </a:lnTo>
                  <a:lnTo>
                    <a:pt x="2449860" y="1587895"/>
                  </a:lnTo>
                  <a:lnTo>
                    <a:pt x="2449860" y="1540999"/>
                  </a:lnTo>
                  <a:close/>
                  <a:moveTo>
                    <a:pt x="3052124" y="1527918"/>
                  </a:moveTo>
                  <a:lnTo>
                    <a:pt x="3052124" y="1535187"/>
                  </a:lnTo>
                  <a:lnTo>
                    <a:pt x="2449860" y="1535187"/>
                  </a:lnTo>
                  <a:lnTo>
                    <a:pt x="2449860" y="1527918"/>
                  </a:lnTo>
                  <a:close/>
                  <a:moveTo>
                    <a:pt x="3052124" y="1472026"/>
                  </a:moveTo>
                  <a:lnTo>
                    <a:pt x="3052124" y="1522001"/>
                  </a:lnTo>
                  <a:lnTo>
                    <a:pt x="2449860" y="1522001"/>
                  </a:lnTo>
                  <a:lnTo>
                    <a:pt x="2449860" y="1472026"/>
                  </a:lnTo>
                  <a:close/>
                  <a:moveTo>
                    <a:pt x="3052124" y="1422387"/>
                  </a:moveTo>
                  <a:lnTo>
                    <a:pt x="3052124" y="1466109"/>
                  </a:lnTo>
                  <a:lnTo>
                    <a:pt x="2449860" y="1466109"/>
                  </a:lnTo>
                  <a:lnTo>
                    <a:pt x="2449860" y="1422387"/>
                  </a:lnTo>
                  <a:close/>
                  <a:moveTo>
                    <a:pt x="3052124" y="1409191"/>
                  </a:moveTo>
                  <a:lnTo>
                    <a:pt x="3052124" y="1416470"/>
                  </a:lnTo>
                  <a:lnTo>
                    <a:pt x="2449860" y="1416470"/>
                  </a:lnTo>
                  <a:lnTo>
                    <a:pt x="2449860" y="1409191"/>
                  </a:lnTo>
                  <a:close/>
                  <a:moveTo>
                    <a:pt x="2371221" y="1563833"/>
                  </a:moveTo>
                  <a:lnTo>
                    <a:pt x="2371221" y="1622669"/>
                  </a:lnTo>
                  <a:lnTo>
                    <a:pt x="2369379" y="1622669"/>
                  </a:lnTo>
                  <a:lnTo>
                    <a:pt x="2369379" y="1563727"/>
                  </a:lnTo>
                  <a:cubicBezTo>
                    <a:pt x="2369374" y="1562095"/>
                    <a:pt x="2368049" y="1560774"/>
                    <a:pt x="2366416" y="1560774"/>
                  </a:cubicBezTo>
                  <a:lnTo>
                    <a:pt x="2315914" y="1560774"/>
                  </a:lnTo>
                  <a:lnTo>
                    <a:pt x="2315914" y="1556247"/>
                  </a:lnTo>
                  <a:lnTo>
                    <a:pt x="2436137" y="1556247"/>
                  </a:lnTo>
                  <a:lnTo>
                    <a:pt x="2436137" y="1622534"/>
                  </a:lnTo>
                  <a:lnTo>
                    <a:pt x="2430076" y="1622534"/>
                  </a:lnTo>
                  <a:lnTo>
                    <a:pt x="2430076" y="1563727"/>
                  </a:lnTo>
                  <a:cubicBezTo>
                    <a:pt x="2430070" y="1562095"/>
                    <a:pt x="2428745" y="1560774"/>
                    <a:pt x="2427112" y="1560774"/>
                  </a:cubicBezTo>
                  <a:lnTo>
                    <a:pt x="2374175" y="1560774"/>
                  </a:lnTo>
                  <a:cubicBezTo>
                    <a:pt x="2372543" y="1560763"/>
                    <a:pt x="2371212" y="1562077"/>
                    <a:pt x="2371202" y="1563708"/>
                  </a:cubicBezTo>
                  <a:cubicBezTo>
                    <a:pt x="2371202" y="1563715"/>
                    <a:pt x="2371202" y="1563721"/>
                    <a:pt x="2371202" y="1563727"/>
                  </a:cubicBezTo>
                  <a:close/>
                  <a:moveTo>
                    <a:pt x="2280968" y="688355"/>
                  </a:moveTo>
                  <a:lnTo>
                    <a:pt x="2280968" y="735231"/>
                  </a:lnTo>
                  <a:lnTo>
                    <a:pt x="2229948" y="735231"/>
                  </a:lnTo>
                  <a:lnTo>
                    <a:pt x="2229948" y="688249"/>
                  </a:lnTo>
                  <a:close/>
                  <a:moveTo>
                    <a:pt x="1915649" y="968791"/>
                  </a:moveTo>
                  <a:lnTo>
                    <a:pt x="1915649" y="992258"/>
                  </a:lnTo>
                  <a:lnTo>
                    <a:pt x="1901264" y="992258"/>
                  </a:lnTo>
                  <a:lnTo>
                    <a:pt x="1901264" y="968791"/>
                  </a:lnTo>
                  <a:close/>
                  <a:moveTo>
                    <a:pt x="1915649" y="998175"/>
                  </a:moveTo>
                  <a:lnTo>
                    <a:pt x="1915649" y="1622669"/>
                  </a:lnTo>
                  <a:lnTo>
                    <a:pt x="1901264" y="1622669"/>
                  </a:lnTo>
                  <a:lnTo>
                    <a:pt x="1901264" y="998098"/>
                  </a:lnTo>
                  <a:close/>
                  <a:moveTo>
                    <a:pt x="1915649" y="738195"/>
                  </a:moveTo>
                  <a:lnTo>
                    <a:pt x="1915649" y="962874"/>
                  </a:lnTo>
                  <a:lnTo>
                    <a:pt x="1901264" y="962874"/>
                  </a:lnTo>
                  <a:lnTo>
                    <a:pt x="1901264" y="553555"/>
                  </a:lnTo>
                  <a:cubicBezTo>
                    <a:pt x="1901264" y="551918"/>
                    <a:pt x="1899937" y="550592"/>
                    <a:pt x="1898300" y="550592"/>
                  </a:cubicBezTo>
                  <a:lnTo>
                    <a:pt x="1881642" y="550592"/>
                  </a:lnTo>
                  <a:cubicBezTo>
                    <a:pt x="1880005" y="550592"/>
                    <a:pt x="1878679" y="551918"/>
                    <a:pt x="1878679" y="553555"/>
                  </a:cubicBezTo>
                  <a:lnTo>
                    <a:pt x="1878679" y="962768"/>
                  </a:lnTo>
                  <a:lnTo>
                    <a:pt x="1862375" y="962768"/>
                  </a:lnTo>
                  <a:lnTo>
                    <a:pt x="1862375" y="553545"/>
                  </a:lnTo>
                  <a:cubicBezTo>
                    <a:pt x="1862375" y="551914"/>
                    <a:pt x="1861053" y="550592"/>
                    <a:pt x="1859422" y="550592"/>
                  </a:cubicBezTo>
                  <a:lnTo>
                    <a:pt x="1842706" y="550592"/>
                  </a:lnTo>
                  <a:cubicBezTo>
                    <a:pt x="1841074" y="550592"/>
                    <a:pt x="1839752" y="551914"/>
                    <a:pt x="1839752" y="553545"/>
                  </a:cubicBezTo>
                  <a:lnTo>
                    <a:pt x="1839752" y="916706"/>
                  </a:lnTo>
                  <a:cubicBezTo>
                    <a:pt x="1839256" y="916371"/>
                    <a:pt x="1838672" y="916191"/>
                    <a:pt x="1838074" y="916189"/>
                  </a:cubicBezTo>
                  <a:lnTo>
                    <a:pt x="1823449" y="916189"/>
                  </a:lnTo>
                  <a:lnTo>
                    <a:pt x="1823449" y="553545"/>
                  </a:lnTo>
                  <a:cubicBezTo>
                    <a:pt x="1823449" y="551914"/>
                    <a:pt x="1822126" y="550592"/>
                    <a:pt x="1820495" y="550592"/>
                  </a:cubicBezTo>
                  <a:lnTo>
                    <a:pt x="1803827" y="550592"/>
                  </a:lnTo>
                  <a:cubicBezTo>
                    <a:pt x="1802196" y="550592"/>
                    <a:pt x="1800874" y="551914"/>
                    <a:pt x="1800874" y="553545"/>
                  </a:cubicBezTo>
                  <a:lnTo>
                    <a:pt x="1800873" y="569973"/>
                  </a:lnTo>
                  <a:lnTo>
                    <a:pt x="1789615" y="569973"/>
                  </a:lnTo>
                  <a:cubicBezTo>
                    <a:pt x="1787978" y="569973"/>
                    <a:pt x="1786651" y="571300"/>
                    <a:pt x="1786651" y="572937"/>
                  </a:cubicBezTo>
                  <a:lnTo>
                    <a:pt x="1786651" y="603529"/>
                  </a:lnTo>
                  <a:lnTo>
                    <a:pt x="1785692" y="603529"/>
                  </a:lnTo>
                  <a:cubicBezTo>
                    <a:pt x="1785040" y="603529"/>
                    <a:pt x="1784406" y="603745"/>
                    <a:pt x="1783889" y="604143"/>
                  </a:cubicBezTo>
                  <a:lnTo>
                    <a:pt x="1783889" y="553545"/>
                  </a:lnTo>
                  <a:cubicBezTo>
                    <a:pt x="1783884" y="551913"/>
                    <a:pt x="1782559" y="550592"/>
                    <a:pt x="1780926" y="550592"/>
                  </a:cubicBezTo>
                  <a:lnTo>
                    <a:pt x="1764258" y="550592"/>
                  </a:lnTo>
                  <a:cubicBezTo>
                    <a:pt x="1762625" y="550592"/>
                    <a:pt x="1761300" y="551913"/>
                    <a:pt x="1761295" y="553545"/>
                  </a:cubicBezTo>
                  <a:lnTo>
                    <a:pt x="1761295" y="857976"/>
                  </a:lnTo>
                  <a:lnTo>
                    <a:pt x="1744646" y="875085"/>
                  </a:lnTo>
                  <a:lnTo>
                    <a:pt x="1744646" y="553545"/>
                  </a:lnTo>
                  <a:cubicBezTo>
                    <a:pt x="1744646" y="551914"/>
                    <a:pt x="1743324" y="550592"/>
                    <a:pt x="1741692" y="550592"/>
                  </a:cubicBezTo>
                  <a:lnTo>
                    <a:pt x="1725034" y="550592"/>
                  </a:lnTo>
                  <a:cubicBezTo>
                    <a:pt x="1723403" y="550592"/>
                    <a:pt x="1722081" y="551914"/>
                    <a:pt x="1722081" y="553545"/>
                  </a:cubicBezTo>
                  <a:lnTo>
                    <a:pt x="1722081" y="898360"/>
                  </a:lnTo>
                  <a:lnTo>
                    <a:pt x="1706132" y="914760"/>
                  </a:lnTo>
                  <a:lnTo>
                    <a:pt x="1706132" y="553545"/>
                  </a:lnTo>
                  <a:cubicBezTo>
                    <a:pt x="1706127" y="551913"/>
                    <a:pt x="1704802" y="550592"/>
                    <a:pt x="1703169" y="550592"/>
                  </a:cubicBezTo>
                  <a:lnTo>
                    <a:pt x="1686501" y="550592"/>
                  </a:lnTo>
                  <a:cubicBezTo>
                    <a:pt x="1684870" y="550592"/>
                    <a:pt x="1683547" y="551914"/>
                    <a:pt x="1683547" y="553545"/>
                  </a:cubicBezTo>
                  <a:lnTo>
                    <a:pt x="1683547" y="937939"/>
                  </a:lnTo>
                  <a:lnTo>
                    <a:pt x="1666534" y="955412"/>
                  </a:lnTo>
                  <a:lnTo>
                    <a:pt x="1666534" y="553584"/>
                  </a:lnTo>
                  <a:cubicBezTo>
                    <a:pt x="1666529" y="551951"/>
                    <a:pt x="1665204" y="550630"/>
                    <a:pt x="1663571" y="550630"/>
                  </a:cubicBezTo>
                  <a:lnTo>
                    <a:pt x="1646913" y="550630"/>
                  </a:lnTo>
                  <a:cubicBezTo>
                    <a:pt x="1645280" y="550630"/>
                    <a:pt x="1643955" y="551951"/>
                    <a:pt x="1643949" y="553584"/>
                  </a:cubicBezTo>
                  <a:lnTo>
                    <a:pt x="1643949" y="962806"/>
                  </a:lnTo>
                  <a:lnTo>
                    <a:pt x="1617931" y="962806"/>
                  </a:lnTo>
                  <a:lnTo>
                    <a:pt x="1617931" y="538805"/>
                  </a:lnTo>
                  <a:lnTo>
                    <a:pt x="1918660" y="538805"/>
                  </a:lnTo>
                  <a:lnTo>
                    <a:pt x="1918660" y="554562"/>
                  </a:lnTo>
                  <a:lnTo>
                    <a:pt x="1918660" y="554763"/>
                  </a:lnTo>
                  <a:lnTo>
                    <a:pt x="1918660" y="554965"/>
                  </a:lnTo>
                  <a:lnTo>
                    <a:pt x="1918660" y="735126"/>
                  </a:lnTo>
                  <a:lnTo>
                    <a:pt x="1918574" y="735126"/>
                  </a:lnTo>
                  <a:cubicBezTo>
                    <a:pt x="1916945" y="735136"/>
                    <a:pt x="1915630" y="736460"/>
                    <a:pt x="1915630" y="738089"/>
                  </a:cubicBezTo>
                  <a:close/>
                  <a:moveTo>
                    <a:pt x="1867190" y="1358517"/>
                  </a:moveTo>
                  <a:lnTo>
                    <a:pt x="1867190" y="1622669"/>
                  </a:lnTo>
                  <a:lnTo>
                    <a:pt x="1689551" y="1622669"/>
                  </a:lnTo>
                  <a:lnTo>
                    <a:pt x="1689551" y="1358411"/>
                  </a:lnTo>
                  <a:close/>
                  <a:moveTo>
                    <a:pt x="1867190" y="1347402"/>
                  </a:moveTo>
                  <a:lnTo>
                    <a:pt x="1867190" y="1352590"/>
                  </a:lnTo>
                  <a:lnTo>
                    <a:pt x="1689551" y="1352590"/>
                  </a:lnTo>
                  <a:lnTo>
                    <a:pt x="1689551" y="1347402"/>
                  </a:lnTo>
                  <a:close/>
                  <a:moveTo>
                    <a:pt x="1867190" y="1310144"/>
                  </a:moveTo>
                  <a:lnTo>
                    <a:pt x="1867190" y="1341427"/>
                  </a:lnTo>
                  <a:lnTo>
                    <a:pt x="1689551" y="1341427"/>
                  </a:lnTo>
                  <a:lnTo>
                    <a:pt x="1689551" y="1310086"/>
                  </a:lnTo>
                  <a:close/>
                  <a:moveTo>
                    <a:pt x="1683691" y="1358517"/>
                  </a:moveTo>
                  <a:lnTo>
                    <a:pt x="1683691" y="1622669"/>
                  </a:lnTo>
                  <a:lnTo>
                    <a:pt x="966844" y="1622669"/>
                  </a:lnTo>
                  <a:lnTo>
                    <a:pt x="966844" y="1358411"/>
                  </a:lnTo>
                  <a:close/>
                  <a:moveTo>
                    <a:pt x="1683691" y="1347402"/>
                  </a:moveTo>
                  <a:lnTo>
                    <a:pt x="1683691" y="1352590"/>
                  </a:lnTo>
                  <a:lnTo>
                    <a:pt x="966844" y="1352590"/>
                  </a:lnTo>
                  <a:lnTo>
                    <a:pt x="966844" y="1347402"/>
                  </a:lnTo>
                  <a:close/>
                  <a:moveTo>
                    <a:pt x="966863" y="1304246"/>
                  </a:moveTo>
                  <a:lnTo>
                    <a:pt x="966863" y="1271869"/>
                  </a:lnTo>
                  <a:lnTo>
                    <a:pt x="1415185" y="1271869"/>
                  </a:lnTo>
                  <a:lnTo>
                    <a:pt x="1415185" y="1271917"/>
                  </a:lnTo>
                  <a:lnTo>
                    <a:pt x="1415127" y="1272589"/>
                  </a:lnTo>
                  <a:cubicBezTo>
                    <a:pt x="1415127" y="1273001"/>
                    <a:pt x="1415127" y="1273413"/>
                    <a:pt x="1415060" y="1273816"/>
                  </a:cubicBezTo>
                  <a:lnTo>
                    <a:pt x="1415060" y="1274401"/>
                  </a:lnTo>
                  <a:cubicBezTo>
                    <a:pt x="1415060" y="1275005"/>
                    <a:pt x="1415060" y="1275600"/>
                    <a:pt x="1415060" y="1276204"/>
                  </a:cubicBezTo>
                  <a:lnTo>
                    <a:pt x="1415060" y="1304246"/>
                  </a:lnTo>
                  <a:close/>
                  <a:moveTo>
                    <a:pt x="1617960" y="533022"/>
                  </a:moveTo>
                  <a:lnTo>
                    <a:pt x="1617960" y="509958"/>
                  </a:lnTo>
                  <a:lnTo>
                    <a:pt x="1918689" y="509958"/>
                  </a:lnTo>
                  <a:lnTo>
                    <a:pt x="1918689" y="532850"/>
                  </a:lnTo>
                  <a:close/>
                  <a:moveTo>
                    <a:pt x="1639950" y="504252"/>
                  </a:moveTo>
                  <a:lnTo>
                    <a:pt x="1639950" y="439173"/>
                  </a:lnTo>
                  <a:lnTo>
                    <a:pt x="1918689" y="439173"/>
                  </a:lnTo>
                  <a:lnTo>
                    <a:pt x="1918689" y="504070"/>
                  </a:lnTo>
                  <a:close/>
                  <a:moveTo>
                    <a:pt x="1918689" y="364139"/>
                  </a:moveTo>
                  <a:lnTo>
                    <a:pt x="1918689" y="433237"/>
                  </a:lnTo>
                  <a:lnTo>
                    <a:pt x="1665853" y="433237"/>
                  </a:lnTo>
                  <a:lnTo>
                    <a:pt x="1665853" y="363957"/>
                  </a:lnTo>
                  <a:close/>
                  <a:moveTo>
                    <a:pt x="2028017" y="797951"/>
                  </a:moveTo>
                  <a:lnTo>
                    <a:pt x="2028017" y="836830"/>
                  </a:lnTo>
                  <a:cubicBezTo>
                    <a:pt x="2028017" y="838463"/>
                    <a:pt x="2029338" y="839788"/>
                    <a:pt x="2030971" y="839793"/>
                  </a:cubicBezTo>
                  <a:lnTo>
                    <a:pt x="2195452" y="839793"/>
                  </a:lnTo>
                  <a:lnTo>
                    <a:pt x="2195452" y="857986"/>
                  </a:lnTo>
                  <a:lnTo>
                    <a:pt x="2030961" y="857986"/>
                  </a:lnTo>
                  <a:cubicBezTo>
                    <a:pt x="2029328" y="857991"/>
                    <a:pt x="2028007" y="859316"/>
                    <a:pt x="2028007" y="860949"/>
                  </a:cubicBezTo>
                  <a:lnTo>
                    <a:pt x="2028007" y="899828"/>
                  </a:lnTo>
                  <a:cubicBezTo>
                    <a:pt x="2028007" y="901461"/>
                    <a:pt x="2029328" y="902786"/>
                    <a:pt x="2030961" y="902791"/>
                  </a:cubicBezTo>
                  <a:lnTo>
                    <a:pt x="2195442" y="902791"/>
                  </a:lnTo>
                  <a:lnTo>
                    <a:pt x="2195442" y="921166"/>
                  </a:lnTo>
                  <a:lnTo>
                    <a:pt x="2030961" y="921166"/>
                  </a:lnTo>
                  <a:cubicBezTo>
                    <a:pt x="2029328" y="921171"/>
                    <a:pt x="2028007" y="922496"/>
                    <a:pt x="2028007" y="924129"/>
                  </a:cubicBezTo>
                  <a:lnTo>
                    <a:pt x="2028007" y="963008"/>
                  </a:lnTo>
                  <a:cubicBezTo>
                    <a:pt x="2028007" y="964641"/>
                    <a:pt x="2029328" y="965966"/>
                    <a:pt x="2030961" y="965971"/>
                  </a:cubicBezTo>
                  <a:lnTo>
                    <a:pt x="2195442" y="965971"/>
                  </a:lnTo>
                  <a:lnTo>
                    <a:pt x="2195442" y="985391"/>
                  </a:lnTo>
                  <a:lnTo>
                    <a:pt x="1929065" y="985391"/>
                  </a:lnTo>
                  <a:lnTo>
                    <a:pt x="1929065" y="768097"/>
                  </a:lnTo>
                  <a:lnTo>
                    <a:pt x="2027988" y="768097"/>
                  </a:lnTo>
                  <a:lnTo>
                    <a:pt x="2027988" y="772422"/>
                  </a:lnTo>
                  <a:cubicBezTo>
                    <a:pt x="2027983" y="774054"/>
                    <a:pt x="2029301" y="775380"/>
                    <a:pt x="2030932" y="775386"/>
                  </a:cubicBezTo>
                  <a:cubicBezTo>
                    <a:pt x="2030936" y="775386"/>
                    <a:pt x="2030939" y="775386"/>
                    <a:pt x="2030942" y="775386"/>
                  </a:cubicBezTo>
                  <a:lnTo>
                    <a:pt x="2195423" y="775386"/>
                  </a:lnTo>
                  <a:lnTo>
                    <a:pt x="2195423" y="794786"/>
                  </a:lnTo>
                  <a:lnTo>
                    <a:pt x="2030961" y="794786"/>
                  </a:lnTo>
                  <a:cubicBezTo>
                    <a:pt x="2029325" y="794781"/>
                    <a:pt x="2027993" y="796104"/>
                    <a:pt x="2027988" y="797740"/>
                  </a:cubicBezTo>
                  <a:cubicBezTo>
                    <a:pt x="2027988" y="797750"/>
                    <a:pt x="2027988" y="797759"/>
                    <a:pt x="2027988" y="797769"/>
                  </a:cubicBezTo>
                  <a:close/>
                  <a:moveTo>
                    <a:pt x="1926102" y="762180"/>
                  </a:moveTo>
                  <a:cubicBezTo>
                    <a:pt x="1924471" y="762180"/>
                    <a:pt x="1923148" y="763502"/>
                    <a:pt x="1923148" y="765134"/>
                  </a:cubicBezTo>
                  <a:lnTo>
                    <a:pt x="1923148" y="988345"/>
                  </a:lnTo>
                  <a:cubicBezTo>
                    <a:pt x="1923143" y="989976"/>
                    <a:pt x="1924461" y="991303"/>
                    <a:pt x="1926092" y="991308"/>
                  </a:cubicBezTo>
                  <a:cubicBezTo>
                    <a:pt x="1926096" y="991308"/>
                    <a:pt x="1926099" y="991308"/>
                    <a:pt x="1926102" y="991308"/>
                  </a:cubicBezTo>
                  <a:lnTo>
                    <a:pt x="2195423" y="991309"/>
                  </a:lnTo>
                  <a:lnTo>
                    <a:pt x="2195423" y="1034867"/>
                  </a:lnTo>
                  <a:lnTo>
                    <a:pt x="1926102" y="1034867"/>
                  </a:lnTo>
                  <a:cubicBezTo>
                    <a:pt x="1924469" y="1034872"/>
                    <a:pt x="1923148" y="1036198"/>
                    <a:pt x="1923148" y="1037830"/>
                  </a:cubicBezTo>
                  <a:lnTo>
                    <a:pt x="1923148" y="1261042"/>
                  </a:lnTo>
                  <a:cubicBezTo>
                    <a:pt x="1923148" y="1262675"/>
                    <a:pt x="1924469" y="1264000"/>
                    <a:pt x="1926102" y="1264005"/>
                  </a:cubicBezTo>
                  <a:lnTo>
                    <a:pt x="2195423" y="1264005"/>
                  </a:lnTo>
                  <a:lnTo>
                    <a:pt x="2195423" y="1308609"/>
                  </a:lnTo>
                  <a:lnTo>
                    <a:pt x="1926102" y="1308609"/>
                  </a:lnTo>
                  <a:cubicBezTo>
                    <a:pt x="1924471" y="1308609"/>
                    <a:pt x="1923148" y="1309932"/>
                    <a:pt x="1923148" y="1311563"/>
                  </a:cubicBezTo>
                  <a:lnTo>
                    <a:pt x="1923148" y="1534784"/>
                  </a:lnTo>
                  <a:cubicBezTo>
                    <a:pt x="1923148" y="1536416"/>
                    <a:pt x="1924471" y="1537738"/>
                    <a:pt x="1926102" y="1537738"/>
                  </a:cubicBezTo>
                  <a:lnTo>
                    <a:pt x="2195423" y="1537738"/>
                  </a:lnTo>
                  <a:lnTo>
                    <a:pt x="2195423" y="1622563"/>
                  </a:lnTo>
                  <a:lnTo>
                    <a:pt x="1921547" y="1622563"/>
                  </a:lnTo>
                  <a:lnTo>
                    <a:pt x="1921547" y="741081"/>
                  </a:lnTo>
                  <a:lnTo>
                    <a:pt x="2195423" y="741081"/>
                  </a:lnTo>
                  <a:lnTo>
                    <a:pt x="2195423" y="762180"/>
                  </a:lnTo>
                  <a:close/>
                  <a:moveTo>
                    <a:pt x="2027988" y="1070466"/>
                  </a:moveTo>
                  <a:lnTo>
                    <a:pt x="2027988" y="1109345"/>
                  </a:lnTo>
                  <a:cubicBezTo>
                    <a:pt x="2027988" y="1110976"/>
                    <a:pt x="2029310" y="1112298"/>
                    <a:pt x="2030942" y="1112298"/>
                  </a:cubicBezTo>
                  <a:lnTo>
                    <a:pt x="2195423" y="1112298"/>
                  </a:lnTo>
                  <a:lnTo>
                    <a:pt x="2195423" y="1130683"/>
                  </a:lnTo>
                  <a:lnTo>
                    <a:pt x="2030961" y="1130683"/>
                  </a:lnTo>
                  <a:cubicBezTo>
                    <a:pt x="2029330" y="1130683"/>
                    <a:pt x="2028007" y="1132005"/>
                    <a:pt x="2028007" y="1133636"/>
                  </a:cubicBezTo>
                  <a:cubicBezTo>
                    <a:pt x="2028007" y="1133640"/>
                    <a:pt x="2028007" y="1133643"/>
                    <a:pt x="2028007" y="1133646"/>
                  </a:cubicBezTo>
                  <a:lnTo>
                    <a:pt x="2028007" y="1172525"/>
                  </a:lnTo>
                  <a:cubicBezTo>
                    <a:pt x="2027986" y="1174156"/>
                    <a:pt x="2029291" y="1175495"/>
                    <a:pt x="2030923" y="1175517"/>
                  </a:cubicBezTo>
                  <a:cubicBezTo>
                    <a:pt x="2030935" y="1175517"/>
                    <a:pt x="2030948" y="1175517"/>
                    <a:pt x="2030961" y="1175517"/>
                  </a:cubicBezTo>
                  <a:lnTo>
                    <a:pt x="2195442" y="1175517"/>
                  </a:lnTo>
                  <a:lnTo>
                    <a:pt x="2195442" y="1193901"/>
                  </a:lnTo>
                  <a:lnTo>
                    <a:pt x="2030961" y="1193901"/>
                  </a:lnTo>
                  <a:cubicBezTo>
                    <a:pt x="2029330" y="1193901"/>
                    <a:pt x="2028007" y="1195224"/>
                    <a:pt x="2028007" y="1196855"/>
                  </a:cubicBezTo>
                  <a:lnTo>
                    <a:pt x="2028007" y="1235743"/>
                  </a:lnTo>
                  <a:cubicBezTo>
                    <a:pt x="2028007" y="1237374"/>
                    <a:pt x="2029330" y="1238697"/>
                    <a:pt x="2030961" y="1238697"/>
                  </a:cubicBezTo>
                  <a:lnTo>
                    <a:pt x="2195442" y="1238697"/>
                  </a:lnTo>
                  <a:lnTo>
                    <a:pt x="2195442" y="1258117"/>
                  </a:lnTo>
                  <a:lnTo>
                    <a:pt x="1929065" y="1258117"/>
                  </a:lnTo>
                  <a:lnTo>
                    <a:pt x="1929065" y="1040794"/>
                  </a:lnTo>
                  <a:lnTo>
                    <a:pt x="2027988" y="1040794"/>
                  </a:lnTo>
                  <a:lnTo>
                    <a:pt x="2027988" y="1045090"/>
                  </a:lnTo>
                  <a:cubicBezTo>
                    <a:pt x="2027988" y="1046723"/>
                    <a:pt x="2029309" y="1048048"/>
                    <a:pt x="2030942" y="1048054"/>
                  </a:cubicBezTo>
                  <a:lnTo>
                    <a:pt x="2195423" y="1048054"/>
                  </a:lnTo>
                  <a:lnTo>
                    <a:pt x="2195423" y="1067474"/>
                  </a:lnTo>
                  <a:lnTo>
                    <a:pt x="2030961" y="1067474"/>
                  </a:lnTo>
                  <a:cubicBezTo>
                    <a:pt x="2029330" y="1067463"/>
                    <a:pt x="2027999" y="1068777"/>
                    <a:pt x="2027988" y="1070408"/>
                  </a:cubicBezTo>
                  <a:cubicBezTo>
                    <a:pt x="2027988" y="1070427"/>
                    <a:pt x="2027988" y="1070447"/>
                    <a:pt x="2027988" y="1070466"/>
                  </a:cubicBezTo>
                  <a:close/>
                  <a:moveTo>
                    <a:pt x="2027988" y="1344199"/>
                  </a:moveTo>
                  <a:lnTo>
                    <a:pt x="2027988" y="1383077"/>
                  </a:lnTo>
                  <a:cubicBezTo>
                    <a:pt x="2027988" y="1384710"/>
                    <a:pt x="2029309" y="1386035"/>
                    <a:pt x="2030942" y="1386040"/>
                  </a:cubicBezTo>
                  <a:lnTo>
                    <a:pt x="2195423" y="1386040"/>
                  </a:lnTo>
                  <a:lnTo>
                    <a:pt x="2195423" y="1404415"/>
                  </a:lnTo>
                  <a:lnTo>
                    <a:pt x="2030961" y="1404415"/>
                  </a:lnTo>
                  <a:cubicBezTo>
                    <a:pt x="2029328" y="1404421"/>
                    <a:pt x="2028007" y="1405746"/>
                    <a:pt x="2028007" y="1407379"/>
                  </a:cubicBezTo>
                  <a:lnTo>
                    <a:pt x="2028007" y="1446257"/>
                  </a:lnTo>
                  <a:cubicBezTo>
                    <a:pt x="2028007" y="1447889"/>
                    <a:pt x="2029330" y="1449211"/>
                    <a:pt x="2030961" y="1449211"/>
                  </a:cubicBezTo>
                  <a:lnTo>
                    <a:pt x="2195442" y="1449211"/>
                  </a:lnTo>
                  <a:lnTo>
                    <a:pt x="2195442" y="1467595"/>
                  </a:lnTo>
                  <a:lnTo>
                    <a:pt x="2030961" y="1467595"/>
                  </a:lnTo>
                  <a:cubicBezTo>
                    <a:pt x="2029328" y="1467601"/>
                    <a:pt x="2028007" y="1468926"/>
                    <a:pt x="2028007" y="1470559"/>
                  </a:cubicBezTo>
                  <a:lnTo>
                    <a:pt x="2028007" y="1509437"/>
                  </a:lnTo>
                  <a:cubicBezTo>
                    <a:pt x="2028007" y="1511070"/>
                    <a:pt x="2029328" y="1512395"/>
                    <a:pt x="2030961" y="1512401"/>
                  </a:cubicBezTo>
                  <a:lnTo>
                    <a:pt x="2195442" y="1512401"/>
                  </a:lnTo>
                  <a:lnTo>
                    <a:pt x="2195442" y="1531821"/>
                  </a:lnTo>
                  <a:lnTo>
                    <a:pt x="1929065" y="1531821"/>
                  </a:lnTo>
                  <a:lnTo>
                    <a:pt x="1929065" y="1314574"/>
                  </a:lnTo>
                  <a:lnTo>
                    <a:pt x="2027988" y="1314574"/>
                  </a:lnTo>
                  <a:lnTo>
                    <a:pt x="2027988" y="1318900"/>
                  </a:lnTo>
                  <a:cubicBezTo>
                    <a:pt x="2027983" y="1320531"/>
                    <a:pt x="2029301" y="1321858"/>
                    <a:pt x="2030932" y="1321863"/>
                  </a:cubicBezTo>
                  <a:cubicBezTo>
                    <a:pt x="2030936" y="1321863"/>
                    <a:pt x="2030939" y="1321863"/>
                    <a:pt x="2030942" y="1321863"/>
                  </a:cubicBezTo>
                  <a:lnTo>
                    <a:pt x="2195423" y="1321863"/>
                  </a:lnTo>
                  <a:lnTo>
                    <a:pt x="2195423" y="1341283"/>
                  </a:lnTo>
                  <a:lnTo>
                    <a:pt x="2030961" y="1341283"/>
                  </a:lnTo>
                  <a:cubicBezTo>
                    <a:pt x="2029339" y="1341278"/>
                    <a:pt x="2028014" y="1342577"/>
                    <a:pt x="2027988" y="1344199"/>
                  </a:cubicBezTo>
                  <a:close/>
                  <a:moveTo>
                    <a:pt x="1924587" y="433237"/>
                  </a:moveTo>
                  <a:lnTo>
                    <a:pt x="1924587" y="363957"/>
                  </a:lnTo>
                  <a:lnTo>
                    <a:pt x="1974907" y="363957"/>
                  </a:lnTo>
                  <a:lnTo>
                    <a:pt x="1974907" y="433237"/>
                  </a:lnTo>
                  <a:close/>
                  <a:moveTo>
                    <a:pt x="1998048" y="538786"/>
                  </a:moveTo>
                  <a:lnTo>
                    <a:pt x="1998048" y="551781"/>
                  </a:lnTo>
                  <a:lnTo>
                    <a:pt x="1924587" y="551781"/>
                  </a:lnTo>
                  <a:lnTo>
                    <a:pt x="1924587" y="538805"/>
                  </a:lnTo>
                  <a:close/>
                  <a:moveTo>
                    <a:pt x="1998048" y="557708"/>
                  </a:moveTo>
                  <a:lnTo>
                    <a:pt x="1998048" y="566262"/>
                  </a:lnTo>
                  <a:lnTo>
                    <a:pt x="1924587" y="566262"/>
                  </a:lnTo>
                  <a:lnTo>
                    <a:pt x="1924587" y="557708"/>
                  </a:lnTo>
                  <a:close/>
                  <a:moveTo>
                    <a:pt x="1998048" y="572179"/>
                  </a:moveTo>
                  <a:lnTo>
                    <a:pt x="1998048" y="580734"/>
                  </a:lnTo>
                  <a:lnTo>
                    <a:pt x="1924587" y="580734"/>
                  </a:lnTo>
                  <a:lnTo>
                    <a:pt x="1924587" y="572198"/>
                  </a:lnTo>
                  <a:close/>
                  <a:moveTo>
                    <a:pt x="1998048" y="586660"/>
                  </a:moveTo>
                  <a:lnTo>
                    <a:pt x="1998048" y="595215"/>
                  </a:lnTo>
                  <a:lnTo>
                    <a:pt x="1924587" y="595215"/>
                  </a:lnTo>
                  <a:lnTo>
                    <a:pt x="1924587" y="586680"/>
                  </a:lnTo>
                  <a:close/>
                  <a:moveTo>
                    <a:pt x="1998048" y="601132"/>
                  </a:moveTo>
                  <a:lnTo>
                    <a:pt x="1998048" y="609696"/>
                  </a:lnTo>
                  <a:lnTo>
                    <a:pt x="1924587" y="609696"/>
                  </a:lnTo>
                  <a:lnTo>
                    <a:pt x="1924587" y="601142"/>
                  </a:lnTo>
                  <a:close/>
                  <a:moveTo>
                    <a:pt x="1998048" y="615603"/>
                  </a:moveTo>
                  <a:lnTo>
                    <a:pt x="1998048" y="624168"/>
                  </a:lnTo>
                  <a:lnTo>
                    <a:pt x="1924587" y="624168"/>
                  </a:lnTo>
                  <a:lnTo>
                    <a:pt x="1924587" y="615603"/>
                  </a:lnTo>
                  <a:close/>
                  <a:moveTo>
                    <a:pt x="1998048" y="630085"/>
                  </a:moveTo>
                  <a:lnTo>
                    <a:pt x="1998048" y="638639"/>
                  </a:lnTo>
                  <a:lnTo>
                    <a:pt x="1924587" y="638639"/>
                  </a:lnTo>
                  <a:lnTo>
                    <a:pt x="1924587" y="630085"/>
                  </a:lnTo>
                  <a:close/>
                  <a:moveTo>
                    <a:pt x="1998048" y="644556"/>
                  </a:moveTo>
                  <a:lnTo>
                    <a:pt x="1998048" y="653111"/>
                  </a:lnTo>
                  <a:lnTo>
                    <a:pt x="1924587" y="653111"/>
                  </a:lnTo>
                  <a:lnTo>
                    <a:pt x="1924587" y="644556"/>
                  </a:lnTo>
                  <a:close/>
                  <a:moveTo>
                    <a:pt x="1998048" y="659028"/>
                  </a:moveTo>
                  <a:lnTo>
                    <a:pt x="1998048" y="667592"/>
                  </a:lnTo>
                  <a:lnTo>
                    <a:pt x="1924587" y="667592"/>
                  </a:lnTo>
                  <a:lnTo>
                    <a:pt x="1924587" y="659028"/>
                  </a:lnTo>
                  <a:close/>
                  <a:moveTo>
                    <a:pt x="1998048" y="673509"/>
                  </a:moveTo>
                  <a:lnTo>
                    <a:pt x="1998048" y="682063"/>
                  </a:lnTo>
                  <a:lnTo>
                    <a:pt x="1924587" y="682063"/>
                  </a:lnTo>
                  <a:lnTo>
                    <a:pt x="1924587" y="673509"/>
                  </a:lnTo>
                  <a:close/>
                  <a:moveTo>
                    <a:pt x="1998048" y="687981"/>
                  </a:moveTo>
                  <a:lnTo>
                    <a:pt x="1998048" y="689975"/>
                  </a:lnTo>
                  <a:cubicBezTo>
                    <a:pt x="1997741" y="690493"/>
                    <a:pt x="1997443" y="691021"/>
                    <a:pt x="1997089" y="691596"/>
                  </a:cubicBezTo>
                  <a:lnTo>
                    <a:pt x="1997031" y="691682"/>
                  </a:lnTo>
                  <a:cubicBezTo>
                    <a:pt x="1996676" y="692325"/>
                    <a:pt x="1996321" y="692977"/>
                    <a:pt x="1995938" y="693706"/>
                  </a:cubicBezTo>
                  <a:lnTo>
                    <a:pt x="1995756" y="694042"/>
                  </a:lnTo>
                  <a:cubicBezTo>
                    <a:pt x="1995458" y="694607"/>
                    <a:pt x="1995161" y="695173"/>
                    <a:pt x="1994873" y="695739"/>
                  </a:cubicBezTo>
                  <a:lnTo>
                    <a:pt x="1994586" y="696314"/>
                  </a:lnTo>
                  <a:lnTo>
                    <a:pt x="1994470" y="696545"/>
                  </a:lnTo>
                  <a:lnTo>
                    <a:pt x="1924549" y="696545"/>
                  </a:lnTo>
                  <a:lnTo>
                    <a:pt x="1924549" y="687981"/>
                  </a:lnTo>
                  <a:close/>
                  <a:moveTo>
                    <a:pt x="1991776" y="702462"/>
                  </a:moveTo>
                  <a:cubicBezTo>
                    <a:pt x="1991373" y="703421"/>
                    <a:pt x="1990980" y="704380"/>
                    <a:pt x="1990606" y="705339"/>
                  </a:cubicBezTo>
                  <a:lnTo>
                    <a:pt x="1990395" y="705876"/>
                  </a:lnTo>
                  <a:cubicBezTo>
                    <a:pt x="1989723" y="707583"/>
                    <a:pt x="1989100" y="709319"/>
                    <a:pt x="1988477" y="711035"/>
                  </a:cubicBezTo>
                  <a:lnTo>
                    <a:pt x="1924549" y="711035"/>
                  </a:lnTo>
                  <a:lnTo>
                    <a:pt x="1924549" y="702481"/>
                  </a:lnTo>
                  <a:close/>
                  <a:moveTo>
                    <a:pt x="1983710" y="731405"/>
                  </a:moveTo>
                  <a:cubicBezTo>
                    <a:pt x="1983547" y="732594"/>
                    <a:pt x="1983394" y="733793"/>
                    <a:pt x="1983260" y="735011"/>
                  </a:cubicBezTo>
                  <a:lnTo>
                    <a:pt x="1983260" y="735107"/>
                  </a:lnTo>
                  <a:lnTo>
                    <a:pt x="1924596" y="735107"/>
                  </a:lnTo>
                  <a:lnTo>
                    <a:pt x="1924596" y="731405"/>
                  </a:lnTo>
                  <a:close/>
                  <a:moveTo>
                    <a:pt x="1924587" y="725488"/>
                  </a:moveTo>
                  <a:lnTo>
                    <a:pt x="1924587" y="716933"/>
                  </a:lnTo>
                  <a:lnTo>
                    <a:pt x="1986712" y="716933"/>
                  </a:lnTo>
                  <a:cubicBezTo>
                    <a:pt x="1986424" y="717969"/>
                    <a:pt x="1986156" y="719005"/>
                    <a:pt x="1985906" y="720041"/>
                  </a:cubicBezTo>
                  <a:lnTo>
                    <a:pt x="1985676" y="721000"/>
                  </a:lnTo>
                  <a:cubicBezTo>
                    <a:pt x="1985465" y="721882"/>
                    <a:pt x="1985264" y="722774"/>
                    <a:pt x="1985082" y="723666"/>
                  </a:cubicBezTo>
                  <a:lnTo>
                    <a:pt x="1984928" y="724375"/>
                  </a:lnTo>
                  <a:cubicBezTo>
                    <a:pt x="1984851" y="724740"/>
                    <a:pt x="1984775" y="725114"/>
                    <a:pt x="1984708" y="725488"/>
                  </a:cubicBezTo>
                  <a:close/>
                  <a:moveTo>
                    <a:pt x="1998048" y="532869"/>
                  </a:moveTo>
                  <a:lnTo>
                    <a:pt x="1924587" y="532869"/>
                  </a:lnTo>
                  <a:lnTo>
                    <a:pt x="1924587" y="509958"/>
                  </a:lnTo>
                  <a:lnTo>
                    <a:pt x="1998048" y="509958"/>
                  </a:lnTo>
                  <a:close/>
                  <a:moveTo>
                    <a:pt x="1980689" y="504098"/>
                  </a:moveTo>
                  <a:lnTo>
                    <a:pt x="1924587" y="504098"/>
                  </a:lnTo>
                  <a:lnTo>
                    <a:pt x="1924587" y="439173"/>
                  </a:lnTo>
                  <a:lnTo>
                    <a:pt x="1980689" y="439173"/>
                  </a:lnTo>
                  <a:close/>
                  <a:moveTo>
                    <a:pt x="1856420" y="556509"/>
                  </a:moveTo>
                  <a:lnTo>
                    <a:pt x="1856420" y="1265818"/>
                  </a:lnTo>
                  <a:lnTo>
                    <a:pt x="1845679" y="1265818"/>
                  </a:lnTo>
                  <a:lnTo>
                    <a:pt x="1845679" y="556509"/>
                  </a:lnTo>
                  <a:close/>
                  <a:moveTo>
                    <a:pt x="1812190" y="609447"/>
                  </a:moveTo>
                  <a:lnTo>
                    <a:pt x="1812813" y="609447"/>
                  </a:lnTo>
                  <a:lnTo>
                    <a:pt x="1812813" y="610933"/>
                  </a:lnTo>
                  <a:lnTo>
                    <a:pt x="1812190" y="610933"/>
                  </a:lnTo>
                  <a:cubicBezTo>
                    <a:pt x="1810556" y="610938"/>
                    <a:pt x="1809232" y="612262"/>
                    <a:pt x="1809227" y="613896"/>
                  </a:cubicBezTo>
                  <a:lnTo>
                    <a:pt x="1809227" y="903232"/>
                  </a:lnTo>
                  <a:lnTo>
                    <a:pt x="1792587" y="903232"/>
                  </a:lnTo>
                  <a:lnTo>
                    <a:pt x="1792587" y="613896"/>
                  </a:lnTo>
                  <a:cubicBezTo>
                    <a:pt x="1792575" y="612499"/>
                    <a:pt x="1791588" y="611300"/>
                    <a:pt x="1790219" y="611019"/>
                  </a:cubicBezTo>
                  <a:cubicBezTo>
                    <a:pt x="1790024" y="610973"/>
                    <a:pt x="1789824" y="610950"/>
                    <a:pt x="1789624" y="610952"/>
                  </a:cubicBezTo>
                  <a:lnTo>
                    <a:pt x="1788665" y="610952"/>
                  </a:lnTo>
                  <a:lnTo>
                    <a:pt x="1788665" y="609466"/>
                  </a:lnTo>
                  <a:lnTo>
                    <a:pt x="1789624" y="609466"/>
                  </a:lnTo>
                  <a:cubicBezTo>
                    <a:pt x="1791257" y="609466"/>
                    <a:pt x="1792582" y="608145"/>
                    <a:pt x="1792587" y="606512"/>
                  </a:cubicBezTo>
                  <a:lnTo>
                    <a:pt x="1792587" y="575891"/>
                  </a:lnTo>
                  <a:lnTo>
                    <a:pt x="1809227" y="575891"/>
                  </a:lnTo>
                  <a:lnTo>
                    <a:pt x="1809227" y="606493"/>
                  </a:lnTo>
                  <a:cubicBezTo>
                    <a:pt x="1809232" y="608122"/>
                    <a:pt x="1810551" y="609441"/>
                    <a:pt x="1812180" y="609447"/>
                  </a:cubicBezTo>
                  <a:close/>
                  <a:moveTo>
                    <a:pt x="1815153" y="616850"/>
                  </a:moveTo>
                  <a:lnTo>
                    <a:pt x="1815777" y="616850"/>
                  </a:lnTo>
                  <a:cubicBezTo>
                    <a:pt x="1816413" y="616852"/>
                    <a:pt x="1817032" y="616646"/>
                    <a:pt x="1817541" y="616265"/>
                  </a:cubicBezTo>
                  <a:lnTo>
                    <a:pt x="1817541" y="904383"/>
                  </a:lnTo>
                  <a:cubicBezTo>
                    <a:pt x="1816983" y="903656"/>
                    <a:pt x="1816118" y="903231"/>
                    <a:pt x="1815201" y="903232"/>
                  </a:cubicBezTo>
                  <a:lnTo>
                    <a:pt x="1815201" y="903232"/>
                  </a:lnTo>
                  <a:close/>
                  <a:moveTo>
                    <a:pt x="1817541" y="604114"/>
                  </a:moveTo>
                  <a:cubicBezTo>
                    <a:pt x="1817034" y="603730"/>
                    <a:pt x="1816413" y="603524"/>
                    <a:pt x="1815777" y="603529"/>
                  </a:cubicBezTo>
                  <a:lnTo>
                    <a:pt x="1815182" y="603529"/>
                  </a:lnTo>
                  <a:lnTo>
                    <a:pt x="1815182" y="572937"/>
                  </a:lnTo>
                  <a:cubicBezTo>
                    <a:pt x="1815166" y="571540"/>
                    <a:pt x="1814181" y="570343"/>
                    <a:pt x="1812813" y="570060"/>
                  </a:cubicBezTo>
                  <a:cubicBezTo>
                    <a:pt x="1812617" y="570021"/>
                    <a:pt x="1812418" y="570002"/>
                    <a:pt x="1812219" y="570002"/>
                  </a:cubicBezTo>
                  <a:lnTo>
                    <a:pt x="1806829" y="570002"/>
                  </a:lnTo>
                  <a:lnTo>
                    <a:pt x="1806829" y="556576"/>
                  </a:lnTo>
                  <a:lnTo>
                    <a:pt x="1817570" y="556576"/>
                  </a:lnTo>
                  <a:close/>
                  <a:moveTo>
                    <a:pt x="1812190" y="909149"/>
                  </a:moveTo>
                  <a:lnTo>
                    <a:pt x="1812238" y="916189"/>
                  </a:lnTo>
                  <a:lnTo>
                    <a:pt x="1789221" y="916189"/>
                  </a:lnTo>
                  <a:lnTo>
                    <a:pt x="1789221" y="909149"/>
                  </a:lnTo>
                  <a:close/>
                  <a:moveTo>
                    <a:pt x="1786661" y="903232"/>
                  </a:moveTo>
                  <a:lnTo>
                    <a:pt x="1786268" y="903232"/>
                  </a:lnTo>
                  <a:cubicBezTo>
                    <a:pt x="1786071" y="903231"/>
                    <a:pt x="1785875" y="903251"/>
                    <a:pt x="1785683" y="903290"/>
                  </a:cubicBezTo>
                  <a:cubicBezTo>
                    <a:pt x="1784961" y="903427"/>
                    <a:pt x="1784319" y="903836"/>
                    <a:pt x="1783889" y="904431"/>
                  </a:cubicBezTo>
                  <a:lnTo>
                    <a:pt x="1783889" y="843246"/>
                  </a:lnTo>
                  <a:lnTo>
                    <a:pt x="1786661" y="840369"/>
                  </a:lnTo>
                  <a:close/>
                  <a:moveTo>
                    <a:pt x="1835120" y="922106"/>
                  </a:moveTo>
                  <a:lnTo>
                    <a:pt x="1835120" y="932501"/>
                  </a:lnTo>
                  <a:lnTo>
                    <a:pt x="1767231" y="932501"/>
                  </a:lnTo>
                  <a:lnTo>
                    <a:pt x="1767231" y="922106"/>
                  </a:lnTo>
                  <a:close/>
                  <a:moveTo>
                    <a:pt x="1767231" y="851886"/>
                  </a:moveTo>
                  <a:lnTo>
                    <a:pt x="1767231" y="556509"/>
                  </a:lnTo>
                  <a:lnTo>
                    <a:pt x="1777972" y="556509"/>
                  </a:lnTo>
                  <a:lnTo>
                    <a:pt x="1777972" y="840819"/>
                  </a:lnTo>
                  <a:close/>
                  <a:moveTo>
                    <a:pt x="1777972" y="849326"/>
                  </a:moveTo>
                  <a:lnTo>
                    <a:pt x="1777972" y="916189"/>
                  </a:lnTo>
                  <a:lnTo>
                    <a:pt x="1767231" y="916189"/>
                  </a:lnTo>
                  <a:lnTo>
                    <a:pt x="1767231" y="860374"/>
                  </a:lnTo>
                  <a:close/>
                  <a:moveTo>
                    <a:pt x="1835130" y="938428"/>
                  </a:moveTo>
                  <a:lnTo>
                    <a:pt x="1835130" y="944882"/>
                  </a:lnTo>
                  <a:lnTo>
                    <a:pt x="1767231" y="944882"/>
                  </a:lnTo>
                  <a:lnTo>
                    <a:pt x="1767231" y="938428"/>
                  </a:lnTo>
                  <a:close/>
                  <a:moveTo>
                    <a:pt x="1835130" y="950800"/>
                  </a:moveTo>
                  <a:lnTo>
                    <a:pt x="1835130" y="1228848"/>
                  </a:lnTo>
                  <a:lnTo>
                    <a:pt x="1767231" y="1228848"/>
                  </a:lnTo>
                  <a:lnTo>
                    <a:pt x="1767231" y="950800"/>
                  </a:lnTo>
                  <a:close/>
                  <a:moveTo>
                    <a:pt x="1835130" y="1234765"/>
                  </a:moveTo>
                  <a:lnTo>
                    <a:pt x="1835130" y="1241229"/>
                  </a:lnTo>
                  <a:lnTo>
                    <a:pt x="1767231" y="1241229"/>
                  </a:lnTo>
                  <a:lnTo>
                    <a:pt x="1767231" y="1234765"/>
                  </a:lnTo>
                  <a:close/>
                  <a:moveTo>
                    <a:pt x="1835130" y="1247146"/>
                  </a:moveTo>
                  <a:lnTo>
                    <a:pt x="1835130" y="1265818"/>
                  </a:lnTo>
                  <a:lnTo>
                    <a:pt x="1767231" y="1265818"/>
                  </a:lnTo>
                  <a:lnTo>
                    <a:pt x="1767231" y="1247146"/>
                  </a:lnTo>
                  <a:close/>
                  <a:moveTo>
                    <a:pt x="1785702" y="616850"/>
                  </a:moveTo>
                  <a:lnTo>
                    <a:pt x="1786661" y="616850"/>
                  </a:lnTo>
                  <a:lnTo>
                    <a:pt x="1786661" y="831891"/>
                  </a:lnTo>
                  <a:lnTo>
                    <a:pt x="1783889" y="834768"/>
                  </a:lnTo>
                  <a:lnTo>
                    <a:pt x="1783889" y="616236"/>
                  </a:lnTo>
                  <a:cubicBezTo>
                    <a:pt x="1784401" y="616638"/>
                    <a:pt x="1785033" y="616854"/>
                    <a:pt x="1785683" y="616850"/>
                  </a:cubicBezTo>
                  <a:close/>
                  <a:moveTo>
                    <a:pt x="1667666" y="962768"/>
                  </a:moveTo>
                  <a:lnTo>
                    <a:pt x="1683557" y="946465"/>
                  </a:lnTo>
                  <a:lnTo>
                    <a:pt x="1683557" y="962768"/>
                  </a:lnTo>
                  <a:close/>
                  <a:moveTo>
                    <a:pt x="1666563" y="970210"/>
                  </a:moveTo>
                  <a:lnTo>
                    <a:pt x="1666563" y="968685"/>
                  </a:lnTo>
                  <a:lnTo>
                    <a:pt x="1683557" y="968685"/>
                  </a:lnTo>
                  <a:lnTo>
                    <a:pt x="1683557" y="982112"/>
                  </a:lnTo>
                  <a:close/>
                  <a:moveTo>
                    <a:pt x="1689474" y="931849"/>
                  </a:moveTo>
                  <a:lnTo>
                    <a:pt x="1689474" y="556509"/>
                  </a:lnTo>
                  <a:lnTo>
                    <a:pt x="1700215" y="556509"/>
                  </a:lnTo>
                  <a:lnTo>
                    <a:pt x="1700215" y="920802"/>
                  </a:lnTo>
                  <a:close/>
                  <a:moveTo>
                    <a:pt x="1689474" y="986274"/>
                  </a:moveTo>
                  <a:lnTo>
                    <a:pt x="1689474" y="940337"/>
                  </a:lnTo>
                  <a:lnTo>
                    <a:pt x="1700215" y="929289"/>
                  </a:lnTo>
                  <a:lnTo>
                    <a:pt x="1700215" y="993792"/>
                  </a:lnTo>
                  <a:close/>
                  <a:moveTo>
                    <a:pt x="1722081" y="968685"/>
                  </a:moveTo>
                  <a:lnTo>
                    <a:pt x="1722081" y="992152"/>
                  </a:lnTo>
                  <a:lnTo>
                    <a:pt x="1706132" y="992152"/>
                  </a:lnTo>
                  <a:lnTo>
                    <a:pt x="1706132" y="968685"/>
                  </a:lnTo>
                  <a:close/>
                  <a:moveTo>
                    <a:pt x="1706132" y="962768"/>
                  </a:moveTo>
                  <a:lnTo>
                    <a:pt x="1706132" y="923209"/>
                  </a:lnTo>
                  <a:lnTo>
                    <a:pt x="1722081" y="906800"/>
                  </a:lnTo>
                  <a:lnTo>
                    <a:pt x="1722081" y="962768"/>
                  </a:lnTo>
                  <a:close/>
                  <a:moveTo>
                    <a:pt x="1706314" y="998070"/>
                  </a:moveTo>
                  <a:lnTo>
                    <a:pt x="1722081" y="998070"/>
                  </a:lnTo>
                  <a:lnTo>
                    <a:pt x="1722081" y="1009117"/>
                  </a:lnTo>
                  <a:close/>
                  <a:moveTo>
                    <a:pt x="1754937" y="1039365"/>
                  </a:moveTo>
                  <a:lnTo>
                    <a:pt x="1600535" y="1039365"/>
                  </a:lnTo>
                  <a:lnTo>
                    <a:pt x="1600535" y="1031798"/>
                  </a:lnTo>
                  <a:lnTo>
                    <a:pt x="1658728" y="971956"/>
                  </a:lnTo>
                  <a:close/>
                  <a:moveTo>
                    <a:pt x="1727998" y="1013260"/>
                  </a:moveTo>
                  <a:lnTo>
                    <a:pt x="1727998" y="900710"/>
                  </a:lnTo>
                  <a:lnTo>
                    <a:pt x="1738739" y="889662"/>
                  </a:lnTo>
                  <a:lnTo>
                    <a:pt x="1738739" y="1020789"/>
                  </a:lnTo>
                  <a:close/>
                  <a:moveTo>
                    <a:pt x="1727998" y="892223"/>
                  </a:moveTo>
                  <a:lnTo>
                    <a:pt x="1727998" y="556509"/>
                  </a:lnTo>
                  <a:lnTo>
                    <a:pt x="1738739" y="556509"/>
                  </a:lnTo>
                  <a:lnTo>
                    <a:pt x="1738739" y="881175"/>
                  </a:lnTo>
                  <a:close/>
                  <a:moveTo>
                    <a:pt x="1660636" y="961493"/>
                  </a:moveTo>
                  <a:lnTo>
                    <a:pt x="1657989" y="964216"/>
                  </a:lnTo>
                  <a:lnTo>
                    <a:pt x="1657030" y="963526"/>
                  </a:lnTo>
                  <a:cubicBezTo>
                    <a:pt x="1656532" y="963179"/>
                    <a:pt x="1655940" y="962991"/>
                    <a:pt x="1655333" y="962989"/>
                  </a:cubicBezTo>
                  <a:lnTo>
                    <a:pt x="1649905" y="962989"/>
                  </a:lnTo>
                  <a:lnTo>
                    <a:pt x="1649905" y="556509"/>
                  </a:lnTo>
                  <a:lnTo>
                    <a:pt x="1660655" y="556509"/>
                  </a:lnTo>
                  <a:close/>
                  <a:moveTo>
                    <a:pt x="1744665" y="992181"/>
                  </a:moveTo>
                  <a:lnTo>
                    <a:pt x="1744665" y="968714"/>
                  </a:lnTo>
                  <a:lnTo>
                    <a:pt x="1760614" y="968714"/>
                  </a:lnTo>
                  <a:lnTo>
                    <a:pt x="1760614" y="992181"/>
                  </a:lnTo>
                  <a:close/>
                  <a:moveTo>
                    <a:pt x="1761304" y="998098"/>
                  </a:moveTo>
                  <a:lnTo>
                    <a:pt x="1761304" y="1036632"/>
                  </a:lnTo>
                  <a:lnTo>
                    <a:pt x="1744646" y="1024951"/>
                  </a:lnTo>
                  <a:lnTo>
                    <a:pt x="1744646" y="998098"/>
                  </a:lnTo>
                  <a:close/>
                  <a:moveTo>
                    <a:pt x="1761304" y="866492"/>
                  </a:moveTo>
                  <a:lnTo>
                    <a:pt x="1761304" y="962797"/>
                  </a:lnTo>
                  <a:lnTo>
                    <a:pt x="1744656" y="962797"/>
                  </a:lnTo>
                  <a:lnTo>
                    <a:pt x="1744656" y="883582"/>
                  </a:lnTo>
                  <a:close/>
                  <a:moveTo>
                    <a:pt x="1600525" y="1023330"/>
                  </a:moveTo>
                  <a:lnTo>
                    <a:pt x="1600525" y="968944"/>
                  </a:lnTo>
                  <a:lnTo>
                    <a:pt x="1653424" y="968944"/>
                  </a:lnTo>
                  <a:close/>
                  <a:moveTo>
                    <a:pt x="1409019" y="1056522"/>
                  </a:moveTo>
                  <a:lnTo>
                    <a:pt x="1409019" y="1045282"/>
                  </a:lnTo>
                  <a:lnTo>
                    <a:pt x="1579158" y="1045282"/>
                  </a:lnTo>
                  <a:lnTo>
                    <a:pt x="1568254" y="1056493"/>
                  </a:lnTo>
                  <a:close/>
                  <a:moveTo>
                    <a:pt x="1637073" y="1182431"/>
                  </a:moveTo>
                  <a:lnTo>
                    <a:pt x="1636047" y="1182431"/>
                  </a:lnTo>
                  <a:lnTo>
                    <a:pt x="1635711" y="1182431"/>
                  </a:lnTo>
                  <a:lnTo>
                    <a:pt x="1634752" y="1182489"/>
                  </a:lnTo>
                  <a:lnTo>
                    <a:pt x="1633697" y="1182585"/>
                  </a:lnTo>
                  <a:lnTo>
                    <a:pt x="1633074" y="1182652"/>
                  </a:lnTo>
                  <a:lnTo>
                    <a:pt x="1632499" y="1182719"/>
                  </a:lnTo>
                  <a:lnTo>
                    <a:pt x="1632307" y="1182719"/>
                  </a:lnTo>
                  <a:lnTo>
                    <a:pt x="1631463" y="1182834"/>
                  </a:lnTo>
                  <a:cubicBezTo>
                    <a:pt x="1630830" y="1182930"/>
                    <a:pt x="1630207" y="1183035"/>
                    <a:pt x="1629641" y="1183151"/>
                  </a:cubicBezTo>
                  <a:lnTo>
                    <a:pt x="1629027" y="1183275"/>
                  </a:lnTo>
                  <a:cubicBezTo>
                    <a:pt x="1628279" y="1183429"/>
                    <a:pt x="1627454" y="1183620"/>
                    <a:pt x="1626524" y="1183870"/>
                  </a:cubicBezTo>
                  <a:cubicBezTo>
                    <a:pt x="1626255" y="1183947"/>
                    <a:pt x="1625987" y="1184014"/>
                    <a:pt x="1625824" y="1184071"/>
                  </a:cubicBezTo>
                  <a:lnTo>
                    <a:pt x="1624865" y="1184359"/>
                  </a:lnTo>
                  <a:cubicBezTo>
                    <a:pt x="1624395" y="1184512"/>
                    <a:pt x="1623906" y="1184666"/>
                    <a:pt x="1623532" y="1184810"/>
                  </a:cubicBezTo>
                  <a:cubicBezTo>
                    <a:pt x="1623158" y="1184953"/>
                    <a:pt x="1622573" y="1185145"/>
                    <a:pt x="1622103" y="1185328"/>
                  </a:cubicBezTo>
                  <a:cubicBezTo>
                    <a:pt x="1621412" y="1185596"/>
                    <a:pt x="1620760" y="1185865"/>
                    <a:pt x="1620185" y="1186114"/>
                  </a:cubicBezTo>
                  <a:lnTo>
                    <a:pt x="1619226" y="1186555"/>
                  </a:lnTo>
                  <a:lnTo>
                    <a:pt x="1618957" y="1186680"/>
                  </a:lnTo>
                  <a:lnTo>
                    <a:pt x="1617883" y="1187217"/>
                  </a:lnTo>
                  <a:lnTo>
                    <a:pt x="1617471" y="1187418"/>
                  </a:lnTo>
                  <a:cubicBezTo>
                    <a:pt x="1617097" y="1187610"/>
                    <a:pt x="1616723" y="1187811"/>
                    <a:pt x="1616397" y="1188003"/>
                  </a:cubicBezTo>
                  <a:lnTo>
                    <a:pt x="1615869" y="1188300"/>
                  </a:lnTo>
                  <a:cubicBezTo>
                    <a:pt x="1615534" y="1188492"/>
                    <a:pt x="1615198" y="1188684"/>
                    <a:pt x="1614862" y="1188895"/>
                  </a:cubicBezTo>
                  <a:lnTo>
                    <a:pt x="1614862" y="1188895"/>
                  </a:lnTo>
                  <a:lnTo>
                    <a:pt x="1613414" y="1189854"/>
                  </a:lnTo>
                  <a:lnTo>
                    <a:pt x="1613280" y="1189940"/>
                  </a:lnTo>
                  <a:lnTo>
                    <a:pt x="1611880" y="1190899"/>
                  </a:lnTo>
                  <a:lnTo>
                    <a:pt x="1611880" y="1190899"/>
                  </a:lnTo>
                  <a:cubicBezTo>
                    <a:pt x="1602980" y="1197329"/>
                    <a:pt x="1596738" y="1206791"/>
                    <a:pt x="1594330" y="1217503"/>
                  </a:cubicBezTo>
                  <a:cubicBezTo>
                    <a:pt x="1594023" y="1218903"/>
                    <a:pt x="1593773" y="1220322"/>
                    <a:pt x="1593591" y="1221770"/>
                  </a:cubicBezTo>
                  <a:lnTo>
                    <a:pt x="1593591" y="1221895"/>
                  </a:lnTo>
                  <a:cubicBezTo>
                    <a:pt x="1593505" y="1222595"/>
                    <a:pt x="1593438" y="1223295"/>
                    <a:pt x="1593380" y="1224072"/>
                  </a:cubicBezTo>
                  <a:lnTo>
                    <a:pt x="1593380" y="1224187"/>
                  </a:lnTo>
                  <a:cubicBezTo>
                    <a:pt x="1593380" y="1224283"/>
                    <a:pt x="1593380" y="1224379"/>
                    <a:pt x="1593380" y="1224465"/>
                  </a:cubicBezTo>
                  <a:lnTo>
                    <a:pt x="1588230" y="1224465"/>
                  </a:lnTo>
                  <a:lnTo>
                    <a:pt x="1588230" y="1062391"/>
                  </a:lnTo>
                  <a:lnTo>
                    <a:pt x="1761391" y="1062391"/>
                  </a:lnTo>
                  <a:lnTo>
                    <a:pt x="1761391" y="1182364"/>
                  </a:lnTo>
                  <a:lnTo>
                    <a:pt x="1638349" y="1182364"/>
                  </a:lnTo>
                  <a:close/>
                  <a:moveTo>
                    <a:pt x="1451024" y="1265866"/>
                  </a:moveTo>
                  <a:lnTo>
                    <a:pt x="1451024" y="1265818"/>
                  </a:lnTo>
                  <a:lnTo>
                    <a:pt x="1451196" y="1265597"/>
                  </a:lnTo>
                  <a:lnTo>
                    <a:pt x="1451330" y="1265425"/>
                  </a:lnTo>
                  <a:cubicBezTo>
                    <a:pt x="1451561" y="1265127"/>
                    <a:pt x="1451800" y="1264830"/>
                    <a:pt x="1452040" y="1264552"/>
                  </a:cubicBezTo>
                  <a:lnTo>
                    <a:pt x="1452405" y="1264149"/>
                  </a:lnTo>
                  <a:cubicBezTo>
                    <a:pt x="1452644" y="1263881"/>
                    <a:pt x="1452894" y="1263622"/>
                    <a:pt x="1453143" y="1263363"/>
                  </a:cubicBezTo>
                  <a:lnTo>
                    <a:pt x="1453546" y="1262970"/>
                  </a:lnTo>
                  <a:lnTo>
                    <a:pt x="1454323" y="1262250"/>
                  </a:lnTo>
                  <a:lnTo>
                    <a:pt x="1454764" y="1261876"/>
                  </a:lnTo>
                  <a:cubicBezTo>
                    <a:pt x="1455032" y="1261656"/>
                    <a:pt x="1455301" y="1261435"/>
                    <a:pt x="1455579" y="1261224"/>
                  </a:cubicBezTo>
                  <a:lnTo>
                    <a:pt x="1456049" y="1260879"/>
                  </a:lnTo>
                  <a:cubicBezTo>
                    <a:pt x="1456327" y="1260678"/>
                    <a:pt x="1456615" y="1260476"/>
                    <a:pt x="1456893" y="1260294"/>
                  </a:cubicBezTo>
                  <a:lnTo>
                    <a:pt x="1457392" y="1259977"/>
                  </a:lnTo>
                  <a:cubicBezTo>
                    <a:pt x="1457679" y="1259795"/>
                    <a:pt x="1457976" y="1259613"/>
                    <a:pt x="1458303" y="1259431"/>
                  </a:cubicBezTo>
                  <a:lnTo>
                    <a:pt x="1458792" y="1259162"/>
                  </a:lnTo>
                  <a:lnTo>
                    <a:pt x="1459751" y="1258692"/>
                  </a:lnTo>
                  <a:lnTo>
                    <a:pt x="1459875" y="1258635"/>
                  </a:lnTo>
                  <a:lnTo>
                    <a:pt x="1460269" y="1258453"/>
                  </a:lnTo>
                  <a:lnTo>
                    <a:pt x="1461228" y="1258040"/>
                  </a:lnTo>
                  <a:lnTo>
                    <a:pt x="1461352" y="1258040"/>
                  </a:lnTo>
                  <a:lnTo>
                    <a:pt x="1461736" y="1257887"/>
                  </a:lnTo>
                  <a:lnTo>
                    <a:pt x="1462772" y="1257542"/>
                  </a:lnTo>
                  <a:lnTo>
                    <a:pt x="1462983" y="1257474"/>
                  </a:lnTo>
                  <a:lnTo>
                    <a:pt x="1463289" y="1257379"/>
                  </a:lnTo>
                  <a:cubicBezTo>
                    <a:pt x="1463644" y="1257273"/>
                    <a:pt x="1464018" y="1257177"/>
                    <a:pt x="1464392" y="1257091"/>
                  </a:cubicBezTo>
                  <a:lnTo>
                    <a:pt x="1464862" y="1256976"/>
                  </a:lnTo>
                  <a:cubicBezTo>
                    <a:pt x="1465265" y="1256889"/>
                    <a:pt x="1465668" y="1256813"/>
                    <a:pt x="1466071" y="1256755"/>
                  </a:cubicBezTo>
                  <a:lnTo>
                    <a:pt x="1466473" y="1256688"/>
                  </a:lnTo>
                  <a:cubicBezTo>
                    <a:pt x="1466953" y="1256611"/>
                    <a:pt x="1467432" y="1256563"/>
                    <a:pt x="1467922" y="1256525"/>
                  </a:cubicBezTo>
                  <a:lnTo>
                    <a:pt x="1468104" y="1256525"/>
                  </a:lnTo>
                  <a:cubicBezTo>
                    <a:pt x="1468670" y="1256525"/>
                    <a:pt x="1469235" y="1256458"/>
                    <a:pt x="1469792" y="1256458"/>
                  </a:cubicBezTo>
                  <a:lnTo>
                    <a:pt x="1582227" y="1256458"/>
                  </a:lnTo>
                  <a:lnTo>
                    <a:pt x="1582227" y="1265933"/>
                  </a:lnTo>
                  <a:close/>
                  <a:moveTo>
                    <a:pt x="1588163" y="1265866"/>
                  </a:moveTo>
                  <a:lnTo>
                    <a:pt x="1588163" y="1256391"/>
                  </a:lnTo>
                  <a:lnTo>
                    <a:pt x="1593208" y="1256391"/>
                  </a:lnTo>
                  <a:lnTo>
                    <a:pt x="1593208" y="1265866"/>
                  </a:lnTo>
                  <a:close/>
                  <a:moveTo>
                    <a:pt x="1446391" y="1304159"/>
                  </a:moveTo>
                  <a:lnTo>
                    <a:pt x="1446391" y="1279820"/>
                  </a:lnTo>
                  <a:cubicBezTo>
                    <a:pt x="1446391" y="1279407"/>
                    <a:pt x="1446391" y="1278985"/>
                    <a:pt x="1446391" y="1278582"/>
                  </a:cubicBezTo>
                  <a:lnTo>
                    <a:pt x="1446391" y="1278132"/>
                  </a:lnTo>
                  <a:cubicBezTo>
                    <a:pt x="1446391" y="1277876"/>
                    <a:pt x="1446411" y="1277617"/>
                    <a:pt x="1446449" y="1277355"/>
                  </a:cubicBezTo>
                  <a:lnTo>
                    <a:pt x="1446516" y="1276799"/>
                  </a:lnTo>
                  <a:cubicBezTo>
                    <a:pt x="1446516" y="1276578"/>
                    <a:pt x="1446574" y="1276358"/>
                    <a:pt x="1446612" y="1276147"/>
                  </a:cubicBezTo>
                  <a:lnTo>
                    <a:pt x="1446698" y="1275638"/>
                  </a:lnTo>
                  <a:cubicBezTo>
                    <a:pt x="1446698" y="1275408"/>
                    <a:pt x="1446785" y="1275178"/>
                    <a:pt x="1446833" y="1274948"/>
                  </a:cubicBezTo>
                  <a:lnTo>
                    <a:pt x="1446948" y="1274430"/>
                  </a:lnTo>
                  <a:cubicBezTo>
                    <a:pt x="1446948" y="1274209"/>
                    <a:pt x="1447053" y="1273989"/>
                    <a:pt x="1447111" y="1273768"/>
                  </a:cubicBezTo>
                  <a:cubicBezTo>
                    <a:pt x="1447168" y="1273548"/>
                    <a:pt x="1447207" y="1273433"/>
                    <a:pt x="1447264" y="1273250"/>
                  </a:cubicBezTo>
                  <a:cubicBezTo>
                    <a:pt x="1447322" y="1273068"/>
                    <a:pt x="1447389" y="1272819"/>
                    <a:pt x="1447456" y="1272608"/>
                  </a:cubicBezTo>
                  <a:lnTo>
                    <a:pt x="1447629" y="1272099"/>
                  </a:lnTo>
                  <a:lnTo>
                    <a:pt x="1447744" y="1271783"/>
                  </a:lnTo>
                  <a:lnTo>
                    <a:pt x="1593150" y="1271783"/>
                  </a:lnTo>
                  <a:lnTo>
                    <a:pt x="1593150" y="1304159"/>
                  </a:lnTo>
                  <a:close/>
                  <a:moveTo>
                    <a:pt x="1582246" y="1062487"/>
                  </a:moveTo>
                  <a:lnTo>
                    <a:pt x="1582246" y="1224561"/>
                  </a:lnTo>
                  <a:lnTo>
                    <a:pt x="1466540" y="1224561"/>
                  </a:lnTo>
                  <a:cubicBezTo>
                    <a:pt x="1452864" y="1224529"/>
                    <a:pt x="1439742" y="1229968"/>
                    <a:pt x="1430098" y="1239666"/>
                  </a:cubicBezTo>
                  <a:cubicBezTo>
                    <a:pt x="1428160" y="1241604"/>
                    <a:pt x="1426377" y="1243691"/>
                    <a:pt x="1424766" y="1245909"/>
                  </a:cubicBezTo>
                  <a:lnTo>
                    <a:pt x="1424670" y="1246043"/>
                  </a:lnTo>
                  <a:cubicBezTo>
                    <a:pt x="1424305" y="1246551"/>
                    <a:pt x="1423960" y="1247060"/>
                    <a:pt x="1423605" y="1247577"/>
                  </a:cubicBezTo>
                  <a:lnTo>
                    <a:pt x="1423452" y="1247827"/>
                  </a:lnTo>
                  <a:cubicBezTo>
                    <a:pt x="1423135" y="1248297"/>
                    <a:pt x="1422828" y="1248786"/>
                    <a:pt x="1422493" y="1249265"/>
                  </a:cubicBezTo>
                  <a:lnTo>
                    <a:pt x="1422282" y="1249611"/>
                  </a:lnTo>
                  <a:cubicBezTo>
                    <a:pt x="1422004" y="1250071"/>
                    <a:pt x="1421735" y="1250570"/>
                    <a:pt x="1421476" y="1251001"/>
                  </a:cubicBezTo>
                  <a:lnTo>
                    <a:pt x="1421246" y="1251423"/>
                  </a:lnTo>
                  <a:cubicBezTo>
                    <a:pt x="1421006" y="1251864"/>
                    <a:pt x="1420767" y="1252315"/>
                    <a:pt x="1420536" y="1252766"/>
                  </a:cubicBezTo>
                  <a:lnTo>
                    <a:pt x="1420297" y="1253245"/>
                  </a:lnTo>
                  <a:cubicBezTo>
                    <a:pt x="1420086" y="1253686"/>
                    <a:pt x="1419865" y="1254127"/>
                    <a:pt x="1419654" y="1254578"/>
                  </a:cubicBezTo>
                  <a:lnTo>
                    <a:pt x="1419424" y="1255096"/>
                  </a:lnTo>
                  <a:cubicBezTo>
                    <a:pt x="1419232" y="1255537"/>
                    <a:pt x="1419040" y="1255969"/>
                    <a:pt x="1418858" y="1256410"/>
                  </a:cubicBezTo>
                  <a:lnTo>
                    <a:pt x="1418638" y="1256976"/>
                  </a:lnTo>
                  <a:cubicBezTo>
                    <a:pt x="1418465" y="1257407"/>
                    <a:pt x="1418292" y="1257848"/>
                    <a:pt x="1418129" y="1258290"/>
                  </a:cubicBezTo>
                  <a:lnTo>
                    <a:pt x="1417918" y="1258884"/>
                  </a:lnTo>
                  <a:cubicBezTo>
                    <a:pt x="1417765" y="1259316"/>
                    <a:pt x="1417611" y="1259747"/>
                    <a:pt x="1417477" y="1260189"/>
                  </a:cubicBezTo>
                  <a:lnTo>
                    <a:pt x="1417276" y="1260812"/>
                  </a:lnTo>
                  <a:cubicBezTo>
                    <a:pt x="1417141" y="1261243"/>
                    <a:pt x="1417017" y="1261685"/>
                    <a:pt x="1416892" y="1262126"/>
                  </a:cubicBezTo>
                  <a:lnTo>
                    <a:pt x="1416720" y="1262768"/>
                  </a:lnTo>
                  <a:cubicBezTo>
                    <a:pt x="1416604" y="1263200"/>
                    <a:pt x="1416489" y="1263641"/>
                    <a:pt x="1416384" y="1264072"/>
                  </a:cubicBezTo>
                  <a:lnTo>
                    <a:pt x="1416230" y="1264744"/>
                  </a:lnTo>
                  <a:cubicBezTo>
                    <a:pt x="1416144" y="1265118"/>
                    <a:pt x="1416067" y="1265501"/>
                    <a:pt x="1415991" y="1265875"/>
                  </a:cubicBezTo>
                  <a:lnTo>
                    <a:pt x="1408990" y="1265875"/>
                  </a:lnTo>
                  <a:lnTo>
                    <a:pt x="1408990" y="1228781"/>
                  </a:lnTo>
                  <a:lnTo>
                    <a:pt x="1570728" y="1062468"/>
                  </a:lnTo>
                  <a:close/>
                  <a:moveTo>
                    <a:pt x="1683701" y="1310115"/>
                  </a:moveTo>
                  <a:lnTo>
                    <a:pt x="1683701" y="1341427"/>
                  </a:lnTo>
                  <a:lnTo>
                    <a:pt x="966844" y="1341427"/>
                  </a:lnTo>
                  <a:lnTo>
                    <a:pt x="966844" y="1310086"/>
                  </a:lnTo>
                  <a:close/>
                  <a:moveTo>
                    <a:pt x="1618670" y="1304188"/>
                  </a:moveTo>
                  <a:lnTo>
                    <a:pt x="1599134" y="1304188"/>
                  </a:lnTo>
                  <a:lnTo>
                    <a:pt x="1599134" y="1253389"/>
                  </a:lnTo>
                  <a:cubicBezTo>
                    <a:pt x="1599124" y="1251757"/>
                    <a:pt x="1597803" y="1250436"/>
                    <a:pt x="1596171" y="1250426"/>
                  </a:cubicBezTo>
                  <a:lnTo>
                    <a:pt x="1469782" y="1250426"/>
                  </a:lnTo>
                  <a:cubicBezTo>
                    <a:pt x="1458298" y="1250448"/>
                    <a:pt x="1447875" y="1257146"/>
                    <a:pt x="1443083" y="1267583"/>
                  </a:cubicBezTo>
                  <a:lnTo>
                    <a:pt x="1443006" y="1267765"/>
                  </a:lnTo>
                  <a:cubicBezTo>
                    <a:pt x="1442165" y="1269609"/>
                    <a:pt x="1441522" y="1271538"/>
                    <a:pt x="1441088" y="1273519"/>
                  </a:cubicBezTo>
                  <a:cubicBezTo>
                    <a:pt x="1440983" y="1274027"/>
                    <a:pt x="1440887" y="1274545"/>
                    <a:pt x="1440800" y="1275063"/>
                  </a:cubicBezTo>
                  <a:cubicBezTo>
                    <a:pt x="1440630" y="1276101"/>
                    <a:pt x="1440518" y="1277148"/>
                    <a:pt x="1440465" y="1278199"/>
                  </a:cubicBezTo>
                  <a:cubicBezTo>
                    <a:pt x="1440465" y="1278726"/>
                    <a:pt x="1440465" y="1279254"/>
                    <a:pt x="1440465" y="1279791"/>
                  </a:cubicBezTo>
                  <a:lnTo>
                    <a:pt x="1440465" y="1304131"/>
                  </a:lnTo>
                  <a:lnTo>
                    <a:pt x="1420920" y="1304131"/>
                  </a:lnTo>
                  <a:lnTo>
                    <a:pt x="1420920" y="1276089"/>
                  </a:lnTo>
                  <a:cubicBezTo>
                    <a:pt x="1420920" y="1275466"/>
                    <a:pt x="1420920" y="1274852"/>
                    <a:pt x="1420920" y="1274229"/>
                  </a:cubicBezTo>
                  <a:cubicBezTo>
                    <a:pt x="1421390" y="1262778"/>
                    <a:pt x="1426148" y="1251923"/>
                    <a:pt x="1434250" y="1243818"/>
                  </a:cubicBezTo>
                  <a:cubicBezTo>
                    <a:pt x="1442789" y="1235229"/>
                    <a:pt x="1454410" y="1230415"/>
                    <a:pt x="1466521" y="1230449"/>
                  </a:cubicBezTo>
                  <a:lnTo>
                    <a:pt x="1596142" y="1230449"/>
                  </a:lnTo>
                  <a:cubicBezTo>
                    <a:pt x="1597779" y="1230449"/>
                    <a:pt x="1599106" y="1229123"/>
                    <a:pt x="1599106" y="1227486"/>
                  </a:cubicBezTo>
                  <a:cubicBezTo>
                    <a:pt x="1599106" y="1226843"/>
                    <a:pt x="1599106" y="1226210"/>
                    <a:pt x="1599106" y="1225568"/>
                  </a:cubicBezTo>
                  <a:lnTo>
                    <a:pt x="1599106" y="1225386"/>
                  </a:lnTo>
                  <a:cubicBezTo>
                    <a:pt x="1599106" y="1224753"/>
                    <a:pt x="1599182" y="1224139"/>
                    <a:pt x="1599240" y="1223525"/>
                  </a:cubicBezTo>
                  <a:lnTo>
                    <a:pt x="1597322" y="1223324"/>
                  </a:lnTo>
                  <a:lnTo>
                    <a:pt x="1597322" y="1223324"/>
                  </a:lnTo>
                  <a:lnTo>
                    <a:pt x="1599240" y="1223381"/>
                  </a:lnTo>
                  <a:cubicBezTo>
                    <a:pt x="1599374" y="1222125"/>
                    <a:pt x="1599566" y="1220878"/>
                    <a:pt x="1599806" y="1219660"/>
                  </a:cubicBezTo>
                  <a:lnTo>
                    <a:pt x="1597888" y="1219277"/>
                  </a:lnTo>
                  <a:lnTo>
                    <a:pt x="1597888" y="1219277"/>
                  </a:lnTo>
                  <a:lnTo>
                    <a:pt x="1599806" y="1219526"/>
                  </a:lnTo>
                  <a:cubicBezTo>
                    <a:pt x="1603629" y="1201375"/>
                    <a:pt x="1619617" y="1188364"/>
                    <a:pt x="1638166" y="1188310"/>
                  </a:cubicBezTo>
                  <a:lnTo>
                    <a:pt x="1761199" y="1188310"/>
                  </a:lnTo>
                  <a:lnTo>
                    <a:pt x="1761199" y="1209687"/>
                  </a:lnTo>
                  <a:lnTo>
                    <a:pt x="1644477" y="1209687"/>
                  </a:lnTo>
                  <a:cubicBezTo>
                    <a:pt x="1630176" y="1209687"/>
                    <a:pt x="1618583" y="1221279"/>
                    <a:pt x="1618583" y="1235580"/>
                  </a:cubicBezTo>
                  <a:close/>
                  <a:moveTo>
                    <a:pt x="1576530" y="1056570"/>
                  </a:moveTo>
                  <a:lnTo>
                    <a:pt x="1587434" y="1045359"/>
                  </a:lnTo>
                  <a:lnTo>
                    <a:pt x="1761324" y="1045359"/>
                  </a:lnTo>
                  <a:lnTo>
                    <a:pt x="1761324" y="1056570"/>
                  </a:lnTo>
                  <a:close/>
                  <a:moveTo>
                    <a:pt x="1594627" y="1037955"/>
                  </a:moveTo>
                  <a:lnTo>
                    <a:pt x="1594627" y="1039336"/>
                  </a:lnTo>
                  <a:lnTo>
                    <a:pt x="1593188" y="1039336"/>
                  </a:lnTo>
                  <a:close/>
                  <a:moveTo>
                    <a:pt x="1594627" y="968992"/>
                  </a:moveTo>
                  <a:lnTo>
                    <a:pt x="1594627" y="1029468"/>
                  </a:lnTo>
                  <a:lnTo>
                    <a:pt x="1584931" y="1039442"/>
                  </a:lnTo>
                  <a:lnTo>
                    <a:pt x="1414466" y="1039442"/>
                  </a:lnTo>
                  <a:lnTo>
                    <a:pt x="1502206" y="968992"/>
                  </a:lnTo>
                  <a:close/>
                  <a:moveTo>
                    <a:pt x="1409038" y="1220312"/>
                  </a:moveTo>
                  <a:lnTo>
                    <a:pt x="1409038" y="1062410"/>
                  </a:lnTo>
                  <a:lnTo>
                    <a:pt x="1562481" y="1062410"/>
                  </a:lnTo>
                  <a:close/>
                  <a:moveTo>
                    <a:pt x="1624587" y="1304188"/>
                  </a:moveTo>
                  <a:lnTo>
                    <a:pt x="1624587" y="1271812"/>
                  </a:lnTo>
                  <a:lnTo>
                    <a:pt x="1683701" y="1271812"/>
                  </a:lnTo>
                  <a:lnTo>
                    <a:pt x="1683701" y="1304188"/>
                  </a:lnTo>
                  <a:close/>
                  <a:moveTo>
                    <a:pt x="1624587" y="1235647"/>
                  </a:moveTo>
                  <a:cubicBezTo>
                    <a:pt x="1624592" y="1224631"/>
                    <a:pt x="1633518" y="1215701"/>
                    <a:pt x="1644534" y="1215690"/>
                  </a:cubicBezTo>
                  <a:lnTo>
                    <a:pt x="1761324" y="1215690"/>
                  </a:lnTo>
                  <a:lnTo>
                    <a:pt x="1761324" y="1265895"/>
                  </a:lnTo>
                  <a:lnTo>
                    <a:pt x="1624558" y="1265895"/>
                  </a:lnTo>
                  <a:close/>
                  <a:moveTo>
                    <a:pt x="1867218" y="1271812"/>
                  </a:moveTo>
                  <a:lnTo>
                    <a:pt x="1867218" y="1304188"/>
                  </a:lnTo>
                  <a:lnTo>
                    <a:pt x="1689551" y="1304188"/>
                  </a:lnTo>
                  <a:lnTo>
                    <a:pt x="1689551" y="1271812"/>
                  </a:lnTo>
                  <a:close/>
                  <a:moveTo>
                    <a:pt x="1862423" y="1265895"/>
                  </a:moveTo>
                  <a:lnTo>
                    <a:pt x="1862423" y="998098"/>
                  </a:lnTo>
                  <a:lnTo>
                    <a:pt x="1878727" y="998098"/>
                  </a:lnTo>
                  <a:lnTo>
                    <a:pt x="1878727" y="1622592"/>
                  </a:lnTo>
                  <a:lnTo>
                    <a:pt x="1873193" y="1622592"/>
                  </a:lnTo>
                  <a:lnTo>
                    <a:pt x="1873193" y="1268810"/>
                  </a:lnTo>
                  <a:cubicBezTo>
                    <a:pt x="1873183" y="1267178"/>
                    <a:pt x="1871862" y="1265857"/>
                    <a:pt x="1870230" y="1265847"/>
                  </a:cubicBezTo>
                  <a:close/>
                  <a:moveTo>
                    <a:pt x="1878727" y="968762"/>
                  </a:moveTo>
                  <a:lnTo>
                    <a:pt x="1878727" y="992229"/>
                  </a:lnTo>
                  <a:lnTo>
                    <a:pt x="1862423" y="992229"/>
                  </a:lnTo>
                  <a:lnTo>
                    <a:pt x="1862423" y="968762"/>
                  </a:lnTo>
                  <a:close/>
                  <a:moveTo>
                    <a:pt x="2195519" y="1505179"/>
                  </a:moveTo>
                  <a:lnTo>
                    <a:pt x="2195519" y="1506551"/>
                  </a:lnTo>
                  <a:lnTo>
                    <a:pt x="2033905" y="1506551"/>
                  </a:lnTo>
                  <a:lnTo>
                    <a:pt x="2033905" y="1505179"/>
                  </a:lnTo>
                  <a:close/>
                  <a:moveTo>
                    <a:pt x="2195519" y="1473599"/>
                  </a:moveTo>
                  <a:lnTo>
                    <a:pt x="2195519" y="1499262"/>
                  </a:lnTo>
                  <a:lnTo>
                    <a:pt x="2033905" y="1499262"/>
                  </a:lnTo>
                  <a:lnTo>
                    <a:pt x="2033905" y="1473599"/>
                  </a:lnTo>
                  <a:close/>
                  <a:moveTo>
                    <a:pt x="2195519" y="1441951"/>
                  </a:moveTo>
                  <a:lnTo>
                    <a:pt x="2195519" y="1443323"/>
                  </a:lnTo>
                  <a:lnTo>
                    <a:pt x="2033905" y="1443323"/>
                  </a:lnTo>
                  <a:lnTo>
                    <a:pt x="2033905" y="1441951"/>
                  </a:lnTo>
                  <a:close/>
                  <a:moveTo>
                    <a:pt x="2195519" y="1410361"/>
                  </a:moveTo>
                  <a:lnTo>
                    <a:pt x="2195519" y="1436034"/>
                  </a:lnTo>
                  <a:lnTo>
                    <a:pt x="2033905" y="1436034"/>
                  </a:lnTo>
                  <a:lnTo>
                    <a:pt x="2033905" y="1410361"/>
                  </a:lnTo>
                  <a:close/>
                  <a:moveTo>
                    <a:pt x="2195519" y="1378781"/>
                  </a:moveTo>
                  <a:lnTo>
                    <a:pt x="2195519" y="1380142"/>
                  </a:lnTo>
                  <a:lnTo>
                    <a:pt x="2033905" y="1380142"/>
                  </a:lnTo>
                  <a:lnTo>
                    <a:pt x="2033905" y="1378781"/>
                  </a:lnTo>
                  <a:close/>
                  <a:moveTo>
                    <a:pt x="2195519" y="1347133"/>
                  </a:moveTo>
                  <a:lnTo>
                    <a:pt x="2195519" y="1372806"/>
                  </a:lnTo>
                  <a:lnTo>
                    <a:pt x="2033905" y="1372806"/>
                  </a:lnTo>
                  <a:lnTo>
                    <a:pt x="2033905" y="1347181"/>
                  </a:lnTo>
                  <a:close/>
                  <a:moveTo>
                    <a:pt x="2195519" y="1314526"/>
                  </a:moveTo>
                  <a:lnTo>
                    <a:pt x="2195519" y="1315898"/>
                  </a:lnTo>
                  <a:lnTo>
                    <a:pt x="2033905" y="1315898"/>
                  </a:lnTo>
                  <a:lnTo>
                    <a:pt x="2033905" y="1314574"/>
                  </a:lnTo>
                  <a:close/>
                  <a:moveTo>
                    <a:pt x="2195519" y="1231370"/>
                  </a:moveTo>
                  <a:lnTo>
                    <a:pt x="2195519" y="1232741"/>
                  </a:lnTo>
                  <a:lnTo>
                    <a:pt x="2033905" y="1232741"/>
                  </a:lnTo>
                  <a:lnTo>
                    <a:pt x="2033905" y="1231370"/>
                  </a:lnTo>
                  <a:close/>
                  <a:moveTo>
                    <a:pt x="2195519" y="1199780"/>
                  </a:moveTo>
                  <a:lnTo>
                    <a:pt x="2195519" y="1225453"/>
                  </a:lnTo>
                  <a:lnTo>
                    <a:pt x="2033905" y="1225453"/>
                  </a:lnTo>
                  <a:lnTo>
                    <a:pt x="2033905" y="1199780"/>
                  </a:lnTo>
                  <a:close/>
                  <a:moveTo>
                    <a:pt x="2195519" y="1168190"/>
                  </a:moveTo>
                  <a:lnTo>
                    <a:pt x="2195519" y="1169561"/>
                  </a:lnTo>
                  <a:lnTo>
                    <a:pt x="2033905" y="1169561"/>
                  </a:lnTo>
                  <a:lnTo>
                    <a:pt x="2033905" y="1168190"/>
                  </a:lnTo>
                  <a:close/>
                  <a:moveTo>
                    <a:pt x="2195519" y="1136600"/>
                  </a:moveTo>
                  <a:lnTo>
                    <a:pt x="2195519" y="1162273"/>
                  </a:lnTo>
                  <a:lnTo>
                    <a:pt x="2033905" y="1162273"/>
                  </a:lnTo>
                  <a:lnTo>
                    <a:pt x="2033905" y="1136600"/>
                  </a:lnTo>
                  <a:close/>
                  <a:moveTo>
                    <a:pt x="2195519" y="1105010"/>
                  </a:moveTo>
                  <a:lnTo>
                    <a:pt x="2195519" y="1106381"/>
                  </a:lnTo>
                  <a:lnTo>
                    <a:pt x="2033905" y="1106381"/>
                  </a:lnTo>
                  <a:lnTo>
                    <a:pt x="2033905" y="1105010"/>
                  </a:lnTo>
                  <a:close/>
                  <a:moveTo>
                    <a:pt x="2195519" y="1073420"/>
                  </a:moveTo>
                  <a:lnTo>
                    <a:pt x="2195519" y="1099093"/>
                  </a:lnTo>
                  <a:lnTo>
                    <a:pt x="2033905" y="1099093"/>
                  </a:lnTo>
                  <a:lnTo>
                    <a:pt x="2033905" y="1073420"/>
                  </a:lnTo>
                  <a:close/>
                  <a:moveTo>
                    <a:pt x="2195519" y="1040813"/>
                  </a:moveTo>
                  <a:lnTo>
                    <a:pt x="2195519" y="1042213"/>
                  </a:lnTo>
                  <a:lnTo>
                    <a:pt x="2033905" y="1042213"/>
                  </a:lnTo>
                  <a:lnTo>
                    <a:pt x="2033905" y="1040842"/>
                  </a:lnTo>
                  <a:close/>
                  <a:moveTo>
                    <a:pt x="2195519" y="958692"/>
                  </a:moveTo>
                  <a:lnTo>
                    <a:pt x="2195519" y="960064"/>
                  </a:lnTo>
                  <a:lnTo>
                    <a:pt x="2033905" y="960064"/>
                  </a:lnTo>
                  <a:lnTo>
                    <a:pt x="2033905" y="958692"/>
                  </a:lnTo>
                  <a:close/>
                  <a:moveTo>
                    <a:pt x="2195519" y="927102"/>
                  </a:moveTo>
                  <a:lnTo>
                    <a:pt x="2195519" y="952775"/>
                  </a:lnTo>
                  <a:lnTo>
                    <a:pt x="2033905" y="952775"/>
                  </a:lnTo>
                  <a:lnTo>
                    <a:pt x="2033905" y="927131"/>
                  </a:lnTo>
                  <a:close/>
                  <a:moveTo>
                    <a:pt x="2195519" y="895512"/>
                  </a:moveTo>
                  <a:lnTo>
                    <a:pt x="2195519" y="896884"/>
                  </a:lnTo>
                  <a:lnTo>
                    <a:pt x="2033905" y="896884"/>
                  </a:lnTo>
                  <a:lnTo>
                    <a:pt x="2033905" y="895483"/>
                  </a:lnTo>
                  <a:close/>
                  <a:moveTo>
                    <a:pt x="2195519" y="863932"/>
                  </a:moveTo>
                  <a:lnTo>
                    <a:pt x="2195519" y="889595"/>
                  </a:lnTo>
                  <a:lnTo>
                    <a:pt x="2033905" y="889595"/>
                  </a:lnTo>
                  <a:lnTo>
                    <a:pt x="2033905" y="863913"/>
                  </a:lnTo>
                  <a:close/>
                  <a:moveTo>
                    <a:pt x="2195519" y="832284"/>
                  </a:moveTo>
                  <a:lnTo>
                    <a:pt x="2195519" y="833656"/>
                  </a:lnTo>
                  <a:lnTo>
                    <a:pt x="2033905" y="833656"/>
                  </a:lnTo>
                  <a:lnTo>
                    <a:pt x="2033905" y="832284"/>
                  </a:lnTo>
                  <a:close/>
                  <a:moveTo>
                    <a:pt x="2195519" y="800704"/>
                  </a:moveTo>
                  <a:lnTo>
                    <a:pt x="2195519" y="826434"/>
                  </a:lnTo>
                  <a:lnTo>
                    <a:pt x="2033905" y="826434"/>
                  </a:lnTo>
                  <a:lnTo>
                    <a:pt x="2033905" y="800732"/>
                  </a:lnTo>
                  <a:close/>
                  <a:moveTo>
                    <a:pt x="2195519" y="768097"/>
                  </a:moveTo>
                  <a:lnTo>
                    <a:pt x="2195519" y="769468"/>
                  </a:lnTo>
                  <a:lnTo>
                    <a:pt x="2033905" y="769468"/>
                  </a:lnTo>
                  <a:lnTo>
                    <a:pt x="2033905" y="768097"/>
                  </a:lnTo>
                  <a:close/>
                  <a:moveTo>
                    <a:pt x="2181565" y="669711"/>
                  </a:moveTo>
                  <a:lnTo>
                    <a:pt x="2179897" y="667947"/>
                  </a:lnTo>
                  <a:lnTo>
                    <a:pt x="2179398" y="667438"/>
                  </a:lnTo>
                  <a:cubicBezTo>
                    <a:pt x="2178746" y="666767"/>
                    <a:pt x="2178094" y="666115"/>
                    <a:pt x="2177365" y="665405"/>
                  </a:cubicBezTo>
                  <a:lnTo>
                    <a:pt x="2177240" y="665281"/>
                  </a:lnTo>
                  <a:cubicBezTo>
                    <a:pt x="2176674" y="664724"/>
                    <a:pt x="2176099" y="664178"/>
                    <a:pt x="2175524" y="663650"/>
                  </a:cubicBezTo>
                  <a:lnTo>
                    <a:pt x="2175524" y="616217"/>
                  </a:lnTo>
                  <a:lnTo>
                    <a:pt x="2224107" y="616217"/>
                  </a:lnTo>
                  <a:lnTo>
                    <a:pt x="2224107" y="671390"/>
                  </a:lnTo>
                  <a:lnTo>
                    <a:pt x="2183090" y="671390"/>
                  </a:lnTo>
                  <a:cubicBezTo>
                    <a:pt x="2182745" y="671006"/>
                    <a:pt x="2182390" y="670622"/>
                    <a:pt x="2182045" y="670229"/>
                  </a:cubicBezTo>
                  <a:close/>
                  <a:moveTo>
                    <a:pt x="2188010" y="677316"/>
                  </a:moveTo>
                  <a:lnTo>
                    <a:pt x="2224107" y="677316"/>
                  </a:lnTo>
                  <a:lnTo>
                    <a:pt x="2224107" y="682332"/>
                  </a:lnTo>
                  <a:lnTo>
                    <a:pt x="2191693" y="682332"/>
                  </a:lnTo>
                  <a:cubicBezTo>
                    <a:pt x="2190663" y="680849"/>
                    <a:pt x="2189583" y="679369"/>
                    <a:pt x="2188451" y="677892"/>
                  </a:cubicBezTo>
                  <a:close/>
                  <a:moveTo>
                    <a:pt x="2201436" y="741053"/>
                  </a:moveTo>
                  <a:lnTo>
                    <a:pt x="2212762" y="741053"/>
                  </a:lnTo>
                  <a:lnTo>
                    <a:pt x="2212762" y="1622563"/>
                  </a:lnTo>
                  <a:lnTo>
                    <a:pt x="2201436" y="1622563"/>
                  </a:lnTo>
                  <a:close/>
                  <a:moveTo>
                    <a:pt x="2204246" y="727540"/>
                  </a:moveTo>
                  <a:cubicBezTo>
                    <a:pt x="2204323" y="727933"/>
                    <a:pt x="2204390" y="728327"/>
                    <a:pt x="2204467" y="728720"/>
                  </a:cubicBezTo>
                  <a:cubicBezTo>
                    <a:pt x="2204592" y="729439"/>
                    <a:pt x="2204706" y="730168"/>
                    <a:pt x="2204822" y="730887"/>
                  </a:cubicBezTo>
                  <a:lnTo>
                    <a:pt x="2204956" y="731731"/>
                  </a:lnTo>
                  <a:cubicBezTo>
                    <a:pt x="2205100" y="732757"/>
                    <a:pt x="2205244" y="733793"/>
                    <a:pt x="2205359" y="734829"/>
                  </a:cubicBezTo>
                  <a:lnTo>
                    <a:pt x="2205359" y="735126"/>
                  </a:lnTo>
                  <a:lnTo>
                    <a:pt x="1989205" y="735126"/>
                  </a:lnTo>
                  <a:lnTo>
                    <a:pt x="1989205" y="735011"/>
                  </a:lnTo>
                  <a:lnTo>
                    <a:pt x="1989282" y="734388"/>
                  </a:lnTo>
                  <a:cubicBezTo>
                    <a:pt x="1989359" y="733678"/>
                    <a:pt x="1989455" y="732959"/>
                    <a:pt x="1989560" y="732249"/>
                  </a:cubicBezTo>
                  <a:lnTo>
                    <a:pt x="1989560" y="732000"/>
                  </a:lnTo>
                  <a:cubicBezTo>
                    <a:pt x="1989762" y="730580"/>
                    <a:pt x="1990011" y="729123"/>
                    <a:pt x="1990299" y="727588"/>
                  </a:cubicBezTo>
                  <a:lnTo>
                    <a:pt x="1990462" y="726706"/>
                  </a:lnTo>
                  <a:cubicBezTo>
                    <a:pt x="2001954" y="667753"/>
                    <a:pt x="2059061" y="629279"/>
                    <a:pt x="2118014" y="640771"/>
                  </a:cubicBezTo>
                  <a:cubicBezTo>
                    <a:pt x="2161135" y="649177"/>
                    <a:pt x="2194964" y="682703"/>
                    <a:pt x="2203757" y="725747"/>
                  </a:cubicBezTo>
                  <a:cubicBezTo>
                    <a:pt x="2203920" y="726351"/>
                    <a:pt x="2204045" y="726946"/>
                    <a:pt x="2204150" y="727540"/>
                  </a:cubicBezTo>
                  <a:close/>
                  <a:moveTo>
                    <a:pt x="2195529" y="688220"/>
                  </a:moveTo>
                  <a:lnTo>
                    <a:pt x="2224107" y="688220"/>
                  </a:lnTo>
                  <a:lnTo>
                    <a:pt x="2224107" y="735097"/>
                  </a:lnTo>
                  <a:lnTo>
                    <a:pt x="2211257" y="735097"/>
                  </a:lnTo>
                  <a:cubicBezTo>
                    <a:pt x="2211257" y="734637"/>
                    <a:pt x="2211161" y="734138"/>
                    <a:pt x="2211103" y="733707"/>
                  </a:cubicBezTo>
                  <a:lnTo>
                    <a:pt x="2211026" y="733074"/>
                  </a:lnTo>
                  <a:cubicBezTo>
                    <a:pt x="2210748" y="730820"/>
                    <a:pt x="2210384" y="728518"/>
                    <a:pt x="2209952" y="726217"/>
                  </a:cubicBezTo>
                  <a:cubicBezTo>
                    <a:pt x="2207435" y="712791"/>
                    <a:pt x="2202517" y="699929"/>
                    <a:pt x="2195433" y="688249"/>
                  </a:cubicBezTo>
                  <a:close/>
                  <a:moveTo>
                    <a:pt x="2224107" y="605256"/>
                  </a:moveTo>
                  <a:lnTo>
                    <a:pt x="2224107" y="610271"/>
                  </a:lnTo>
                  <a:lnTo>
                    <a:pt x="2175524" y="610271"/>
                  </a:lnTo>
                  <a:lnTo>
                    <a:pt x="2175524" y="605284"/>
                  </a:lnTo>
                  <a:close/>
                  <a:moveTo>
                    <a:pt x="2224107" y="544157"/>
                  </a:moveTo>
                  <a:lnTo>
                    <a:pt x="2224107" y="599339"/>
                  </a:lnTo>
                  <a:lnTo>
                    <a:pt x="2175524" y="599339"/>
                  </a:lnTo>
                  <a:lnTo>
                    <a:pt x="2175524" y="544185"/>
                  </a:lnTo>
                  <a:close/>
                  <a:moveTo>
                    <a:pt x="2224107" y="533224"/>
                  </a:moveTo>
                  <a:lnTo>
                    <a:pt x="2224107" y="538239"/>
                  </a:lnTo>
                  <a:lnTo>
                    <a:pt x="2175524" y="538239"/>
                  </a:lnTo>
                  <a:lnTo>
                    <a:pt x="2175524" y="533224"/>
                  </a:lnTo>
                  <a:close/>
                  <a:moveTo>
                    <a:pt x="2224107" y="472125"/>
                  </a:moveTo>
                  <a:lnTo>
                    <a:pt x="2224107" y="527307"/>
                  </a:lnTo>
                  <a:lnTo>
                    <a:pt x="2175524" y="527307"/>
                  </a:lnTo>
                  <a:lnTo>
                    <a:pt x="2175524" y="472154"/>
                  </a:lnTo>
                  <a:close/>
                  <a:moveTo>
                    <a:pt x="2224107" y="461192"/>
                  </a:moveTo>
                  <a:lnTo>
                    <a:pt x="2224107" y="466208"/>
                  </a:lnTo>
                  <a:lnTo>
                    <a:pt x="2175524" y="466208"/>
                  </a:lnTo>
                  <a:lnTo>
                    <a:pt x="2175524" y="461192"/>
                  </a:lnTo>
                  <a:close/>
                  <a:moveTo>
                    <a:pt x="2224107" y="400093"/>
                  </a:moveTo>
                  <a:lnTo>
                    <a:pt x="2224107" y="455294"/>
                  </a:lnTo>
                  <a:lnTo>
                    <a:pt x="2175524" y="455294"/>
                  </a:lnTo>
                  <a:lnTo>
                    <a:pt x="2175524" y="400122"/>
                  </a:lnTo>
                  <a:close/>
                  <a:moveTo>
                    <a:pt x="2224107" y="389160"/>
                  </a:moveTo>
                  <a:lnTo>
                    <a:pt x="2224107" y="394176"/>
                  </a:lnTo>
                  <a:lnTo>
                    <a:pt x="2175524" y="394176"/>
                  </a:lnTo>
                  <a:lnTo>
                    <a:pt x="2175524" y="389160"/>
                  </a:lnTo>
                  <a:close/>
                  <a:moveTo>
                    <a:pt x="2224107" y="328061"/>
                  </a:moveTo>
                  <a:lnTo>
                    <a:pt x="2224107" y="383272"/>
                  </a:lnTo>
                  <a:lnTo>
                    <a:pt x="2175524" y="383272"/>
                  </a:lnTo>
                  <a:lnTo>
                    <a:pt x="2175524" y="328090"/>
                  </a:lnTo>
                  <a:close/>
                  <a:moveTo>
                    <a:pt x="2175524" y="278115"/>
                  </a:moveTo>
                  <a:lnTo>
                    <a:pt x="2175524" y="222790"/>
                  </a:lnTo>
                  <a:lnTo>
                    <a:pt x="2461551" y="222790"/>
                  </a:lnTo>
                  <a:lnTo>
                    <a:pt x="2461551" y="278144"/>
                  </a:lnTo>
                  <a:close/>
                  <a:moveTo>
                    <a:pt x="2175524" y="289048"/>
                  </a:moveTo>
                  <a:lnTo>
                    <a:pt x="2175524" y="284033"/>
                  </a:lnTo>
                  <a:lnTo>
                    <a:pt x="2461551" y="284033"/>
                  </a:lnTo>
                  <a:lnTo>
                    <a:pt x="2461551" y="289048"/>
                  </a:lnTo>
                  <a:close/>
                  <a:moveTo>
                    <a:pt x="2175524" y="311211"/>
                  </a:moveTo>
                  <a:lnTo>
                    <a:pt x="2175524" y="294994"/>
                  </a:lnTo>
                  <a:lnTo>
                    <a:pt x="2461551" y="294994"/>
                  </a:lnTo>
                  <a:lnTo>
                    <a:pt x="2461551" y="311240"/>
                  </a:lnTo>
                  <a:close/>
                  <a:moveTo>
                    <a:pt x="2394180" y="1542878"/>
                  </a:moveTo>
                  <a:lnTo>
                    <a:pt x="2394180" y="1550330"/>
                  </a:lnTo>
                  <a:lnTo>
                    <a:pt x="2343793" y="1550330"/>
                  </a:lnTo>
                  <a:lnTo>
                    <a:pt x="2343793" y="1542878"/>
                  </a:lnTo>
                  <a:close/>
                  <a:moveTo>
                    <a:pt x="2394180" y="1531946"/>
                  </a:moveTo>
                  <a:lnTo>
                    <a:pt x="2394180" y="1536961"/>
                  </a:lnTo>
                  <a:lnTo>
                    <a:pt x="2343793" y="1536961"/>
                  </a:lnTo>
                  <a:lnTo>
                    <a:pt x="2343793" y="1531946"/>
                  </a:lnTo>
                  <a:close/>
                  <a:moveTo>
                    <a:pt x="2394180" y="1470846"/>
                  </a:moveTo>
                  <a:lnTo>
                    <a:pt x="2394180" y="1526028"/>
                  </a:lnTo>
                  <a:lnTo>
                    <a:pt x="2343793" y="1526028"/>
                  </a:lnTo>
                  <a:lnTo>
                    <a:pt x="2343793" y="1470894"/>
                  </a:lnTo>
                  <a:close/>
                  <a:moveTo>
                    <a:pt x="2394180" y="1459914"/>
                  </a:moveTo>
                  <a:lnTo>
                    <a:pt x="2394180" y="1464929"/>
                  </a:lnTo>
                  <a:lnTo>
                    <a:pt x="2343793" y="1464929"/>
                  </a:lnTo>
                  <a:lnTo>
                    <a:pt x="2343793" y="1459914"/>
                  </a:lnTo>
                  <a:close/>
                  <a:moveTo>
                    <a:pt x="2394180" y="1398815"/>
                  </a:moveTo>
                  <a:lnTo>
                    <a:pt x="2394180" y="1453996"/>
                  </a:lnTo>
                  <a:lnTo>
                    <a:pt x="2343793" y="1453996"/>
                  </a:lnTo>
                  <a:lnTo>
                    <a:pt x="2343793" y="1398815"/>
                  </a:lnTo>
                  <a:close/>
                  <a:moveTo>
                    <a:pt x="2394180" y="1387882"/>
                  </a:moveTo>
                  <a:lnTo>
                    <a:pt x="2394180" y="1392897"/>
                  </a:lnTo>
                  <a:lnTo>
                    <a:pt x="2343793" y="1392897"/>
                  </a:lnTo>
                  <a:lnTo>
                    <a:pt x="2343793" y="1387882"/>
                  </a:lnTo>
                  <a:close/>
                  <a:moveTo>
                    <a:pt x="2394180" y="1337725"/>
                  </a:moveTo>
                  <a:lnTo>
                    <a:pt x="2394180" y="1381965"/>
                  </a:lnTo>
                  <a:lnTo>
                    <a:pt x="2343793" y="1381965"/>
                  </a:lnTo>
                  <a:lnTo>
                    <a:pt x="2343793" y="1337725"/>
                  </a:lnTo>
                  <a:close/>
                  <a:moveTo>
                    <a:pt x="2394180" y="1326783"/>
                  </a:moveTo>
                  <a:lnTo>
                    <a:pt x="2394180" y="1331837"/>
                  </a:lnTo>
                  <a:lnTo>
                    <a:pt x="2343793" y="1331837"/>
                  </a:lnTo>
                  <a:lnTo>
                    <a:pt x="2343793" y="1326821"/>
                  </a:lnTo>
                  <a:close/>
                  <a:moveTo>
                    <a:pt x="2394180" y="1265684"/>
                  </a:moveTo>
                  <a:lnTo>
                    <a:pt x="2394180" y="1320866"/>
                  </a:lnTo>
                  <a:lnTo>
                    <a:pt x="2343793" y="1320866"/>
                  </a:lnTo>
                  <a:lnTo>
                    <a:pt x="2343793" y="1265684"/>
                  </a:lnTo>
                  <a:close/>
                  <a:moveTo>
                    <a:pt x="2394180" y="1254751"/>
                  </a:moveTo>
                  <a:lnTo>
                    <a:pt x="2394180" y="1259766"/>
                  </a:lnTo>
                  <a:lnTo>
                    <a:pt x="2343793" y="1259766"/>
                  </a:lnTo>
                  <a:lnTo>
                    <a:pt x="2343793" y="1254751"/>
                  </a:lnTo>
                  <a:close/>
                  <a:moveTo>
                    <a:pt x="2394180" y="1193661"/>
                  </a:moveTo>
                  <a:lnTo>
                    <a:pt x="2394180" y="1248834"/>
                  </a:lnTo>
                  <a:lnTo>
                    <a:pt x="2343793" y="1248834"/>
                  </a:lnTo>
                  <a:lnTo>
                    <a:pt x="2343793" y="1193738"/>
                  </a:lnTo>
                  <a:close/>
                  <a:moveTo>
                    <a:pt x="2394180" y="1182719"/>
                  </a:moveTo>
                  <a:lnTo>
                    <a:pt x="2394180" y="1187735"/>
                  </a:lnTo>
                  <a:lnTo>
                    <a:pt x="2343793" y="1187735"/>
                  </a:lnTo>
                  <a:lnTo>
                    <a:pt x="2343793" y="1182719"/>
                  </a:lnTo>
                  <a:close/>
                  <a:moveTo>
                    <a:pt x="2394180" y="1121620"/>
                  </a:moveTo>
                  <a:lnTo>
                    <a:pt x="2394180" y="1176802"/>
                  </a:lnTo>
                  <a:lnTo>
                    <a:pt x="2343793" y="1176802"/>
                  </a:lnTo>
                  <a:lnTo>
                    <a:pt x="2343793" y="1121620"/>
                  </a:lnTo>
                  <a:close/>
                  <a:moveTo>
                    <a:pt x="2394180" y="1110687"/>
                  </a:moveTo>
                  <a:lnTo>
                    <a:pt x="2394180" y="1115703"/>
                  </a:lnTo>
                  <a:lnTo>
                    <a:pt x="2343793" y="1115703"/>
                  </a:lnTo>
                  <a:lnTo>
                    <a:pt x="2343793" y="1110687"/>
                  </a:lnTo>
                  <a:close/>
                  <a:moveTo>
                    <a:pt x="2394180" y="1049598"/>
                  </a:moveTo>
                  <a:lnTo>
                    <a:pt x="2394180" y="1104770"/>
                  </a:lnTo>
                  <a:lnTo>
                    <a:pt x="2343793" y="1104770"/>
                  </a:lnTo>
                  <a:lnTo>
                    <a:pt x="2343793" y="1049598"/>
                  </a:lnTo>
                  <a:close/>
                  <a:moveTo>
                    <a:pt x="2394180" y="1038655"/>
                  </a:moveTo>
                  <a:lnTo>
                    <a:pt x="2394180" y="1043671"/>
                  </a:lnTo>
                  <a:lnTo>
                    <a:pt x="2343793" y="1043671"/>
                  </a:lnTo>
                  <a:lnTo>
                    <a:pt x="2343793" y="1038655"/>
                  </a:lnTo>
                  <a:close/>
                  <a:moveTo>
                    <a:pt x="2394180" y="977566"/>
                  </a:moveTo>
                  <a:lnTo>
                    <a:pt x="2394180" y="1032738"/>
                  </a:lnTo>
                  <a:lnTo>
                    <a:pt x="2343793" y="1032738"/>
                  </a:lnTo>
                  <a:lnTo>
                    <a:pt x="2343793" y="977566"/>
                  </a:lnTo>
                  <a:close/>
                  <a:moveTo>
                    <a:pt x="2394180" y="966623"/>
                  </a:moveTo>
                  <a:lnTo>
                    <a:pt x="2394180" y="971639"/>
                  </a:lnTo>
                  <a:lnTo>
                    <a:pt x="2343793" y="971639"/>
                  </a:lnTo>
                  <a:lnTo>
                    <a:pt x="2343793" y="966623"/>
                  </a:lnTo>
                  <a:close/>
                  <a:moveTo>
                    <a:pt x="2394180" y="905524"/>
                  </a:moveTo>
                  <a:lnTo>
                    <a:pt x="2394180" y="960697"/>
                  </a:lnTo>
                  <a:lnTo>
                    <a:pt x="2343793" y="960697"/>
                  </a:lnTo>
                  <a:lnTo>
                    <a:pt x="2343793" y="905553"/>
                  </a:lnTo>
                  <a:close/>
                  <a:moveTo>
                    <a:pt x="2394180" y="894592"/>
                  </a:moveTo>
                  <a:lnTo>
                    <a:pt x="2394180" y="899607"/>
                  </a:lnTo>
                  <a:lnTo>
                    <a:pt x="2343793" y="899607"/>
                  </a:lnTo>
                  <a:lnTo>
                    <a:pt x="2343793" y="894620"/>
                  </a:lnTo>
                  <a:close/>
                  <a:moveTo>
                    <a:pt x="2394180" y="832255"/>
                  </a:moveTo>
                  <a:lnTo>
                    <a:pt x="2394180" y="888646"/>
                  </a:lnTo>
                  <a:lnTo>
                    <a:pt x="2343793" y="888646"/>
                  </a:lnTo>
                  <a:lnTo>
                    <a:pt x="2343793" y="832255"/>
                  </a:lnTo>
                  <a:close/>
                  <a:moveTo>
                    <a:pt x="2394180" y="821323"/>
                  </a:moveTo>
                  <a:lnTo>
                    <a:pt x="2394180" y="826434"/>
                  </a:lnTo>
                  <a:lnTo>
                    <a:pt x="2343793" y="826434"/>
                  </a:lnTo>
                  <a:lnTo>
                    <a:pt x="2343793" y="821418"/>
                  </a:lnTo>
                  <a:close/>
                  <a:moveTo>
                    <a:pt x="2394180" y="760223"/>
                  </a:moveTo>
                  <a:lnTo>
                    <a:pt x="2394180" y="815396"/>
                  </a:lnTo>
                  <a:lnTo>
                    <a:pt x="2343793" y="815396"/>
                  </a:lnTo>
                  <a:lnTo>
                    <a:pt x="2343793" y="760262"/>
                  </a:lnTo>
                  <a:close/>
                  <a:moveTo>
                    <a:pt x="2394180" y="749291"/>
                  </a:moveTo>
                  <a:lnTo>
                    <a:pt x="2394180" y="754306"/>
                  </a:lnTo>
                  <a:lnTo>
                    <a:pt x="2343793" y="754306"/>
                  </a:lnTo>
                  <a:lnTo>
                    <a:pt x="2343793" y="749291"/>
                  </a:lnTo>
                  <a:close/>
                  <a:moveTo>
                    <a:pt x="2394180" y="688192"/>
                  </a:moveTo>
                  <a:lnTo>
                    <a:pt x="2394180" y="743364"/>
                  </a:lnTo>
                  <a:lnTo>
                    <a:pt x="2343793" y="743364"/>
                  </a:lnTo>
                  <a:lnTo>
                    <a:pt x="2343793" y="688249"/>
                  </a:lnTo>
                  <a:close/>
                  <a:moveTo>
                    <a:pt x="2394180" y="677259"/>
                  </a:moveTo>
                  <a:lnTo>
                    <a:pt x="2394180" y="682274"/>
                  </a:lnTo>
                  <a:lnTo>
                    <a:pt x="2343793" y="682274"/>
                  </a:lnTo>
                  <a:lnTo>
                    <a:pt x="2343793" y="677259"/>
                  </a:lnTo>
                  <a:close/>
                  <a:moveTo>
                    <a:pt x="2394180" y="616160"/>
                  </a:moveTo>
                  <a:lnTo>
                    <a:pt x="2394180" y="671332"/>
                  </a:lnTo>
                  <a:lnTo>
                    <a:pt x="2343793" y="671332"/>
                  </a:lnTo>
                  <a:lnTo>
                    <a:pt x="2343793" y="616217"/>
                  </a:lnTo>
                  <a:close/>
                  <a:moveTo>
                    <a:pt x="2394180" y="605227"/>
                  </a:moveTo>
                  <a:lnTo>
                    <a:pt x="2394180" y="610243"/>
                  </a:lnTo>
                  <a:lnTo>
                    <a:pt x="2343793" y="610243"/>
                  </a:lnTo>
                  <a:lnTo>
                    <a:pt x="2343793" y="605284"/>
                  </a:lnTo>
                  <a:close/>
                  <a:moveTo>
                    <a:pt x="2394180" y="544128"/>
                  </a:moveTo>
                  <a:lnTo>
                    <a:pt x="2394180" y="599310"/>
                  </a:lnTo>
                  <a:lnTo>
                    <a:pt x="2343793" y="599310"/>
                  </a:lnTo>
                  <a:lnTo>
                    <a:pt x="2343793" y="544185"/>
                  </a:lnTo>
                  <a:close/>
                  <a:moveTo>
                    <a:pt x="2394180" y="533195"/>
                  </a:moveTo>
                  <a:lnTo>
                    <a:pt x="2394180" y="538211"/>
                  </a:lnTo>
                  <a:lnTo>
                    <a:pt x="2343793" y="538211"/>
                  </a:lnTo>
                  <a:lnTo>
                    <a:pt x="2343793" y="533195"/>
                  </a:lnTo>
                  <a:close/>
                  <a:moveTo>
                    <a:pt x="2394180" y="472096"/>
                  </a:moveTo>
                  <a:lnTo>
                    <a:pt x="2394180" y="527278"/>
                  </a:lnTo>
                  <a:lnTo>
                    <a:pt x="2343793" y="527278"/>
                  </a:lnTo>
                  <a:lnTo>
                    <a:pt x="2343793" y="472154"/>
                  </a:lnTo>
                  <a:close/>
                  <a:moveTo>
                    <a:pt x="2394180" y="461163"/>
                  </a:moveTo>
                  <a:lnTo>
                    <a:pt x="2394180" y="466179"/>
                  </a:lnTo>
                  <a:lnTo>
                    <a:pt x="2343793" y="466179"/>
                  </a:lnTo>
                  <a:lnTo>
                    <a:pt x="2343793" y="461163"/>
                  </a:lnTo>
                  <a:close/>
                  <a:moveTo>
                    <a:pt x="2394180" y="400064"/>
                  </a:moveTo>
                  <a:lnTo>
                    <a:pt x="2394180" y="455294"/>
                  </a:lnTo>
                  <a:lnTo>
                    <a:pt x="2343793" y="455294"/>
                  </a:lnTo>
                  <a:lnTo>
                    <a:pt x="2343793" y="400122"/>
                  </a:lnTo>
                  <a:close/>
                  <a:moveTo>
                    <a:pt x="2394180" y="389131"/>
                  </a:moveTo>
                  <a:lnTo>
                    <a:pt x="2394180" y="394147"/>
                  </a:lnTo>
                  <a:lnTo>
                    <a:pt x="2343793" y="394147"/>
                  </a:lnTo>
                  <a:lnTo>
                    <a:pt x="2343793" y="389131"/>
                  </a:lnTo>
                  <a:close/>
                  <a:moveTo>
                    <a:pt x="2394180" y="328032"/>
                  </a:moveTo>
                  <a:lnTo>
                    <a:pt x="2394180" y="383272"/>
                  </a:lnTo>
                  <a:lnTo>
                    <a:pt x="2343793" y="383272"/>
                  </a:lnTo>
                  <a:lnTo>
                    <a:pt x="2343793" y="328090"/>
                  </a:lnTo>
                  <a:close/>
                  <a:moveTo>
                    <a:pt x="2175524" y="322115"/>
                  </a:moveTo>
                  <a:lnTo>
                    <a:pt x="2175524" y="317195"/>
                  </a:lnTo>
                  <a:lnTo>
                    <a:pt x="2461551" y="317195"/>
                  </a:lnTo>
                  <a:lnTo>
                    <a:pt x="2461551" y="322211"/>
                  </a:lnTo>
                  <a:lnTo>
                    <a:pt x="2175428" y="322211"/>
                  </a:lnTo>
                  <a:close/>
                  <a:moveTo>
                    <a:pt x="2228394" y="1622544"/>
                  </a:moveTo>
                  <a:lnTo>
                    <a:pt x="2228394" y="741081"/>
                  </a:lnTo>
                  <a:lnTo>
                    <a:pt x="2245273" y="741081"/>
                  </a:lnTo>
                  <a:lnTo>
                    <a:pt x="2245273" y="1622592"/>
                  </a:lnTo>
                  <a:close/>
                  <a:moveTo>
                    <a:pt x="2281044" y="677297"/>
                  </a:moveTo>
                  <a:lnTo>
                    <a:pt x="2281044" y="682313"/>
                  </a:lnTo>
                  <a:lnTo>
                    <a:pt x="2230025" y="682313"/>
                  </a:lnTo>
                  <a:lnTo>
                    <a:pt x="2230025" y="677297"/>
                  </a:lnTo>
                  <a:close/>
                  <a:moveTo>
                    <a:pt x="2281044" y="616198"/>
                  </a:moveTo>
                  <a:lnTo>
                    <a:pt x="2281044" y="671370"/>
                  </a:lnTo>
                  <a:lnTo>
                    <a:pt x="2230025" y="671370"/>
                  </a:lnTo>
                  <a:lnTo>
                    <a:pt x="2230025" y="616217"/>
                  </a:lnTo>
                  <a:close/>
                  <a:moveTo>
                    <a:pt x="2281044" y="605265"/>
                  </a:moveTo>
                  <a:lnTo>
                    <a:pt x="2281044" y="610281"/>
                  </a:lnTo>
                  <a:lnTo>
                    <a:pt x="2230025" y="610281"/>
                  </a:lnTo>
                  <a:lnTo>
                    <a:pt x="2230025" y="605284"/>
                  </a:lnTo>
                  <a:close/>
                  <a:moveTo>
                    <a:pt x="2281044" y="544166"/>
                  </a:moveTo>
                  <a:lnTo>
                    <a:pt x="2281044" y="599348"/>
                  </a:lnTo>
                  <a:lnTo>
                    <a:pt x="2230025" y="599348"/>
                  </a:lnTo>
                  <a:lnTo>
                    <a:pt x="2230025" y="544185"/>
                  </a:lnTo>
                  <a:close/>
                  <a:moveTo>
                    <a:pt x="2281044" y="533233"/>
                  </a:moveTo>
                  <a:lnTo>
                    <a:pt x="2281044" y="538249"/>
                  </a:lnTo>
                  <a:lnTo>
                    <a:pt x="2230025" y="538249"/>
                  </a:lnTo>
                  <a:lnTo>
                    <a:pt x="2230025" y="533233"/>
                  </a:lnTo>
                  <a:close/>
                  <a:moveTo>
                    <a:pt x="2281044" y="472134"/>
                  </a:moveTo>
                  <a:lnTo>
                    <a:pt x="2281044" y="527316"/>
                  </a:lnTo>
                  <a:lnTo>
                    <a:pt x="2230025" y="527316"/>
                  </a:lnTo>
                  <a:lnTo>
                    <a:pt x="2230025" y="472154"/>
                  </a:lnTo>
                  <a:close/>
                  <a:moveTo>
                    <a:pt x="2281044" y="461202"/>
                  </a:moveTo>
                  <a:lnTo>
                    <a:pt x="2281044" y="466217"/>
                  </a:lnTo>
                  <a:lnTo>
                    <a:pt x="2230025" y="466217"/>
                  </a:lnTo>
                  <a:lnTo>
                    <a:pt x="2230025" y="461202"/>
                  </a:lnTo>
                  <a:close/>
                  <a:moveTo>
                    <a:pt x="2281044" y="400103"/>
                  </a:moveTo>
                  <a:lnTo>
                    <a:pt x="2281044" y="455294"/>
                  </a:lnTo>
                  <a:lnTo>
                    <a:pt x="2230025" y="455294"/>
                  </a:lnTo>
                  <a:lnTo>
                    <a:pt x="2230025" y="400122"/>
                  </a:lnTo>
                  <a:close/>
                  <a:moveTo>
                    <a:pt x="2281044" y="389170"/>
                  </a:moveTo>
                  <a:lnTo>
                    <a:pt x="2281044" y="394185"/>
                  </a:lnTo>
                  <a:lnTo>
                    <a:pt x="2230025" y="394185"/>
                  </a:lnTo>
                  <a:lnTo>
                    <a:pt x="2230025" y="389170"/>
                  </a:lnTo>
                  <a:close/>
                  <a:moveTo>
                    <a:pt x="2281044" y="328071"/>
                  </a:moveTo>
                  <a:lnTo>
                    <a:pt x="2281044" y="383272"/>
                  </a:lnTo>
                  <a:lnTo>
                    <a:pt x="2230025" y="383272"/>
                  </a:lnTo>
                  <a:lnTo>
                    <a:pt x="2230025" y="328090"/>
                  </a:lnTo>
                  <a:close/>
                  <a:moveTo>
                    <a:pt x="2284056" y="1622544"/>
                  </a:moveTo>
                  <a:lnTo>
                    <a:pt x="2284056" y="741081"/>
                  </a:lnTo>
                  <a:lnTo>
                    <a:pt x="2287892" y="741081"/>
                  </a:lnTo>
                  <a:lnTo>
                    <a:pt x="2287892" y="1622592"/>
                  </a:lnTo>
                  <a:close/>
                  <a:moveTo>
                    <a:pt x="2337847" y="677316"/>
                  </a:moveTo>
                  <a:lnTo>
                    <a:pt x="2337847" y="682332"/>
                  </a:lnTo>
                  <a:lnTo>
                    <a:pt x="2286837" y="682332"/>
                  </a:lnTo>
                  <a:lnTo>
                    <a:pt x="2286837" y="677316"/>
                  </a:lnTo>
                  <a:close/>
                  <a:moveTo>
                    <a:pt x="2337847" y="616217"/>
                  </a:moveTo>
                  <a:lnTo>
                    <a:pt x="2337847" y="671390"/>
                  </a:lnTo>
                  <a:lnTo>
                    <a:pt x="2286837" y="671390"/>
                  </a:lnTo>
                  <a:lnTo>
                    <a:pt x="2286837" y="616217"/>
                  </a:lnTo>
                  <a:close/>
                  <a:moveTo>
                    <a:pt x="2337847" y="605284"/>
                  </a:moveTo>
                  <a:lnTo>
                    <a:pt x="2337847" y="610300"/>
                  </a:lnTo>
                  <a:lnTo>
                    <a:pt x="2286837" y="610300"/>
                  </a:lnTo>
                  <a:lnTo>
                    <a:pt x="2286837" y="605284"/>
                  </a:lnTo>
                  <a:close/>
                  <a:moveTo>
                    <a:pt x="2337847" y="544185"/>
                  </a:moveTo>
                  <a:lnTo>
                    <a:pt x="2337847" y="599367"/>
                  </a:lnTo>
                  <a:lnTo>
                    <a:pt x="2286837" y="599367"/>
                  </a:lnTo>
                  <a:lnTo>
                    <a:pt x="2286837" y="544185"/>
                  </a:lnTo>
                  <a:close/>
                  <a:moveTo>
                    <a:pt x="2337847" y="533253"/>
                  </a:moveTo>
                  <a:lnTo>
                    <a:pt x="2337847" y="538268"/>
                  </a:lnTo>
                  <a:lnTo>
                    <a:pt x="2286837" y="538268"/>
                  </a:lnTo>
                  <a:lnTo>
                    <a:pt x="2286837" y="533253"/>
                  </a:lnTo>
                  <a:close/>
                  <a:moveTo>
                    <a:pt x="2337847" y="472154"/>
                  </a:moveTo>
                  <a:lnTo>
                    <a:pt x="2337847" y="527335"/>
                  </a:lnTo>
                  <a:lnTo>
                    <a:pt x="2286837" y="527335"/>
                  </a:lnTo>
                  <a:lnTo>
                    <a:pt x="2286837" y="472154"/>
                  </a:lnTo>
                  <a:close/>
                  <a:moveTo>
                    <a:pt x="2337847" y="461221"/>
                  </a:moveTo>
                  <a:lnTo>
                    <a:pt x="2337847" y="466236"/>
                  </a:lnTo>
                  <a:lnTo>
                    <a:pt x="2286837" y="466236"/>
                  </a:lnTo>
                  <a:lnTo>
                    <a:pt x="2286837" y="461221"/>
                  </a:lnTo>
                  <a:close/>
                  <a:moveTo>
                    <a:pt x="2337847" y="400122"/>
                  </a:moveTo>
                  <a:lnTo>
                    <a:pt x="2337847" y="455294"/>
                  </a:lnTo>
                  <a:lnTo>
                    <a:pt x="2286837" y="455294"/>
                  </a:lnTo>
                  <a:lnTo>
                    <a:pt x="2286837" y="400122"/>
                  </a:lnTo>
                  <a:close/>
                  <a:moveTo>
                    <a:pt x="2337847" y="389189"/>
                  </a:moveTo>
                  <a:lnTo>
                    <a:pt x="2337847" y="394205"/>
                  </a:lnTo>
                  <a:lnTo>
                    <a:pt x="2286837" y="394205"/>
                  </a:lnTo>
                  <a:lnTo>
                    <a:pt x="2286837" y="389189"/>
                  </a:lnTo>
                  <a:close/>
                  <a:moveTo>
                    <a:pt x="2337847" y="328090"/>
                  </a:moveTo>
                  <a:lnTo>
                    <a:pt x="2337847" y="383272"/>
                  </a:lnTo>
                  <a:lnTo>
                    <a:pt x="2286837" y="383272"/>
                  </a:lnTo>
                  <a:lnTo>
                    <a:pt x="2286837" y="328090"/>
                  </a:lnTo>
                  <a:close/>
                  <a:moveTo>
                    <a:pt x="2337847" y="1542907"/>
                  </a:moveTo>
                  <a:lnTo>
                    <a:pt x="2337847" y="1550359"/>
                  </a:lnTo>
                  <a:lnTo>
                    <a:pt x="2315866" y="1550359"/>
                  </a:lnTo>
                  <a:lnTo>
                    <a:pt x="2315866" y="1542907"/>
                  </a:lnTo>
                  <a:close/>
                  <a:moveTo>
                    <a:pt x="2337847" y="1531974"/>
                  </a:moveTo>
                  <a:lnTo>
                    <a:pt x="2337847" y="1536990"/>
                  </a:lnTo>
                  <a:lnTo>
                    <a:pt x="2315866" y="1536990"/>
                  </a:lnTo>
                  <a:lnTo>
                    <a:pt x="2315866" y="1531974"/>
                  </a:lnTo>
                  <a:close/>
                  <a:moveTo>
                    <a:pt x="2337847" y="1470875"/>
                  </a:moveTo>
                  <a:lnTo>
                    <a:pt x="2337847" y="1526057"/>
                  </a:lnTo>
                  <a:lnTo>
                    <a:pt x="2315866" y="1526057"/>
                  </a:lnTo>
                  <a:lnTo>
                    <a:pt x="2315866" y="1470894"/>
                  </a:lnTo>
                  <a:close/>
                  <a:moveTo>
                    <a:pt x="2337847" y="1459942"/>
                  </a:moveTo>
                  <a:lnTo>
                    <a:pt x="2337847" y="1464958"/>
                  </a:lnTo>
                  <a:lnTo>
                    <a:pt x="2315866" y="1464958"/>
                  </a:lnTo>
                  <a:lnTo>
                    <a:pt x="2315866" y="1459942"/>
                  </a:lnTo>
                  <a:close/>
                  <a:moveTo>
                    <a:pt x="2337847" y="1398843"/>
                  </a:moveTo>
                  <a:lnTo>
                    <a:pt x="2337847" y="1454025"/>
                  </a:lnTo>
                  <a:lnTo>
                    <a:pt x="2315866" y="1454025"/>
                  </a:lnTo>
                  <a:lnTo>
                    <a:pt x="2315866" y="1398843"/>
                  </a:lnTo>
                  <a:close/>
                  <a:moveTo>
                    <a:pt x="2337847" y="1387911"/>
                  </a:moveTo>
                  <a:lnTo>
                    <a:pt x="2337847" y="1392926"/>
                  </a:lnTo>
                  <a:lnTo>
                    <a:pt x="2315866" y="1392926"/>
                  </a:lnTo>
                  <a:lnTo>
                    <a:pt x="2315866" y="1387911"/>
                  </a:lnTo>
                  <a:close/>
                  <a:moveTo>
                    <a:pt x="2337847" y="1337754"/>
                  </a:moveTo>
                  <a:lnTo>
                    <a:pt x="2337847" y="1381993"/>
                  </a:lnTo>
                  <a:lnTo>
                    <a:pt x="2315866" y="1381993"/>
                  </a:lnTo>
                  <a:lnTo>
                    <a:pt x="2315866" y="1337754"/>
                  </a:lnTo>
                  <a:close/>
                  <a:moveTo>
                    <a:pt x="2337847" y="1326811"/>
                  </a:moveTo>
                  <a:lnTo>
                    <a:pt x="2337847" y="1331837"/>
                  </a:lnTo>
                  <a:lnTo>
                    <a:pt x="2315866" y="1331837"/>
                  </a:lnTo>
                  <a:lnTo>
                    <a:pt x="2315866" y="1326821"/>
                  </a:lnTo>
                  <a:close/>
                  <a:moveTo>
                    <a:pt x="2337847" y="1265712"/>
                  </a:moveTo>
                  <a:lnTo>
                    <a:pt x="2337847" y="1320894"/>
                  </a:lnTo>
                  <a:lnTo>
                    <a:pt x="2315866" y="1320894"/>
                  </a:lnTo>
                  <a:lnTo>
                    <a:pt x="2315866" y="1265712"/>
                  </a:lnTo>
                  <a:close/>
                  <a:moveTo>
                    <a:pt x="2337847" y="1254780"/>
                  </a:moveTo>
                  <a:lnTo>
                    <a:pt x="2337847" y="1259795"/>
                  </a:lnTo>
                  <a:lnTo>
                    <a:pt x="2315866" y="1259795"/>
                  </a:lnTo>
                  <a:lnTo>
                    <a:pt x="2315866" y="1254780"/>
                  </a:lnTo>
                  <a:close/>
                  <a:moveTo>
                    <a:pt x="2337847" y="1193690"/>
                  </a:moveTo>
                  <a:lnTo>
                    <a:pt x="2337847" y="1248862"/>
                  </a:lnTo>
                  <a:lnTo>
                    <a:pt x="2315866" y="1248862"/>
                  </a:lnTo>
                  <a:lnTo>
                    <a:pt x="2315866" y="1193738"/>
                  </a:lnTo>
                  <a:close/>
                  <a:moveTo>
                    <a:pt x="2337847" y="1182748"/>
                  </a:moveTo>
                  <a:lnTo>
                    <a:pt x="2337847" y="1187763"/>
                  </a:lnTo>
                  <a:lnTo>
                    <a:pt x="2315866" y="1187763"/>
                  </a:lnTo>
                  <a:lnTo>
                    <a:pt x="2315866" y="1182748"/>
                  </a:lnTo>
                  <a:close/>
                  <a:moveTo>
                    <a:pt x="2337847" y="1121649"/>
                  </a:moveTo>
                  <a:lnTo>
                    <a:pt x="2337847" y="1176831"/>
                  </a:lnTo>
                  <a:lnTo>
                    <a:pt x="2315866" y="1176831"/>
                  </a:lnTo>
                  <a:lnTo>
                    <a:pt x="2315866" y="1121649"/>
                  </a:lnTo>
                  <a:close/>
                  <a:moveTo>
                    <a:pt x="2337847" y="1110716"/>
                  </a:moveTo>
                  <a:lnTo>
                    <a:pt x="2337847" y="1115732"/>
                  </a:lnTo>
                  <a:lnTo>
                    <a:pt x="2315866" y="1115732"/>
                  </a:lnTo>
                  <a:lnTo>
                    <a:pt x="2315866" y="1110716"/>
                  </a:lnTo>
                  <a:close/>
                  <a:moveTo>
                    <a:pt x="2337847" y="1049626"/>
                  </a:moveTo>
                  <a:lnTo>
                    <a:pt x="2337847" y="1104799"/>
                  </a:lnTo>
                  <a:lnTo>
                    <a:pt x="2315866" y="1104799"/>
                  </a:lnTo>
                  <a:lnTo>
                    <a:pt x="2315866" y="1049626"/>
                  </a:lnTo>
                  <a:close/>
                  <a:moveTo>
                    <a:pt x="2337847" y="1038684"/>
                  </a:moveTo>
                  <a:lnTo>
                    <a:pt x="2337847" y="1043700"/>
                  </a:lnTo>
                  <a:lnTo>
                    <a:pt x="2315866" y="1043700"/>
                  </a:lnTo>
                  <a:lnTo>
                    <a:pt x="2315866" y="1038684"/>
                  </a:lnTo>
                  <a:close/>
                  <a:moveTo>
                    <a:pt x="2337847" y="977595"/>
                  </a:moveTo>
                  <a:lnTo>
                    <a:pt x="2337847" y="1032767"/>
                  </a:lnTo>
                  <a:lnTo>
                    <a:pt x="2315866" y="1032767"/>
                  </a:lnTo>
                  <a:lnTo>
                    <a:pt x="2315866" y="977595"/>
                  </a:lnTo>
                  <a:close/>
                  <a:moveTo>
                    <a:pt x="2337847" y="966652"/>
                  </a:moveTo>
                  <a:lnTo>
                    <a:pt x="2337847" y="971668"/>
                  </a:lnTo>
                  <a:lnTo>
                    <a:pt x="2315866" y="971668"/>
                  </a:lnTo>
                  <a:lnTo>
                    <a:pt x="2315866" y="966652"/>
                  </a:lnTo>
                  <a:close/>
                  <a:moveTo>
                    <a:pt x="2337847" y="905553"/>
                  </a:moveTo>
                  <a:lnTo>
                    <a:pt x="2337847" y="960697"/>
                  </a:lnTo>
                  <a:lnTo>
                    <a:pt x="2315866" y="960697"/>
                  </a:lnTo>
                  <a:lnTo>
                    <a:pt x="2315866" y="905553"/>
                  </a:lnTo>
                  <a:close/>
                  <a:moveTo>
                    <a:pt x="2337847" y="894620"/>
                  </a:moveTo>
                  <a:lnTo>
                    <a:pt x="2337847" y="899636"/>
                  </a:lnTo>
                  <a:lnTo>
                    <a:pt x="2315866" y="899636"/>
                  </a:lnTo>
                  <a:lnTo>
                    <a:pt x="2315866" y="894620"/>
                  </a:lnTo>
                  <a:close/>
                  <a:moveTo>
                    <a:pt x="2337847" y="832284"/>
                  </a:moveTo>
                  <a:lnTo>
                    <a:pt x="2337847" y="888674"/>
                  </a:lnTo>
                  <a:lnTo>
                    <a:pt x="2315866" y="888674"/>
                  </a:lnTo>
                  <a:lnTo>
                    <a:pt x="2315866" y="832284"/>
                  </a:lnTo>
                  <a:close/>
                  <a:moveTo>
                    <a:pt x="2337847" y="821351"/>
                  </a:moveTo>
                  <a:lnTo>
                    <a:pt x="2337847" y="826434"/>
                  </a:lnTo>
                  <a:lnTo>
                    <a:pt x="2315866" y="826434"/>
                  </a:lnTo>
                  <a:lnTo>
                    <a:pt x="2315866" y="821418"/>
                  </a:lnTo>
                  <a:close/>
                  <a:moveTo>
                    <a:pt x="2337847" y="760252"/>
                  </a:moveTo>
                  <a:lnTo>
                    <a:pt x="2337847" y="815425"/>
                  </a:lnTo>
                  <a:lnTo>
                    <a:pt x="2315866" y="815425"/>
                  </a:lnTo>
                  <a:lnTo>
                    <a:pt x="2315866" y="760262"/>
                  </a:lnTo>
                  <a:close/>
                  <a:moveTo>
                    <a:pt x="2337847" y="749319"/>
                  </a:moveTo>
                  <a:lnTo>
                    <a:pt x="2337847" y="754335"/>
                  </a:lnTo>
                  <a:lnTo>
                    <a:pt x="2315866" y="754335"/>
                  </a:lnTo>
                  <a:lnTo>
                    <a:pt x="2315866" y="749319"/>
                  </a:lnTo>
                  <a:close/>
                  <a:moveTo>
                    <a:pt x="2286837" y="688220"/>
                  </a:moveTo>
                  <a:lnTo>
                    <a:pt x="2337847" y="688220"/>
                  </a:lnTo>
                  <a:lnTo>
                    <a:pt x="2337847" y="743393"/>
                  </a:lnTo>
                  <a:lnTo>
                    <a:pt x="2315866" y="743393"/>
                  </a:lnTo>
                  <a:lnTo>
                    <a:pt x="2315866" y="738061"/>
                  </a:lnTo>
                  <a:cubicBezTo>
                    <a:pt x="2315866" y="736428"/>
                    <a:pt x="2314545" y="735102"/>
                    <a:pt x="2312913" y="735097"/>
                  </a:cubicBezTo>
                  <a:lnTo>
                    <a:pt x="2286837" y="735097"/>
                  </a:lnTo>
                  <a:close/>
                  <a:moveTo>
                    <a:pt x="2461378" y="1182719"/>
                  </a:moveTo>
                  <a:lnTo>
                    <a:pt x="2461378" y="1187735"/>
                  </a:lnTo>
                  <a:lnTo>
                    <a:pt x="2400001" y="1187735"/>
                  </a:lnTo>
                  <a:lnTo>
                    <a:pt x="2400001" y="1182719"/>
                  </a:lnTo>
                  <a:close/>
                  <a:moveTo>
                    <a:pt x="2461378" y="1121620"/>
                  </a:moveTo>
                  <a:lnTo>
                    <a:pt x="2461378" y="1176802"/>
                  </a:lnTo>
                  <a:lnTo>
                    <a:pt x="2400001" y="1176802"/>
                  </a:lnTo>
                  <a:lnTo>
                    <a:pt x="2400001" y="1121620"/>
                  </a:lnTo>
                  <a:close/>
                  <a:moveTo>
                    <a:pt x="2461378" y="1110687"/>
                  </a:moveTo>
                  <a:lnTo>
                    <a:pt x="2461378" y="1115703"/>
                  </a:lnTo>
                  <a:lnTo>
                    <a:pt x="2400001" y="1115703"/>
                  </a:lnTo>
                  <a:lnTo>
                    <a:pt x="2400001" y="1110687"/>
                  </a:lnTo>
                  <a:close/>
                  <a:moveTo>
                    <a:pt x="2461378" y="1049598"/>
                  </a:moveTo>
                  <a:lnTo>
                    <a:pt x="2461378" y="1104770"/>
                  </a:lnTo>
                  <a:lnTo>
                    <a:pt x="2400001" y="1104770"/>
                  </a:lnTo>
                  <a:lnTo>
                    <a:pt x="2400001" y="1049598"/>
                  </a:lnTo>
                  <a:close/>
                  <a:moveTo>
                    <a:pt x="2461378" y="1038655"/>
                  </a:moveTo>
                  <a:lnTo>
                    <a:pt x="2461378" y="1043671"/>
                  </a:lnTo>
                  <a:lnTo>
                    <a:pt x="2400001" y="1043671"/>
                  </a:lnTo>
                  <a:lnTo>
                    <a:pt x="2400001" y="1038655"/>
                  </a:lnTo>
                  <a:close/>
                  <a:moveTo>
                    <a:pt x="2461378" y="977566"/>
                  </a:moveTo>
                  <a:lnTo>
                    <a:pt x="2461378" y="1032738"/>
                  </a:lnTo>
                  <a:lnTo>
                    <a:pt x="2400001" y="1032738"/>
                  </a:lnTo>
                  <a:lnTo>
                    <a:pt x="2400001" y="977566"/>
                  </a:lnTo>
                  <a:close/>
                  <a:moveTo>
                    <a:pt x="2461378" y="966623"/>
                  </a:moveTo>
                  <a:lnTo>
                    <a:pt x="2461378" y="971639"/>
                  </a:lnTo>
                  <a:lnTo>
                    <a:pt x="2400001" y="971639"/>
                  </a:lnTo>
                  <a:lnTo>
                    <a:pt x="2400001" y="966623"/>
                  </a:lnTo>
                  <a:close/>
                  <a:moveTo>
                    <a:pt x="2461378" y="905524"/>
                  </a:moveTo>
                  <a:lnTo>
                    <a:pt x="2461378" y="960697"/>
                  </a:lnTo>
                  <a:lnTo>
                    <a:pt x="2400001" y="960697"/>
                  </a:lnTo>
                  <a:lnTo>
                    <a:pt x="2400001" y="905553"/>
                  </a:lnTo>
                  <a:close/>
                  <a:moveTo>
                    <a:pt x="2461378" y="894592"/>
                  </a:moveTo>
                  <a:lnTo>
                    <a:pt x="2461378" y="899607"/>
                  </a:lnTo>
                  <a:lnTo>
                    <a:pt x="2400001" y="899607"/>
                  </a:lnTo>
                  <a:lnTo>
                    <a:pt x="2400001" y="894620"/>
                  </a:lnTo>
                  <a:close/>
                  <a:moveTo>
                    <a:pt x="2461378" y="832255"/>
                  </a:moveTo>
                  <a:lnTo>
                    <a:pt x="2461378" y="888646"/>
                  </a:lnTo>
                  <a:lnTo>
                    <a:pt x="2400001" y="888646"/>
                  </a:lnTo>
                  <a:lnTo>
                    <a:pt x="2400001" y="832255"/>
                  </a:lnTo>
                  <a:close/>
                  <a:moveTo>
                    <a:pt x="2461378" y="821323"/>
                  </a:moveTo>
                  <a:lnTo>
                    <a:pt x="2461378" y="826434"/>
                  </a:lnTo>
                  <a:lnTo>
                    <a:pt x="2400001" y="826434"/>
                  </a:lnTo>
                  <a:lnTo>
                    <a:pt x="2400001" y="821418"/>
                  </a:lnTo>
                  <a:close/>
                  <a:moveTo>
                    <a:pt x="2461378" y="760223"/>
                  </a:moveTo>
                  <a:lnTo>
                    <a:pt x="2461378" y="815396"/>
                  </a:lnTo>
                  <a:lnTo>
                    <a:pt x="2400001" y="815396"/>
                  </a:lnTo>
                  <a:lnTo>
                    <a:pt x="2400001" y="760262"/>
                  </a:lnTo>
                  <a:close/>
                  <a:moveTo>
                    <a:pt x="2461378" y="749291"/>
                  </a:moveTo>
                  <a:lnTo>
                    <a:pt x="2461378" y="754306"/>
                  </a:lnTo>
                  <a:lnTo>
                    <a:pt x="2400001" y="754306"/>
                  </a:lnTo>
                  <a:lnTo>
                    <a:pt x="2400001" y="749291"/>
                  </a:lnTo>
                  <a:close/>
                  <a:moveTo>
                    <a:pt x="2461378" y="688192"/>
                  </a:moveTo>
                  <a:lnTo>
                    <a:pt x="2461378" y="743364"/>
                  </a:lnTo>
                  <a:lnTo>
                    <a:pt x="2400001" y="743364"/>
                  </a:lnTo>
                  <a:lnTo>
                    <a:pt x="2400001" y="688249"/>
                  </a:lnTo>
                  <a:close/>
                  <a:moveTo>
                    <a:pt x="2461378" y="677259"/>
                  </a:moveTo>
                  <a:lnTo>
                    <a:pt x="2461378" y="682274"/>
                  </a:lnTo>
                  <a:lnTo>
                    <a:pt x="2400001" y="682274"/>
                  </a:lnTo>
                  <a:lnTo>
                    <a:pt x="2400001" y="677259"/>
                  </a:lnTo>
                  <a:close/>
                  <a:moveTo>
                    <a:pt x="2461378" y="616160"/>
                  </a:moveTo>
                  <a:lnTo>
                    <a:pt x="2461378" y="671332"/>
                  </a:lnTo>
                  <a:lnTo>
                    <a:pt x="2400001" y="671332"/>
                  </a:lnTo>
                  <a:lnTo>
                    <a:pt x="2400001" y="616217"/>
                  </a:lnTo>
                  <a:close/>
                  <a:moveTo>
                    <a:pt x="2461378" y="605227"/>
                  </a:moveTo>
                  <a:lnTo>
                    <a:pt x="2461378" y="610243"/>
                  </a:lnTo>
                  <a:lnTo>
                    <a:pt x="2400001" y="610243"/>
                  </a:lnTo>
                  <a:lnTo>
                    <a:pt x="2400001" y="605284"/>
                  </a:lnTo>
                  <a:close/>
                  <a:moveTo>
                    <a:pt x="2461378" y="544128"/>
                  </a:moveTo>
                  <a:lnTo>
                    <a:pt x="2461378" y="599310"/>
                  </a:lnTo>
                  <a:lnTo>
                    <a:pt x="2400001" y="599310"/>
                  </a:lnTo>
                  <a:lnTo>
                    <a:pt x="2400001" y="544185"/>
                  </a:lnTo>
                  <a:close/>
                  <a:moveTo>
                    <a:pt x="2461378" y="533195"/>
                  </a:moveTo>
                  <a:lnTo>
                    <a:pt x="2461378" y="538211"/>
                  </a:lnTo>
                  <a:lnTo>
                    <a:pt x="2400001" y="538211"/>
                  </a:lnTo>
                  <a:lnTo>
                    <a:pt x="2400001" y="533195"/>
                  </a:lnTo>
                  <a:close/>
                  <a:moveTo>
                    <a:pt x="2461378" y="472096"/>
                  </a:moveTo>
                  <a:lnTo>
                    <a:pt x="2461378" y="527278"/>
                  </a:lnTo>
                  <a:lnTo>
                    <a:pt x="2400001" y="527278"/>
                  </a:lnTo>
                  <a:lnTo>
                    <a:pt x="2400001" y="472154"/>
                  </a:lnTo>
                  <a:close/>
                  <a:moveTo>
                    <a:pt x="2461378" y="461163"/>
                  </a:moveTo>
                  <a:lnTo>
                    <a:pt x="2461378" y="466179"/>
                  </a:lnTo>
                  <a:lnTo>
                    <a:pt x="2400001" y="466179"/>
                  </a:lnTo>
                  <a:lnTo>
                    <a:pt x="2400001" y="461163"/>
                  </a:lnTo>
                  <a:close/>
                  <a:moveTo>
                    <a:pt x="2461378" y="400064"/>
                  </a:moveTo>
                  <a:lnTo>
                    <a:pt x="2461378" y="455294"/>
                  </a:lnTo>
                  <a:lnTo>
                    <a:pt x="2400001" y="455294"/>
                  </a:lnTo>
                  <a:lnTo>
                    <a:pt x="2400001" y="400122"/>
                  </a:lnTo>
                  <a:close/>
                  <a:moveTo>
                    <a:pt x="2461378" y="389131"/>
                  </a:moveTo>
                  <a:lnTo>
                    <a:pt x="2461378" y="394147"/>
                  </a:lnTo>
                  <a:lnTo>
                    <a:pt x="2400001" y="394147"/>
                  </a:lnTo>
                  <a:lnTo>
                    <a:pt x="2400001" y="389131"/>
                  </a:lnTo>
                  <a:close/>
                  <a:moveTo>
                    <a:pt x="2461378" y="328032"/>
                  </a:moveTo>
                  <a:lnTo>
                    <a:pt x="2461378" y="383272"/>
                  </a:lnTo>
                  <a:lnTo>
                    <a:pt x="2400001" y="383272"/>
                  </a:lnTo>
                  <a:lnTo>
                    <a:pt x="2400001" y="328090"/>
                  </a:lnTo>
                  <a:close/>
                  <a:moveTo>
                    <a:pt x="2443847" y="1254722"/>
                  </a:moveTo>
                  <a:lnTo>
                    <a:pt x="2443847" y="1259738"/>
                  </a:lnTo>
                  <a:lnTo>
                    <a:pt x="2399953" y="1259738"/>
                  </a:lnTo>
                  <a:lnTo>
                    <a:pt x="2399953" y="1254722"/>
                  </a:lnTo>
                  <a:close/>
                  <a:moveTo>
                    <a:pt x="2443847" y="1265655"/>
                  </a:moveTo>
                  <a:lnTo>
                    <a:pt x="2443847" y="1320837"/>
                  </a:lnTo>
                  <a:lnTo>
                    <a:pt x="2399953" y="1320837"/>
                  </a:lnTo>
                  <a:lnTo>
                    <a:pt x="2399953" y="1265655"/>
                  </a:lnTo>
                  <a:close/>
                  <a:moveTo>
                    <a:pt x="2443847" y="1326754"/>
                  </a:moveTo>
                  <a:lnTo>
                    <a:pt x="2443847" y="1331837"/>
                  </a:lnTo>
                  <a:lnTo>
                    <a:pt x="2399953" y="1331837"/>
                  </a:lnTo>
                  <a:lnTo>
                    <a:pt x="2399953" y="1326821"/>
                  </a:lnTo>
                  <a:close/>
                  <a:moveTo>
                    <a:pt x="2443847" y="1337696"/>
                  </a:moveTo>
                  <a:lnTo>
                    <a:pt x="2443847" y="1381936"/>
                  </a:lnTo>
                  <a:lnTo>
                    <a:pt x="2399953" y="1381936"/>
                  </a:lnTo>
                  <a:lnTo>
                    <a:pt x="2399953" y="1337696"/>
                  </a:lnTo>
                  <a:close/>
                  <a:moveTo>
                    <a:pt x="2443847" y="1387853"/>
                  </a:moveTo>
                  <a:lnTo>
                    <a:pt x="2443847" y="1392869"/>
                  </a:lnTo>
                  <a:lnTo>
                    <a:pt x="2399953" y="1392869"/>
                  </a:lnTo>
                  <a:lnTo>
                    <a:pt x="2399953" y="1387853"/>
                  </a:lnTo>
                  <a:close/>
                  <a:moveTo>
                    <a:pt x="2443847" y="1398786"/>
                  </a:moveTo>
                  <a:lnTo>
                    <a:pt x="2443847" y="1453968"/>
                  </a:lnTo>
                  <a:lnTo>
                    <a:pt x="2399953" y="1453968"/>
                  </a:lnTo>
                  <a:lnTo>
                    <a:pt x="2399953" y="1398786"/>
                  </a:lnTo>
                  <a:close/>
                  <a:moveTo>
                    <a:pt x="2443847" y="1459885"/>
                  </a:moveTo>
                  <a:lnTo>
                    <a:pt x="2443847" y="1464901"/>
                  </a:lnTo>
                  <a:lnTo>
                    <a:pt x="2399953" y="1464901"/>
                  </a:lnTo>
                  <a:lnTo>
                    <a:pt x="2399953" y="1459885"/>
                  </a:lnTo>
                  <a:close/>
                  <a:moveTo>
                    <a:pt x="2443847" y="1471863"/>
                  </a:moveTo>
                  <a:lnTo>
                    <a:pt x="2443847" y="1526000"/>
                  </a:lnTo>
                  <a:lnTo>
                    <a:pt x="2399953" y="1526000"/>
                  </a:lnTo>
                  <a:lnTo>
                    <a:pt x="2399953" y="1470894"/>
                  </a:lnTo>
                  <a:lnTo>
                    <a:pt x="2441431" y="1470894"/>
                  </a:lnTo>
                  <a:cubicBezTo>
                    <a:pt x="2441995" y="1471551"/>
                    <a:pt x="2442818" y="1471930"/>
                    <a:pt x="2443684" y="1471930"/>
                  </a:cubicBezTo>
                  <a:close/>
                  <a:moveTo>
                    <a:pt x="2443847" y="1531917"/>
                  </a:moveTo>
                  <a:lnTo>
                    <a:pt x="2443847" y="1536932"/>
                  </a:lnTo>
                  <a:lnTo>
                    <a:pt x="2399953" y="1536932"/>
                  </a:lnTo>
                  <a:lnTo>
                    <a:pt x="2399953" y="1531917"/>
                  </a:lnTo>
                  <a:close/>
                  <a:moveTo>
                    <a:pt x="2399953" y="1542850"/>
                  </a:moveTo>
                  <a:lnTo>
                    <a:pt x="2443847" y="1542850"/>
                  </a:lnTo>
                  <a:lnTo>
                    <a:pt x="2443847" y="1622506"/>
                  </a:lnTo>
                  <a:lnTo>
                    <a:pt x="2441929" y="1622506"/>
                  </a:lnTo>
                  <a:lnTo>
                    <a:pt x="2441929" y="1553255"/>
                  </a:lnTo>
                  <a:cubicBezTo>
                    <a:pt x="2441929" y="1551624"/>
                    <a:pt x="2440607" y="1550301"/>
                    <a:pt x="2438976" y="1550301"/>
                  </a:cubicBezTo>
                  <a:lnTo>
                    <a:pt x="2399924" y="1550301"/>
                  </a:lnTo>
                  <a:close/>
                  <a:moveTo>
                    <a:pt x="2443847" y="1242217"/>
                  </a:moveTo>
                  <a:lnTo>
                    <a:pt x="2443847" y="1248805"/>
                  </a:lnTo>
                  <a:lnTo>
                    <a:pt x="2399953" y="1248805"/>
                  </a:lnTo>
                  <a:lnTo>
                    <a:pt x="2399953" y="1193738"/>
                  </a:lnTo>
                  <a:lnTo>
                    <a:pt x="2461330" y="1193738"/>
                  </a:lnTo>
                  <a:lnTo>
                    <a:pt x="2461330" y="1239368"/>
                  </a:lnTo>
                  <a:lnTo>
                    <a:pt x="2446887" y="1239368"/>
                  </a:lnTo>
                  <a:cubicBezTo>
                    <a:pt x="2445273" y="1239368"/>
                    <a:pt x="2443955" y="1240660"/>
                    <a:pt x="2443924" y="1242274"/>
                  </a:cubicBezTo>
                  <a:close/>
                  <a:moveTo>
                    <a:pt x="2564904" y="165862"/>
                  </a:moveTo>
                  <a:lnTo>
                    <a:pt x="2564904" y="216872"/>
                  </a:lnTo>
                  <a:lnTo>
                    <a:pt x="2439609" y="216872"/>
                  </a:lnTo>
                  <a:lnTo>
                    <a:pt x="2439609" y="165862"/>
                  </a:lnTo>
                  <a:close/>
                  <a:moveTo>
                    <a:pt x="2467382" y="278144"/>
                  </a:moveTo>
                  <a:lnTo>
                    <a:pt x="2467382" y="222790"/>
                  </a:lnTo>
                  <a:lnTo>
                    <a:pt x="2593013" y="222790"/>
                  </a:lnTo>
                  <a:lnTo>
                    <a:pt x="2593013" y="278144"/>
                  </a:lnTo>
                  <a:close/>
                  <a:moveTo>
                    <a:pt x="2494608" y="1193738"/>
                  </a:moveTo>
                  <a:lnTo>
                    <a:pt x="2494608" y="1239368"/>
                  </a:lnTo>
                  <a:lnTo>
                    <a:pt x="2467382" y="1239368"/>
                  </a:lnTo>
                  <a:lnTo>
                    <a:pt x="2467382" y="1193738"/>
                  </a:lnTo>
                  <a:close/>
                  <a:moveTo>
                    <a:pt x="2593023" y="1182796"/>
                  </a:moveTo>
                  <a:lnTo>
                    <a:pt x="2593023" y="1187811"/>
                  </a:lnTo>
                  <a:lnTo>
                    <a:pt x="2467391" y="1187811"/>
                  </a:lnTo>
                  <a:lnTo>
                    <a:pt x="2467391" y="1182796"/>
                  </a:lnTo>
                  <a:close/>
                  <a:moveTo>
                    <a:pt x="2593023" y="1121697"/>
                  </a:moveTo>
                  <a:lnTo>
                    <a:pt x="2593023" y="1176879"/>
                  </a:lnTo>
                  <a:lnTo>
                    <a:pt x="2467391" y="1176879"/>
                  </a:lnTo>
                  <a:lnTo>
                    <a:pt x="2467391" y="1121697"/>
                  </a:lnTo>
                  <a:close/>
                  <a:moveTo>
                    <a:pt x="2593023" y="1110764"/>
                  </a:moveTo>
                  <a:lnTo>
                    <a:pt x="2593023" y="1115779"/>
                  </a:lnTo>
                  <a:lnTo>
                    <a:pt x="2467391" y="1115779"/>
                  </a:lnTo>
                  <a:lnTo>
                    <a:pt x="2467391" y="1110764"/>
                  </a:lnTo>
                  <a:close/>
                  <a:moveTo>
                    <a:pt x="2593023" y="1049674"/>
                  </a:moveTo>
                  <a:lnTo>
                    <a:pt x="2593023" y="1104847"/>
                  </a:lnTo>
                  <a:lnTo>
                    <a:pt x="2467391" y="1104847"/>
                  </a:lnTo>
                  <a:lnTo>
                    <a:pt x="2467391" y="1049674"/>
                  </a:lnTo>
                  <a:close/>
                  <a:moveTo>
                    <a:pt x="2593023" y="1038732"/>
                  </a:moveTo>
                  <a:lnTo>
                    <a:pt x="2593023" y="1043748"/>
                  </a:lnTo>
                  <a:lnTo>
                    <a:pt x="2467391" y="1043748"/>
                  </a:lnTo>
                  <a:lnTo>
                    <a:pt x="2467391" y="1038732"/>
                  </a:lnTo>
                  <a:close/>
                  <a:moveTo>
                    <a:pt x="2593023" y="977642"/>
                  </a:moveTo>
                  <a:lnTo>
                    <a:pt x="2593023" y="1032815"/>
                  </a:lnTo>
                  <a:lnTo>
                    <a:pt x="2467391" y="1032815"/>
                  </a:lnTo>
                  <a:lnTo>
                    <a:pt x="2467391" y="977642"/>
                  </a:lnTo>
                  <a:close/>
                  <a:moveTo>
                    <a:pt x="2593023" y="966700"/>
                  </a:moveTo>
                  <a:lnTo>
                    <a:pt x="2593023" y="971716"/>
                  </a:lnTo>
                  <a:lnTo>
                    <a:pt x="2467391" y="971716"/>
                  </a:lnTo>
                  <a:lnTo>
                    <a:pt x="2467391" y="966700"/>
                  </a:lnTo>
                  <a:close/>
                  <a:moveTo>
                    <a:pt x="2593023" y="905601"/>
                  </a:moveTo>
                  <a:lnTo>
                    <a:pt x="2593023" y="960697"/>
                  </a:lnTo>
                  <a:lnTo>
                    <a:pt x="2467391" y="960697"/>
                  </a:lnTo>
                  <a:lnTo>
                    <a:pt x="2467391" y="905553"/>
                  </a:lnTo>
                  <a:close/>
                  <a:moveTo>
                    <a:pt x="2593023" y="894668"/>
                  </a:moveTo>
                  <a:lnTo>
                    <a:pt x="2593023" y="899684"/>
                  </a:lnTo>
                  <a:lnTo>
                    <a:pt x="2467391" y="899684"/>
                  </a:lnTo>
                  <a:lnTo>
                    <a:pt x="2467391" y="894620"/>
                  </a:lnTo>
                  <a:close/>
                  <a:moveTo>
                    <a:pt x="2593023" y="832332"/>
                  </a:moveTo>
                  <a:lnTo>
                    <a:pt x="2593023" y="888722"/>
                  </a:lnTo>
                  <a:lnTo>
                    <a:pt x="2467391" y="888722"/>
                  </a:lnTo>
                  <a:lnTo>
                    <a:pt x="2467391" y="832332"/>
                  </a:lnTo>
                  <a:close/>
                  <a:moveTo>
                    <a:pt x="2593023" y="821399"/>
                  </a:moveTo>
                  <a:lnTo>
                    <a:pt x="2593023" y="826434"/>
                  </a:lnTo>
                  <a:lnTo>
                    <a:pt x="2467391" y="826434"/>
                  </a:lnTo>
                  <a:lnTo>
                    <a:pt x="2467391" y="821418"/>
                  </a:lnTo>
                  <a:close/>
                  <a:moveTo>
                    <a:pt x="2593023" y="760300"/>
                  </a:moveTo>
                  <a:lnTo>
                    <a:pt x="2593023" y="815473"/>
                  </a:lnTo>
                  <a:lnTo>
                    <a:pt x="2467391" y="815473"/>
                  </a:lnTo>
                  <a:lnTo>
                    <a:pt x="2467391" y="760262"/>
                  </a:lnTo>
                  <a:close/>
                  <a:moveTo>
                    <a:pt x="2593023" y="749367"/>
                  </a:moveTo>
                  <a:lnTo>
                    <a:pt x="2593023" y="754383"/>
                  </a:lnTo>
                  <a:lnTo>
                    <a:pt x="2467391" y="754383"/>
                  </a:lnTo>
                  <a:lnTo>
                    <a:pt x="2467391" y="749367"/>
                  </a:lnTo>
                  <a:close/>
                  <a:moveTo>
                    <a:pt x="2593023" y="688268"/>
                  </a:moveTo>
                  <a:lnTo>
                    <a:pt x="2593023" y="743441"/>
                  </a:lnTo>
                  <a:lnTo>
                    <a:pt x="2467391" y="743441"/>
                  </a:lnTo>
                  <a:lnTo>
                    <a:pt x="2467391" y="688249"/>
                  </a:lnTo>
                  <a:close/>
                  <a:moveTo>
                    <a:pt x="2593023" y="677336"/>
                  </a:moveTo>
                  <a:lnTo>
                    <a:pt x="2593023" y="682351"/>
                  </a:lnTo>
                  <a:lnTo>
                    <a:pt x="2467391" y="682351"/>
                  </a:lnTo>
                  <a:lnTo>
                    <a:pt x="2467391" y="677336"/>
                  </a:lnTo>
                  <a:close/>
                  <a:moveTo>
                    <a:pt x="2593023" y="616236"/>
                  </a:moveTo>
                  <a:lnTo>
                    <a:pt x="2593023" y="671409"/>
                  </a:lnTo>
                  <a:lnTo>
                    <a:pt x="2467391" y="671409"/>
                  </a:lnTo>
                  <a:lnTo>
                    <a:pt x="2467391" y="616217"/>
                  </a:lnTo>
                  <a:close/>
                  <a:moveTo>
                    <a:pt x="2593023" y="605304"/>
                  </a:moveTo>
                  <a:lnTo>
                    <a:pt x="2593023" y="610319"/>
                  </a:lnTo>
                  <a:lnTo>
                    <a:pt x="2467391" y="610319"/>
                  </a:lnTo>
                  <a:lnTo>
                    <a:pt x="2467391" y="605284"/>
                  </a:lnTo>
                  <a:close/>
                  <a:moveTo>
                    <a:pt x="2593023" y="544205"/>
                  </a:moveTo>
                  <a:lnTo>
                    <a:pt x="2593023" y="599387"/>
                  </a:lnTo>
                  <a:lnTo>
                    <a:pt x="2467391" y="599387"/>
                  </a:lnTo>
                  <a:lnTo>
                    <a:pt x="2467391" y="544185"/>
                  </a:lnTo>
                  <a:close/>
                  <a:moveTo>
                    <a:pt x="2593023" y="533272"/>
                  </a:moveTo>
                  <a:lnTo>
                    <a:pt x="2593023" y="538287"/>
                  </a:lnTo>
                  <a:lnTo>
                    <a:pt x="2467391" y="538287"/>
                  </a:lnTo>
                  <a:lnTo>
                    <a:pt x="2467391" y="533272"/>
                  </a:lnTo>
                  <a:close/>
                  <a:moveTo>
                    <a:pt x="2593023" y="472173"/>
                  </a:moveTo>
                  <a:lnTo>
                    <a:pt x="2593023" y="527355"/>
                  </a:lnTo>
                  <a:lnTo>
                    <a:pt x="2467391" y="527355"/>
                  </a:lnTo>
                  <a:lnTo>
                    <a:pt x="2467391" y="472154"/>
                  </a:lnTo>
                  <a:close/>
                  <a:moveTo>
                    <a:pt x="2593023" y="461240"/>
                  </a:moveTo>
                  <a:lnTo>
                    <a:pt x="2593023" y="466256"/>
                  </a:lnTo>
                  <a:lnTo>
                    <a:pt x="2467391" y="466256"/>
                  </a:lnTo>
                  <a:lnTo>
                    <a:pt x="2467391" y="461240"/>
                  </a:lnTo>
                  <a:close/>
                  <a:moveTo>
                    <a:pt x="2593023" y="400141"/>
                  </a:moveTo>
                  <a:lnTo>
                    <a:pt x="2593023" y="455294"/>
                  </a:lnTo>
                  <a:lnTo>
                    <a:pt x="2467391" y="455294"/>
                  </a:lnTo>
                  <a:lnTo>
                    <a:pt x="2467391" y="400122"/>
                  </a:lnTo>
                  <a:close/>
                  <a:moveTo>
                    <a:pt x="2593023" y="389208"/>
                  </a:moveTo>
                  <a:lnTo>
                    <a:pt x="2593023" y="394224"/>
                  </a:lnTo>
                  <a:lnTo>
                    <a:pt x="2467391" y="394224"/>
                  </a:lnTo>
                  <a:lnTo>
                    <a:pt x="2467391" y="389208"/>
                  </a:lnTo>
                  <a:close/>
                  <a:moveTo>
                    <a:pt x="2593023" y="328109"/>
                  </a:moveTo>
                  <a:lnTo>
                    <a:pt x="2593023" y="383272"/>
                  </a:lnTo>
                  <a:lnTo>
                    <a:pt x="2467391" y="383272"/>
                  </a:lnTo>
                  <a:lnTo>
                    <a:pt x="2467391" y="328090"/>
                  </a:lnTo>
                  <a:close/>
                  <a:moveTo>
                    <a:pt x="2593023" y="317176"/>
                  </a:moveTo>
                  <a:lnTo>
                    <a:pt x="2593023" y="322192"/>
                  </a:lnTo>
                  <a:lnTo>
                    <a:pt x="2467391" y="322192"/>
                  </a:lnTo>
                  <a:lnTo>
                    <a:pt x="2467391" y="317195"/>
                  </a:lnTo>
                  <a:close/>
                  <a:moveTo>
                    <a:pt x="2593023" y="295013"/>
                  </a:moveTo>
                  <a:lnTo>
                    <a:pt x="2593023" y="311259"/>
                  </a:lnTo>
                  <a:lnTo>
                    <a:pt x="2467391" y="311259"/>
                  </a:lnTo>
                  <a:lnTo>
                    <a:pt x="2467391" y="294994"/>
                  </a:lnTo>
                  <a:close/>
                  <a:moveTo>
                    <a:pt x="2593023" y="284080"/>
                  </a:moveTo>
                  <a:lnTo>
                    <a:pt x="2593023" y="289096"/>
                  </a:lnTo>
                  <a:lnTo>
                    <a:pt x="2467391" y="289096"/>
                  </a:lnTo>
                  <a:lnTo>
                    <a:pt x="2467391" y="284080"/>
                  </a:lnTo>
                  <a:close/>
                  <a:moveTo>
                    <a:pt x="3052124" y="1245237"/>
                  </a:moveTo>
                  <a:lnTo>
                    <a:pt x="3052124" y="1403169"/>
                  </a:lnTo>
                  <a:lnTo>
                    <a:pt x="2449860" y="1403169"/>
                  </a:lnTo>
                  <a:lnTo>
                    <a:pt x="2449860" y="1245237"/>
                  </a:lnTo>
                  <a:close/>
                  <a:moveTo>
                    <a:pt x="2500535" y="1239320"/>
                  </a:moveTo>
                  <a:lnTo>
                    <a:pt x="2500535" y="1193738"/>
                  </a:lnTo>
                  <a:lnTo>
                    <a:pt x="3052124" y="1193738"/>
                  </a:lnTo>
                  <a:lnTo>
                    <a:pt x="3052124" y="1239368"/>
                  </a:lnTo>
                  <a:close/>
                  <a:moveTo>
                    <a:pt x="2202856" y="216872"/>
                  </a:moveTo>
                  <a:lnTo>
                    <a:pt x="2202856" y="165862"/>
                  </a:lnTo>
                  <a:lnTo>
                    <a:pt x="2433682" y="165862"/>
                  </a:lnTo>
                  <a:lnTo>
                    <a:pt x="2433682" y="216872"/>
                  </a:lnTo>
                  <a:close/>
                  <a:moveTo>
                    <a:pt x="2316423" y="1622563"/>
                  </a:moveTo>
                  <a:lnTo>
                    <a:pt x="2316423" y="1566691"/>
                  </a:lnTo>
                  <a:lnTo>
                    <a:pt x="2363414" y="1566691"/>
                  </a:lnTo>
                  <a:lnTo>
                    <a:pt x="2363414" y="1622563"/>
                  </a:lnTo>
                  <a:close/>
                  <a:moveTo>
                    <a:pt x="18442" y="1582639"/>
                  </a:moveTo>
                  <a:lnTo>
                    <a:pt x="18442" y="1574008"/>
                  </a:lnTo>
                  <a:lnTo>
                    <a:pt x="127454" y="1574008"/>
                  </a:lnTo>
                  <a:lnTo>
                    <a:pt x="127454" y="1582639"/>
                  </a:lnTo>
                  <a:close/>
                  <a:moveTo>
                    <a:pt x="694722" y="1565645"/>
                  </a:moveTo>
                  <a:lnTo>
                    <a:pt x="715188" y="1565645"/>
                  </a:lnTo>
                  <a:lnTo>
                    <a:pt x="715188" y="1568062"/>
                  </a:lnTo>
                  <a:lnTo>
                    <a:pt x="563308" y="1568062"/>
                  </a:lnTo>
                  <a:lnTo>
                    <a:pt x="563308" y="1565645"/>
                  </a:lnTo>
                  <a:lnTo>
                    <a:pt x="583802" y="1565645"/>
                  </a:lnTo>
                  <a:cubicBezTo>
                    <a:pt x="585434" y="1565645"/>
                    <a:pt x="586756" y="1564323"/>
                    <a:pt x="586756" y="1562692"/>
                  </a:cubicBezTo>
                  <a:lnTo>
                    <a:pt x="586756" y="1439247"/>
                  </a:lnTo>
                  <a:lnTo>
                    <a:pt x="603587" y="1439247"/>
                  </a:lnTo>
                  <a:cubicBezTo>
                    <a:pt x="605220" y="1439247"/>
                    <a:pt x="606545" y="1437926"/>
                    <a:pt x="606550" y="1436293"/>
                  </a:cubicBezTo>
                  <a:lnTo>
                    <a:pt x="606550" y="1403236"/>
                  </a:lnTo>
                  <a:lnTo>
                    <a:pt x="666240" y="1403236"/>
                  </a:lnTo>
                  <a:lnTo>
                    <a:pt x="666240" y="1436370"/>
                  </a:lnTo>
                  <a:cubicBezTo>
                    <a:pt x="666281" y="1437956"/>
                    <a:pt x="667568" y="1439227"/>
                    <a:pt x="669155" y="1439247"/>
                  </a:cubicBezTo>
                  <a:lnTo>
                    <a:pt x="691769" y="1439247"/>
                  </a:lnTo>
                  <a:lnTo>
                    <a:pt x="691769" y="1562653"/>
                  </a:lnTo>
                  <a:cubicBezTo>
                    <a:pt x="691748" y="1564285"/>
                    <a:pt x="693053" y="1565624"/>
                    <a:pt x="694684" y="1565645"/>
                  </a:cubicBezTo>
                  <a:cubicBezTo>
                    <a:pt x="694697" y="1565645"/>
                    <a:pt x="694710" y="1565645"/>
                    <a:pt x="694723" y="1565645"/>
                  </a:cubicBezTo>
                  <a:close/>
                  <a:moveTo>
                    <a:pt x="672109" y="1433368"/>
                  </a:moveTo>
                  <a:lnTo>
                    <a:pt x="672109" y="1417765"/>
                  </a:lnTo>
                  <a:lnTo>
                    <a:pt x="691759" y="1417765"/>
                  </a:lnTo>
                  <a:lnTo>
                    <a:pt x="691759" y="1433368"/>
                  </a:lnTo>
                  <a:close/>
                  <a:moveTo>
                    <a:pt x="306205" y="1417765"/>
                  </a:moveTo>
                  <a:lnTo>
                    <a:pt x="306205" y="1433368"/>
                  </a:lnTo>
                  <a:lnTo>
                    <a:pt x="292338" y="1433368"/>
                  </a:lnTo>
                  <a:lnTo>
                    <a:pt x="292338" y="1417765"/>
                  </a:lnTo>
                  <a:close/>
                  <a:moveTo>
                    <a:pt x="375811" y="1439247"/>
                  </a:moveTo>
                  <a:lnTo>
                    <a:pt x="398424" y="1439247"/>
                  </a:lnTo>
                  <a:lnTo>
                    <a:pt x="398424" y="1562653"/>
                  </a:lnTo>
                  <a:cubicBezTo>
                    <a:pt x="398430" y="1564286"/>
                    <a:pt x="399755" y="1565607"/>
                    <a:pt x="401388" y="1565607"/>
                  </a:cubicBezTo>
                  <a:lnTo>
                    <a:pt x="421834" y="1565607"/>
                  </a:lnTo>
                  <a:lnTo>
                    <a:pt x="421834" y="1568024"/>
                  </a:lnTo>
                  <a:lnTo>
                    <a:pt x="268928" y="1568024"/>
                  </a:lnTo>
                  <a:lnTo>
                    <a:pt x="268928" y="1565607"/>
                  </a:lnTo>
                  <a:lnTo>
                    <a:pt x="289384" y="1565607"/>
                  </a:lnTo>
                  <a:cubicBezTo>
                    <a:pt x="291017" y="1565607"/>
                    <a:pt x="292342" y="1564286"/>
                    <a:pt x="292347" y="1562653"/>
                  </a:cubicBezTo>
                  <a:lnTo>
                    <a:pt x="292347" y="1439247"/>
                  </a:lnTo>
                  <a:lnTo>
                    <a:pt x="309168" y="1439247"/>
                  </a:lnTo>
                  <a:cubicBezTo>
                    <a:pt x="310800" y="1439252"/>
                    <a:pt x="312126" y="1437934"/>
                    <a:pt x="312132" y="1436303"/>
                  </a:cubicBezTo>
                  <a:cubicBezTo>
                    <a:pt x="312132" y="1436299"/>
                    <a:pt x="312132" y="1436296"/>
                    <a:pt x="312132" y="1436293"/>
                  </a:cubicBezTo>
                  <a:lnTo>
                    <a:pt x="312132" y="1403236"/>
                  </a:lnTo>
                  <a:lnTo>
                    <a:pt x="372818" y="1403236"/>
                  </a:lnTo>
                  <a:lnTo>
                    <a:pt x="372818" y="1436370"/>
                  </a:lnTo>
                  <a:cubicBezTo>
                    <a:pt x="372860" y="1437986"/>
                    <a:pt x="374194" y="1439268"/>
                    <a:pt x="375811" y="1439247"/>
                  </a:cubicBezTo>
                  <a:close/>
                  <a:moveTo>
                    <a:pt x="378774" y="1433330"/>
                  </a:moveTo>
                  <a:lnTo>
                    <a:pt x="378774" y="1417765"/>
                  </a:lnTo>
                  <a:lnTo>
                    <a:pt x="398424" y="1417765"/>
                  </a:lnTo>
                  <a:lnTo>
                    <a:pt x="398424" y="1433368"/>
                  </a:lnTo>
                  <a:close/>
                  <a:moveTo>
                    <a:pt x="600576" y="1417726"/>
                  </a:moveTo>
                  <a:lnTo>
                    <a:pt x="600576" y="1433330"/>
                  </a:lnTo>
                  <a:lnTo>
                    <a:pt x="586680" y="1433330"/>
                  </a:lnTo>
                  <a:lnTo>
                    <a:pt x="586680" y="1417765"/>
                  </a:lnTo>
                  <a:close/>
                  <a:moveTo>
                    <a:pt x="580791" y="1475354"/>
                  </a:moveTo>
                  <a:lnTo>
                    <a:pt x="580791" y="1559690"/>
                  </a:lnTo>
                  <a:lnTo>
                    <a:pt x="555857" y="1559690"/>
                  </a:lnTo>
                  <a:lnTo>
                    <a:pt x="555857" y="1475354"/>
                  </a:lnTo>
                  <a:close/>
                  <a:moveTo>
                    <a:pt x="580791" y="1459156"/>
                  </a:moveTo>
                  <a:lnTo>
                    <a:pt x="580791" y="1469437"/>
                  </a:lnTo>
                  <a:lnTo>
                    <a:pt x="555857" y="1469437"/>
                  </a:lnTo>
                  <a:lnTo>
                    <a:pt x="555857" y="1459194"/>
                  </a:lnTo>
                  <a:close/>
                  <a:moveTo>
                    <a:pt x="429400" y="1475392"/>
                  </a:moveTo>
                  <a:lnTo>
                    <a:pt x="429400" y="1559728"/>
                  </a:lnTo>
                  <a:lnTo>
                    <a:pt x="404351" y="1559728"/>
                  </a:lnTo>
                  <a:lnTo>
                    <a:pt x="404351" y="1475392"/>
                  </a:lnTo>
                  <a:close/>
                  <a:moveTo>
                    <a:pt x="539563" y="1477118"/>
                  </a:moveTo>
                  <a:cubicBezTo>
                    <a:pt x="539558" y="1478933"/>
                    <a:pt x="538088" y="1480403"/>
                    <a:pt x="536274" y="1480408"/>
                  </a:cubicBezTo>
                  <a:lnTo>
                    <a:pt x="510275" y="1480408"/>
                  </a:lnTo>
                  <a:cubicBezTo>
                    <a:pt x="508458" y="1480408"/>
                    <a:pt x="506985" y="1478935"/>
                    <a:pt x="506985" y="1477118"/>
                  </a:cubicBezTo>
                  <a:cubicBezTo>
                    <a:pt x="506985" y="1475302"/>
                    <a:pt x="508458" y="1473829"/>
                    <a:pt x="510275" y="1473829"/>
                  </a:cubicBezTo>
                  <a:lnTo>
                    <a:pt x="536312" y="1473829"/>
                  </a:lnTo>
                  <a:cubicBezTo>
                    <a:pt x="538126" y="1473834"/>
                    <a:pt x="539596" y="1475304"/>
                    <a:pt x="539601" y="1477119"/>
                  </a:cubicBezTo>
                  <a:close/>
                  <a:moveTo>
                    <a:pt x="476268" y="1477118"/>
                  </a:moveTo>
                  <a:cubicBezTo>
                    <a:pt x="476262" y="1478933"/>
                    <a:pt x="474793" y="1480403"/>
                    <a:pt x="472978" y="1480408"/>
                  </a:cubicBezTo>
                  <a:lnTo>
                    <a:pt x="446979" y="1480408"/>
                  </a:lnTo>
                  <a:cubicBezTo>
                    <a:pt x="445163" y="1480408"/>
                    <a:pt x="443690" y="1478935"/>
                    <a:pt x="443690" y="1477118"/>
                  </a:cubicBezTo>
                  <a:cubicBezTo>
                    <a:pt x="443690" y="1475302"/>
                    <a:pt x="445163" y="1473829"/>
                    <a:pt x="446979" y="1473829"/>
                  </a:cubicBezTo>
                  <a:lnTo>
                    <a:pt x="473017" y="1473829"/>
                  </a:lnTo>
                  <a:cubicBezTo>
                    <a:pt x="474831" y="1473834"/>
                    <a:pt x="476301" y="1475304"/>
                    <a:pt x="476306" y="1477119"/>
                  </a:cubicBezTo>
                  <a:close/>
                  <a:moveTo>
                    <a:pt x="536274" y="1467912"/>
                  </a:moveTo>
                  <a:lnTo>
                    <a:pt x="510275" y="1467912"/>
                  </a:lnTo>
                  <a:cubicBezTo>
                    <a:pt x="506336" y="1467929"/>
                    <a:pt x="502841" y="1470438"/>
                    <a:pt x="501567" y="1474165"/>
                  </a:cubicBezTo>
                  <a:lnTo>
                    <a:pt x="481725" y="1474165"/>
                  </a:lnTo>
                  <a:cubicBezTo>
                    <a:pt x="480450" y="1470438"/>
                    <a:pt x="476955" y="1467929"/>
                    <a:pt x="473017" y="1467912"/>
                  </a:cubicBezTo>
                  <a:lnTo>
                    <a:pt x="446979" y="1467912"/>
                  </a:lnTo>
                  <a:cubicBezTo>
                    <a:pt x="443041" y="1467929"/>
                    <a:pt x="439546" y="1470438"/>
                    <a:pt x="438271" y="1474165"/>
                  </a:cubicBezTo>
                  <a:lnTo>
                    <a:pt x="435394" y="1474165"/>
                  </a:lnTo>
                  <a:lnTo>
                    <a:pt x="435394" y="1459194"/>
                  </a:lnTo>
                  <a:lnTo>
                    <a:pt x="549901" y="1459194"/>
                  </a:lnTo>
                  <a:lnTo>
                    <a:pt x="549901" y="1474165"/>
                  </a:lnTo>
                  <a:lnTo>
                    <a:pt x="545020" y="1474165"/>
                  </a:lnTo>
                  <a:cubicBezTo>
                    <a:pt x="543745" y="1470438"/>
                    <a:pt x="540250" y="1467929"/>
                    <a:pt x="536312" y="1467912"/>
                  </a:cubicBezTo>
                  <a:close/>
                  <a:moveTo>
                    <a:pt x="446941" y="1486325"/>
                  </a:moveTo>
                  <a:lnTo>
                    <a:pt x="472978" y="1486325"/>
                  </a:lnTo>
                  <a:cubicBezTo>
                    <a:pt x="476913" y="1486307"/>
                    <a:pt x="480406" y="1483802"/>
                    <a:pt x="481686" y="1480082"/>
                  </a:cubicBezTo>
                  <a:lnTo>
                    <a:pt x="501528" y="1480082"/>
                  </a:lnTo>
                  <a:cubicBezTo>
                    <a:pt x="502809" y="1483802"/>
                    <a:pt x="506301" y="1486307"/>
                    <a:pt x="510236" y="1486325"/>
                  </a:cubicBezTo>
                  <a:lnTo>
                    <a:pt x="536274" y="1486325"/>
                  </a:lnTo>
                  <a:cubicBezTo>
                    <a:pt x="540208" y="1486307"/>
                    <a:pt x="543701" y="1483802"/>
                    <a:pt x="544981" y="1480082"/>
                  </a:cubicBezTo>
                  <a:lnTo>
                    <a:pt x="549863" y="1480082"/>
                  </a:lnTo>
                  <a:lnTo>
                    <a:pt x="549863" y="1559728"/>
                  </a:lnTo>
                  <a:lnTo>
                    <a:pt x="435356" y="1559728"/>
                  </a:lnTo>
                  <a:lnTo>
                    <a:pt x="435356" y="1480082"/>
                  </a:lnTo>
                  <a:lnTo>
                    <a:pt x="438233" y="1480082"/>
                  </a:lnTo>
                  <a:cubicBezTo>
                    <a:pt x="439518" y="1483816"/>
                    <a:pt x="443031" y="1486323"/>
                    <a:pt x="446979" y="1486325"/>
                  </a:cubicBezTo>
                  <a:close/>
                  <a:moveTo>
                    <a:pt x="404313" y="1453277"/>
                  </a:moveTo>
                  <a:lnTo>
                    <a:pt x="404313" y="1449240"/>
                  </a:lnTo>
                  <a:lnTo>
                    <a:pt x="580772" y="1449240"/>
                  </a:lnTo>
                  <a:lnTo>
                    <a:pt x="580772" y="1453277"/>
                  </a:lnTo>
                  <a:close/>
                  <a:moveTo>
                    <a:pt x="404313" y="1469475"/>
                  </a:moveTo>
                  <a:lnTo>
                    <a:pt x="404313" y="1459194"/>
                  </a:lnTo>
                  <a:lnTo>
                    <a:pt x="429400" y="1459194"/>
                  </a:lnTo>
                  <a:lnTo>
                    <a:pt x="429400" y="1469475"/>
                  </a:lnTo>
                  <a:close/>
                  <a:moveTo>
                    <a:pt x="427713" y="1565645"/>
                  </a:moveTo>
                  <a:lnTo>
                    <a:pt x="557391" y="1565645"/>
                  </a:lnTo>
                  <a:lnTo>
                    <a:pt x="557391" y="1568062"/>
                  </a:lnTo>
                  <a:lnTo>
                    <a:pt x="427751" y="1568062"/>
                  </a:lnTo>
                  <a:close/>
                  <a:moveTo>
                    <a:pt x="580791" y="1439247"/>
                  </a:moveTo>
                  <a:lnTo>
                    <a:pt x="580791" y="1443284"/>
                  </a:lnTo>
                  <a:lnTo>
                    <a:pt x="404332" y="1443284"/>
                  </a:lnTo>
                  <a:lnTo>
                    <a:pt x="404332" y="1439247"/>
                  </a:lnTo>
                  <a:close/>
                  <a:moveTo>
                    <a:pt x="580791" y="1432534"/>
                  </a:moveTo>
                  <a:lnTo>
                    <a:pt x="580791" y="1433320"/>
                  </a:lnTo>
                  <a:lnTo>
                    <a:pt x="404332" y="1433320"/>
                  </a:lnTo>
                  <a:lnTo>
                    <a:pt x="404332" y="1432534"/>
                  </a:lnTo>
                  <a:close/>
                  <a:moveTo>
                    <a:pt x="580791" y="1425130"/>
                  </a:moveTo>
                  <a:lnTo>
                    <a:pt x="580791" y="1426616"/>
                  </a:lnTo>
                  <a:lnTo>
                    <a:pt x="404332" y="1426616"/>
                  </a:lnTo>
                  <a:lnTo>
                    <a:pt x="404332" y="1425130"/>
                  </a:lnTo>
                  <a:close/>
                  <a:moveTo>
                    <a:pt x="580791" y="1417717"/>
                  </a:moveTo>
                  <a:lnTo>
                    <a:pt x="580791" y="1419203"/>
                  </a:lnTo>
                  <a:lnTo>
                    <a:pt x="404332" y="1419203"/>
                  </a:lnTo>
                  <a:lnTo>
                    <a:pt x="404332" y="1417717"/>
                  </a:lnTo>
                  <a:close/>
                  <a:moveTo>
                    <a:pt x="600576" y="1411800"/>
                  </a:moveTo>
                  <a:lnTo>
                    <a:pt x="378774" y="1411800"/>
                  </a:lnTo>
                  <a:lnTo>
                    <a:pt x="378774" y="1403226"/>
                  </a:lnTo>
                  <a:lnTo>
                    <a:pt x="600576" y="1403226"/>
                  </a:lnTo>
                  <a:close/>
                  <a:moveTo>
                    <a:pt x="286420" y="1475344"/>
                  </a:moveTo>
                  <a:lnTo>
                    <a:pt x="286420" y="1559680"/>
                  </a:lnTo>
                  <a:lnTo>
                    <a:pt x="261438" y="1559680"/>
                  </a:lnTo>
                  <a:lnTo>
                    <a:pt x="261438" y="1475344"/>
                  </a:lnTo>
                  <a:close/>
                  <a:moveTo>
                    <a:pt x="109961" y="1419203"/>
                  </a:moveTo>
                  <a:lnTo>
                    <a:pt x="109961" y="1417717"/>
                  </a:lnTo>
                  <a:lnTo>
                    <a:pt x="286420" y="1417717"/>
                  </a:lnTo>
                  <a:lnTo>
                    <a:pt x="286420" y="1419203"/>
                  </a:lnTo>
                  <a:close/>
                  <a:moveTo>
                    <a:pt x="109961" y="1426616"/>
                  </a:moveTo>
                  <a:lnTo>
                    <a:pt x="109961" y="1425130"/>
                  </a:lnTo>
                  <a:lnTo>
                    <a:pt x="286420" y="1425130"/>
                  </a:lnTo>
                  <a:lnTo>
                    <a:pt x="286420" y="1426616"/>
                  </a:lnTo>
                  <a:close/>
                  <a:moveTo>
                    <a:pt x="109961" y="1433330"/>
                  </a:moveTo>
                  <a:lnTo>
                    <a:pt x="109961" y="1432543"/>
                  </a:lnTo>
                  <a:lnTo>
                    <a:pt x="286420" y="1432543"/>
                  </a:lnTo>
                  <a:lnTo>
                    <a:pt x="286420" y="1433330"/>
                  </a:lnTo>
                  <a:close/>
                  <a:moveTo>
                    <a:pt x="109961" y="1443284"/>
                  </a:moveTo>
                  <a:lnTo>
                    <a:pt x="109961" y="1439247"/>
                  </a:lnTo>
                  <a:lnTo>
                    <a:pt x="286420" y="1439247"/>
                  </a:lnTo>
                  <a:lnTo>
                    <a:pt x="286420" y="1443284"/>
                  </a:lnTo>
                  <a:close/>
                  <a:moveTo>
                    <a:pt x="245183" y="1477080"/>
                  </a:moveTo>
                  <a:cubicBezTo>
                    <a:pt x="245177" y="1478895"/>
                    <a:pt x="243708" y="1480364"/>
                    <a:pt x="241893" y="1480369"/>
                  </a:cubicBezTo>
                  <a:lnTo>
                    <a:pt x="215894" y="1480369"/>
                  </a:lnTo>
                  <a:cubicBezTo>
                    <a:pt x="214078" y="1480369"/>
                    <a:pt x="212605" y="1478897"/>
                    <a:pt x="212605" y="1477080"/>
                  </a:cubicBezTo>
                  <a:cubicBezTo>
                    <a:pt x="212605" y="1475263"/>
                    <a:pt x="214078" y="1473791"/>
                    <a:pt x="215894" y="1473791"/>
                  </a:cubicBezTo>
                  <a:lnTo>
                    <a:pt x="241932" y="1473791"/>
                  </a:lnTo>
                  <a:cubicBezTo>
                    <a:pt x="243753" y="1473769"/>
                    <a:pt x="245248" y="1475229"/>
                    <a:pt x="245269" y="1477051"/>
                  </a:cubicBezTo>
                  <a:cubicBezTo>
                    <a:pt x="245269" y="1477073"/>
                    <a:pt x="245269" y="1477096"/>
                    <a:pt x="245269" y="1477118"/>
                  </a:cubicBezTo>
                  <a:close/>
                  <a:moveTo>
                    <a:pt x="181887" y="1477080"/>
                  </a:moveTo>
                  <a:cubicBezTo>
                    <a:pt x="181882" y="1478895"/>
                    <a:pt x="180413" y="1480364"/>
                    <a:pt x="178598" y="1480369"/>
                  </a:cubicBezTo>
                  <a:lnTo>
                    <a:pt x="152599" y="1480369"/>
                  </a:lnTo>
                  <a:cubicBezTo>
                    <a:pt x="150782" y="1480369"/>
                    <a:pt x="149310" y="1478897"/>
                    <a:pt x="149310" y="1477080"/>
                  </a:cubicBezTo>
                  <a:cubicBezTo>
                    <a:pt x="149310" y="1475263"/>
                    <a:pt x="150782" y="1473791"/>
                    <a:pt x="152599" y="1473791"/>
                  </a:cubicBezTo>
                  <a:lnTo>
                    <a:pt x="178636" y="1473791"/>
                  </a:lnTo>
                  <a:cubicBezTo>
                    <a:pt x="180458" y="1473769"/>
                    <a:pt x="181952" y="1475229"/>
                    <a:pt x="181974" y="1477051"/>
                  </a:cubicBezTo>
                  <a:cubicBezTo>
                    <a:pt x="181974" y="1477073"/>
                    <a:pt x="181974" y="1477096"/>
                    <a:pt x="181974" y="1477118"/>
                  </a:cubicBezTo>
                  <a:close/>
                  <a:moveTo>
                    <a:pt x="241893" y="1467873"/>
                  </a:moveTo>
                  <a:lnTo>
                    <a:pt x="215894" y="1467873"/>
                  </a:lnTo>
                  <a:cubicBezTo>
                    <a:pt x="211956" y="1467890"/>
                    <a:pt x="208461" y="1470400"/>
                    <a:pt x="207186" y="1474126"/>
                  </a:cubicBezTo>
                  <a:lnTo>
                    <a:pt x="187344" y="1474126"/>
                  </a:lnTo>
                  <a:cubicBezTo>
                    <a:pt x="186070" y="1470400"/>
                    <a:pt x="182575" y="1467890"/>
                    <a:pt x="178636" y="1467873"/>
                  </a:cubicBezTo>
                  <a:lnTo>
                    <a:pt x="152599" y="1467873"/>
                  </a:lnTo>
                  <a:cubicBezTo>
                    <a:pt x="148661" y="1467890"/>
                    <a:pt x="145166" y="1470400"/>
                    <a:pt x="143891" y="1474126"/>
                  </a:cubicBezTo>
                  <a:lnTo>
                    <a:pt x="141014" y="1474126"/>
                  </a:lnTo>
                  <a:lnTo>
                    <a:pt x="141014" y="1459194"/>
                  </a:lnTo>
                  <a:lnTo>
                    <a:pt x="255521" y="1459194"/>
                  </a:lnTo>
                  <a:lnTo>
                    <a:pt x="255521" y="1474165"/>
                  </a:lnTo>
                  <a:lnTo>
                    <a:pt x="250639" y="1474165"/>
                  </a:lnTo>
                  <a:cubicBezTo>
                    <a:pt x="249365" y="1470438"/>
                    <a:pt x="245870" y="1467929"/>
                    <a:pt x="241932" y="1467912"/>
                  </a:cubicBezTo>
                  <a:close/>
                  <a:moveTo>
                    <a:pt x="152561" y="1486287"/>
                  </a:moveTo>
                  <a:lnTo>
                    <a:pt x="178598" y="1486287"/>
                  </a:lnTo>
                  <a:cubicBezTo>
                    <a:pt x="182533" y="1486268"/>
                    <a:pt x="186026" y="1483764"/>
                    <a:pt x="187306" y="1480043"/>
                  </a:cubicBezTo>
                  <a:lnTo>
                    <a:pt x="207148" y="1480043"/>
                  </a:lnTo>
                  <a:cubicBezTo>
                    <a:pt x="208428" y="1483764"/>
                    <a:pt x="211921" y="1486268"/>
                    <a:pt x="215856" y="1486287"/>
                  </a:cubicBezTo>
                  <a:lnTo>
                    <a:pt x="241893" y="1486287"/>
                  </a:lnTo>
                  <a:cubicBezTo>
                    <a:pt x="245828" y="1486268"/>
                    <a:pt x="249321" y="1483764"/>
                    <a:pt x="250601" y="1480043"/>
                  </a:cubicBezTo>
                  <a:lnTo>
                    <a:pt x="255483" y="1480043"/>
                  </a:lnTo>
                  <a:lnTo>
                    <a:pt x="255483" y="1559690"/>
                  </a:lnTo>
                  <a:lnTo>
                    <a:pt x="140985" y="1559690"/>
                  </a:lnTo>
                  <a:lnTo>
                    <a:pt x="140985" y="1480043"/>
                  </a:lnTo>
                  <a:lnTo>
                    <a:pt x="143862" y="1480043"/>
                  </a:lnTo>
                  <a:cubicBezTo>
                    <a:pt x="145133" y="1483789"/>
                    <a:pt x="148644" y="1486313"/>
                    <a:pt x="152599" y="1486325"/>
                  </a:cubicBezTo>
                  <a:close/>
                  <a:moveTo>
                    <a:pt x="109932" y="1453239"/>
                  </a:moveTo>
                  <a:lnTo>
                    <a:pt x="109932" y="1449201"/>
                  </a:lnTo>
                  <a:lnTo>
                    <a:pt x="286392" y="1449201"/>
                  </a:lnTo>
                  <a:lnTo>
                    <a:pt x="286392" y="1453239"/>
                  </a:lnTo>
                  <a:close/>
                  <a:moveTo>
                    <a:pt x="135020" y="1459156"/>
                  </a:moveTo>
                  <a:lnTo>
                    <a:pt x="135020" y="1469437"/>
                  </a:lnTo>
                  <a:lnTo>
                    <a:pt x="109971" y="1469437"/>
                  </a:lnTo>
                  <a:lnTo>
                    <a:pt x="109971" y="1459194"/>
                  </a:lnTo>
                  <a:close/>
                  <a:moveTo>
                    <a:pt x="133332" y="1565607"/>
                  </a:moveTo>
                  <a:lnTo>
                    <a:pt x="263011" y="1565607"/>
                  </a:lnTo>
                  <a:lnTo>
                    <a:pt x="263011" y="1568024"/>
                  </a:lnTo>
                  <a:lnTo>
                    <a:pt x="133371" y="1568024"/>
                  </a:lnTo>
                  <a:close/>
                  <a:moveTo>
                    <a:pt x="286382" y="1459156"/>
                  </a:moveTo>
                  <a:lnTo>
                    <a:pt x="286382" y="1469437"/>
                  </a:lnTo>
                  <a:lnTo>
                    <a:pt x="261438" y="1469437"/>
                  </a:lnTo>
                  <a:lnTo>
                    <a:pt x="261438" y="1459194"/>
                  </a:lnTo>
                  <a:close/>
                  <a:moveTo>
                    <a:pt x="306167" y="1411809"/>
                  </a:moveTo>
                  <a:lnTo>
                    <a:pt x="84394" y="1411809"/>
                  </a:lnTo>
                  <a:lnTo>
                    <a:pt x="84394" y="1403236"/>
                  </a:lnTo>
                  <a:lnTo>
                    <a:pt x="306205" y="1403236"/>
                  </a:lnTo>
                  <a:close/>
                  <a:moveTo>
                    <a:pt x="109932" y="1475354"/>
                  </a:moveTo>
                  <a:lnTo>
                    <a:pt x="135020" y="1475354"/>
                  </a:lnTo>
                  <a:lnTo>
                    <a:pt x="135020" y="1559690"/>
                  </a:lnTo>
                  <a:lnTo>
                    <a:pt x="109971" y="1559690"/>
                  </a:lnTo>
                  <a:close/>
                  <a:moveTo>
                    <a:pt x="262972" y="1573941"/>
                  </a:moveTo>
                  <a:lnTo>
                    <a:pt x="262972" y="1609856"/>
                  </a:lnTo>
                  <a:lnTo>
                    <a:pt x="133371" y="1609856"/>
                  </a:lnTo>
                  <a:lnTo>
                    <a:pt x="133371" y="1573941"/>
                  </a:lnTo>
                  <a:close/>
                  <a:moveTo>
                    <a:pt x="421795" y="1573941"/>
                  </a:moveTo>
                  <a:lnTo>
                    <a:pt x="421795" y="1582572"/>
                  </a:lnTo>
                  <a:lnTo>
                    <a:pt x="268928" y="1582572"/>
                  </a:lnTo>
                  <a:lnTo>
                    <a:pt x="268928" y="1573941"/>
                  </a:lnTo>
                  <a:close/>
                  <a:moveTo>
                    <a:pt x="557353" y="1573941"/>
                  </a:moveTo>
                  <a:lnTo>
                    <a:pt x="557353" y="1609856"/>
                  </a:lnTo>
                  <a:lnTo>
                    <a:pt x="427751" y="1609856"/>
                  </a:lnTo>
                  <a:lnTo>
                    <a:pt x="427751" y="1573941"/>
                  </a:lnTo>
                  <a:close/>
                  <a:moveTo>
                    <a:pt x="715121" y="1573941"/>
                  </a:moveTo>
                  <a:lnTo>
                    <a:pt x="715121" y="1582572"/>
                  </a:lnTo>
                  <a:lnTo>
                    <a:pt x="563308" y="1582572"/>
                  </a:lnTo>
                  <a:lnTo>
                    <a:pt x="563308" y="1573941"/>
                  </a:lnTo>
                  <a:close/>
                  <a:moveTo>
                    <a:pt x="378774" y="1397357"/>
                  </a:moveTo>
                  <a:lnTo>
                    <a:pt x="378774" y="1386501"/>
                  </a:lnTo>
                  <a:lnTo>
                    <a:pt x="600576" y="1386501"/>
                  </a:lnTo>
                  <a:lnTo>
                    <a:pt x="600576" y="1397328"/>
                  </a:lnTo>
                  <a:close/>
                  <a:moveTo>
                    <a:pt x="84355" y="1397357"/>
                  </a:moveTo>
                  <a:lnTo>
                    <a:pt x="84355" y="1386501"/>
                  </a:lnTo>
                  <a:lnTo>
                    <a:pt x="306205" y="1386501"/>
                  </a:lnTo>
                  <a:lnTo>
                    <a:pt x="306205" y="1397328"/>
                  </a:lnTo>
                  <a:close/>
                  <a:moveTo>
                    <a:pt x="84355" y="1433368"/>
                  </a:moveTo>
                  <a:lnTo>
                    <a:pt x="84355" y="1417765"/>
                  </a:lnTo>
                  <a:lnTo>
                    <a:pt x="104015" y="1417765"/>
                  </a:lnTo>
                  <a:lnTo>
                    <a:pt x="104015" y="1433368"/>
                  </a:lnTo>
                  <a:close/>
                  <a:moveTo>
                    <a:pt x="697638" y="1469475"/>
                  </a:moveTo>
                  <a:lnTo>
                    <a:pt x="697638" y="1459194"/>
                  </a:lnTo>
                  <a:lnTo>
                    <a:pt x="722735" y="1459194"/>
                  </a:lnTo>
                  <a:lnTo>
                    <a:pt x="722735" y="1469475"/>
                  </a:lnTo>
                  <a:close/>
                  <a:moveTo>
                    <a:pt x="721048" y="1565645"/>
                  </a:moveTo>
                  <a:lnTo>
                    <a:pt x="765824" y="1565645"/>
                  </a:lnTo>
                  <a:lnTo>
                    <a:pt x="765824" y="1568062"/>
                  </a:lnTo>
                  <a:lnTo>
                    <a:pt x="721086" y="1568062"/>
                  </a:lnTo>
                  <a:close/>
                  <a:moveTo>
                    <a:pt x="765786" y="1449240"/>
                  </a:moveTo>
                  <a:lnTo>
                    <a:pt x="765786" y="1453277"/>
                  </a:lnTo>
                  <a:lnTo>
                    <a:pt x="697676" y="1453277"/>
                  </a:lnTo>
                  <a:lnTo>
                    <a:pt x="697676" y="1449240"/>
                  </a:lnTo>
                  <a:close/>
                  <a:moveTo>
                    <a:pt x="722735" y="1475392"/>
                  </a:moveTo>
                  <a:lnTo>
                    <a:pt x="722735" y="1559728"/>
                  </a:lnTo>
                  <a:lnTo>
                    <a:pt x="697676" y="1559728"/>
                  </a:lnTo>
                  <a:lnTo>
                    <a:pt x="697676" y="1475392"/>
                  </a:lnTo>
                  <a:close/>
                  <a:moveTo>
                    <a:pt x="765786" y="1573979"/>
                  </a:moveTo>
                  <a:lnTo>
                    <a:pt x="765786" y="1609885"/>
                  </a:lnTo>
                  <a:lnTo>
                    <a:pt x="721086" y="1609885"/>
                  </a:lnTo>
                  <a:lnTo>
                    <a:pt x="721086" y="1573979"/>
                  </a:lnTo>
                  <a:close/>
                  <a:moveTo>
                    <a:pt x="740276" y="1486325"/>
                  </a:moveTo>
                  <a:lnTo>
                    <a:pt x="765786" y="1486325"/>
                  </a:lnTo>
                  <a:lnTo>
                    <a:pt x="765786" y="1559728"/>
                  </a:lnTo>
                  <a:lnTo>
                    <a:pt x="728691" y="1559728"/>
                  </a:lnTo>
                  <a:lnTo>
                    <a:pt x="728691" y="1480082"/>
                  </a:lnTo>
                  <a:lnTo>
                    <a:pt x="731568" y="1480082"/>
                  </a:lnTo>
                  <a:cubicBezTo>
                    <a:pt x="732853" y="1483816"/>
                    <a:pt x="736365" y="1486323"/>
                    <a:pt x="740314" y="1486325"/>
                  </a:cubicBezTo>
                  <a:close/>
                  <a:moveTo>
                    <a:pt x="765786" y="1480408"/>
                  </a:moveTo>
                  <a:lnTo>
                    <a:pt x="740314" y="1480408"/>
                  </a:lnTo>
                  <a:cubicBezTo>
                    <a:pt x="738498" y="1480408"/>
                    <a:pt x="737025" y="1478935"/>
                    <a:pt x="737025" y="1477118"/>
                  </a:cubicBezTo>
                  <a:cubicBezTo>
                    <a:pt x="737025" y="1475302"/>
                    <a:pt x="738498" y="1473829"/>
                    <a:pt x="740314" y="1473829"/>
                  </a:cubicBezTo>
                  <a:lnTo>
                    <a:pt x="765824" y="1473829"/>
                  </a:lnTo>
                  <a:close/>
                  <a:moveTo>
                    <a:pt x="765786" y="1467941"/>
                  </a:moveTo>
                  <a:lnTo>
                    <a:pt x="740314" y="1467941"/>
                  </a:lnTo>
                  <a:cubicBezTo>
                    <a:pt x="736367" y="1467936"/>
                    <a:pt x="732858" y="1470453"/>
                    <a:pt x="731597" y="1474193"/>
                  </a:cubicBezTo>
                  <a:lnTo>
                    <a:pt x="728720" y="1474193"/>
                  </a:lnTo>
                  <a:lnTo>
                    <a:pt x="728720" y="1459194"/>
                  </a:lnTo>
                  <a:lnTo>
                    <a:pt x="765824" y="1459194"/>
                  </a:lnTo>
                  <a:close/>
                  <a:moveTo>
                    <a:pt x="765786" y="1439314"/>
                  </a:moveTo>
                  <a:lnTo>
                    <a:pt x="765786" y="1443351"/>
                  </a:lnTo>
                  <a:lnTo>
                    <a:pt x="697676" y="1443351"/>
                  </a:lnTo>
                  <a:lnTo>
                    <a:pt x="697676" y="1439247"/>
                  </a:lnTo>
                  <a:close/>
                  <a:moveTo>
                    <a:pt x="765786" y="1432601"/>
                  </a:moveTo>
                  <a:lnTo>
                    <a:pt x="765786" y="1433387"/>
                  </a:lnTo>
                  <a:lnTo>
                    <a:pt x="697676" y="1433387"/>
                  </a:lnTo>
                  <a:lnTo>
                    <a:pt x="697676" y="1432601"/>
                  </a:lnTo>
                  <a:close/>
                  <a:moveTo>
                    <a:pt x="765786" y="1425197"/>
                  </a:moveTo>
                  <a:lnTo>
                    <a:pt x="765786" y="1426684"/>
                  </a:lnTo>
                  <a:lnTo>
                    <a:pt x="697676" y="1426684"/>
                  </a:lnTo>
                  <a:lnTo>
                    <a:pt x="697676" y="1425197"/>
                  </a:lnTo>
                  <a:close/>
                  <a:moveTo>
                    <a:pt x="765786" y="1417784"/>
                  </a:moveTo>
                  <a:lnTo>
                    <a:pt x="765786" y="1419270"/>
                  </a:lnTo>
                  <a:lnTo>
                    <a:pt x="697676" y="1419270"/>
                  </a:lnTo>
                  <a:lnTo>
                    <a:pt x="697676" y="1417784"/>
                  </a:lnTo>
                  <a:close/>
                  <a:moveTo>
                    <a:pt x="765786" y="1411867"/>
                  </a:moveTo>
                  <a:lnTo>
                    <a:pt x="672109" y="1411867"/>
                  </a:lnTo>
                  <a:lnTo>
                    <a:pt x="672109" y="1403293"/>
                  </a:lnTo>
                  <a:lnTo>
                    <a:pt x="765824" y="1403293"/>
                  </a:lnTo>
                  <a:close/>
                  <a:moveTo>
                    <a:pt x="18404" y="1403293"/>
                  </a:moveTo>
                  <a:lnTo>
                    <a:pt x="78438" y="1403293"/>
                  </a:lnTo>
                  <a:lnTo>
                    <a:pt x="78438" y="1436370"/>
                  </a:lnTo>
                  <a:cubicBezTo>
                    <a:pt x="78443" y="1438003"/>
                    <a:pt x="79769" y="1439323"/>
                    <a:pt x="81401" y="1439323"/>
                  </a:cubicBezTo>
                  <a:lnTo>
                    <a:pt x="104015" y="1439323"/>
                  </a:lnTo>
                  <a:lnTo>
                    <a:pt x="104015" y="1562730"/>
                  </a:lnTo>
                  <a:cubicBezTo>
                    <a:pt x="104015" y="1564361"/>
                    <a:pt x="105338" y="1565684"/>
                    <a:pt x="106969" y="1565684"/>
                  </a:cubicBezTo>
                  <a:lnTo>
                    <a:pt x="127415" y="1565684"/>
                  </a:lnTo>
                  <a:lnTo>
                    <a:pt x="127415" y="1568100"/>
                  </a:lnTo>
                  <a:lnTo>
                    <a:pt x="18442" y="1568100"/>
                  </a:lnTo>
                  <a:close/>
                  <a:moveTo>
                    <a:pt x="18404" y="1588585"/>
                  </a:moveTo>
                  <a:lnTo>
                    <a:pt x="127454" y="1588585"/>
                  </a:lnTo>
                  <a:lnTo>
                    <a:pt x="127454" y="1612829"/>
                  </a:lnTo>
                  <a:cubicBezTo>
                    <a:pt x="127454" y="1614466"/>
                    <a:pt x="128780" y="1615792"/>
                    <a:pt x="130417" y="1615792"/>
                  </a:cubicBezTo>
                  <a:lnTo>
                    <a:pt x="265974" y="1615792"/>
                  </a:lnTo>
                  <a:cubicBezTo>
                    <a:pt x="267606" y="1615792"/>
                    <a:pt x="268928" y="1614470"/>
                    <a:pt x="268928" y="1612839"/>
                  </a:cubicBezTo>
                  <a:cubicBezTo>
                    <a:pt x="268928" y="1612836"/>
                    <a:pt x="268928" y="1612832"/>
                    <a:pt x="268928" y="1612829"/>
                  </a:cubicBezTo>
                  <a:lnTo>
                    <a:pt x="268928" y="1588566"/>
                  </a:lnTo>
                  <a:lnTo>
                    <a:pt x="421834" y="1588566"/>
                  </a:lnTo>
                  <a:lnTo>
                    <a:pt x="421834" y="1612829"/>
                  </a:lnTo>
                  <a:cubicBezTo>
                    <a:pt x="421829" y="1614460"/>
                    <a:pt x="423147" y="1615787"/>
                    <a:pt x="424778" y="1615792"/>
                  </a:cubicBezTo>
                  <a:cubicBezTo>
                    <a:pt x="424781" y="1615792"/>
                    <a:pt x="424784" y="1615792"/>
                    <a:pt x="424788" y="1615792"/>
                  </a:cubicBezTo>
                  <a:lnTo>
                    <a:pt x="560345" y="1615792"/>
                  </a:lnTo>
                  <a:cubicBezTo>
                    <a:pt x="561981" y="1615792"/>
                    <a:pt x="563308" y="1614466"/>
                    <a:pt x="563308" y="1612829"/>
                  </a:cubicBezTo>
                  <a:lnTo>
                    <a:pt x="563308" y="1588566"/>
                  </a:lnTo>
                  <a:lnTo>
                    <a:pt x="715188" y="1588566"/>
                  </a:lnTo>
                  <a:lnTo>
                    <a:pt x="715188" y="1612829"/>
                  </a:lnTo>
                  <a:cubicBezTo>
                    <a:pt x="715193" y="1614463"/>
                    <a:pt x="716517" y="1615787"/>
                    <a:pt x="718151" y="1615792"/>
                  </a:cubicBezTo>
                  <a:lnTo>
                    <a:pt x="765824" y="1615792"/>
                  </a:lnTo>
                  <a:lnTo>
                    <a:pt x="765824" y="1622506"/>
                  </a:lnTo>
                  <a:lnTo>
                    <a:pt x="18442" y="1622506"/>
                  </a:lnTo>
                  <a:close/>
                  <a:moveTo>
                    <a:pt x="672070" y="1397376"/>
                  </a:moveTo>
                  <a:lnTo>
                    <a:pt x="672070" y="1386501"/>
                  </a:lnTo>
                  <a:lnTo>
                    <a:pt x="765824" y="1386501"/>
                  </a:lnTo>
                  <a:lnTo>
                    <a:pt x="765824" y="1397338"/>
                  </a:lnTo>
                  <a:close/>
                  <a:moveTo>
                    <a:pt x="666153" y="1383585"/>
                  </a:moveTo>
                  <a:lnTo>
                    <a:pt x="666153" y="1397376"/>
                  </a:lnTo>
                  <a:lnTo>
                    <a:pt x="606502" y="1397376"/>
                  </a:lnTo>
                  <a:lnTo>
                    <a:pt x="606502" y="1383585"/>
                  </a:lnTo>
                  <a:cubicBezTo>
                    <a:pt x="606497" y="1381951"/>
                    <a:pt x="605173" y="1380627"/>
                    <a:pt x="603539" y="1380622"/>
                  </a:cubicBezTo>
                  <a:lnTo>
                    <a:pt x="375811" y="1380622"/>
                  </a:lnTo>
                  <a:cubicBezTo>
                    <a:pt x="374178" y="1380627"/>
                    <a:pt x="372857" y="1381952"/>
                    <a:pt x="372857" y="1383585"/>
                  </a:cubicBezTo>
                  <a:lnTo>
                    <a:pt x="372857" y="1397376"/>
                  </a:lnTo>
                  <a:lnTo>
                    <a:pt x="312122" y="1397376"/>
                  </a:lnTo>
                  <a:lnTo>
                    <a:pt x="312122" y="1383585"/>
                  </a:lnTo>
                  <a:cubicBezTo>
                    <a:pt x="312122" y="1381949"/>
                    <a:pt x="310795" y="1380622"/>
                    <a:pt x="309159" y="1380622"/>
                  </a:cubicBezTo>
                  <a:lnTo>
                    <a:pt x="81440" y="1380622"/>
                  </a:lnTo>
                  <a:cubicBezTo>
                    <a:pt x="79805" y="1380627"/>
                    <a:pt x="78482" y="1381951"/>
                    <a:pt x="78476" y="1383585"/>
                  </a:cubicBezTo>
                  <a:lnTo>
                    <a:pt x="78476" y="1397376"/>
                  </a:lnTo>
                  <a:lnTo>
                    <a:pt x="18442" y="1397376"/>
                  </a:lnTo>
                  <a:lnTo>
                    <a:pt x="18442" y="1374034"/>
                  </a:lnTo>
                  <a:lnTo>
                    <a:pt x="765824" y="1374034"/>
                  </a:lnTo>
                  <a:lnTo>
                    <a:pt x="765824" y="1380612"/>
                  </a:lnTo>
                  <a:lnTo>
                    <a:pt x="669155" y="1380612"/>
                  </a:lnTo>
                  <a:cubicBezTo>
                    <a:pt x="667522" y="1380612"/>
                    <a:pt x="666197" y="1381933"/>
                    <a:pt x="666192" y="1383566"/>
                  </a:cubicBezTo>
                  <a:close/>
                  <a:moveTo>
                    <a:pt x="6636" y="1364884"/>
                  </a:moveTo>
                  <a:lnTo>
                    <a:pt x="765824" y="1364884"/>
                  </a:lnTo>
                  <a:lnTo>
                    <a:pt x="765824" y="1368107"/>
                  </a:lnTo>
                  <a:lnTo>
                    <a:pt x="6636" y="1368107"/>
                  </a:lnTo>
                  <a:close/>
                  <a:moveTo>
                    <a:pt x="765824" y="1355745"/>
                  </a:moveTo>
                  <a:lnTo>
                    <a:pt x="765824" y="1358967"/>
                  </a:lnTo>
                  <a:lnTo>
                    <a:pt x="6636" y="1358967"/>
                  </a:lnTo>
                  <a:lnTo>
                    <a:pt x="6636" y="1355745"/>
                  </a:lnTo>
                  <a:close/>
                  <a:moveTo>
                    <a:pt x="18097" y="1259268"/>
                  </a:moveTo>
                  <a:lnTo>
                    <a:pt x="18097" y="1239330"/>
                  </a:lnTo>
                  <a:lnTo>
                    <a:pt x="618327" y="1239330"/>
                  </a:lnTo>
                  <a:lnTo>
                    <a:pt x="618327" y="1259268"/>
                  </a:lnTo>
                  <a:close/>
                  <a:moveTo>
                    <a:pt x="18097" y="1324251"/>
                  </a:moveTo>
                  <a:lnTo>
                    <a:pt x="18097" y="1265185"/>
                  </a:lnTo>
                  <a:lnTo>
                    <a:pt x="618327" y="1265185"/>
                  </a:lnTo>
                  <a:lnTo>
                    <a:pt x="618327" y="1324251"/>
                  </a:lnTo>
                  <a:close/>
                  <a:moveTo>
                    <a:pt x="18097" y="1340688"/>
                  </a:moveTo>
                  <a:lnTo>
                    <a:pt x="18097" y="1330139"/>
                  </a:lnTo>
                  <a:lnTo>
                    <a:pt x="618327" y="1330139"/>
                  </a:lnTo>
                  <a:lnTo>
                    <a:pt x="618327" y="1340688"/>
                  </a:lnTo>
                  <a:close/>
                  <a:moveTo>
                    <a:pt x="624196" y="1246264"/>
                  </a:moveTo>
                  <a:lnTo>
                    <a:pt x="624196" y="1239330"/>
                  </a:lnTo>
                  <a:lnTo>
                    <a:pt x="666182" y="1239330"/>
                  </a:lnTo>
                  <a:lnTo>
                    <a:pt x="666182" y="1246264"/>
                  </a:lnTo>
                  <a:close/>
                  <a:moveTo>
                    <a:pt x="624196" y="1259268"/>
                  </a:moveTo>
                  <a:lnTo>
                    <a:pt x="624196" y="1252181"/>
                  </a:lnTo>
                  <a:lnTo>
                    <a:pt x="666182" y="1252181"/>
                  </a:lnTo>
                  <a:lnTo>
                    <a:pt x="666182" y="1259268"/>
                  </a:lnTo>
                  <a:close/>
                  <a:moveTo>
                    <a:pt x="624196" y="1272263"/>
                  </a:moveTo>
                  <a:lnTo>
                    <a:pt x="624196" y="1265185"/>
                  </a:lnTo>
                  <a:lnTo>
                    <a:pt x="666182" y="1265185"/>
                  </a:lnTo>
                  <a:lnTo>
                    <a:pt x="666182" y="1272263"/>
                  </a:lnTo>
                  <a:close/>
                  <a:moveTo>
                    <a:pt x="624196" y="1285257"/>
                  </a:moveTo>
                  <a:lnTo>
                    <a:pt x="624196" y="1278180"/>
                  </a:lnTo>
                  <a:lnTo>
                    <a:pt x="666182" y="1278180"/>
                  </a:lnTo>
                  <a:lnTo>
                    <a:pt x="666182" y="1285257"/>
                  </a:lnTo>
                  <a:close/>
                  <a:moveTo>
                    <a:pt x="624196" y="1298252"/>
                  </a:moveTo>
                  <a:lnTo>
                    <a:pt x="624196" y="1291174"/>
                  </a:lnTo>
                  <a:lnTo>
                    <a:pt x="666182" y="1291174"/>
                  </a:lnTo>
                  <a:lnTo>
                    <a:pt x="666182" y="1298271"/>
                  </a:lnTo>
                  <a:close/>
                  <a:moveTo>
                    <a:pt x="624196" y="1311256"/>
                  </a:moveTo>
                  <a:lnTo>
                    <a:pt x="624196" y="1304179"/>
                  </a:lnTo>
                  <a:lnTo>
                    <a:pt x="666182" y="1304179"/>
                  </a:lnTo>
                  <a:lnTo>
                    <a:pt x="666182" y="1311256"/>
                  </a:lnTo>
                  <a:close/>
                  <a:moveTo>
                    <a:pt x="624196" y="1324251"/>
                  </a:moveTo>
                  <a:lnTo>
                    <a:pt x="624196" y="1317173"/>
                  </a:lnTo>
                  <a:lnTo>
                    <a:pt x="666182" y="1317173"/>
                  </a:lnTo>
                  <a:lnTo>
                    <a:pt x="666182" y="1324251"/>
                  </a:lnTo>
                  <a:close/>
                  <a:moveTo>
                    <a:pt x="624196" y="1340688"/>
                  </a:moveTo>
                  <a:lnTo>
                    <a:pt x="624196" y="1330139"/>
                  </a:lnTo>
                  <a:lnTo>
                    <a:pt x="666182" y="1330139"/>
                  </a:lnTo>
                  <a:lnTo>
                    <a:pt x="666182" y="1340688"/>
                  </a:lnTo>
                  <a:close/>
                  <a:moveTo>
                    <a:pt x="6588" y="1349828"/>
                  </a:moveTo>
                  <a:lnTo>
                    <a:pt x="6588" y="1346596"/>
                  </a:lnTo>
                  <a:lnTo>
                    <a:pt x="765824" y="1346596"/>
                  </a:lnTo>
                  <a:lnTo>
                    <a:pt x="765824" y="1349818"/>
                  </a:lnTo>
                  <a:close/>
                  <a:moveTo>
                    <a:pt x="765776" y="1330168"/>
                  </a:moveTo>
                  <a:lnTo>
                    <a:pt x="765776" y="1340717"/>
                  </a:lnTo>
                  <a:lnTo>
                    <a:pt x="672109" y="1340717"/>
                  </a:lnTo>
                  <a:lnTo>
                    <a:pt x="672109" y="1330168"/>
                  </a:lnTo>
                  <a:close/>
                  <a:moveTo>
                    <a:pt x="918366" y="931216"/>
                  </a:moveTo>
                  <a:lnTo>
                    <a:pt x="918366" y="925213"/>
                  </a:lnTo>
                  <a:lnTo>
                    <a:pt x="933969" y="925213"/>
                  </a:lnTo>
                  <a:lnTo>
                    <a:pt x="933969" y="931274"/>
                  </a:lnTo>
                  <a:cubicBezTo>
                    <a:pt x="933969" y="932911"/>
                    <a:pt x="935296" y="934237"/>
                    <a:pt x="936932" y="934237"/>
                  </a:cubicBezTo>
                  <a:lnTo>
                    <a:pt x="937680" y="934237"/>
                  </a:lnTo>
                  <a:lnTo>
                    <a:pt x="937680" y="939771"/>
                  </a:lnTo>
                  <a:lnTo>
                    <a:pt x="936999" y="939771"/>
                  </a:lnTo>
                  <a:cubicBezTo>
                    <a:pt x="935363" y="939771"/>
                    <a:pt x="934036" y="941098"/>
                    <a:pt x="934036" y="942734"/>
                  </a:cubicBezTo>
                  <a:lnTo>
                    <a:pt x="934036" y="1254981"/>
                  </a:lnTo>
                  <a:lnTo>
                    <a:pt x="918414" y="1254981"/>
                  </a:lnTo>
                  <a:lnTo>
                    <a:pt x="918414" y="942696"/>
                  </a:lnTo>
                  <a:cubicBezTo>
                    <a:pt x="918414" y="941059"/>
                    <a:pt x="917087" y="939732"/>
                    <a:pt x="915450" y="939732"/>
                  </a:cubicBezTo>
                  <a:lnTo>
                    <a:pt x="913897" y="939733"/>
                  </a:lnTo>
                  <a:lnTo>
                    <a:pt x="913897" y="934199"/>
                  </a:lnTo>
                  <a:lnTo>
                    <a:pt x="915450" y="934199"/>
                  </a:lnTo>
                  <a:cubicBezTo>
                    <a:pt x="917087" y="934199"/>
                    <a:pt x="918414" y="932872"/>
                    <a:pt x="918414" y="931236"/>
                  </a:cubicBezTo>
                  <a:close/>
                  <a:moveTo>
                    <a:pt x="960869" y="1271668"/>
                  </a:moveTo>
                  <a:lnTo>
                    <a:pt x="960869" y="1584548"/>
                  </a:lnTo>
                  <a:lnTo>
                    <a:pt x="892319" y="1584548"/>
                  </a:lnTo>
                  <a:lnTo>
                    <a:pt x="892319" y="1271735"/>
                  </a:lnTo>
                  <a:close/>
                  <a:moveTo>
                    <a:pt x="960514" y="1265118"/>
                  </a:moveTo>
                  <a:lnTo>
                    <a:pt x="960514" y="1265751"/>
                  </a:lnTo>
                  <a:lnTo>
                    <a:pt x="943578" y="1265751"/>
                  </a:lnTo>
                  <a:lnTo>
                    <a:pt x="943578" y="1265118"/>
                  </a:lnTo>
                  <a:close/>
                  <a:moveTo>
                    <a:pt x="960514" y="1259201"/>
                  </a:moveTo>
                  <a:lnTo>
                    <a:pt x="943578" y="1259201"/>
                  </a:lnTo>
                  <a:lnTo>
                    <a:pt x="943578" y="1257829"/>
                  </a:lnTo>
                  <a:cubicBezTo>
                    <a:pt x="943578" y="1256198"/>
                    <a:pt x="942256" y="1254876"/>
                    <a:pt x="940624" y="1254876"/>
                  </a:cubicBezTo>
                  <a:lnTo>
                    <a:pt x="939934" y="1254876"/>
                  </a:lnTo>
                  <a:lnTo>
                    <a:pt x="939934" y="1239263"/>
                  </a:lnTo>
                  <a:lnTo>
                    <a:pt x="960562" y="1239263"/>
                  </a:lnTo>
                  <a:close/>
                  <a:moveTo>
                    <a:pt x="937680" y="1260869"/>
                  </a:moveTo>
                  <a:lnTo>
                    <a:pt x="937680" y="1265828"/>
                  </a:lnTo>
                  <a:lnTo>
                    <a:pt x="914884" y="1265828"/>
                  </a:lnTo>
                  <a:lnTo>
                    <a:pt x="914884" y="1260869"/>
                  </a:lnTo>
                  <a:close/>
                  <a:moveTo>
                    <a:pt x="912516" y="1254952"/>
                  </a:moveTo>
                  <a:lnTo>
                    <a:pt x="911940" y="1254952"/>
                  </a:lnTo>
                  <a:cubicBezTo>
                    <a:pt x="910309" y="1254952"/>
                    <a:pt x="908986" y="1256275"/>
                    <a:pt x="908986" y="1257906"/>
                  </a:cubicBezTo>
                  <a:lnTo>
                    <a:pt x="908986" y="1259277"/>
                  </a:lnTo>
                  <a:lnTo>
                    <a:pt x="672109" y="1259277"/>
                  </a:lnTo>
                  <a:lnTo>
                    <a:pt x="672109" y="1239339"/>
                  </a:lnTo>
                  <a:lnTo>
                    <a:pt x="912496" y="1239339"/>
                  </a:lnTo>
                  <a:close/>
                  <a:moveTo>
                    <a:pt x="765824" y="1268781"/>
                  </a:moveTo>
                  <a:lnTo>
                    <a:pt x="765824" y="1324251"/>
                  </a:lnTo>
                  <a:lnTo>
                    <a:pt x="672109" y="1324251"/>
                  </a:lnTo>
                  <a:lnTo>
                    <a:pt x="672109" y="1265185"/>
                  </a:lnTo>
                  <a:lnTo>
                    <a:pt x="908986" y="1265185"/>
                  </a:lnTo>
                  <a:lnTo>
                    <a:pt x="908986" y="1265818"/>
                  </a:lnTo>
                  <a:lnTo>
                    <a:pt x="768788" y="1265818"/>
                  </a:lnTo>
                  <a:cubicBezTo>
                    <a:pt x="768588" y="1265818"/>
                    <a:pt x="768389" y="1265837"/>
                    <a:pt x="768193" y="1265876"/>
                  </a:cubicBezTo>
                  <a:cubicBezTo>
                    <a:pt x="766815" y="1266162"/>
                    <a:pt x="765827" y="1267374"/>
                    <a:pt x="765824" y="1268781"/>
                  </a:cubicBezTo>
                  <a:close/>
                  <a:moveTo>
                    <a:pt x="960917" y="1590532"/>
                  </a:moveTo>
                  <a:lnTo>
                    <a:pt x="960917" y="1601733"/>
                  </a:lnTo>
                  <a:lnTo>
                    <a:pt x="892319" y="1601733"/>
                  </a:lnTo>
                  <a:lnTo>
                    <a:pt x="892319" y="1590532"/>
                  </a:lnTo>
                  <a:close/>
                  <a:moveTo>
                    <a:pt x="960917" y="1607650"/>
                  </a:moveTo>
                  <a:lnTo>
                    <a:pt x="960917" y="1622563"/>
                  </a:lnTo>
                  <a:lnTo>
                    <a:pt x="892319" y="1622563"/>
                  </a:lnTo>
                  <a:lnTo>
                    <a:pt x="892319" y="1607650"/>
                  </a:lnTo>
                  <a:close/>
                  <a:moveTo>
                    <a:pt x="886402" y="1358411"/>
                  </a:moveTo>
                  <a:lnTo>
                    <a:pt x="886402" y="1622563"/>
                  </a:lnTo>
                  <a:lnTo>
                    <a:pt x="869638" y="1622563"/>
                  </a:lnTo>
                  <a:lnTo>
                    <a:pt x="869638" y="1358411"/>
                  </a:lnTo>
                  <a:close/>
                  <a:moveTo>
                    <a:pt x="863721" y="1607650"/>
                  </a:moveTo>
                  <a:lnTo>
                    <a:pt x="863721" y="1622563"/>
                  </a:lnTo>
                  <a:lnTo>
                    <a:pt x="808894" y="1622563"/>
                  </a:lnTo>
                  <a:lnTo>
                    <a:pt x="808894" y="1607650"/>
                  </a:lnTo>
                  <a:close/>
                  <a:moveTo>
                    <a:pt x="863721" y="1582658"/>
                  </a:moveTo>
                  <a:lnTo>
                    <a:pt x="863721" y="1601733"/>
                  </a:lnTo>
                  <a:lnTo>
                    <a:pt x="808894" y="1601733"/>
                  </a:lnTo>
                  <a:lnTo>
                    <a:pt x="808894" y="1582658"/>
                  </a:lnTo>
                  <a:close/>
                  <a:moveTo>
                    <a:pt x="863721" y="1557666"/>
                  </a:moveTo>
                  <a:lnTo>
                    <a:pt x="863721" y="1576741"/>
                  </a:lnTo>
                  <a:lnTo>
                    <a:pt x="808894" y="1576741"/>
                  </a:lnTo>
                  <a:lnTo>
                    <a:pt x="808894" y="1557666"/>
                  </a:lnTo>
                  <a:close/>
                  <a:moveTo>
                    <a:pt x="863721" y="1532674"/>
                  </a:moveTo>
                  <a:lnTo>
                    <a:pt x="863721" y="1551749"/>
                  </a:lnTo>
                  <a:lnTo>
                    <a:pt x="808894" y="1551749"/>
                  </a:lnTo>
                  <a:lnTo>
                    <a:pt x="808894" y="1532674"/>
                  </a:lnTo>
                  <a:close/>
                  <a:moveTo>
                    <a:pt x="863721" y="1507673"/>
                  </a:moveTo>
                  <a:lnTo>
                    <a:pt x="863721" y="1526757"/>
                  </a:lnTo>
                  <a:lnTo>
                    <a:pt x="808894" y="1526757"/>
                  </a:lnTo>
                  <a:lnTo>
                    <a:pt x="808894" y="1507673"/>
                  </a:lnTo>
                  <a:close/>
                  <a:moveTo>
                    <a:pt x="863721" y="1482681"/>
                  </a:moveTo>
                  <a:lnTo>
                    <a:pt x="863721" y="1501756"/>
                  </a:lnTo>
                  <a:lnTo>
                    <a:pt x="808894" y="1501756"/>
                  </a:lnTo>
                  <a:lnTo>
                    <a:pt x="808894" y="1482681"/>
                  </a:lnTo>
                  <a:close/>
                  <a:moveTo>
                    <a:pt x="863721" y="1457689"/>
                  </a:moveTo>
                  <a:lnTo>
                    <a:pt x="863721" y="1476764"/>
                  </a:lnTo>
                  <a:lnTo>
                    <a:pt x="808894" y="1476764"/>
                  </a:lnTo>
                  <a:lnTo>
                    <a:pt x="808894" y="1457689"/>
                  </a:lnTo>
                  <a:close/>
                  <a:moveTo>
                    <a:pt x="863721" y="1432697"/>
                  </a:moveTo>
                  <a:lnTo>
                    <a:pt x="863721" y="1451772"/>
                  </a:lnTo>
                  <a:lnTo>
                    <a:pt x="808894" y="1451772"/>
                  </a:lnTo>
                  <a:lnTo>
                    <a:pt x="808894" y="1432697"/>
                  </a:lnTo>
                  <a:close/>
                  <a:moveTo>
                    <a:pt x="863721" y="1407705"/>
                  </a:moveTo>
                  <a:lnTo>
                    <a:pt x="863721" y="1426780"/>
                  </a:lnTo>
                  <a:lnTo>
                    <a:pt x="808894" y="1426780"/>
                  </a:lnTo>
                  <a:lnTo>
                    <a:pt x="808894" y="1407705"/>
                  </a:lnTo>
                  <a:close/>
                  <a:moveTo>
                    <a:pt x="863721" y="1382703"/>
                  </a:moveTo>
                  <a:lnTo>
                    <a:pt x="863721" y="1401778"/>
                  </a:lnTo>
                  <a:lnTo>
                    <a:pt x="808894" y="1401778"/>
                  </a:lnTo>
                  <a:lnTo>
                    <a:pt x="808894" y="1382665"/>
                  </a:lnTo>
                  <a:close/>
                  <a:moveTo>
                    <a:pt x="863721" y="1358411"/>
                  </a:moveTo>
                  <a:lnTo>
                    <a:pt x="863721" y="1376786"/>
                  </a:lnTo>
                  <a:lnTo>
                    <a:pt x="808894" y="1376786"/>
                  </a:lnTo>
                  <a:lnTo>
                    <a:pt x="808894" y="1358411"/>
                  </a:lnTo>
                  <a:close/>
                  <a:moveTo>
                    <a:pt x="802976" y="1358411"/>
                  </a:moveTo>
                  <a:lnTo>
                    <a:pt x="802976" y="1622563"/>
                  </a:lnTo>
                  <a:lnTo>
                    <a:pt x="771770" y="1622563"/>
                  </a:lnTo>
                  <a:lnTo>
                    <a:pt x="771770" y="1358411"/>
                  </a:lnTo>
                  <a:close/>
                  <a:moveTo>
                    <a:pt x="886411" y="1347296"/>
                  </a:moveTo>
                  <a:lnTo>
                    <a:pt x="886411" y="1352484"/>
                  </a:lnTo>
                  <a:lnTo>
                    <a:pt x="771770" y="1352484"/>
                  </a:lnTo>
                  <a:lnTo>
                    <a:pt x="771770" y="1347296"/>
                  </a:lnTo>
                  <a:close/>
                  <a:moveTo>
                    <a:pt x="886411" y="1310038"/>
                  </a:moveTo>
                  <a:lnTo>
                    <a:pt x="886411" y="1341427"/>
                  </a:lnTo>
                  <a:lnTo>
                    <a:pt x="771770" y="1341427"/>
                  </a:lnTo>
                  <a:lnTo>
                    <a:pt x="771770" y="1310086"/>
                  </a:lnTo>
                  <a:close/>
                  <a:moveTo>
                    <a:pt x="886411" y="1271735"/>
                  </a:moveTo>
                  <a:lnTo>
                    <a:pt x="886411" y="1304111"/>
                  </a:lnTo>
                  <a:lnTo>
                    <a:pt x="771770" y="1304111"/>
                  </a:lnTo>
                  <a:lnTo>
                    <a:pt x="771770" y="1271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orme libre : forme 672">
              <a:extLst>
                <a:ext uri="{FF2B5EF4-FFF2-40B4-BE49-F238E27FC236}">
                  <a16:creationId xmlns:a16="http://schemas.microsoft.com/office/drawing/2014/main" id="{E5F74BA9-1B1F-E24A-9C3C-062B61155798}"/>
                </a:ext>
              </a:extLst>
            </p:cNvPr>
            <p:cNvSpPr/>
            <p:nvPr/>
          </p:nvSpPr>
          <p:spPr>
            <a:xfrm>
              <a:off x="11751811" y="1353629"/>
              <a:ext cx="42197" cy="78639"/>
            </a:xfrm>
            <a:custGeom>
              <a:avLst/>
              <a:gdLst>
                <a:gd name="connsiteX0" fmla="*/ 6713 w 42196"/>
                <a:gd name="connsiteY0" fmla="*/ 78035 h 78639"/>
                <a:gd name="connsiteX1" fmla="*/ 36309 w 42196"/>
                <a:gd name="connsiteY1" fmla="*/ 78035 h 78639"/>
                <a:gd name="connsiteX2" fmla="*/ 42303 w 42196"/>
                <a:gd name="connsiteY2" fmla="*/ 72041 h 78639"/>
                <a:gd name="connsiteX3" fmla="*/ 42303 w 42196"/>
                <a:gd name="connsiteY3" fmla="*/ 6713 h 78639"/>
                <a:gd name="connsiteX4" fmla="*/ 36309 w 42196"/>
                <a:gd name="connsiteY4" fmla="*/ 719 h 78639"/>
                <a:gd name="connsiteX5" fmla="*/ 6713 w 42196"/>
                <a:gd name="connsiteY5" fmla="*/ 719 h 78639"/>
                <a:gd name="connsiteX6" fmla="*/ 719 w 42196"/>
                <a:gd name="connsiteY6" fmla="*/ 6713 h 78639"/>
                <a:gd name="connsiteX7" fmla="*/ 719 w 42196"/>
                <a:gd name="connsiteY7" fmla="*/ 72041 h 78639"/>
                <a:gd name="connsiteX8" fmla="*/ 6713 w 42196"/>
                <a:gd name="connsiteY8" fmla="*/ 78035 h 78639"/>
                <a:gd name="connsiteX9" fmla="*/ 7432 w 42196"/>
                <a:gd name="connsiteY9" fmla="*/ 45525 h 78639"/>
                <a:gd name="connsiteX10" fmla="*/ 15776 w 42196"/>
                <a:gd name="connsiteY10" fmla="*/ 52324 h 78639"/>
                <a:gd name="connsiteX11" fmla="*/ 26382 w 42196"/>
                <a:gd name="connsiteY11" fmla="*/ 52324 h 78639"/>
                <a:gd name="connsiteX12" fmla="*/ 34898 w 42196"/>
                <a:gd name="connsiteY12" fmla="*/ 43808 h 78639"/>
                <a:gd name="connsiteX13" fmla="*/ 34898 w 42196"/>
                <a:gd name="connsiteY13" fmla="*/ 19257 h 78639"/>
                <a:gd name="connsiteX14" fmla="*/ 26382 w 42196"/>
                <a:gd name="connsiteY14" fmla="*/ 10741 h 78639"/>
                <a:gd name="connsiteX15" fmla="*/ 15776 w 42196"/>
                <a:gd name="connsiteY15" fmla="*/ 10741 h 78639"/>
                <a:gd name="connsiteX16" fmla="*/ 7432 w 42196"/>
                <a:gd name="connsiteY16" fmla="*/ 17531 h 78639"/>
                <a:gd name="connsiteX17" fmla="*/ 7432 w 42196"/>
                <a:gd name="connsiteY17" fmla="*/ 7432 h 78639"/>
                <a:gd name="connsiteX18" fmla="*/ 35590 w 42196"/>
                <a:gd name="connsiteY18" fmla="*/ 7432 h 78639"/>
                <a:gd name="connsiteX19" fmla="*/ 35590 w 42196"/>
                <a:gd name="connsiteY19" fmla="*/ 71322 h 78639"/>
                <a:gd name="connsiteX20" fmla="*/ 7432 w 42196"/>
                <a:gd name="connsiteY20" fmla="*/ 71322 h 78639"/>
                <a:gd name="connsiteX21" fmla="*/ 13973 w 42196"/>
                <a:gd name="connsiteY21" fmla="*/ 43808 h 78639"/>
                <a:gd name="connsiteX22" fmla="*/ 13973 w 42196"/>
                <a:gd name="connsiteY22" fmla="*/ 19257 h 78639"/>
                <a:gd name="connsiteX23" fmla="*/ 15776 w 42196"/>
                <a:gd name="connsiteY23" fmla="*/ 17454 h 78639"/>
                <a:gd name="connsiteX24" fmla="*/ 26382 w 42196"/>
                <a:gd name="connsiteY24" fmla="*/ 17454 h 78639"/>
                <a:gd name="connsiteX25" fmla="*/ 28185 w 42196"/>
                <a:gd name="connsiteY25" fmla="*/ 19257 h 78639"/>
                <a:gd name="connsiteX26" fmla="*/ 28185 w 42196"/>
                <a:gd name="connsiteY26" fmla="*/ 43808 h 78639"/>
                <a:gd name="connsiteX27" fmla="*/ 26382 w 42196"/>
                <a:gd name="connsiteY27" fmla="*/ 45611 h 78639"/>
                <a:gd name="connsiteX28" fmla="*/ 15776 w 42196"/>
                <a:gd name="connsiteY28" fmla="*/ 45611 h 78639"/>
                <a:gd name="connsiteX29" fmla="*/ 14002 w 42196"/>
                <a:gd name="connsiteY29" fmla="*/ 43808 h 7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196" h="78639">
                  <a:moveTo>
                    <a:pt x="6713" y="78035"/>
                  </a:moveTo>
                  <a:lnTo>
                    <a:pt x="36309" y="78035"/>
                  </a:lnTo>
                  <a:cubicBezTo>
                    <a:pt x="39619" y="78035"/>
                    <a:pt x="42303" y="75352"/>
                    <a:pt x="42303" y="72041"/>
                  </a:cubicBezTo>
                  <a:lnTo>
                    <a:pt x="42303" y="6713"/>
                  </a:lnTo>
                  <a:cubicBezTo>
                    <a:pt x="42303" y="3403"/>
                    <a:pt x="39619" y="719"/>
                    <a:pt x="36309" y="719"/>
                  </a:cubicBezTo>
                  <a:lnTo>
                    <a:pt x="6713" y="719"/>
                  </a:lnTo>
                  <a:cubicBezTo>
                    <a:pt x="3405" y="725"/>
                    <a:pt x="725" y="3405"/>
                    <a:pt x="719" y="6713"/>
                  </a:cubicBezTo>
                  <a:lnTo>
                    <a:pt x="719" y="72041"/>
                  </a:lnTo>
                  <a:cubicBezTo>
                    <a:pt x="725" y="75350"/>
                    <a:pt x="3405" y="78030"/>
                    <a:pt x="6713" y="78035"/>
                  </a:cubicBezTo>
                  <a:close/>
                  <a:moveTo>
                    <a:pt x="7432" y="45525"/>
                  </a:moveTo>
                  <a:cubicBezTo>
                    <a:pt x="8257" y="49478"/>
                    <a:pt x="11738" y="52314"/>
                    <a:pt x="15776" y="52324"/>
                  </a:cubicBezTo>
                  <a:lnTo>
                    <a:pt x="26382" y="52324"/>
                  </a:lnTo>
                  <a:cubicBezTo>
                    <a:pt x="31081" y="52313"/>
                    <a:pt x="34888" y="48507"/>
                    <a:pt x="34898" y="43808"/>
                  </a:cubicBezTo>
                  <a:lnTo>
                    <a:pt x="34898" y="19257"/>
                  </a:lnTo>
                  <a:cubicBezTo>
                    <a:pt x="34893" y="14556"/>
                    <a:pt x="31084" y="10746"/>
                    <a:pt x="26382" y="10741"/>
                  </a:cubicBezTo>
                  <a:lnTo>
                    <a:pt x="15776" y="10741"/>
                  </a:lnTo>
                  <a:cubicBezTo>
                    <a:pt x="11740" y="10750"/>
                    <a:pt x="8261" y="13581"/>
                    <a:pt x="7432" y="17531"/>
                  </a:cubicBezTo>
                  <a:lnTo>
                    <a:pt x="7432" y="7432"/>
                  </a:lnTo>
                  <a:lnTo>
                    <a:pt x="35590" y="7432"/>
                  </a:lnTo>
                  <a:lnTo>
                    <a:pt x="35590" y="71322"/>
                  </a:lnTo>
                  <a:lnTo>
                    <a:pt x="7432" y="71322"/>
                  </a:lnTo>
                  <a:close/>
                  <a:moveTo>
                    <a:pt x="13973" y="43808"/>
                  </a:moveTo>
                  <a:lnTo>
                    <a:pt x="13973" y="19257"/>
                  </a:lnTo>
                  <a:cubicBezTo>
                    <a:pt x="13973" y="18261"/>
                    <a:pt x="14780" y="17454"/>
                    <a:pt x="15776" y="17454"/>
                  </a:cubicBezTo>
                  <a:lnTo>
                    <a:pt x="26382" y="17454"/>
                  </a:lnTo>
                  <a:cubicBezTo>
                    <a:pt x="27378" y="17454"/>
                    <a:pt x="28185" y="18261"/>
                    <a:pt x="28185" y="19257"/>
                  </a:cubicBezTo>
                  <a:lnTo>
                    <a:pt x="28185" y="43808"/>
                  </a:lnTo>
                  <a:cubicBezTo>
                    <a:pt x="28180" y="44801"/>
                    <a:pt x="27376" y="45606"/>
                    <a:pt x="26382" y="45611"/>
                  </a:cubicBezTo>
                  <a:lnTo>
                    <a:pt x="15776" y="45611"/>
                  </a:lnTo>
                  <a:cubicBezTo>
                    <a:pt x="14792" y="45595"/>
                    <a:pt x="14001" y="44793"/>
                    <a:pt x="14002" y="438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orme libre : forme 673">
              <a:extLst>
                <a:ext uri="{FF2B5EF4-FFF2-40B4-BE49-F238E27FC236}">
                  <a16:creationId xmlns:a16="http://schemas.microsoft.com/office/drawing/2014/main" id="{19EA8061-E91F-FA42-A07E-1F0E2A0DD65D}"/>
                </a:ext>
              </a:extLst>
            </p:cNvPr>
            <p:cNvSpPr/>
            <p:nvPr/>
          </p:nvSpPr>
          <p:spPr>
            <a:xfrm>
              <a:off x="11161209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orme libre : forme 674">
              <a:extLst>
                <a:ext uri="{FF2B5EF4-FFF2-40B4-BE49-F238E27FC236}">
                  <a16:creationId xmlns:a16="http://schemas.microsoft.com/office/drawing/2014/main" id="{90F62857-E638-0E4E-B904-6C8967597385}"/>
                </a:ext>
              </a:extLst>
            </p:cNvPr>
            <p:cNvSpPr/>
            <p:nvPr/>
          </p:nvSpPr>
          <p:spPr>
            <a:xfrm>
              <a:off x="11192329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orme libre : forme 675">
              <a:extLst>
                <a:ext uri="{FF2B5EF4-FFF2-40B4-BE49-F238E27FC236}">
                  <a16:creationId xmlns:a16="http://schemas.microsoft.com/office/drawing/2014/main" id="{E791BFA8-6E22-9447-BAEF-76F452BFD9C4}"/>
                </a:ext>
              </a:extLst>
            </p:cNvPr>
            <p:cNvSpPr/>
            <p:nvPr/>
          </p:nvSpPr>
          <p:spPr>
            <a:xfrm>
              <a:off x="11263325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2 w 60418"/>
                <a:gd name="connsiteY1" fmla="*/ 73605 h 73844"/>
                <a:gd name="connsiteX2" fmla="*/ 59949 w 60418"/>
                <a:gd name="connsiteY2" fmla="*/ 70248 h 73844"/>
                <a:gd name="connsiteX3" fmla="*/ 59949 w 60418"/>
                <a:gd name="connsiteY3" fmla="*/ 4076 h 73844"/>
                <a:gd name="connsiteX4" fmla="*/ 56592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6 w 60418"/>
                <a:gd name="connsiteY9" fmla="*/ 7432 h 73844"/>
                <a:gd name="connsiteX10" fmla="*/ 53236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6" y="7432"/>
                  </a:moveTo>
                  <a:lnTo>
                    <a:pt x="53236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orme libre : forme 676">
              <a:extLst>
                <a:ext uri="{FF2B5EF4-FFF2-40B4-BE49-F238E27FC236}">
                  <a16:creationId xmlns:a16="http://schemas.microsoft.com/office/drawing/2014/main" id="{F065807B-51E4-B149-B43A-D3623A3D8810}"/>
                </a:ext>
              </a:extLst>
            </p:cNvPr>
            <p:cNvSpPr/>
            <p:nvPr/>
          </p:nvSpPr>
          <p:spPr>
            <a:xfrm>
              <a:off x="11334321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orme libre : forme 677">
              <a:extLst>
                <a:ext uri="{FF2B5EF4-FFF2-40B4-BE49-F238E27FC236}">
                  <a16:creationId xmlns:a16="http://schemas.microsoft.com/office/drawing/2014/main" id="{EAAD001E-B977-F041-A8CE-91933EEB8763}"/>
                </a:ext>
              </a:extLst>
            </p:cNvPr>
            <p:cNvSpPr/>
            <p:nvPr/>
          </p:nvSpPr>
          <p:spPr>
            <a:xfrm>
              <a:off x="11405308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orme libre : forme 678">
              <a:extLst>
                <a:ext uri="{FF2B5EF4-FFF2-40B4-BE49-F238E27FC236}">
                  <a16:creationId xmlns:a16="http://schemas.microsoft.com/office/drawing/2014/main" id="{F977A8AF-FC4F-3242-97A4-D95F9AE4941F}"/>
                </a:ext>
              </a:extLst>
            </p:cNvPr>
            <p:cNvSpPr/>
            <p:nvPr/>
          </p:nvSpPr>
          <p:spPr>
            <a:xfrm>
              <a:off x="11547300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82 w 60418"/>
                <a:gd name="connsiteY1" fmla="*/ 73605 h 73844"/>
                <a:gd name="connsiteX2" fmla="*/ 59939 w 60418"/>
                <a:gd name="connsiteY2" fmla="*/ 70248 h 73844"/>
                <a:gd name="connsiteX3" fmla="*/ 59939 w 60418"/>
                <a:gd name="connsiteY3" fmla="*/ 4076 h 73844"/>
                <a:gd name="connsiteX4" fmla="*/ 56582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26 w 60418"/>
                <a:gd name="connsiteY9" fmla="*/ 7432 h 73844"/>
                <a:gd name="connsiteX10" fmla="*/ 53226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26" y="7432"/>
                  </a:moveTo>
                  <a:lnTo>
                    <a:pt x="53226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orme libre : forme 679">
              <a:extLst>
                <a:ext uri="{FF2B5EF4-FFF2-40B4-BE49-F238E27FC236}">
                  <a16:creationId xmlns:a16="http://schemas.microsoft.com/office/drawing/2014/main" id="{E2A96A2C-C7CE-8E47-A8B3-57E7D4D06211}"/>
                </a:ext>
              </a:extLst>
            </p:cNvPr>
            <p:cNvSpPr/>
            <p:nvPr/>
          </p:nvSpPr>
          <p:spPr>
            <a:xfrm>
              <a:off x="11618267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orme libre : forme 680">
              <a:extLst>
                <a:ext uri="{FF2B5EF4-FFF2-40B4-BE49-F238E27FC236}">
                  <a16:creationId xmlns:a16="http://schemas.microsoft.com/office/drawing/2014/main" id="{E9EDD86E-65FF-C94B-9993-9D44E2D1C6E2}"/>
                </a:ext>
              </a:extLst>
            </p:cNvPr>
            <p:cNvSpPr/>
            <p:nvPr/>
          </p:nvSpPr>
          <p:spPr>
            <a:xfrm>
              <a:off x="11476333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orme libre : forme 681">
              <a:extLst>
                <a:ext uri="{FF2B5EF4-FFF2-40B4-BE49-F238E27FC236}">
                  <a16:creationId xmlns:a16="http://schemas.microsoft.com/office/drawing/2014/main" id="{5883CFC9-E1D2-5149-9DE9-2AAE5A3AB64C}"/>
                </a:ext>
              </a:extLst>
            </p:cNvPr>
            <p:cNvSpPr/>
            <p:nvPr/>
          </p:nvSpPr>
          <p:spPr>
            <a:xfrm>
              <a:off x="11050346" y="1340759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orme libre : forme 682">
              <a:extLst>
                <a:ext uri="{FF2B5EF4-FFF2-40B4-BE49-F238E27FC236}">
                  <a16:creationId xmlns:a16="http://schemas.microsoft.com/office/drawing/2014/main" id="{BCE27E8F-BBC6-9B41-9801-B42F49E0DB12}"/>
                </a:ext>
              </a:extLst>
            </p:cNvPr>
            <p:cNvSpPr/>
            <p:nvPr/>
          </p:nvSpPr>
          <p:spPr>
            <a:xfrm>
              <a:off x="11121342" y="1340788"/>
              <a:ext cx="60418" cy="73844"/>
            </a:xfrm>
            <a:custGeom>
              <a:avLst/>
              <a:gdLst>
                <a:gd name="connsiteX0" fmla="*/ 719 w 60418"/>
                <a:gd name="connsiteY0" fmla="*/ 4076 h 73844"/>
                <a:gd name="connsiteX1" fmla="*/ 719 w 60418"/>
                <a:gd name="connsiteY1" fmla="*/ 70248 h 73844"/>
                <a:gd name="connsiteX2" fmla="*/ 4076 w 60418"/>
                <a:gd name="connsiteY2" fmla="*/ 73605 h 73844"/>
                <a:gd name="connsiteX3" fmla="*/ 56591 w 60418"/>
                <a:gd name="connsiteY3" fmla="*/ 73605 h 73844"/>
                <a:gd name="connsiteX4" fmla="*/ 59948 w 60418"/>
                <a:gd name="connsiteY4" fmla="*/ 70248 h 73844"/>
                <a:gd name="connsiteX5" fmla="*/ 59948 w 60418"/>
                <a:gd name="connsiteY5" fmla="*/ 4076 h 73844"/>
                <a:gd name="connsiteX6" fmla="*/ 56591 w 60418"/>
                <a:gd name="connsiteY6" fmla="*/ 719 h 73844"/>
                <a:gd name="connsiteX7" fmla="*/ 4076 w 60418"/>
                <a:gd name="connsiteY7" fmla="*/ 719 h 73844"/>
                <a:gd name="connsiteX8" fmla="*/ 719 w 60418"/>
                <a:gd name="connsiteY8" fmla="*/ 4076 h 73844"/>
                <a:gd name="connsiteX9" fmla="*/ 7432 w 60418"/>
                <a:gd name="connsiteY9" fmla="*/ 66844 h 73844"/>
                <a:gd name="connsiteX10" fmla="*/ 7432 w 60418"/>
                <a:gd name="connsiteY10" fmla="*/ 7384 h 73844"/>
                <a:gd name="connsiteX11" fmla="*/ 53235 w 60418"/>
                <a:gd name="connsiteY11" fmla="*/ 7384 h 73844"/>
                <a:gd name="connsiteX12" fmla="*/ 53235 w 60418"/>
                <a:gd name="connsiteY12" fmla="*/ 66844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719" y="4076"/>
                  </a:move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close/>
                  <a:moveTo>
                    <a:pt x="7432" y="66844"/>
                  </a:moveTo>
                  <a:lnTo>
                    <a:pt x="7432" y="7384"/>
                  </a:lnTo>
                  <a:lnTo>
                    <a:pt x="53235" y="7384"/>
                  </a:lnTo>
                  <a:lnTo>
                    <a:pt x="53235" y="668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orme libre : forme 683">
              <a:extLst>
                <a:ext uri="{FF2B5EF4-FFF2-40B4-BE49-F238E27FC236}">
                  <a16:creationId xmlns:a16="http://schemas.microsoft.com/office/drawing/2014/main" id="{8E1BF346-4231-A34D-8D4F-D83B144C295F}"/>
                </a:ext>
              </a:extLst>
            </p:cNvPr>
            <p:cNvSpPr/>
            <p:nvPr/>
          </p:nvSpPr>
          <p:spPr>
            <a:xfrm>
              <a:off x="11235619" y="1173487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56582 w 60418"/>
                <a:gd name="connsiteY9" fmla="*/ 719 h 73844"/>
                <a:gd name="connsiteX10" fmla="*/ 7423 w 60418"/>
                <a:gd name="connsiteY10" fmla="*/ 66892 h 73844"/>
                <a:gd name="connsiteX11" fmla="*/ 7423 w 60418"/>
                <a:gd name="connsiteY11" fmla="*/ 7432 h 73844"/>
                <a:gd name="connsiteX12" fmla="*/ 53226 w 60418"/>
                <a:gd name="connsiteY12" fmla="*/ 7432 h 73844"/>
                <a:gd name="connsiteX13" fmla="*/ 53226 w 60418"/>
                <a:gd name="connsiteY13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ubicBezTo>
                    <a:pt x="56589" y="719"/>
                    <a:pt x="56585" y="719"/>
                    <a:pt x="56582" y="719"/>
                  </a:cubicBezTo>
                  <a:close/>
                  <a:moveTo>
                    <a:pt x="7423" y="66892"/>
                  </a:moveTo>
                  <a:lnTo>
                    <a:pt x="7423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orme libre : forme 684">
              <a:extLst>
                <a:ext uri="{FF2B5EF4-FFF2-40B4-BE49-F238E27FC236}">
                  <a16:creationId xmlns:a16="http://schemas.microsoft.com/office/drawing/2014/main" id="{A5EBB59F-0A53-0B49-8E1E-628EEBF3A6B0}"/>
                </a:ext>
              </a:extLst>
            </p:cNvPr>
            <p:cNvSpPr/>
            <p:nvPr/>
          </p:nvSpPr>
          <p:spPr>
            <a:xfrm>
              <a:off x="11310000" y="1173487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orme libre : forme 685">
              <a:extLst>
                <a:ext uri="{FF2B5EF4-FFF2-40B4-BE49-F238E27FC236}">
                  <a16:creationId xmlns:a16="http://schemas.microsoft.com/office/drawing/2014/main" id="{942FBFFC-31A7-5342-AC54-05185B154080}"/>
                </a:ext>
              </a:extLst>
            </p:cNvPr>
            <p:cNvSpPr/>
            <p:nvPr/>
          </p:nvSpPr>
          <p:spPr>
            <a:xfrm>
              <a:off x="11384401" y="1173487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orme libre : forme 686">
              <a:extLst>
                <a:ext uri="{FF2B5EF4-FFF2-40B4-BE49-F238E27FC236}">
                  <a16:creationId xmlns:a16="http://schemas.microsoft.com/office/drawing/2014/main" id="{C3A91B2F-7061-D84E-A299-8054990A08FA}"/>
                </a:ext>
              </a:extLst>
            </p:cNvPr>
            <p:cNvSpPr/>
            <p:nvPr/>
          </p:nvSpPr>
          <p:spPr>
            <a:xfrm>
              <a:off x="11458801" y="1173487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82 w 60418"/>
                <a:gd name="connsiteY5" fmla="*/ 73605 h 73844"/>
                <a:gd name="connsiteX6" fmla="*/ 59939 w 60418"/>
                <a:gd name="connsiteY6" fmla="*/ 70248 h 73844"/>
                <a:gd name="connsiteX7" fmla="*/ 59939 w 60418"/>
                <a:gd name="connsiteY7" fmla="*/ 4076 h 73844"/>
                <a:gd name="connsiteX8" fmla="*/ 5658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55 w 60418"/>
                <a:gd name="connsiteY11" fmla="*/ 7432 h 73844"/>
                <a:gd name="connsiteX12" fmla="*/ 5325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55" y="7432"/>
                  </a:lnTo>
                  <a:lnTo>
                    <a:pt x="5325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orme libre : forme 687">
              <a:extLst>
                <a:ext uri="{FF2B5EF4-FFF2-40B4-BE49-F238E27FC236}">
                  <a16:creationId xmlns:a16="http://schemas.microsoft.com/office/drawing/2014/main" id="{5BECA0A5-569E-DE42-8B0B-B589F134529A}"/>
                </a:ext>
              </a:extLst>
            </p:cNvPr>
            <p:cNvSpPr/>
            <p:nvPr/>
          </p:nvSpPr>
          <p:spPr>
            <a:xfrm>
              <a:off x="10320946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orme libre : forme 688">
              <a:extLst>
                <a:ext uri="{FF2B5EF4-FFF2-40B4-BE49-F238E27FC236}">
                  <a16:creationId xmlns:a16="http://schemas.microsoft.com/office/drawing/2014/main" id="{0BD81573-70EB-CF47-8044-B737BD86E9EB}"/>
                </a:ext>
              </a:extLst>
            </p:cNvPr>
            <p:cNvSpPr/>
            <p:nvPr/>
          </p:nvSpPr>
          <p:spPr>
            <a:xfrm>
              <a:off x="10246574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83 w 60418"/>
                <a:gd name="connsiteY11" fmla="*/ 7432 h 73844"/>
                <a:gd name="connsiteX12" fmla="*/ 53283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83" y="7432"/>
                  </a:lnTo>
                  <a:lnTo>
                    <a:pt x="53283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orme libre : forme 689">
              <a:extLst>
                <a:ext uri="{FF2B5EF4-FFF2-40B4-BE49-F238E27FC236}">
                  <a16:creationId xmlns:a16="http://schemas.microsoft.com/office/drawing/2014/main" id="{5A85AE14-8F4F-354C-9FBB-81A94F439792}"/>
                </a:ext>
              </a:extLst>
            </p:cNvPr>
            <p:cNvSpPr/>
            <p:nvPr/>
          </p:nvSpPr>
          <p:spPr>
            <a:xfrm>
              <a:off x="10172183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3" y="73599"/>
                    <a:pt x="59942" y="72100"/>
                    <a:pt x="59948" y="70248"/>
                  </a:cubicBezTo>
                  <a:lnTo>
                    <a:pt x="59948" y="4076"/>
                  </a:lnTo>
                  <a:cubicBezTo>
                    <a:pt x="59942" y="2224"/>
                    <a:pt x="58443" y="725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orme libre : forme 690">
              <a:extLst>
                <a:ext uri="{FF2B5EF4-FFF2-40B4-BE49-F238E27FC236}">
                  <a16:creationId xmlns:a16="http://schemas.microsoft.com/office/drawing/2014/main" id="{3DED6DA1-D625-0048-921A-8E1245AA4C86}"/>
                </a:ext>
              </a:extLst>
            </p:cNvPr>
            <p:cNvSpPr/>
            <p:nvPr/>
          </p:nvSpPr>
          <p:spPr>
            <a:xfrm>
              <a:off x="10097782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orme libre : forme 691">
              <a:extLst>
                <a:ext uri="{FF2B5EF4-FFF2-40B4-BE49-F238E27FC236}">
                  <a16:creationId xmlns:a16="http://schemas.microsoft.com/office/drawing/2014/main" id="{BBC9E891-31DA-CC49-B6B8-63C671A99952}"/>
                </a:ext>
              </a:extLst>
            </p:cNvPr>
            <p:cNvSpPr/>
            <p:nvPr/>
          </p:nvSpPr>
          <p:spPr>
            <a:xfrm>
              <a:off x="10023420" y="1173487"/>
              <a:ext cx="60418" cy="73844"/>
            </a:xfrm>
            <a:custGeom>
              <a:avLst/>
              <a:gdLst>
                <a:gd name="connsiteX0" fmla="*/ 56553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56553 w 60418"/>
                <a:gd name="connsiteY9" fmla="*/ 719 h 73844"/>
                <a:gd name="connsiteX10" fmla="*/ 7394 w 60418"/>
                <a:gd name="connsiteY10" fmla="*/ 66892 h 73844"/>
                <a:gd name="connsiteX11" fmla="*/ 7394 w 60418"/>
                <a:gd name="connsiteY11" fmla="*/ 7433 h 73844"/>
                <a:gd name="connsiteX12" fmla="*/ 53196 w 60418"/>
                <a:gd name="connsiteY12" fmla="*/ 7433 h 73844"/>
                <a:gd name="connsiteX13" fmla="*/ 53196 w 60418"/>
                <a:gd name="connsiteY13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18" h="73844">
                  <a:moveTo>
                    <a:pt x="56553" y="719"/>
                  </a:moveTo>
                  <a:lnTo>
                    <a:pt x="4076" y="719"/>
                  </a:lnTo>
                  <a:cubicBezTo>
                    <a:pt x="2224" y="725"/>
                    <a:pt x="725" y="2225"/>
                    <a:pt x="719" y="4076"/>
                  </a:cubicBezTo>
                  <a:lnTo>
                    <a:pt x="719" y="70248"/>
                  </a:lnTo>
                  <a:cubicBezTo>
                    <a:pt x="725" y="72100"/>
                    <a:pt x="2224" y="73600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6" y="719"/>
                    <a:pt x="56591" y="719"/>
                  </a:cubicBezTo>
                  <a:cubicBezTo>
                    <a:pt x="56578" y="719"/>
                    <a:pt x="56566" y="719"/>
                    <a:pt x="56553" y="719"/>
                  </a:cubicBezTo>
                  <a:close/>
                  <a:moveTo>
                    <a:pt x="7394" y="66892"/>
                  </a:moveTo>
                  <a:lnTo>
                    <a:pt x="7394" y="7433"/>
                  </a:lnTo>
                  <a:lnTo>
                    <a:pt x="53196" y="7433"/>
                  </a:lnTo>
                  <a:lnTo>
                    <a:pt x="5319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orme libre : forme 692">
              <a:extLst>
                <a:ext uri="{FF2B5EF4-FFF2-40B4-BE49-F238E27FC236}">
                  <a16:creationId xmlns:a16="http://schemas.microsoft.com/office/drawing/2014/main" id="{9526E7B3-8603-D841-ACD8-0BA7C5DC503D}"/>
                </a:ext>
              </a:extLst>
            </p:cNvPr>
            <p:cNvSpPr/>
            <p:nvPr/>
          </p:nvSpPr>
          <p:spPr>
            <a:xfrm>
              <a:off x="10546593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03 w 46991"/>
                <a:gd name="connsiteY11" fmla="*/ 25970 h 32606"/>
                <a:gd name="connsiteX12" fmla="*/ 7403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03" y="25970"/>
                  </a:lnTo>
                  <a:lnTo>
                    <a:pt x="7403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orme libre : forme 693">
              <a:extLst>
                <a:ext uri="{FF2B5EF4-FFF2-40B4-BE49-F238E27FC236}">
                  <a16:creationId xmlns:a16="http://schemas.microsoft.com/office/drawing/2014/main" id="{68CA85E6-0992-4949-BC2F-C755849E122B}"/>
                </a:ext>
              </a:extLst>
            </p:cNvPr>
            <p:cNvSpPr/>
            <p:nvPr/>
          </p:nvSpPr>
          <p:spPr>
            <a:xfrm>
              <a:off x="10602436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84 w 46991"/>
                <a:gd name="connsiteY1" fmla="*/ 32683 h 32606"/>
                <a:gd name="connsiteX2" fmla="*/ 46340 w 46991"/>
                <a:gd name="connsiteY2" fmla="*/ 29327 h 32606"/>
                <a:gd name="connsiteX3" fmla="*/ 46340 w 46991"/>
                <a:gd name="connsiteY3" fmla="*/ 4076 h 32606"/>
                <a:gd name="connsiteX4" fmla="*/ 4298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27 w 46991"/>
                <a:gd name="connsiteY9" fmla="*/ 7404 h 32606"/>
                <a:gd name="connsiteX10" fmla="*/ 3962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84" y="32683"/>
                  </a:lnTo>
                  <a:cubicBezTo>
                    <a:pt x="44837" y="32683"/>
                    <a:pt x="46340" y="31181"/>
                    <a:pt x="46340" y="29327"/>
                  </a:cubicBezTo>
                  <a:lnTo>
                    <a:pt x="46340" y="4076"/>
                  </a:lnTo>
                  <a:cubicBezTo>
                    <a:pt x="46340" y="2222"/>
                    <a:pt x="44837" y="719"/>
                    <a:pt x="4298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27" y="7404"/>
                  </a:moveTo>
                  <a:lnTo>
                    <a:pt x="3962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orme libre : forme 694">
              <a:extLst>
                <a:ext uri="{FF2B5EF4-FFF2-40B4-BE49-F238E27FC236}">
                  <a16:creationId xmlns:a16="http://schemas.microsoft.com/office/drawing/2014/main" id="{CDBD42E3-8F0B-284B-8C2B-6B681AAE0B0C}"/>
                </a:ext>
              </a:extLst>
            </p:cNvPr>
            <p:cNvSpPr/>
            <p:nvPr/>
          </p:nvSpPr>
          <p:spPr>
            <a:xfrm>
              <a:off x="10658290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orme libre : forme 695">
              <a:extLst>
                <a:ext uri="{FF2B5EF4-FFF2-40B4-BE49-F238E27FC236}">
                  <a16:creationId xmlns:a16="http://schemas.microsoft.com/office/drawing/2014/main" id="{0B0EB5FB-A3C9-4A47-909B-B3BE34709BCB}"/>
                </a:ext>
              </a:extLst>
            </p:cNvPr>
            <p:cNvSpPr/>
            <p:nvPr/>
          </p:nvSpPr>
          <p:spPr>
            <a:xfrm>
              <a:off x="10714143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orme libre : forme 696">
              <a:extLst>
                <a:ext uri="{FF2B5EF4-FFF2-40B4-BE49-F238E27FC236}">
                  <a16:creationId xmlns:a16="http://schemas.microsoft.com/office/drawing/2014/main" id="{EEF3E5F6-8B0C-274A-8701-C72684037A26}"/>
                </a:ext>
              </a:extLst>
            </p:cNvPr>
            <p:cNvSpPr/>
            <p:nvPr/>
          </p:nvSpPr>
          <p:spPr>
            <a:xfrm>
              <a:off x="10769948" y="1340788"/>
              <a:ext cx="46992" cy="32607"/>
            </a:xfrm>
            <a:custGeom>
              <a:avLst/>
              <a:gdLst>
                <a:gd name="connsiteX0" fmla="*/ 4114 w 46991"/>
                <a:gd name="connsiteY0" fmla="*/ 32683 h 32606"/>
                <a:gd name="connsiteX1" fmla="*/ 42984 w 46991"/>
                <a:gd name="connsiteY1" fmla="*/ 32683 h 32606"/>
                <a:gd name="connsiteX2" fmla="*/ 46340 w 46991"/>
                <a:gd name="connsiteY2" fmla="*/ 29327 h 32606"/>
                <a:gd name="connsiteX3" fmla="*/ 46340 w 46991"/>
                <a:gd name="connsiteY3" fmla="*/ 4076 h 32606"/>
                <a:gd name="connsiteX4" fmla="*/ 4298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104 w 46991"/>
                <a:gd name="connsiteY8" fmla="*/ 32683 h 32606"/>
                <a:gd name="connsiteX9" fmla="*/ 4114 w 46991"/>
                <a:gd name="connsiteY9" fmla="*/ 32683 h 32606"/>
                <a:gd name="connsiteX10" fmla="*/ 39665 w 46991"/>
                <a:gd name="connsiteY10" fmla="*/ 7404 h 32606"/>
                <a:gd name="connsiteX11" fmla="*/ 39665 w 46991"/>
                <a:gd name="connsiteY11" fmla="*/ 25970 h 32606"/>
                <a:gd name="connsiteX12" fmla="*/ 7500 w 46991"/>
                <a:gd name="connsiteY12" fmla="*/ 25970 h 32606"/>
                <a:gd name="connsiteX13" fmla="*/ 7500 w 46991"/>
                <a:gd name="connsiteY13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91" h="32606">
                  <a:moveTo>
                    <a:pt x="4114" y="32683"/>
                  </a:moveTo>
                  <a:lnTo>
                    <a:pt x="42984" y="32683"/>
                  </a:lnTo>
                  <a:cubicBezTo>
                    <a:pt x="44835" y="32678"/>
                    <a:pt x="46334" y="31178"/>
                    <a:pt x="46340" y="29327"/>
                  </a:cubicBezTo>
                  <a:lnTo>
                    <a:pt x="46340" y="4076"/>
                  </a:lnTo>
                  <a:cubicBezTo>
                    <a:pt x="46334" y="2224"/>
                    <a:pt x="44835" y="725"/>
                    <a:pt x="4298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209"/>
                    <a:pt x="2251" y="32699"/>
                    <a:pt x="4104" y="32683"/>
                  </a:cubicBezTo>
                  <a:cubicBezTo>
                    <a:pt x="4108" y="32683"/>
                    <a:pt x="4110" y="32683"/>
                    <a:pt x="4114" y="32683"/>
                  </a:cubicBezTo>
                  <a:close/>
                  <a:moveTo>
                    <a:pt x="39665" y="7404"/>
                  </a:moveTo>
                  <a:lnTo>
                    <a:pt x="39665" y="25970"/>
                  </a:lnTo>
                  <a:lnTo>
                    <a:pt x="7500" y="25970"/>
                  </a:lnTo>
                  <a:lnTo>
                    <a:pt x="7500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orme libre : forme 697">
              <a:extLst>
                <a:ext uri="{FF2B5EF4-FFF2-40B4-BE49-F238E27FC236}">
                  <a16:creationId xmlns:a16="http://schemas.microsoft.com/office/drawing/2014/main" id="{C1F77CD7-DA96-D44E-90BE-B7C4687F140D}"/>
                </a:ext>
              </a:extLst>
            </p:cNvPr>
            <p:cNvSpPr/>
            <p:nvPr/>
          </p:nvSpPr>
          <p:spPr>
            <a:xfrm>
              <a:off x="10825840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orme libre : forme 698">
              <a:extLst>
                <a:ext uri="{FF2B5EF4-FFF2-40B4-BE49-F238E27FC236}">
                  <a16:creationId xmlns:a16="http://schemas.microsoft.com/office/drawing/2014/main" id="{4F223E56-8FDF-2245-9ECD-91DADD377427}"/>
                </a:ext>
              </a:extLst>
            </p:cNvPr>
            <p:cNvSpPr/>
            <p:nvPr/>
          </p:nvSpPr>
          <p:spPr>
            <a:xfrm>
              <a:off x="10881684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83 w 46991"/>
                <a:gd name="connsiteY1" fmla="*/ 32683 h 32606"/>
                <a:gd name="connsiteX2" fmla="*/ 46339 w 46991"/>
                <a:gd name="connsiteY2" fmla="*/ 29327 h 32606"/>
                <a:gd name="connsiteX3" fmla="*/ 46339 w 46991"/>
                <a:gd name="connsiteY3" fmla="*/ 4076 h 32606"/>
                <a:gd name="connsiteX4" fmla="*/ 4298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26 w 46991"/>
                <a:gd name="connsiteY9" fmla="*/ 7404 h 32606"/>
                <a:gd name="connsiteX10" fmla="*/ 39626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83" y="32683"/>
                  </a:lnTo>
                  <a:cubicBezTo>
                    <a:pt x="44836" y="32683"/>
                    <a:pt x="46339" y="31181"/>
                    <a:pt x="46339" y="29327"/>
                  </a:cubicBezTo>
                  <a:lnTo>
                    <a:pt x="46339" y="4076"/>
                  </a:lnTo>
                  <a:cubicBezTo>
                    <a:pt x="46339" y="2222"/>
                    <a:pt x="44836" y="719"/>
                    <a:pt x="4298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26" y="7404"/>
                  </a:moveTo>
                  <a:lnTo>
                    <a:pt x="39626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orme libre : forme 699">
              <a:extLst>
                <a:ext uri="{FF2B5EF4-FFF2-40B4-BE49-F238E27FC236}">
                  <a16:creationId xmlns:a16="http://schemas.microsoft.com/office/drawing/2014/main" id="{DC84C1AD-914C-0843-A8CF-8D04D9CC2487}"/>
                </a:ext>
              </a:extLst>
            </p:cNvPr>
            <p:cNvSpPr/>
            <p:nvPr/>
          </p:nvSpPr>
          <p:spPr>
            <a:xfrm>
              <a:off x="10937537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4 w 46991"/>
                <a:gd name="connsiteY1" fmla="*/ 32683 h 32606"/>
                <a:gd name="connsiteX2" fmla="*/ 46331 w 46991"/>
                <a:gd name="connsiteY2" fmla="*/ 29327 h 32606"/>
                <a:gd name="connsiteX3" fmla="*/ 46331 w 46991"/>
                <a:gd name="connsiteY3" fmla="*/ 4076 h 32606"/>
                <a:gd name="connsiteX4" fmla="*/ 4297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8 w 46991"/>
                <a:gd name="connsiteY9" fmla="*/ 7404 h 32606"/>
                <a:gd name="connsiteX10" fmla="*/ 39618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4" y="32683"/>
                  </a:lnTo>
                  <a:cubicBezTo>
                    <a:pt x="44828" y="32683"/>
                    <a:pt x="46331" y="31181"/>
                    <a:pt x="46331" y="29327"/>
                  </a:cubicBezTo>
                  <a:lnTo>
                    <a:pt x="46331" y="4076"/>
                  </a:lnTo>
                  <a:cubicBezTo>
                    <a:pt x="46331" y="2222"/>
                    <a:pt x="44828" y="719"/>
                    <a:pt x="4297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8" y="7404"/>
                  </a:moveTo>
                  <a:lnTo>
                    <a:pt x="39618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orme libre : forme 700">
              <a:extLst>
                <a:ext uri="{FF2B5EF4-FFF2-40B4-BE49-F238E27FC236}">
                  <a16:creationId xmlns:a16="http://schemas.microsoft.com/office/drawing/2014/main" id="{5F62B668-4C8D-0F45-A2A1-0F1A104E88B8}"/>
                </a:ext>
              </a:extLst>
            </p:cNvPr>
            <p:cNvSpPr/>
            <p:nvPr/>
          </p:nvSpPr>
          <p:spPr>
            <a:xfrm>
              <a:off x="10288876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orme libre : forme 701">
              <a:extLst>
                <a:ext uri="{FF2B5EF4-FFF2-40B4-BE49-F238E27FC236}">
                  <a16:creationId xmlns:a16="http://schemas.microsoft.com/office/drawing/2014/main" id="{598D0218-F31E-BE41-A072-3E9F2B5C6C99}"/>
                </a:ext>
              </a:extLst>
            </p:cNvPr>
            <p:cNvSpPr/>
            <p:nvPr/>
          </p:nvSpPr>
          <p:spPr>
            <a:xfrm>
              <a:off x="10217890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196 w 60418"/>
                <a:gd name="connsiteY11" fmla="*/ 7432 h 73844"/>
                <a:gd name="connsiteX12" fmla="*/ 5319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196" y="7432"/>
                  </a:lnTo>
                  <a:lnTo>
                    <a:pt x="5319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orme libre : forme 702">
              <a:extLst>
                <a:ext uri="{FF2B5EF4-FFF2-40B4-BE49-F238E27FC236}">
                  <a16:creationId xmlns:a16="http://schemas.microsoft.com/office/drawing/2014/main" id="{B48F1BFC-72ED-9741-93CF-1C0C18EAC2A0}"/>
                </a:ext>
              </a:extLst>
            </p:cNvPr>
            <p:cNvSpPr/>
            <p:nvPr/>
          </p:nvSpPr>
          <p:spPr>
            <a:xfrm>
              <a:off x="10146893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26 w 60418"/>
                <a:gd name="connsiteY11" fmla="*/ 7432 h 73844"/>
                <a:gd name="connsiteX12" fmla="*/ 5322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orme libre : forme 703">
              <a:extLst>
                <a:ext uri="{FF2B5EF4-FFF2-40B4-BE49-F238E27FC236}">
                  <a16:creationId xmlns:a16="http://schemas.microsoft.com/office/drawing/2014/main" id="{558A892E-7E12-1848-9C99-A9D72492081F}"/>
                </a:ext>
              </a:extLst>
            </p:cNvPr>
            <p:cNvSpPr/>
            <p:nvPr/>
          </p:nvSpPr>
          <p:spPr>
            <a:xfrm>
              <a:off x="10075897" y="1340759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55 w 60418"/>
                <a:gd name="connsiteY11" fmla="*/ 7432 h 73844"/>
                <a:gd name="connsiteX12" fmla="*/ 5325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55" y="7432"/>
                  </a:lnTo>
                  <a:lnTo>
                    <a:pt x="5325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orme libre : forme 704">
              <a:extLst>
                <a:ext uri="{FF2B5EF4-FFF2-40B4-BE49-F238E27FC236}">
                  <a16:creationId xmlns:a16="http://schemas.microsoft.com/office/drawing/2014/main" id="{4C5DC1F0-0238-064B-93D0-57ADAFF581CE}"/>
                </a:ext>
              </a:extLst>
            </p:cNvPr>
            <p:cNvSpPr/>
            <p:nvPr/>
          </p:nvSpPr>
          <p:spPr>
            <a:xfrm>
              <a:off x="9933915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orme libre : forme 705">
              <a:extLst>
                <a:ext uri="{FF2B5EF4-FFF2-40B4-BE49-F238E27FC236}">
                  <a16:creationId xmlns:a16="http://schemas.microsoft.com/office/drawing/2014/main" id="{D80FC759-B28E-1544-BFB3-01380657D9F3}"/>
                </a:ext>
              </a:extLst>
            </p:cNvPr>
            <p:cNvSpPr/>
            <p:nvPr/>
          </p:nvSpPr>
          <p:spPr>
            <a:xfrm>
              <a:off x="9862928" y="1340759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82 w 60418"/>
                <a:gd name="connsiteY5" fmla="*/ 73605 h 73844"/>
                <a:gd name="connsiteX6" fmla="*/ 59939 w 60418"/>
                <a:gd name="connsiteY6" fmla="*/ 70248 h 73844"/>
                <a:gd name="connsiteX7" fmla="*/ 59939 w 60418"/>
                <a:gd name="connsiteY7" fmla="*/ 4076 h 73844"/>
                <a:gd name="connsiteX8" fmla="*/ 5658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26 w 60418"/>
                <a:gd name="connsiteY11" fmla="*/ 7432 h 73844"/>
                <a:gd name="connsiteX12" fmla="*/ 5322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3" name="Forme libre : forme 706">
              <a:extLst>
                <a:ext uri="{FF2B5EF4-FFF2-40B4-BE49-F238E27FC236}">
                  <a16:creationId xmlns:a16="http://schemas.microsoft.com/office/drawing/2014/main" id="{B1EE1CD2-32F2-994A-9268-476E17648702}"/>
                </a:ext>
              </a:extLst>
            </p:cNvPr>
            <p:cNvSpPr/>
            <p:nvPr/>
          </p:nvSpPr>
          <p:spPr>
            <a:xfrm>
              <a:off x="10004911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73 w 60418"/>
                <a:gd name="connsiteY11" fmla="*/ 7432 h 73844"/>
                <a:gd name="connsiteX12" fmla="*/ 53273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73" y="7432"/>
                  </a:lnTo>
                  <a:lnTo>
                    <a:pt x="53273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4" name="Forme libre : forme 707">
              <a:extLst>
                <a:ext uri="{FF2B5EF4-FFF2-40B4-BE49-F238E27FC236}">
                  <a16:creationId xmlns:a16="http://schemas.microsoft.com/office/drawing/2014/main" id="{402FC2D9-78AF-6745-AD3D-86557AD30AC4}"/>
                </a:ext>
              </a:extLst>
            </p:cNvPr>
            <p:cNvSpPr/>
            <p:nvPr/>
          </p:nvSpPr>
          <p:spPr>
            <a:xfrm>
              <a:off x="10430869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3" y="73599"/>
                    <a:pt x="59942" y="72100"/>
                    <a:pt x="59948" y="70248"/>
                  </a:cubicBezTo>
                  <a:lnTo>
                    <a:pt x="59948" y="4076"/>
                  </a:lnTo>
                  <a:cubicBezTo>
                    <a:pt x="59942" y="2224"/>
                    <a:pt x="58443" y="725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5" name="Forme libre : forme 708">
              <a:extLst>
                <a:ext uri="{FF2B5EF4-FFF2-40B4-BE49-F238E27FC236}">
                  <a16:creationId xmlns:a16="http://schemas.microsoft.com/office/drawing/2014/main" id="{99372BC2-CD97-1D42-BEEE-8FA47568D9C9}"/>
                </a:ext>
              </a:extLst>
            </p:cNvPr>
            <p:cNvSpPr/>
            <p:nvPr/>
          </p:nvSpPr>
          <p:spPr>
            <a:xfrm>
              <a:off x="10359872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orme libre : forme 709">
              <a:extLst>
                <a:ext uri="{FF2B5EF4-FFF2-40B4-BE49-F238E27FC236}">
                  <a16:creationId xmlns:a16="http://schemas.microsoft.com/office/drawing/2014/main" id="{B5D25AA1-970D-F146-A526-DAA7AB0FA114}"/>
                </a:ext>
              </a:extLst>
            </p:cNvPr>
            <p:cNvSpPr/>
            <p:nvPr/>
          </p:nvSpPr>
          <p:spPr>
            <a:xfrm>
              <a:off x="10414334" y="1014943"/>
              <a:ext cx="85353" cy="103574"/>
            </a:xfrm>
            <a:custGeom>
              <a:avLst/>
              <a:gdLst>
                <a:gd name="connsiteX0" fmla="*/ 83541 w 85352"/>
                <a:gd name="connsiteY0" fmla="*/ 1169 h 103573"/>
                <a:gd name="connsiteX1" fmla="*/ 80185 w 85352"/>
                <a:gd name="connsiteY1" fmla="*/ 1169 h 103573"/>
                <a:gd name="connsiteX2" fmla="*/ 1142 w 85352"/>
                <a:gd name="connsiteY2" fmla="*/ 75292 h 103573"/>
                <a:gd name="connsiteX3" fmla="*/ 719 w 85352"/>
                <a:gd name="connsiteY3" fmla="*/ 76931 h 103573"/>
                <a:gd name="connsiteX4" fmla="*/ 720 w 85352"/>
                <a:gd name="connsiteY4" fmla="*/ 100370 h 103573"/>
                <a:gd name="connsiteX5" fmla="*/ 4077 w 85352"/>
                <a:gd name="connsiteY5" fmla="*/ 103726 h 103573"/>
                <a:gd name="connsiteX6" fmla="*/ 81872 w 85352"/>
                <a:gd name="connsiteY6" fmla="*/ 103726 h 103573"/>
                <a:gd name="connsiteX7" fmla="*/ 85229 w 85352"/>
                <a:gd name="connsiteY7" fmla="*/ 100370 h 103573"/>
                <a:gd name="connsiteX8" fmla="*/ 85229 w 85352"/>
                <a:gd name="connsiteY8" fmla="*/ 4084 h 103573"/>
                <a:gd name="connsiteX9" fmla="*/ 83541 w 85352"/>
                <a:gd name="connsiteY9" fmla="*/ 1169 h 103573"/>
                <a:gd name="connsiteX10" fmla="*/ 78516 w 85352"/>
                <a:gd name="connsiteY10" fmla="*/ 9992 h 103573"/>
                <a:gd name="connsiteX11" fmla="*/ 78516 w 85352"/>
                <a:gd name="connsiteY11" fmla="*/ 97023 h 103573"/>
                <a:gd name="connsiteX12" fmla="*/ 7433 w 85352"/>
                <a:gd name="connsiteY12" fmla="*/ 97023 h 103573"/>
                <a:gd name="connsiteX13" fmla="*/ 7433 w 85352"/>
                <a:gd name="connsiteY13" fmla="*/ 77843 h 103573"/>
                <a:gd name="connsiteX14" fmla="*/ 78516 w 85352"/>
                <a:gd name="connsiteY14" fmla="*/ 9992 h 10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03573">
                  <a:moveTo>
                    <a:pt x="83541" y="1169"/>
                  </a:moveTo>
                  <a:cubicBezTo>
                    <a:pt x="82503" y="569"/>
                    <a:pt x="81223" y="569"/>
                    <a:pt x="80185" y="1169"/>
                  </a:cubicBezTo>
                  <a:cubicBezTo>
                    <a:pt x="43742" y="22450"/>
                    <a:pt x="16438" y="48075"/>
                    <a:pt x="1142" y="75292"/>
                  </a:cubicBezTo>
                  <a:cubicBezTo>
                    <a:pt x="863" y="75793"/>
                    <a:pt x="718" y="76358"/>
                    <a:pt x="719" y="76931"/>
                  </a:cubicBezTo>
                  <a:lnTo>
                    <a:pt x="720" y="100370"/>
                  </a:lnTo>
                  <a:cubicBezTo>
                    <a:pt x="720" y="102224"/>
                    <a:pt x="2223" y="103726"/>
                    <a:pt x="4077" y="103726"/>
                  </a:cubicBezTo>
                  <a:lnTo>
                    <a:pt x="81872" y="103726"/>
                  </a:lnTo>
                  <a:cubicBezTo>
                    <a:pt x="83726" y="103726"/>
                    <a:pt x="85229" y="102224"/>
                    <a:pt x="85229" y="100370"/>
                  </a:cubicBezTo>
                  <a:lnTo>
                    <a:pt x="85229" y="4084"/>
                  </a:lnTo>
                  <a:cubicBezTo>
                    <a:pt x="85232" y="2880"/>
                    <a:pt x="84587" y="1766"/>
                    <a:pt x="83541" y="1169"/>
                  </a:cubicBezTo>
                  <a:close/>
                  <a:moveTo>
                    <a:pt x="78516" y="9992"/>
                  </a:moveTo>
                  <a:lnTo>
                    <a:pt x="78516" y="97023"/>
                  </a:lnTo>
                  <a:lnTo>
                    <a:pt x="7433" y="97023"/>
                  </a:lnTo>
                  <a:lnTo>
                    <a:pt x="7433" y="77843"/>
                  </a:lnTo>
                  <a:cubicBezTo>
                    <a:pt x="21482" y="53225"/>
                    <a:pt x="46014" y="29824"/>
                    <a:pt x="78516" y="99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orme libre : forme 710">
              <a:extLst>
                <a:ext uri="{FF2B5EF4-FFF2-40B4-BE49-F238E27FC236}">
                  <a16:creationId xmlns:a16="http://schemas.microsoft.com/office/drawing/2014/main" id="{7967A8EE-C873-204C-90C9-F664C02ADBCA}"/>
                </a:ext>
              </a:extLst>
            </p:cNvPr>
            <p:cNvSpPr/>
            <p:nvPr/>
          </p:nvSpPr>
          <p:spPr>
            <a:xfrm>
              <a:off x="10504367" y="976611"/>
              <a:ext cx="85353" cy="141935"/>
            </a:xfrm>
            <a:custGeom>
              <a:avLst/>
              <a:gdLst>
                <a:gd name="connsiteX0" fmla="*/ 83876 w 85352"/>
                <a:gd name="connsiteY0" fmla="*/ 1380 h 141934"/>
                <a:gd name="connsiteX1" fmla="*/ 80903 w 85352"/>
                <a:gd name="connsiteY1" fmla="*/ 862 h 141934"/>
                <a:gd name="connsiteX2" fmla="*/ 2503 w 85352"/>
                <a:gd name="connsiteY2" fmla="*/ 32644 h 141934"/>
                <a:gd name="connsiteX3" fmla="*/ 719 w 85352"/>
                <a:gd name="connsiteY3" fmla="*/ 35607 h 141934"/>
                <a:gd name="connsiteX4" fmla="*/ 719 w 85352"/>
                <a:gd name="connsiteY4" fmla="*/ 138712 h 141934"/>
                <a:gd name="connsiteX5" fmla="*/ 4076 w 85352"/>
                <a:gd name="connsiteY5" fmla="*/ 142068 h 141934"/>
                <a:gd name="connsiteX6" fmla="*/ 81872 w 85352"/>
                <a:gd name="connsiteY6" fmla="*/ 142068 h 141934"/>
                <a:gd name="connsiteX7" fmla="*/ 85228 w 85352"/>
                <a:gd name="connsiteY7" fmla="*/ 138712 h 141934"/>
                <a:gd name="connsiteX8" fmla="*/ 85228 w 85352"/>
                <a:gd name="connsiteY8" fmla="*/ 4075 h 141934"/>
                <a:gd name="connsiteX9" fmla="*/ 83876 w 85352"/>
                <a:gd name="connsiteY9" fmla="*/ 1380 h 141934"/>
                <a:gd name="connsiteX10" fmla="*/ 78515 w 85352"/>
                <a:gd name="connsiteY10" fmla="*/ 8621 h 141934"/>
                <a:gd name="connsiteX11" fmla="*/ 78515 w 85352"/>
                <a:gd name="connsiteY11" fmla="*/ 135355 h 141934"/>
                <a:gd name="connsiteX12" fmla="*/ 7432 w 85352"/>
                <a:gd name="connsiteY12" fmla="*/ 135355 h 141934"/>
                <a:gd name="connsiteX13" fmla="*/ 7432 w 85352"/>
                <a:gd name="connsiteY13" fmla="*/ 37631 h 141934"/>
                <a:gd name="connsiteX14" fmla="*/ 78515 w 85352"/>
                <a:gd name="connsiteY14" fmla="*/ 8621 h 14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41934">
                  <a:moveTo>
                    <a:pt x="83876" y="1380"/>
                  </a:moveTo>
                  <a:cubicBezTo>
                    <a:pt x="83022" y="748"/>
                    <a:pt x="81920" y="556"/>
                    <a:pt x="80903" y="862"/>
                  </a:cubicBezTo>
                  <a:cubicBezTo>
                    <a:pt x="52238" y="9551"/>
                    <a:pt x="25855" y="20244"/>
                    <a:pt x="2503" y="32644"/>
                  </a:cubicBezTo>
                  <a:cubicBezTo>
                    <a:pt x="1402" y="33221"/>
                    <a:pt x="714" y="34364"/>
                    <a:pt x="719" y="35607"/>
                  </a:cubicBezTo>
                  <a:lnTo>
                    <a:pt x="719" y="138712"/>
                  </a:lnTo>
                  <a:cubicBezTo>
                    <a:pt x="719" y="140565"/>
                    <a:pt x="2222" y="142068"/>
                    <a:pt x="4076" y="142068"/>
                  </a:cubicBezTo>
                  <a:lnTo>
                    <a:pt x="81872" y="142068"/>
                  </a:lnTo>
                  <a:cubicBezTo>
                    <a:pt x="83725" y="142068"/>
                    <a:pt x="85228" y="140565"/>
                    <a:pt x="85228" y="138712"/>
                  </a:cubicBezTo>
                  <a:lnTo>
                    <a:pt x="85228" y="4075"/>
                  </a:lnTo>
                  <a:cubicBezTo>
                    <a:pt x="85224" y="3014"/>
                    <a:pt x="84724" y="2017"/>
                    <a:pt x="83876" y="1380"/>
                  </a:cubicBezTo>
                  <a:close/>
                  <a:moveTo>
                    <a:pt x="78515" y="8621"/>
                  </a:moveTo>
                  <a:lnTo>
                    <a:pt x="78515" y="135355"/>
                  </a:lnTo>
                  <a:lnTo>
                    <a:pt x="7432" y="135355"/>
                  </a:lnTo>
                  <a:lnTo>
                    <a:pt x="7432" y="37631"/>
                  </a:lnTo>
                  <a:cubicBezTo>
                    <a:pt x="30217" y="25866"/>
                    <a:pt x="54005" y="16158"/>
                    <a:pt x="78515" y="86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orme libre : forme 711">
              <a:extLst>
                <a:ext uri="{FF2B5EF4-FFF2-40B4-BE49-F238E27FC236}">
                  <a16:creationId xmlns:a16="http://schemas.microsoft.com/office/drawing/2014/main" id="{414080F3-8E39-3047-8CBA-B769B458D6B3}"/>
                </a:ext>
              </a:extLst>
            </p:cNvPr>
            <p:cNvSpPr/>
            <p:nvPr/>
          </p:nvSpPr>
          <p:spPr>
            <a:xfrm>
              <a:off x="10594381" y="956983"/>
              <a:ext cx="85353" cy="162074"/>
            </a:xfrm>
            <a:custGeom>
              <a:avLst/>
              <a:gdLst>
                <a:gd name="connsiteX0" fmla="*/ 81411 w 85352"/>
                <a:gd name="connsiteY0" fmla="*/ 754 h 162074"/>
                <a:gd name="connsiteX1" fmla="*/ 3174 w 85352"/>
                <a:gd name="connsiteY1" fmla="*/ 16913 h 162074"/>
                <a:gd name="connsiteX2" fmla="*/ 719 w 85352"/>
                <a:gd name="connsiteY2" fmla="*/ 20145 h 162074"/>
                <a:gd name="connsiteX3" fmla="*/ 719 w 85352"/>
                <a:gd name="connsiteY3" fmla="*/ 158340 h 162074"/>
                <a:gd name="connsiteX4" fmla="*/ 4076 w 85352"/>
                <a:gd name="connsiteY4" fmla="*/ 161696 h 162074"/>
                <a:gd name="connsiteX5" fmla="*/ 81872 w 85352"/>
                <a:gd name="connsiteY5" fmla="*/ 161696 h 162074"/>
                <a:gd name="connsiteX6" fmla="*/ 85228 w 85352"/>
                <a:gd name="connsiteY6" fmla="*/ 158340 h 162074"/>
                <a:gd name="connsiteX7" fmla="*/ 85228 w 85352"/>
                <a:gd name="connsiteY7" fmla="*/ 4081 h 162074"/>
                <a:gd name="connsiteX8" fmla="*/ 81877 w 85352"/>
                <a:gd name="connsiteY8" fmla="*/ 719 h 162074"/>
                <a:gd name="connsiteX9" fmla="*/ 81392 w 85352"/>
                <a:gd name="connsiteY9" fmla="*/ 754 h 162074"/>
                <a:gd name="connsiteX10" fmla="*/ 78534 w 85352"/>
                <a:gd name="connsiteY10" fmla="*/ 7956 h 162074"/>
                <a:gd name="connsiteX11" fmla="*/ 78534 w 85352"/>
                <a:gd name="connsiteY11" fmla="*/ 154983 h 162074"/>
                <a:gd name="connsiteX12" fmla="*/ 7451 w 85352"/>
                <a:gd name="connsiteY12" fmla="*/ 154983 h 162074"/>
                <a:gd name="connsiteX13" fmla="*/ 7451 w 85352"/>
                <a:gd name="connsiteY13" fmla="*/ 22696 h 162074"/>
                <a:gd name="connsiteX14" fmla="*/ 78534 w 85352"/>
                <a:gd name="connsiteY14" fmla="*/ 7956 h 1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62074">
                  <a:moveTo>
                    <a:pt x="81411" y="754"/>
                  </a:moveTo>
                  <a:cubicBezTo>
                    <a:pt x="55006" y="4420"/>
                    <a:pt x="28871" y="9818"/>
                    <a:pt x="3174" y="16913"/>
                  </a:cubicBezTo>
                  <a:cubicBezTo>
                    <a:pt x="1725" y="17320"/>
                    <a:pt x="723" y="18640"/>
                    <a:pt x="719" y="20145"/>
                  </a:cubicBezTo>
                  <a:lnTo>
                    <a:pt x="719" y="158340"/>
                  </a:lnTo>
                  <a:cubicBezTo>
                    <a:pt x="719" y="160193"/>
                    <a:pt x="2222" y="161696"/>
                    <a:pt x="4076" y="161696"/>
                  </a:cubicBezTo>
                  <a:lnTo>
                    <a:pt x="81872" y="161696"/>
                  </a:lnTo>
                  <a:cubicBezTo>
                    <a:pt x="83725" y="161696"/>
                    <a:pt x="85228" y="160193"/>
                    <a:pt x="85228" y="158340"/>
                  </a:cubicBezTo>
                  <a:lnTo>
                    <a:pt x="85228" y="4081"/>
                  </a:lnTo>
                  <a:cubicBezTo>
                    <a:pt x="85231" y="2228"/>
                    <a:pt x="83731" y="722"/>
                    <a:pt x="81877" y="719"/>
                  </a:cubicBezTo>
                  <a:cubicBezTo>
                    <a:pt x="81715" y="719"/>
                    <a:pt x="81553" y="731"/>
                    <a:pt x="81392" y="754"/>
                  </a:cubicBezTo>
                  <a:close/>
                  <a:moveTo>
                    <a:pt x="78534" y="7956"/>
                  </a:moveTo>
                  <a:lnTo>
                    <a:pt x="78534" y="154983"/>
                  </a:lnTo>
                  <a:lnTo>
                    <a:pt x="7451" y="154983"/>
                  </a:lnTo>
                  <a:lnTo>
                    <a:pt x="7451" y="22696"/>
                  </a:lnTo>
                  <a:cubicBezTo>
                    <a:pt x="30827" y="16358"/>
                    <a:pt x="54565" y="11436"/>
                    <a:pt x="78534" y="79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 : forme 712">
              <a:extLst>
                <a:ext uri="{FF2B5EF4-FFF2-40B4-BE49-F238E27FC236}">
                  <a16:creationId xmlns:a16="http://schemas.microsoft.com/office/drawing/2014/main" id="{3E141144-1D3F-3848-9698-220BCC81577F}"/>
                </a:ext>
              </a:extLst>
            </p:cNvPr>
            <p:cNvSpPr/>
            <p:nvPr/>
          </p:nvSpPr>
          <p:spPr>
            <a:xfrm>
              <a:off x="10684452" y="950275"/>
              <a:ext cx="85353" cy="168787"/>
            </a:xfrm>
            <a:custGeom>
              <a:avLst/>
              <a:gdLst>
                <a:gd name="connsiteX0" fmla="*/ 81842 w 85352"/>
                <a:gd name="connsiteY0" fmla="*/ 720 h 168787"/>
                <a:gd name="connsiteX1" fmla="*/ 81842 w 85352"/>
                <a:gd name="connsiteY1" fmla="*/ 720 h 168787"/>
                <a:gd name="connsiteX2" fmla="*/ 3664 w 85352"/>
                <a:gd name="connsiteY2" fmla="*/ 5841 h 168787"/>
                <a:gd name="connsiteX3" fmla="*/ 719 w 85352"/>
                <a:gd name="connsiteY3" fmla="*/ 9179 h 168787"/>
                <a:gd name="connsiteX4" fmla="*/ 719 w 85352"/>
                <a:gd name="connsiteY4" fmla="*/ 165048 h 168787"/>
                <a:gd name="connsiteX5" fmla="*/ 4076 w 85352"/>
                <a:gd name="connsiteY5" fmla="*/ 168404 h 168787"/>
                <a:gd name="connsiteX6" fmla="*/ 81881 w 85352"/>
                <a:gd name="connsiteY6" fmla="*/ 168404 h 168787"/>
                <a:gd name="connsiteX7" fmla="*/ 85237 w 85352"/>
                <a:gd name="connsiteY7" fmla="*/ 165048 h 168787"/>
                <a:gd name="connsiteX8" fmla="*/ 85237 w 85352"/>
                <a:gd name="connsiteY8" fmla="*/ 4077 h 168787"/>
                <a:gd name="connsiteX9" fmla="*/ 84278 w 85352"/>
                <a:gd name="connsiteY9" fmla="*/ 1689 h 168787"/>
                <a:gd name="connsiteX10" fmla="*/ 81842 w 85352"/>
                <a:gd name="connsiteY10" fmla="*/ 720 h 168787"/>
                <a:gd name="connsiteX11" fmla="*/ 78486 w 85352"/>
                <a:gd name="connsiteY11" fmla="*/ 7433 h 168787"/>
                <a:gd name="connsiteX12" fmla="*/ 78486 w 85352"/>
                <a:gd name="connsiteY12" fmla="*/ 161643 h 168787"/>
                <a:gd name="connsiteX13" fmla="*/ 7394 w 85352"/>
                <a:gd name="connsiteY13" fmla="*/ 161643 h 168787"/>
                <a:gd name="connsiteX14" fmla="*/ 7394 w 85352"/>
                <a:gd name="connsiteY14" fmla="*/ 12152 h 168787"/>
                <a:gd name="connsiteX15" fmla="*/ 78486 w 85352"/>
                <a:gd name="connsiteY15" fmla="*/ 7481 h 1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352" h="168787">
                  <a:moveTo>
                    <a:pt x="81842" y="720"/>
                  </a:moveTo>
                  <a:lnTo>
                    <a:pt x="81842" y="720"/>
                  </a:lnTo>
                  <a:cubicBezTo>
                    <a:pt x="55708" y="975"/>
                    <a:pt x="29608" y="2685"/>
                    <a:pt x="3664" y="5841"/>
                  </a:cubicBezTo>
                  <a:cubicBezTo>
                    <a:pt x="1982" y="6054"/>
                    <a:pt x="721" y="7484"/>
                    <a:pt x="719" y="9179"/>
                  </a:cubicBezTo>
                  <a:lnTo>
                    <a:pt x="719" y="165048"/>
                  </a:lnTo>
                  <a:cubicBezTo>
                    <a:pt x="719" y="166902"/>
                    <a:pt x="2222" y="168404"/>
                    <a:pt x="4076" y="168404"/>
                  </a:cubicBezTo>
                  <a:lnTo>
                    <a:pt x="81881" y="168404"/>
                  </a:lnTo>
                  <a:cubicBezTo>
                    <a:pt x="83732" y="168399"/>
                    <a:pt x="85232" y="166899"/>
                    <a:pt x="85237" y="165048"/>
                  </a:cubicBezTo>
                  <a:lnTo>
                    <a:pt x="85237" y="4077"/>
                  </a:lnTo>
                  <a:cubicBezTo>
                    <a:pt x="85241" y="3186"/>
                    <a:pt x="84897" y="2329"/>
                    <a:pt x="84278" y="1689"/>
                  </a:cubicBezTo>
                  <a:cubicBezTo>
                    <a:pt x="83631" y="1049"/>
                    <a:pt x="82752" y="700"/>
                    <a:pt x="81842" y="720"/>
                  </a:cubicBezTo>
                  <a:close/>
                  <a:moveTo>
                    <a:pt x="78486" y="7433"/>
                  </a:moveTo>
                  <a:lnTo>
                    <a:pt x="78486" y="161643"/>
                  </a:lnTo>
                  <a:lnTo>
                    <a:pt x="7394" y="161643"/>
                  </a:lnTo>
                  <a:lnTo>
                    <a:pt x="7394" y="12152"/>
                  </a:lnTo>
                  <a:cubicBezTo>
                    <a:pt x="30996" y="9383"/>
                    <a:pt x="54725" y="7824"/>
                    <a:pt x="78486" y="74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orme libre : forme 713">
              <a:extLst>
                <a:ext uri="{FF2B5EF4-FFF2-40B4-BE49-F238E27FC236}">
                  <a16:creationId xmlns:a16="http://schemas.microsoft.com/office/drawing/2014/main" id="{873D6475-FC68-6743-8D91-EB01DACDFEBD}"/>
                </a:ext>
              </a:extLst>
            </p:cNvPr>
            <p:cNvSpPr/>
            <p:nvPr/>
          </p:nvSpPr>
          <p:spPr>
            <a:xfrm>
              <a:off x="10774456" y="950231"/>
              <a:ext cx="85353" cy="168787"/>
            </a:xfrm>
            <a:custGeom>
              <a:avLst/>
              <a:gdLst>
                <a:gd name="connsiteX0" fmla="*/ 82236 w 85352"/>
                <a:gd name="connsiteY0" fmla="*/ 5415 h 168787"/>
                <a:gd name="connsiteX1" fmla="*/ 4143 w 85352"/>
                <a:gd name="connsiteY1" fmla="*/ 725 h 168787"/>
                <a:gd name="connsiteX2" fmla="*/ 1678 w 85352"/>
                <a:gd name="connsiteY2" fmla="*/ 1684 h 168787"/>
                <a:gd name="connsiteX3" fmla="*/ 719 w 85352"/>
                <a:gd name="connsiteY3" fmla="*/ 4063 h 168787"/>
                <a:gd name="connsiteX4" fmla="*/ 719 w 85352"/>
                <a:gd name="connsiteY4" fmla="*/ 165072 h 168787"/>
                <a:gd name="connsiteX5" fmla="*/ 4076 w 85352"/>
                <a:gd name="connsiteY5" fmla="*/ 168429 h 168787"/>
                <a:gd name="connsiteX6" fmla="*/ 81881 w 85352"/>
                <a:gd name="connsiteY6" fmla="*/ 168429 h 168787"/>
                <a:gd name="connsiteX7" fmla="*/ 85237 w 85352"/>
                <a:gd name="connsiteY7" fmla="*/ 165072 h 168787"/>
                <a:gd name="connsiteX8" fmla="*/ 85237 w 85352"/>
                <a:gd name="connsiteY8" fmla="*/ 8752 h 168787"/>
                <a:gd name="connsiteX9" fmla="*/ 82236 w 85352"/>
                <a:gd name="connsiteY9" fmla="*/ 5415 h 168787"/>
                <a:gd name="connsiteX10" fmla="*/ 7432 w 85352"/>
                <a:gd name="connsiteY10" fmla="*/ 161735 h 168787"/>
                <a:gd name="connsiteX11" fmla="*/ 7432 w 85352"/>
                <a:gd name="connsiteY11" fmla="*/ 7467 h 168787"/>
                <a:gd name="connsiteX12" fmla="*/ 78524 w 85352"/>
                <a:gd name="connsiteY12" fmla="*/ 11745 h 168787"/>
                <a:gd name="connsiteX13" fmla="*/ 78524 w 85352"/>
                <a:gd name="connsiteY13" fmla="*/ 161735 h 1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52" h="168787">
                  <a:moveTo>
                    <a:pt x="82236" y="5415"/>
                  </a:moveTo>
                  <a:cubicBezTo>
                    <a:pt x="56311" y="2417"/>
                    <a:pt x="30240" y="852"/>
                    <a:pt x="4143" y="725"/>
                  </a:cubicBezTo>
                  <a:cubicBezTo>
                    <a:pt x="3221" y="668"/>
                    <a:pt x="2319" y="1018"/>
                    <a:pt x="1678" y="1684"/>
                  </a:cubicBezTo>
                  <a:cubicBezTo>
                    <a:pt x="1061" y="2322"/>
                    <a:pt x="716" y="3175"/>
                    <a:pt x="719" y="4063"/>
                  </a:cubicBezTo>
                  <a:lnTo>
                    <a:pt x="719" y="165072"/>
                  </a:lnTo>
                  <a:cubicBezTo>
                    <a:pt x="719" y="166926"/>
                    <a:pt x="2222" y="168429"/>
                    <a:pt x="4076" y="168429"/>
                  </a:cubicBezTo>
                  <a:lnTo>
                    <a:pt x="81881" y="168429"/>
                  </a:lnTo>
                  <a:cubicBezTo>
                    <a:pt x="83734" y="168429"/>
                    <a:pt x="85237" y="166926"/>
                    <a:pt x="85237" y="165072"/>
                  </a:cubicBezTo>
                  <a:lnTo>
                    <a:pt x="85237" y="8752"/>
                  </a:lnTo>
                  <a:cubicBezTo>
                    <a:pt x="85237" y="7036"/>
                    <a:pt x="83942" y="5597"/>
                    <a:pt x="82236" y="5415"/>
                  </a:cubicBezTo>
                  <a:close/>
                  <a:moveTo>
                    <a:pt x="7432" y="161735"/>
                  </a:moveTo>
                  <a:lnTo>
                    <a:pt x="7432" y="7467"/>
                  </a:lnTo>
                  <a:cubicBezTo>
                    <a:pt x="31187" y="7689"/>
                    <a:pt x="54915" y="9117"/>
                    <a:pt x="78524" y="11745"/>
                  </a:cubicBezTo>
                  <a:lnTo>
                    <a:pt x="78524" y="161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orme libre : forme 714">
              <a:extLst>
                <a:ext uri="{FF2B5EF4-FFF2-40B4-BE49-F238E27FC236}">
                  <a16:creationId xmlns:a16="http://schemas.microsoft.com/office/drawing/2014/main" id="{52FCC2EA-4F7D-6D43-838A-25749627D2D4}"/>
                </a:ext>
              </a:extLst>
            </p:cNvPr>
            <p:cNvSpPr/>
            <p:nvPr/>
          </p:nvSpPr>
          <p:spPr>
            <a:xfrm>
              <a:off x="10864422" y="956436"/>
              <a:ext cx="85353" cy="162074"/>
            </a:xfrm>
            <a:custGeom>
              <a:avLst/>
              <a:gdLst>
                <a:gd name="connsiteX0" fmla="*/ 82772 w 85352"/>
                <a:gd name="connsiteY0" fmla="*/ 16405 h 162074"/>
                <a:gd name="connsiteX1" fmla="*/ 4555 w 85352"/>
                <a:gd name="connsiteY1" fmla="*/ 754 h 162074"/>
                <a:gd name="connsiteX2" fmla="*/ 754 w 85352"/>
                <a:gd name="connsiteY2" fmla="*/ 3597 h 162074"/>
                <a:gd name="connsiteX3" fmla="*/ 719 w 85352"/>
                <a:gd name="connsiteY3" fmla="*/ 4082 h 162074"/>
                <a:gd name="connsiteX4" fmla="*/ 719 w 85352"/>
                <a:gd name="connsiteY4" fmla="*/ 158887 h 162074"/>
                <a:gd name="connsiteX5" fmla="*/ 4076 w 85352"/>
                <a:gd name="connsiteY5" fmla="*/ 162243 h 162074"/>
                <a:gd name="connsiteX6" fmla="*/ 81881 w 85352"/>
                <a:gd name="connsiteY6" fmla="*/ 162243 h 162074"/>
                <a:gd name="connsiteX7" fmla="*/ 85237 w 85352"/>
                <a:gd name="connsiteY7" fmla="*/ 158887 h 162074"/>
                <a:gd name="connsiteX8" fmla="*/ 85237 w 85352"/>
                <a:gd name="connsiteY8" fmla="*/ 19647 h 162074"/>
                <a:gd name="connsiteX9" fmla="*/ 82772 w 85352"/>
                <a:gd name="connsiteY9" fmla="*/ 16405 h 162074"/>
                <a:gd name="connsiteX10" fmla="*/ 7442 w 85352"/>
                <a:gd name="connsiteY10" fmla="*/ 155530 h 162074"/>
                <a:gd name="connsiteX11" fmla="*/ 7442 w 85352"/>
                <a:gd name="connsiteY11" fmla="*/ 7937 h 162074"/>
                <a:gd name="connsiteX12" fmla="*/ 78534 w 85352"/>
                <a:gd name="connsiteY12" fmla="*/ 22217 h 162074"/>
                <a:gd name="connsiteX13" fmla="*/ 78534 w 85352"/>
                <a:gd name="connsiteY13" fmla="*/ 155521 h 1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52" h="162074">
                  <a:moveTo>
                    <a:pt x="82772" y="16405"/>
                  </a:moveTo>
                  <a:cubicBezTo>
                    <a:pt x="57066" y="9498"/>
                    <a:pt x="30939" y="4270"/>
                    <a:pt x="4555" y="754"/>
                  </a:cubicBezTo>
                  <a:cubicBezTo>
                    <a:pt x="2721" y="489"/>
                    <a:pt x="1019" y="1762"/>
                    <a:pt x="754" y="3597"/>
                  </a:cubicBezTo>
                  <a:cubicBezTo>
                    <a:pt x="731" y="3757"/>
                    <a:pt x="719" y="3920"/>
                    <a:pt x="719" y="4082"/>
                  </a:cubicBezTo>
                  <a:lnTo>
                    <a:pt x="719" y="158887"/>
                  </a:lnTo>
                  <a:cubicBezTo>
                    <a:pt x="719" y="160740"/>
                    <a:pt x="2222" y="162243"/>
                    <a:pt x="4076" y="162243"/>
                  </a:cubicBezTo>
                  <a:lnTo>
                    <a:pt x="81881" y="162243"/>
                  </a:lnTo>
                  <a:cubicBezTo>
                    <a:pt x="83734" y="162243"/>
                    <a:pt x="85237" y="160740"/>
                    <a:pt x="85237" y="158887"/>
                  </a:cubicBezTo>
                  <a:lnTo>
                    <a:pt x="85237" y="19647"/>
                  </a:lnTo>
                  <a:cubicBezTo>
                    <a:pt x="85240" y="18134"/>
                    <a:pt x="84231" y="16807"/>
                    <a:pt x="82772" y="16405"/>
                  </a:cubicBezTo>
                  <a:close/>
                  <a:moveTo>
                    <a:pt x="7442" y="155530"/>
                  </a:moveTo>
                  <a:lnTo>
                    <a:pt x="7442" y="7937"/>
                  </a:lnTo>
                  <a:cubicBezTo>
                    <a:pt x="31404" y="11268"/>
                    <a:pt x="55144" y="16037"/>
                    <a:pt x="78534" y="22217"/>
                  </a:cubicBezTo>
                  <a:lnTo>
                    <a:pt x="78534" y="1555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 : forme 715">
              <a:extLst>
                <a:ext uri="{FF2B5EF4-FFF2-40B4-BE49-F238E27FC236}">
                  <a16:creationId xmlns:a16="http://schemas.microsoft.com/office/drawing/2014/main" id="{4E61BB43-3C41-C642-95C1-791ED232D948}"/>
                </a:ext>
              </a:extLst>
            </p:cNvPr>
            <p:cNvSpPr/>
            <p:nvPr/>
          </p:nvSpPr>
          <p:spPr>
            <a:xfrm>
              <a:off x="10954473" y="975417"/>
              <a:ext cx="85353" cy="143853"/>
            </a:xfrm>
            <a:custGeom>
              <a:avLst/>
              <a:gdLst>
                <a:gd name="connsiteX0" fmla="*/ 85237 w 85352"/>
                <a:gd name="connsiteY0" fmla="*/ 139905 h 143852"/>
                <a:gd name="connsiteX1" fmla="*/ 85237 w 85352"/>
                <a:gd name="connsiteY1" fmla="*/ 34749 h 143852"/>
                <a:gd name="connsiteX2" fmla="*/ 83415 w 85352"/>
                <a:gd name="connsiteY2" fmla="*/ 31766 h 143852"/>
                <a:gd name="connsiteX3" fmla="*/ 5025 w 85352"/>
                <a:gd name="connsiteY3" fmla="*/ 857 h 143852"/>
                <a:gd name="connsiteX4" fmla="*/ 857 w 85352"/>
                <a:gd name="connsiteY4" fmla="*/ 3127 h 143852"/>
                <a:gd name="connsiteX5" fmla="*/ 720 w 85352"/>
                <a:gd name="connsiteY5" fmla="*/ 4070 h 143852"/>
                <a:gd name="connsiteX6" fmla="*/ 719 w 85352"/>
                <a:gd name="connsiteY6" fmla="*/ 139876 h 143852"/>
                <a:gd name="connsiteX7" fmla="*/ 4076 w 85352"/>
                <a:gd name="connsiteY7" fmla="*/ 143233 h 143852"/>
                <a:gd name="connsiteX8" fmla="*/ 81910 w 85352"/>
                <a:gd name="connsiteY8" fmla="*/ 143233 h 143852"/>
                <a:gd name="connsiteX9" fmla="*/ 85237 w 85352"/>
                <a:gd name="connsiteY9" fmla="*/ 139905 h 143852"/>
                <a:gd name="connsiteX10" fmla="*/ 78524 w 85352"/>
                <a:gd name="connsiteY10" fmla="*/ 36830 h 143852"/>
                <a:gd name="connsiteX11" fmla="*/ 78524 w 85352"/>
                <a:gd name="connsiteY11" fmla="*/ 136568 h 143852"/>
                <a:gd name="connsiteX12" fmla="*/ 7432 w 85352"/>
                <a:gd name="connsiteY12" fmla="*/ 136568 h 143852"/>
                <a:gd name="connsiteX13" fmla="*/ 7432 w 85352"/>
                <a:gd name="connsiteY13" fmla="*/ 8635 h 143852"/>
                <a:gd name="connsiteX14" fmla="*/ 78524 w 85352"/>
                <a:gd name="connsiteY14" fmla="*/ 36830 h 14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43852">
                  <a:moveTo>
                    <a:pt x="85237" y="139905"/>
                  </a:moveTo>
                  <a:lnTo>
                    <a:pt x="85237" y="34749"/>
                  </a:lnTo>
                  <a:cubicBezTo>
                    <a:pt x="85241" y="33491"/>
                    <a:pt x="84536" y="32338"/>
                    <a:pt x="83415" y="31766"/>
                  </a:cubicBezTo>
                  <a:cubicBezTo>
                    <a:pt x="60044" y="19702"/>
                    <a:pt x="33662" y="9306"/>
                    <a:pt x="5025" y="857"/>
                  </a:cubicBezTo>
                  <a:cubicBezTo>
                    <a:pt x="3247" y="333"/>
                    <a:pt x="1380" y="1349"/>
                    <a:pt x="857" y="3127"/>
                  </a:cubicBezTo>
                  <a:cubicBezTo>
                    <a:pt x="767" y="3433"/>
                    <a:pt x="720" y="3751"/>
                    <a:pt x="720" y="4070"/>
                  </a:cubicBezTo>
                  <a:lnTo>
                    <a:pt x="719" y="139876"/>
                  </a:lnTo>
                  <a:cubicBezTo>
                    <a:pt x="725" y="141728"/>
                    <a:pt x="2224" y="143228"/>
                    <a:pt x="4076" y="143233"/>
                  </a:cubicBezTo>
                  <a:lnTo>
                    <a:pt x="81910" y="143233"/>
                  </a:lnTo>
                  <a:cubicBezTo>
                    <a:pt x="83741" y="143217"/>
                    <a:pt x="85222" y="141737"/>
                    <a:pt x="85237" y="139905"/>
                  </a:cubicBezTo>
                  <a:close/>
                  <a:moveTo>
                    <a:pt x="78524" y="36830"/>
                  </a:moveTo>
                  <a:lnTo>
                    <a:pt x="78524" y="136568"/>
                  </a:lnTo>
                  <a:lnTo>
                    <a:pt x="7432" y="136568"/>
                  </a:lnTo>
                  <a:lnTo>
                    <a:pt x="7432" y="8635"/>
                  </a:lnTo>
                  <a:cubicBezTo>
                    <a:pt x="31907" y="15941"/>
                    <a:pt x="55695" y="25375"/>
                    <a:pt x="78524" y="368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orme libre : forme 716">
              <a:extLst>
                <a:ext uri="{FF2B5EF4-FFF2-40B4-BE49-F238E27FC236}">
                  <a16:creationId xmlns:a16="http://schemas.microsoft.com/office/drawing/2014/main" id="{900A181D-3AB3-5E47-835F-A67A5AA1C07B}"/>
                </a:ext>
              </a:extLst>
            </p:cNvPr>
            <p:cNvSpPr/>
            <p:nvPr/>
          </p:nvSpPr>
          <p:spPr>
            <a:xfrm>
              <a:off x="11044516" y="1012695"/>
              <a:ext cx="85353" cy="106451"/>
            </a:xfrm>
            <a:custGeom>
              <a:avLst/>
              <a:gdLst>
                <a:gd name="connsiteX0" fmla="*/ 4076 w 85352"/>
                <a:gd name="connsiteY0" fmla="*/ 105984 h 106451"/>
                <a:gd name="connsiteX1" fmla="*/ 81871 w 85352"/>
                <a:gd name="connsiteY1" fmla="*/ 105984 h 106451"/>
                <a:gd name="connsiteX2" fmla="*/ 85227 w 85352"/>
                <a:gd name="connsiteY2" fmla="*/ 102627 h 106451"/>
                <a:gd name="connsiteX3" fmla="*/ 85227 w 85352"/>
                <a:gd name="connsiteY3" fmla="*/ 72715 h 106451"/>
                <a:gd name="connsiteX4" fmla="*/ 84700 w 85352"/>
                <a:gd name="connsiteY4" fmla="*/ 70903 h 106451"/>
                <a:gd name="connsiteX5" fmla="*/ 5725 w 85352"/>
                <a:gd name="connsiteY5" fmla="*/ 1153 h 106451"/>
                <a:gd name="connsiteX6" fmla="*/ 1152 w 85352"/>
                <a:gd name="connsiteY6" fmla="*/ 2427 h 106451"/>
                <a:gd name="connsiteX7" fmla="*/ 719 w 85352"/>
                <a:gd name="connsiteY7" fmla="*/ 4030 h 106451"/>
                <a:gd name="connsiteX8" fmla="*/ 719 w 85352"/>
                <a:gd name="connsiteY8" fmla="*/ 102589 h 106451"/>
                <a:gd name="connsiteX9" fmla="*/ 4038 w 85352"/>
                <a:gd name="connsiteY9" fmla="*/ 105983 h 106451"/>
                <a:gd name="connsiteX10" fmla="*/ 4076 w 85352"/>
                <a:gd name="connsiteY10" fmla="*/ 105984 h 106451"/>
                <a:gd name="connsiteX11" fmla="*/ 78514 w 85352"/>
                <a:gd name="connsiteY11" fmla="*/ 73703 h 106451"/>
                <a:gd name="connsiteX12" fmla="*/ 78514 w 85352"/>
                <a:gd name="connsiteY12" fmla="*/ 99271 h 106451"/>
                <a:gd name="connsiteX13" fmla="*/ 7433 w 85352"/>
                <a:gd name="connsiteY13" fmla="*/ 99271 h 106451"/>
                <a:gd name="connsiteX14" fmla="*/ 7433 w 85352"/>
                <a:gd name="connsiteY14" fmla="*/ 9938 h 106451"/>
                <a:gd name="connsiteX15" fmla="*/ 78514 w 85352"/>
                <a:gd name="connsiteY15" fmla="*/ 73703 h 10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352" h="106451">
                  <a:moveTo>
                    <a:pt x="4076" y="105984"/>
                  </a:moveTo>
                  <a:lnTo>
                    <a:pt x="81871" y="105984"/>
                  </a:lnTo>
                  <a:cubicBezTo>
                    <a:pt x="83724" y="105984"/>
                    <a:pt x="85227" y="104481"/>
                    <a:pt x="85227" y="102627"/>
                  </a:cubicBezTo>
                  <a:lnTo>
                    <a:pt x="85227" y="72715"/>
                  </a:lnTo>
                  <a:cubicBezTo>
                    <a:pt x="85228" y="72073"/>
                    <a:pt x="85046" y="71444"/>
                    <a:pt x="84700" y="70903"/>
                  </a:cubicBezTo>
                  <a:cubicBezTo>
                    <a:pt x="68091" y="44904"/>
                    <a:pt x="41544" y="21437"/>
                    <a:pt x="5725" y="1153"/>
                  </a:cubicBezTo>
                  <a:cubicBezTo>
                    <a:pt x="4111" y="242"/>
                    <a:pt x="2063" y="812"/>
                    <a:pt x="1152" y="2427"/>
                  </a:cubicBezTo>
                  <a:cubicBezTo>
                    <a:pt x="876" y="2916"/>
                    <a:pt x="727" y="3468"/>
                    <a:pt x="719" y="4030"/>
                  </a:cubicBezTo>
                  <a:lnTo>
                    <a:pt x="719" y="102589"/>
                  </a:lnTo>
                  <a:cubicBezTo>
                    <a:pt x="698" y="104442"/>
                    <a:pt x="2184" y="105962"/>
                    <a:pt x="4038" y="105983"/>
                  </a:cubicBezTo>
                  <a:cubicBezTo>
                    <a:pt x="4051" y="105984"/>
                    <a:pt x="4063" y="105984"/>
                    <a:pt x="4076" y="105984"/>
                  </a:cubicBezTo>
                  <a:close/>
                  <a:moveTo>
                    <a:pt x="78514" y="73703"/>
                  </a:moveTo>
                  <a:lnTo>
                    <a:pt x="78514" y="99271"/>
                  </a:lnTo>
                  <a:lnTo>
                    <a:pt x="7433" y="99271"/>
                  </a:lnTo>
                  <a:lnTo>
                    <a:pt x="7433" y="9938"/>
                  </a:lnTo>
                  <a:cubicBezTo>
                    <a:pt x="39357" y="28715"/>
                    <a:pt x="63257" y="50217"/>
                    <a:pt x="78514" y="737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orme libre : forme 717">
              <a:extLst>
                <a:ext uri="{FF2B5EF4-FFF2-40B4-BE49-F238E27FC236}">
                  <a16:creationId xmlns:a16="http://schemas.microsoft.com/office/drawing/2014/main" id="{EF24E6E4-3094-E64E-9277-2240FFBA7697}"/>
                </a:ext>
              </a:extLst>
            </p:cNvPr>
            <p:cNvSpPr/>
            <p:nvPr/>
          </p:nvSpPr>
          <p:spPr>
            <a:xfrm>
              <a:off x="11215672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orme libre : forme 718">
              <a:extLst>
                <a:ext uri="{FF2B5EF4-FFF2-40B4-BE49-F238E27FC236}">
                  <a16:creationId xmlns:a16="http://schemas.microsoft.com/office/drawing/2014/main" id="{AFDF7672-1F39-7E49-A8AD-9E71740F2BCE}"/>
                </a:ext>
              </a:extLst>
            </p:cNvPr>
            <p:cNvSpPr/>
            <p:nvPr/>
          </p:nvSpPr>
          <p:spPr>
            <a:xfrm>
              <a:off x="1125943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58 w 36442"/>
                <a:gd name="connsiteY1" fmla="*/ 63851 h 64254"/>
                <a:gd name="connsiteX2" fmla="*/ 36615 w 36442"/>
                <a:gd name="connsiteY2" fmla="*/ 60495 h 64254"/>
                <a:gd name="connsiteX3" fmla="*/ 36615 w 36442"/>
                <a:gd name="connsiteY3" fmla="*/ 4076 h 64254"/>
                <a:gd name="connsiteX4" fmla="*/ 33258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902 w 36442"/>
                <a:gd name="connsiteY10" fmla="*/ 7442 h 64254"/>
                <a:gd name="connsiteX11" fmla="*/ 29902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58" y="63851"/>
                  </a:lnTo>
                  <a:cubicBezTo>
                    <a:pt x="35112" y="63851"/>
                    <a:pt x="36615" y="62349"/>
                    <a:pt x="36615" y="60495"/>
                  </a:cubicBezTo>
                  <a:lnTo>
                    <a:pt x="36615" y="4076"/>
                  </a:lnTo>
                  <a:cubicBezTo>
                    <a:pt x="36615" y="2222"/>
                    <a:pt x="35112" y="719"/>
                    <a:pt x="33258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902" y="7442"/>
                  </a:moveTo>
                  <a:lnTo>
                    <a:pt x="29902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 : forme 719">
              <a:extLst>
                <a:ext uri="{FF2B5EF4-FFF2-40B4-BE49-F238E27FC236}">
                  <a16:creationId xmlns:a16="http://schemas.microsoft.com/office/drawing/2014/main" id="{3B755296-0512-3E4E-94BE-8F49B996FD46}"/>
                </a:ext>
              </a:extLst>
            </p:cNvPr>
            <p:cNvSpPr/>
            <p:nvPr/>
          </p:nvSpPr>
          <p:spPr>
            <a:xfrm>
              <a:off x="1130320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61 w 36442"/>
                <a:gd name="connsiteY12" fmla="*/ 57138 h 64254"/>
                <a:gd name="connsiteX13" fmla="*/ 7461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61" y="57138"/>
                  </a:lnTo>
                  <a:lnTo>
                    <a:pt x="7461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 : forme 720">
              <a:extLst>
                <a:ext uri="{FF2B5EF4-FFF2-40B4-BE49-F238E27FC236}">
                  <a16:creationId xmlns:a16="http://schemas.microsoft.com/office/drawing/2014/main" id="{51599D38-0066-C44F-8740-0C0DECDF891F}"/>
                </a:ext>
              </a:extLst>
            </p:cNvPr>
            <p:cNvSpPr/>
            <p:nvPr/>
          </p:nvSpPr>
          <p:spPr>
            <a:xfrm>
              <a:off x="1134696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 : forme 721">
              <a:extLst>
                <a:ext uri="{FF2B5EF4-FFF2-40B4-BE49-F238E27FC236}">
                  <a16:creationId xmlns:a16="http://schemas.microsoft.com/office/drawing/2014/main" id="{B571DF76-F06C-E049-96DA-414A80FB8436}"/>
                </a:ext>
              </a:extLst>
            </p:cNvPr>
            <p:cNvSpPr/>
            <p:nvPr/>
          </p:nvSpPr>
          <p:spPr>
            <a:xfrm>
              <a:off x="1139072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 : forme 722">
              <a:extLst>
                <a:ext uri="{FF2B5EF4-FFF2-40B4-BE49-F238E27FC236}">
                  <a16:creationId xmlns:a16="http://schemas.microsoft.com/office/drawing/2014/main" id="{568D2C92-F082-6C46-A98C-E46806C832FC}"/>
                </a:ext>
              </a:extLst>
            </p:cNvPr>
            <p:cNvSpPr/>
            <p:nvPr/>
          </p:nvSpPr>
          <p:spPr>
            <a:xfrm>
              <a:off x="11215672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 : forme 723">
              <a:extLst>
                <a:ext uri="{FF2B5EF4-FFF2-40B4-BE49-F238E27FC236}">
                  <a16:creationId xmlns:a16="http://schemas.microsoft.com/office/drawing/2014/main" id="{6E302D41-44EE-C444-88BF-7F367BF927DB}"/>
                </a:ext>
              </a:extLst>
            </p:cNvPr>
            <p:cNvSpPr/>
            <p:nvPr/>
          </p:nvSpPr>
          <p:spPr>
            <a:xfrm>
              <a:off x="1125943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58 w 36442"/>
                <a:gd name="connsiteY1" fmla="*/ 63832 h 64254"/>
                <a:gd name="connsiteX2" fmla="*/ 36615 w 36442"/>
                <a:gd name="connsiteY2" fmla="*/ 60476 h 64254"/>
                <a:gd name="connsiteX3" fmla="*/ 36615 w 36442"/>
                <a:gd name="connsiteY3" fmla="*/ 4076 h 64254"/>
                <a:gd name="connsiteX4" fmla="*/ 33258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902 w 36442"/>
                <a:gd name="connsiteY9" fmla="*/ 7432 h 64254"/>
                <a:gd name="connsiteX10" fmla="*/ 29902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58" y="63832"/>
                  </a:lnTo>
                  <a:cubicBezTo>
                    <a:pt x="35112" y="63832"/>
                    <a:pt x="36615" y="62330"/>
                    <a:pt x="36615" y="60476"/>
                  </a:cubicBezTo>
                  <a:lnTo>
                    <a:pt x="36615" y="4076"/>
                  </a:lnTo>
                  <a:cubicBezTo>
                    <a:pt x="36615" y="2222"/>
                    <a:pt x="35112" y="719"/>
                    <a:pt x="33258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902" y="7432"/>
                  </a:moveTo>
                  <a:lnTo>
                    <a:pt x="29902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 : forme 724">
              <a:extLst>
                <a:ext uri="{FF2B5EF4-FFF2-40B4-BE49-F238E27FC236}">
                  <a16:creationId xmlns:a16="http://schemas.microsoft.com/office/drawing/2014/main" id="{B45AC299-D59B-974B-B6DB-36F62710BD64}"/>
                </a:ext>
              </a:extLst>
            </p:cNvPr>
            <p:cNvSpPr/>
            <p:nvPr/>
          </p:nvSpPr>
          <p:spPr>
            <a:xfrm>
              <a:off x="1130320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61 w 36442"/>
                <a:gd name="connsiteY11" fmla="*/ 57119 h 64254"/>
                <a:gd name="connsiteX12" fmla="*/ 7461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61" y="57119"/>
                  </a:lnTo>
                  <a:lnTo>
                    <a:pt x="7461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orme libre : forme 725">
              <a:extLst>
                <a:ext uri="{FF2B5EF4-FFF2-40B4-BE49-F238E27FC236}">
                  <a16:creationId xmlns:a16="http://schemas.microsoft.com/office/drawing/2014/main" id="{9FF93749-4CF3-054B-9B20-8353F9D27D9F}"/>
                </a:ext>
              </a:extLst>
            </p:cNvPr>
            <p:cNvSpPr/>
            <p:nvPr/>
          </p:nvSpPr>
          <p:spPr>
            <a:xfrm>
              <a:off x="1134696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3" name="Forme libre : forme 726">
              <a:extLst>
                <a:ext uri="{FF2B5EF4-FFF2-40B4-BE49-F238E27FC236}">
                  <a16:creationId xmlns:a16="http://schemas.microsoft.com/office/drawing/2014/main" id="{FADEA84C-5DE4-0B4A-9291-5A827863E3E0}"/>
                </a:ext>
              </a:extLst>
            </p:cNvPr>
            <p:cNvSpPr/>
            <p:nvPr/>
          </p:nvSpPr>
          <p:spPr>
            <a:xfrm>
              <a:off x="1139072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4" name="Forme libre : forme 727">
              <a:extLst>
                <a:ext uri="{FF2B5EF4-FFF2-40B4-BE49-F238E27FC236}">
                  <a16:creationId xmlns:a16="http://schemas.microsoft.com/office/drawing/2014/main" id="{F1E0B016-CE2E-6F46-88CC-47DD5D97CB63}"/>
                </a:ext>
              </a:extLst>
            </p:cNvPr>
            <p:cNvSpPr/>
            <p:nvPr/>
          </p:nvSpPr>
          <p:spPr>
            <a:xfrm>
              <a:off x="10217891" y="490841"/>
              <a:ext cx="792149" cy="230164"/>
            </a:xfrm>
            <a:custGeom>
              <a:avLst/>
              <a:gdLst>
                <a:gd name="connsiteX0" fmla="*/ 1591 w 792149"/>
                <a:gd name="connsiteY0" fmla="*/ 44343 h 230164"/>
                <a:gd name="connsiteX1" fmla="*/ 73832 w 792149"/>
                <a:gd name="connsiteY1" fmla="*/ 82464 h 230164"/>
                <a:gd name="connsiteX2" fmla="*/ 74101 w 792149"/>
                <a:gd name="connsiteY2" fmla="*/ 82550 h 230164"/>
                <a:gd name="connsiteX3" fmla="*/ 216631 w 792149"/>
                <a:gd name="connsiteY3" fmla="*/ 124919 h 230164"/>
                <a:gd name="connsiteX4" fmla="*/ 213534 w 792149"/>
                <a:gd name="connsiteY4" fmla="*/ 135171 h 230164"/>
                <a:gd name="connsiteX5" fmla="*/ 219661 w 792149"/>
                <a:gd name="connsiteY5" fmla="*/ 150803 h 230164"/>
                <a:gd name="connsiteX6" fmla="*/ 219345 w 792149"/>
                <a:gd name="connsiteY6" fmla="*/ 151829 h 230164"/>
                <a:gd name="connsiteX7" fmla="*/ 221263 w 792149"/>
                <a:gd name="connsiteY7" fmla="*/ 155723 h 230164"/>
                <a:gd name="connsiteX8" fmla="*/ 275716 w 792149"/>
                <a:gd name="connsiteY8" fmla="*/ 169149 h 230164"/>
                <a:gd name="connsiteX9" fmla="*/ 278267 w 792149"/>
                <a:gd name="connsiteY9" fmla="*/ 169082 h 230164"/>
                <a:gd name="connsiteX10" fmla="*/ 281144 w 792149"/>
                <a:gd name="connsiteY10" fmla="*/ 166982 h 230164"/>
                <a:gd name="connsiteX11" fmla="*/ 284702 w 792149"/>
                <a:gd name="connsiteY11" fmla="*/ 168056 h 230164"/>
                <a:gd name="connsiteX12" fmla="*/ 285661 w 792149"/>
                <a:gd name="connsiteY12" fmla="*/ 168190 h 230164"/>
                <a:gd name="connsiteX13" fmla="*/ 288730 w 792149"/>
                <a:gd name="connsiteY13" fmla="*/ 165917 h 230164"/>
                <a:gd name="connsiteX14" fmla="*/ 289555 w 792149"/>
                <a:gd name="connsiteY14" fmla="*/ 163184 h 230164"/>
                <a:gd name="connsiteX15" fmla="*/ 293938 w 792149"/>
                <a:gd name="connsiteY15" fmla="*/ 164508 h 230164"/>
                <a:gd name="connsiteX16" fmla="*/ 309762 w 792149"/>
                <a:gd name="connsiteY16" fmla="*/ 156078 h 230164"/>
                <a:gd name="connsiteX17" fmla="*/ 310298 w 792149"/>
                <a:gd name="connsiteY17" fmla="*/ 152999 h 230164"/>
                <a:gd name="connsiteX18" fmla="*/ 487813 w 792149"/>
                <a:gd name="connsiteY18" fmla="*/ 207357 h 230164"/>
                <a:gd name="connsiteX19" fmla="*/ 632058 w 792149"/>
                <a:gd name="connsiteY19" fmla="*/ 230191 h 230164"/>
                <a:gd name="connsiteX20" fmla="*/ 669460 w 792149"/>
                <a:gd name="connsiteY20" fmla="*/ 228503 h 230164"/>
                <a:gd name="connsiteX21" fmla="*/ 732218 w 792149"/>
                <a:gd name="connsiteY21" fmla="*/ 216736 h 230164"/>
                <a:gd name="connsiteX22" fmla="*/ 737675 w 792149"/>
                <a:gd name="connsiteY22" fmla="*/ 215230 h 230164"/>
                <a:gd name="connsiteX23" fmla="*/ 746796 w 792149"/>
                <a:gd name="connsiteY23" fmla="*/ 204316 h 230164"/>
                <a:gd name="connsiteX24" fmla="*/ 743669 w 792149"/>
                <a:gd name="connsiteY24" fmla="*/ 191168 h 230164"/>
                <a:gd name="connsiteX25" fmla="*/ 725620 w 792149"/>
                <a:gd name="connsiteY25" fmla="*/ 183084 h 230164"/>
                <a:gd name="connsiteX26" fmla="*/ 791476 w 792149"/>
                <a:gd name="connsiteY26" fmla="*/ 79797 h 230164"/>
                <a:gd name="connsiteX27" fmla="*/ 790548 w 792149"/>
                <a:gd name="connsiteY27" fmla="*/ 75391 h 230164"/>
                <a:gd name="connsiteX28" fmla="*/ 789702 w 792149"/>
                <a:gd name="connsiteY28" fmla="*/ 75002 h 230164"/>
                <a:gd name="connsiteX29" fmla="*/ 759905 w 792149"/>
                <a:gd name="connsiteY29" fmla="*/ 66007 h 230164"/>
                <a:gd name="connsiteX30" fmla="*/ 757153 w 792149"/>
                <a:gd name="connsiteY30" fmla="*/ 66448 h 230164"/>
                <a:gd name="connsiteX31" fmla="*/ 630236 w 792149"/>
                <a:gd name="connsiteY31" fmla="*/ 155128 h 230164"/>
                <a:gd name="connsiteX32" fmla="*/ 611852 w 792149"/>
                <a:gd name="connsiteY32" fmla="*/ 149585 h 230164"/>
                <a:gd name="connsiteX33" fmla="*/ 611181 w 792149"/>
                <a:gd name="connsiteY33" fmla="*/ 149461 h 230164"/>
                <a:gd name="connsiteX34" fmla="*/ 166042 w 792149"/>
                <a:gd name="connsiteY34" fmla="*/ 16857 h 230164"/>
                <a:gd name="connsiteX35" fmla="*/ 39117 w 792149"/>
                <a:gd name="connsiteY35" fmla="*/ 4390 h 230164"/>
                <a:gd name="connsiteX36" fmla="*/ 38579 w 792149"/>
                <a:gd name="connsiteY36" fmla="*/ 4390 h 230164"/>
                <a:gd name="connsiteX37" fmla="*/ 38378 w 792149"/>
                <a:gd name="connsiteY37" fmla="*/ 4591 h 230164"/>
                <a:gd name="connsiteX38" fmla="*/ 33017 w 792149"/>
                <a:gd name="connsiteY38" fmla="*/ 6260 h 230164"/>
                <a:gd name="connsiteX39" fmla="*/ 32662 w 792149"/>
                <a:gd name="connsiteY39" fmla="*/ 6385 h 230164"/>
                <a:gd name="connsiteX40" fmla="*/ 19130 w 792149"/>
                <a:gd name="connsiteY40" fmla="*/ 13098 h 230164"/>
                <a:gd name="connsiteX41" fmla="*/ 18632 w 792149"/>
                <a:gd name="connsiteY41" fmla="*/ 13433 h 230164"/>
                <a:gd name="connsiteX42" fmla="*/ 18546 w 792149"/>
                <a:gd name="connsiteY42" fmla="*/ 13491 h 230164"/>
                <a:gd name="connsiteX43" fmla="*/ 17797 w 792149"/>
                <a:gd name="connsiteY43" fmla="*/ 13999 h 230164"/>
                <a:gd name="connsiteX44" fmla="*/ 17797 w 792149"/>
                <a:gd name="connsiteY44" fmla="*/ 13999 h 230164"/>
                <a:gd name="connsiteX45" fmla="*/ 1207 w 792149"/>
                <a:gd name="connsiteY45" fmla="*/ 37150 h 230164"/>
                <a:gd name="connsiteX46" fmla="*/ 1715 w 792149"/>
                <a:gd name="connsiteY46" fmla="*/ 44371 h 230164"/>
                <a:gd name="connsiteX47" fmla="*/ 637909 w 792149"/>
                <a:gd name="connsiteY47" fmla="*/ 157507 h 230164"/>
                <a:gd name="connsiteX48" fmla="*/ 759416 w 792149"/>
                <a:gd name="connsiteY48" fmla="*/ 72605 h 230164"/>
                <a:gd name="connsiteX49" fmla="*/ 766657 w 792149"/>
                <a:gd name="connsiteY49" fmla="*/ 74791 h 230164"/>
                <a:gd name="connsiteX50" fmla="*/ 688468 w 792149"/>
                <a:gd name="connsiteY50" fmla="*/ 172765 h 230164"/>
                <a:gd name="connsiteX51" fmla="*/ 173216 w 792149"/>
                <a:gd name="connsiteY51" fmla="*/ 33544 h 230164"/>
                <a:gd name="connsiteX52" fmla="*/ 175384 w 792149"/>
                <a:gd name="connsiteY52" fmla="*/ 26380 h 230164"/>
                <a:gd name="connsiteX53" fmla="*/ 512325 w 792149"/>
                <a:gd name="connsiteY53" fmla="*/ 126751 h 230164"/>
                <a:gd name="connsiteX54" fmla="*/ 509803 w 792149"/>
                <a:gd name="connsiteY54" fmla="*/ 135114 h 230164"/>
                <a:gd name="connsiteX55" fmla="*/ 666392 w 792149"/>
                <a:gd name="connsiteY55" fmla="*/ 189864 h 230164"/>
                <a:gd name="connsiteX56" fmla="*/ 701961 w 792149"/>
                <a:gd name="connsiteY56" fmla="*/ 187582 h 230164"/>
                <a:gd name="connsiteX57" fmla="*/ 718265 w 792149"/>
                <a:gd name="connsiteY57" fmla="*/ 188378 h 230164"/>
                <a:gd name="connsiteX58" fmla="*/ 719041 w 792149"/>
                <a:gd name="connsiteY58" fmla="*/ 188608 h 230164"/>
                <a:gd name="connsiteX59" fmla="*/ 719301 w 792149"/>
                <a:gd name="connsiteY59" fmla="*/ 188742 h 230164"/>
                <a:gd name="connsiteX60" fmla="*/ 719550 w 792149"/>
                <a:gd name="connsiteY60" fmla="*/ 188742 h 230164"/>
                <a:gd name="connsiteX61" fmla="*/ 719866 w 792149"/>
                <a:gd name="connsiteY61" fmla="*/ 188742 h 230164"/>
                <a:gd name="connsiteX62" fmla="*/ 720355 w 792149"/>
                <a:gd name="connsiteY62" fmla="*/ 188742 h 230164"/>
                <a:gd name="connsiteX63" fmla="*/ 720864 w 792149"/>
                <a:gd name="connsiteY63" fmla="*/ 188665 h 230164"/>
                <a:gd name="connsiteX64" fmla="*/ 738893 w 792149"/>
                <a:gd name="connsiteY64" fmla="*/ 195378 h 230164"/>
                <a:gd name="connsiteX65" fmla="*/ 740504 w 792149"/>
                <a:gd name="connsiteY65" fmla="*/ 202696 h 230164"/>
                <a:gd name="connsiteX66" fmla="*/ 736668 w 792149"/>
                <a:gd name="connsiteY66" fmla="*/ 208363 h 230164"/>
                <a:gd name="connsiteX67" fmla="*/ 730694 w 792149"/>
                <a:gd name="connsiteY67" fmla="*/ 210368 h 230164"/>
                <a:gd name="connsiteX68" fmla="*/ 666392 w 792149"/>
                <a:gd name="connsiteY68" fmla="*/ 189893 h 230164"/>
                <a:gd name="connsiteX69" fmla="*/ 718677 w 792149"/>
                <a:gd name="connsiteY69" fmla="*/ 181837 h 230164"/>
                <a:gd name="connsiteX70" fmla="*/ 695056 w 792149"/>
                <a:gd name="connsiteY70" fmla="*/ 174711 h 230164"/>
                <a:gd name="connsiteX71" fmla="*/ 773245 w 792149"/>
                <a:gd name="connsiteY71" fmla="*/ 76729 h 230164"/>
                <a:gd name="connsiteX72" fmla="*/ 783689 w 792149"/>
                <a:gd name="connsiteY72" fmla="*/ 79884 h 230164"/>
                <a:gd name="connsiteX73" fmla="*/ 668923 w 792149"/>
                <a:gd name="connsiteY73" fmla="*/ 183113 h 230164"/>
                <a:gd name="connsiteX74" fmla="*/ 668491 w 792149"/>
                <a:gd name="connsiteY74" fmla="*/ 182949 h 230164"/>
                <a:gd name="connsiteX75" fmla="*/ 515921 w 792149"/>
                <a:gd name="connsiteY75" fmla="*/ 136917 h 230164"/>
                <a:gd name="connsiteX76" fmla="*/ 518453 w 792149"/>
                <a:gd name="connsiteY76" fmla="*/ 128535 h 230164"/>
                <a:gd name="connsiteX77" fmla="*/ 629699 w 792149"/>
                <a:gd name="connsiteY77" fmla="*/ 161688 h 230164"/>
                <a:gd name="connsiteX78" fmla="*/ 694634 w 792149"/>
                <a:gd name="connsiteY78" fmla="*/ 181281 h 230164"/>
                <a:gd name="connsiteX79" fmla="*/ 668885 w 792149"/>
                <a:gd name="connsiteY79" fmla="*/ 183141 h 230164"/>
                <a:gd name="connsiteX80" fmla="*/ 167097 w 792149"/>
                <a:gd name="connsiteY80" fmla="*/ 31645 h 230164"/>
                <a:gd name="connsiteX81" fmla="*/ 120547 w 792149"/>
                <a:gd name="connsiteY81" fmla="*/ 17605 h 230164"/>
                <a:gd name="connsiteX82" fmla="*/ 77574 w 792149"/>
                <a:gd name="connsiteY82" fmla="*/ 7152 h 230164"/>
                <a:gd name="connsiteX83" fmla="*/ 164009 w 792149"/>
                <a:gd name="connsiteY83" fmla="*/ 22947 h 230164"/>
                <a:gd name="connsiteX84" fmla="*/ 169255 w 792149"/>
                <a:gd name="connsiteY84" fmla="*/ 24510 h 230164"/>
                <a:gd name="connsiteX85" fmla="*/ 61922 w 792149"/>
                <a:gd name="connsiteY85" fmla="*/ 25201 h 230164"/>
                <a:gd name="connsiteX86" fmla="*/ 64032 w 792149"/>
                <a:gd name="connsiteY86" fmla="*/ 18209 h 230164"/>
                <a:gd name="connsiteX87" fmla="*/ 72816 w 792149"/>
                <a:gd name="connsiteY87" fmla="*/ 20856 h 230164"/>
                <a:gd name="connsiteX88" fmla="*/ 70697 w 792149"/>
                <a:gd name="connsiteY88" fmla="*/ 27847 h 230164"/>
                <a:gd name="connsiteX89" fmla="*/ 28260 w 792149"/>
                <a:gd name="connsiteY89" fmla="*/ 15073 h 230164"/>
                <a:gd name="connsiteX90" fmla="*/ 34705 w 792149"/>
                <a:gd name="connsiteY90" fmla="*/ 12379 h 230164"/>
                <a:gd name="connsiteX91" fmla="*/ 41610 w 792149"/>
                <a:gd name="connsiteY91" fmla="*/ 11477 h 230164"/>
                <a:gd name="connsiteX92" fmla="*/ 51267 w 792149"/>
                <a:gd name="connsiteY92" fmla="*/ 14354 h 230164"/>
                <a:gd name="connsiteX93" fmla="*/ 49157 w 792149"/>
                <a:gd name="connsiteY93" fmla="*/ 21345 h 230164"/>
                <a:gd name="connsiteX94" fmla="*/ 50385 w 792149"/>
                <a:gd name="connsiteY94" fmla="*/ 28432 h 230164"/>
                <a:gd name="connsiteX95" fmla="*/ 54355 w 792149"/>
                <a:gd name="connsiteY95" fmla="*/ 26294 h 230164"/>
                <a:gd name="connsiteX96" fmla="*/ 58316 w 792149"/>
                <a:gd name="connsiteY96" fmla="*/ 13174 h 230164"/>
                <a:gd name="connsiteX97" fmla="*/ 58316 w 792149"/>
                <a:gd name="connsiteY97" fmla="*/ 11439 h 230164"/>
                <a:gd name="connsiteX98" fmla="*/ 60129 w 792149"/>
                <a:gd name="connsiteY98" fmla="*/ 11573 h 230164"/>
                <a:gd name="connsiteX99" fmla="*/ 58786 w 792149"/>
                <a:gd name="connsiteY99" fmla="*/ 13328 h 230164"/>
                <a:gd name="connsiteX100" fmla="*/ 54825 w 792149"/>
                <a:gd name="connsiteY100" fmla="*/ 26438 h 230164"/>
                <a:gd name="connsiteX101" fmla="*/ 56964 w 792149"/>
                <a:gd name="connsiteY101" fmla="*/ 30427 h 230164"/>
                <a:gd name="connsiteX102" fmla="*/ 71867 w 792149"/>
                <a:gd name="connsiteY102" fmla="*/ 34925 h 230164"/>
                <a:gd name="connsiteX103" fmla="*/ 72826 w 792149"/>
                <a:gd name="connsiteY103" fmla="*/ 35059 h 230164"/>
                <a:gd name="connsiteX104" fmla="*/ 75885 w 792149"/>
                <a:gd name="connsiteY104" fmla="*/ 32786 h 230164"/>
                <a:gd name="connsiteX105" fmla="*/ 79846 w 792149"/>
                <a:gd name="connsiteY105" fmla="*/ 19667 h 230164"/>
                <a:gd name="connsiteX106" fmla="*/ 79606 w 792149"/>
                <a:gd name="connsiteY106" fmla="*/ 17231 h 230164"/>
                <a:gd name="connsiteX107" fmla="*/ 77688 w 792149"/>
                <a:gd name="connsiteY107" fmla="*/ 15687 h 230164"/>
                <a:gd name="connsiteX108" fmla="*/ 65796 w 792149"/>
                <a:gd name="connsiteY108" fmla="*/ 12091 h 230164"/>
                <a:gd name="connsiteX109" fmla="*/ 118542 w 792149"/>
                <a:gd name="connsiteY109" fmla="*/ 23724 h 230164"/>
                <a:gd name="connsiteX110" fmla="*/ 168056 w 792149"/>
                <a:gd name="connsiteY110" fmla="*/ 38665 h 230164"/>
                <a:gd name="connsiteX111" fmla="*/ 168306 w 792149"/>
                <a:gd name="connsiteY111" fmla="*/ 38809 h 230164"/>
                <a:gd name="connsiteX112" fmla="*/ 168526 w 792149"/>
                <a:gd name="connsiteY112" fmla="*/ 38809 h 230164"/>
                <a:gd name="connsiteX113" fmla="*/ 510896 w 792149"/>
                <a:gd name="connsiteY113" fmla="*/ 142124 h 230164"/>
                <a:gd name="connsiteX114" fmla="*/ 511165 w 792149"/>
                <a:gd name="connsiteY114" fmla="*/ 142220 h 230164"/>
                <a:gd name="connsiteX115" fmla="*/ 511222 w 792149"/>
                <a:gd name="connsiteY115" fmla="*/ 142220 h 230164"/>
                <a:gd name="connsiteX116" fmla="*/ 654250 w 792149"/>
                <a:gd name="connsiteY116" fmla="*/ 185376 h 230164"/>
                <a:gd name="connsiteX117" fmla="*/ 653445 w 792149"/>
                <a:gd name="connsiteY117" fmla="*/ 189834 h 230164"/>
                <a:gd name="connsiteX118" fmla="*/ 654481 w 792149"/>
                <a:gd name="connsiteY118" fmla="*/ 190785 h 230164"/>
                <a:gd name="connsiteX119" fmla="*/ 712645 w 792149"/>
                <a:gd name="connsiteY119" fmla="*/ 215240 h 230164"/>
                <a:gd name="connsiteX120" fmla="*/ 668530 w 792149"/>
                <a:gd name="connsiteY120" fmla="*/ 222135 h 230164"/>
                <a:gd name="connsiteX121" fmla="*/ 489510 w 792149"/>
                <a:gd name="connsiteY121" fmla="*/ 201248 h 230164"/>
                <a:gd name="connsiteX122" fmla="*/ 308255 w 792149"/>
                <a:gd name="connsiteY122" fmla="*/ 145749 h 230164"/>
                <a:gd name="connsiteX123" fmla="*/ 301110 w 792149"/>
                <a:gd name="connsiteY123" fmla="*/ 140216 h 230164"/>
                <a:gd name="connsiteX124" fmla="*/ 296718 w 792149"/>
                <a:gd name="connsiteY124" fmla="*/ 138892 h 230164"/>
                <a:gd name="connsiteX125" fmla="*/ 297543 w 792149"/>
                <a:gd name="connsiteY125" fmla="*/ 136159 h 230164"/>
                <a:gd name="connsiteX126" fmla="*/ 297303 w 792149"/>
                <a:gd name="connsiteY126" fmla="*/ 133723 h 230164"/>
                <a:gd name="connsiteX127" fmla="*/ 295385 w 792149"/>
                <a:gd name="connsiteY127" fmla="*/ 132170 h 230164"/>
                <a:gd name="connsiteX128" fmla="*/ 291818 w 792149"/>
                <a:gd name="connsiteY128" fmla="*/ 131095 h 230164"/>
                <a:gd name="connsiteX129" fmla="*/ 290619 w 792149"/>
                <a:gd name="connsiteY129" fmla="*/ 127777 h 230164"/>
                <a:gd name="connsiteX130" fmla="*/ 235725 w 792149"/>
                <a:gd name="connsiteY130" fmla="*/ 107408 h 230164"/>
                <a:gd name="connsiteX131" fmla="*/ 232013 w 792149"/>
                <a:gd name="connsiteY131" fmla="*/ 109613 h 230164"/>
                <a:gd name="connsiteX132" fmla="*/ 231706 w 792149"/>
                <a:gd name="connsiteY132" fmla="*/ 110639 h 230164"/>
                <a:gd name="connsiteX133" fmla="*/ 218481 w 792149"/>
                <a:gd name="connsiteY133" fmla="*/ 118820 h 230164"/>
                <a:gd name="connsiteX134" fmla="*/ 75588 w 792149"/>
                <a:gd name="connsiteY134" fmla="*/ 76345 h 230164"/>
                <a:gd name="connsiteX135" fmla="*/ 7402 w 792149"/>
                <a:gd name="connsiteY135" fmla="*/ 41820 h 230164"/>
                <a:gd name="connsiteX136" fmla="*/ 6951 w 792149"/>
                <a:gd name="connsiteY136" fmla="*/ 39461 h 230164"/>
                <a:gd name="connsiteX137" fmla="*/ 7076 w 792149"/>
                <a:gd name="connsiteY137" fmla="*/ 39116 h 230164"/>
                <a:gd name="connsiteX138" fmla="*/ 20837 w 792149"/>
                <a:gd name="connsiteY138" fmla="*/ 19514 h 230164"/>
                <a:gd name="connsiteX139" fmla="*/ 295644 w 792149"/>
                <a:gd name="connsiteY139" fmla="*/ 158427 h 230164"/>
                <a:gd name="connsiteX140" fmla="*/ 291252 w 792149"/>
                <a:gd name="connsiteY140" fmla="*/ 157104 h 230164"/>
                <a:gd name="connsiteX141" fmla="*/ 294906 w 792149"/>
                <a:gd name="connsiteY141" fmla="*/ 145011 h 230164"/>
                <a:gd name="connsiteX142" fmla="*/ 299289 w 792149"/>
                <a:gd name="connsiteY142" fmla="*/ 146334 h 230164"/>
                <a:gd name="connsiteX143" fmla="*/ 303510 w 792149"/>
                <a:gd name="connsiteY143" fmla="*/ 154212 h 230164"/>
                <a:gd name="connsiteX144" fmla="*/ 300440 w 792149"/>
                <a:gd name="connsiteY144" fmla="*/ 157957 h 230164"/>
                <a:gd name="connsiteX145" fmla="*/ 295664 w 792149"/>
                <a:gd name="connsiteY145" fmla="*/ 158427 h 230164"/>
                <a:gd name="connsiteX146" fmla="*/ 284136 w 792149"/>
                <a:gd name="connsiteY146" fmla="*/ 158073 h 230164"/>
                <a:gd name="connsiteX147" fmla="*/ 284136 w 792149"/>
                <a:gd name="connsiteY147" fmla="*/ 158590 h 230164"/>
                <a:gd name="connsiteX148" fmla="*/ 283388 w 792149"/>
                <a:gd name="connsiteY148" fmla="*/ 161045 h 230164"/>
                <a:gd name="connsiteX149" fmla="*/ 282889 w 792149"/>
                <a:gd name="connsiteY149" fmla="*/ 160892 h 230164"/>
                <a:gd name="connsiteX150" fmla="*/ 290034 w 792149"/>
                <a:gd name="connsiteY150" fmla="*/ 137214 h 230164"/>
                <a:gd name="connsiteX151" fmla="*/ 290543 w 792149"/>
                <a:gd name="connsiteY151" fmla="*/ 137367 h 230164"/>
                <a:gd name="connsiteX152" fmla="*/ 289851 w 792149"/>
                <a:gd name="connsiteY152" fmla="*/ 139640 h 230164"/>
                <a:gd name="connsiteX153" fmla="*/ 289631 w 792149"/>
                <a:gd name="connsiteY153" fmla="*/ 139861 h 230164"/>
                <a:gd name="connsiteX154" fmla="*/ 289631 w 792149"/>
                <a:gd name="connsiteY154" fmla="*/ 140369 h 230164"/>
                <a:gd name="connsiteX155" fmla="*/ 284357 w 792149"/>
                <a:gd name="connsiteY155" fmla="*/ 157852 h 230164"/>
                <a:gd name="connsiteX156" fmla="*/ 219652 w 792149"/>
                <a:gd name="connsiteY156" fmla="*/ 137022 h 230164"/>
                <a:gd name="connsiteX157" fmla="*/ 224149 w 792149"/>
                <a:gd name="connsiteY157" fmla="*/ 122119 h 230164"/>
                <a:gd name="connsiteX158" fmla="*/ 224149 w 792149"/>
                <a:gd name="connsiteY158" fmla="*/ 122119 h 230164"/>
                <a:gd name="connsiteX159" fmla="*/ 227630 w 792149"/>
                <a:gd name="connsiteY159" fmla="*/ 117861 h 230164"/>
                <a:gd name="connsiteX160" fmla="*/ 229817 w 792149"/>
                <a:gd name="connsiteY160" fmla="*/ 117103 h 230164"/>
                <a:gd name="connsiteX161" fmla="*/ 221608 w 792149"/>
                <a:gd name="connsiteY161" fmla="*/ 144320 h 230164"/>
                <a:gd name="connsiteX162" fmla="*/ 219661 w 792149"/>
                <a:gd name="connsiteY162" fmla="*/ 137022 h 230164"/>
                <a:gd name="connsiteX163" fmla="*/ 237345 w 792149"/>
                <a:gd name="connsiteY163" fmla="*/ 114303 h 230164"/>
                <a:gd name="connsiteX164" fmla="*/ 285047 w 792149"/>
                <a:gd name="connsiteY164" fmla="*/ 131623 h 230164"/>
                <a:gd name="connsiteX165" fmla="*/ 275984 w 792149"/>
                <a:gd name="connsiteY165" fmla="*/ 161650 h 230164"/>
                <a:gd name="connsiteX166" fmla="*/ 275764 w 792149"/>
                <a:gd name="connsiteY166" fmla="*/ 161870 h 230164"/>
                <a:gd name="connsiteX167" fmla="*/ 275764 w 792149"/>
                <a:gd name="connsiteY167" fmla="*/ 162379 h 230164"/>
                <a:gd name="connsiteX168" fmla="*/ 275639 w 792149"/>
                <a:gd name="connsiteY168" fmla="*/ 162801 h 230164"/>
                <a:gd name="connsiteX169" fmla="*/ 226316 w 792149"/>
                <a:gd name="connsiteY169" fmla="*/ 150842 h 23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92149" h="230164">
                  <a:moveTo>
                    <a:pt x="1591" y="44343"/>
                  </a:moveTo>
                  <a:cubicBezTo>
                    <a:pt x="6884" y="56810"/>
                    <a:pt x="31185" y="69603"/>
                    <a:pt x="73832" y="82464"/>
                  </a:cubicBezTo>
                  <a:lnTo>
                    <a:pt x="74101" y="82550"/>
                  </a:lnTo>
                  <a:cubicBezTo>
                    <a:pt x="85082" y="85791"/>
                    <a:pt x="143151" y="102948"/>
                    <a:pt x="216631" y="124919"/>
                  </a:cubicBezTo>
                  <a:lnTo>
                    <a:pt x="213534" y="135171"/>
                  </a:lnTo>
                  <a:cubicBezTo>
                    <a:pt x="211717" y="141172"/>
                    <a:pt x="214251" y="147636"/>
                    <a:pt x="219661" y="150803"/>
                  </a:cubicBezTo>
                  <a:lnTo>
                    <a:pt x="219345" y="151829"/>
                  </a:lnTo>
                  <a:cubicBezTo>
                    <a:pt x="218868" y="153429"/>
                    <a:pt x="219704" y="155126"/>
                    <a:pt x="221263" y="155723"/>
                  </a:cubicBezTo>
                  <a:cubicBezTo>
                    <a:pt x="222625" y="156270"/>
                    <a:pt x="254896" y="169149"/>
                    <a:pt x="275716" y="169149"/>
                  </a:cubicBezTo>
                  <a:cubicBezTo>
                    <a:pt x="276608" y="169149"/>
                    <a:pt x="277461" y="169149"/>
                    <a:pt x="278267" y="169082"/>
                  </a:cubicBezTo>
                  <a:cubicBezTo>
                    <a:pt x="279563" y="169029"/>
                    <a:pt x="280699" y="168200"/>
                    <a:pt x="281144" y="166982"/>
                  </a:cubicBezTo>
                  <a:lnTo>
                    <a:pt x="284702" y="168056"/>
                  </a:lnTo>
                  <a:cubicBezTo>
                    <a:pt x="285014" y="168145"/>
                    <a:pt x="285337" y="168191"/>
                    <a:pt x="285661" y="168190"/>
                  </a:cubicBezTo>
                  <a:cubicBezTo>
                    <a:pt x="287069" y="168180"/>
                    <a:pt x="288310" y="167261"/>
                    <a:pt x="288730" y="165917"/>
                  </a:cubicBezTo>
                  <a:lnTo>
                    <a:pt x="289555" y="163184"/>
                  </a:lnTo>
                  <a:lnTo>
                    <a:pt x="293938" y="164508"/>
                  </a:lnTo>
                  <a:cubicBezTo>
                    <a:pt x="300635" y="166550"/>
                    <a:pt x="307720" y="162776"/>
                    <a:pt x="309762" y="156078"/>
                  </a:cubicBezTo>
                  <a:cubicBezTo>
                    <a:pt x="310068" y="155078"/>
                    <a:pt x="310247" y="154044"/>
                    <a:pt x="310298" y="152999"/>
                  </a:cubicBezTo>
                  <a:cubicBezTo>
                    <a:pt x="381486" y="174453"/>
                    <a:pt x="442825" y="193278"/>
                    <a:pt x="487813" y="207357"/>
                  </a:cubicBezTo>
                  <a:cubicBezTo>
                    <a:pt x="536070" y="222509"/>
                    <a:pt x="584606" y="230191"/>
                    <a:pt x="632058" y="230191"/>
                  </a:cubicBezTo>
                  <a:cubicBezTo>
                    <a:pt x="644794" y="230191"/>
                    <a:pt x="657376" y="229625"/>
                    <a:pt x="669460" y="228503"/>
                  </a:cubicBezTo>
                  <a:cubicBezTo>
                    <a:pt x="700005" y="225626"/>
                    <a:pt x="721841" y="219929"/>
                    <a:pt x="732218" y="216736"/>
                  </a:cubicBezTo>
                  <a:cubicBezTo>
                    <a:pt x="734094" y="216470"/>
                    <a:pt x="735928" y="215964"/>
                    <a:pt x="737675" y="215230"/>
                  </a:cubicBezTo>
                  <a:cubicBezTo>
                    <a:pt x="742341" y="213335"/>
                    <a:pt x="745760" y="209244"/>
                    <a:pt x="746796" y="204316"/>
                  </a:cubicBezTo>
                  <a:cubicBezTo>
                    <a:pt x="748022" y="199262"/>
                    <a:pt x="746939" y="194726"/>
                    <a:pt x="743669" y="191168"/>
                  </a:cubicBezTo>
                  <a:cubicBezTo>
                    <a:pt x="740226" y="187428"/>
                    <a:pt x="734165" y="184705"/>
                    <a:pt x="725620" y="183084"/>
                  </a:cubicBezTo>
                  <a:lnTo>
                    <a:pt x="791476" y="79797"/>
                  </a:lnTo>
                  <a:cubicBezTo>
                    <a:pt x="792436" y="78324"/>
                    <a:pt x="792021" y="76352"/>
                    <a:pt x="790548" y="75391"/>
                  </a:cubicBezTo>
                  <a:cubicBezTo>
                    <a:pt x="790287" y="75221"/>
                    <a:pt x="790002" y="75090"/>
                    <a:pt x="789702" y="75002"/>
                  </a:cubicBezTo>
                  <a:lnTo>
                    <a:pt x="759905" y="66007"/>
                  </a:lnTo>
                  <a:cubicBezTo>
                    <a:pt x="758969" y="65719"/>
                    <a:pt x="757953" y="65882"/>
                    <a:pt x="757153" y="66448"/>
                  </a:cubicBezTo>
                  <a:lnTo>
                    <a:pt x="630236" y="155128"/>
                  </a:lnTo>
                  <a:lnTo>
                    <a:pt x="611852" y="149585"/>
                  </a:lnTo>
                  <a:cubicBezTo>
                    <a:pt x="611634" y="149519"/>
                    <a:pt x="611408" y="149477"/>
                    <a:pt x="611181" y="149461"/>
                  </a:cubicBezTo>
                  <a:lnTo>
                    <a:pt x="166042" y="16857"/>
                  </a:lnTo>
                  <a:cubicBezTo>
                    <a:pt x="165256" y="16608"/>
                    <a:pt x="87738" y="-8480"/>
                    <a:pt x="39117" y="4390"/>
                  </a:cubicBezTo>
                  <a:lnTo>
                    <a:pt x="38579" y="4390"/>
                  </a:lnTo>
                  <a:lnTo>
                    <a:pt x="38378" y="4591"/>
                  </a:lnTo>
                  <a:cubicBezTo>
                    <a:pt x="36575" y="5080"/>
                    <a:pt x="34772" y="5637"/>
                    <a:pt x="33017" y="6260"/>
                  </a:cubicBezTo>
                  <a:cubicBezTo>
                    <a:pt x="32895" y="6291"/>
                    <a:pt x="32776" y="6333"/>
                    <a:pt x="32662" y="6385"/>
                  </a:cubicBezTo>
                  <a:cubicBezTo>
                    <a:pt x="27890" y="8051"/>
                    <a:pt x="23344" y="10306"/>
                    <a:pt x="19130" y="13098"/>
                  </a:cubicBezTo>
                  <a:lnTo>
                    <a:pt x="18632" y="13433"/>
                  </a:lnTo>
                  <a:lnTo>
                    <a:pt x="18546" y="13491"/>
                  </a:lnTo>
                  <a:lnTo>
                    <a:pt x="17797" y="13999"/>
                  </a:lnTo>
                  <a:lnTo>
                    <a:pt x="17797" y="13999"/>
                  </a:lnTo>
                  <a:cubicBezTo>
                    <a:pt x="9840" y="19649"/>
                    <a:pt x="3999" y="27798"/>
                    <a:pt x="1207" y="37150"/>
                  </a:cubicBezTo>
                  <a:cubicBezTo>
                    <a:pt x="794" y="38167"/>
                    <a:pt x="152" y="40698"/>
                    <a:pt x="1715" y="44371"/>
                  </a:cubicBezTo>
                  <a:close/>
                  <a:moveTo>
                    <a:pt x="637909" y="157507"/>
                  </a:moveTo>
                  <a:lnTo>
                    <a:pt x="759416" y="72605"/>
                  </a:lnTo>
                  <a:lnTo>
                    <a:pt x="766657" y="74791"/>
                  </a:lnTo>
                  <a:lnTo>
                    <a:pt x="688468" y="172765"/>
                  </a:lnTo>
                  <a:close/>
                  <a:moveTo>
                    <a:pt x="173216" y="33544"/>
                  </a:moveTo>
                  <a:lnTo>
                    <a:pt x="175384" y="26380"/>
                  </a:lnTo>
                  <a:lnTo>
                    <a:pt x="512325" y="126751"/>
                  </a:lnTo>
                  <a:lnTo>
                    <a:pt x="509803" y="135114"/>
                  </a:lnTo>
                  <a:close/>
                  <a:moveTo>
                    <a:pt x="666392" y="189864"/>
                  </a:moveTo>
                  <a:cubicBezTo>
                    <a:pt x="678198" y="188454"/>
                    <a:pt x="690072" y="187692"/>
                    <a:pt x="701961" y="187582"/>
                  </a:cubicBezTo>
                  <a:cubicBezTo>
                    <a:pt x="707406" y="187549"/>
                    <a:pt x="712849" y="187814"/>
                    <a:pt x="718265" y="188378"/>
                  </a:cubicBezTo>
                  <a:lnTo>
                    <a:pt x="719041" y="188608"/>
                  </a:lnTo>
                  <a:lnTo>
                    <a:pt x="719301" y="188742"/>
                  </a:lnTo>
                  <a:lnTo>
                    <a:pt x="719550" y="188742"/>
                  </a:lnTo>
                  <a:lnTo>
                    <a:pt x="719866" y="188742"/>
                  </a:lnTo>
                  <a:lnTo>
                    <a:pt x="720355" y="188742"/>
                  </a:lnTo>
                  <a:cubicBezTo>
                    <a:pt x="720526" y="188730"/>
                    <a:pt x="720696" y="188704"/>
                    <a:pt x="720864" y="188665"/>
                  </a:cubicBezTo>
                  <a:cubicBezTo>
                    <a:pt x="729859" y="189922"/>
                    <a:pt x="735920" y="192194"/>
                    <a:pt x="738893" y="195378"/>
                  </a:cubicBezTo>
                  <a:cubicBezTo>
                    <a:pt x="740716" y="197373"/>
                    <a:pt x="741233" y="199694"/>
                    <a:pt x="740504" y="202696"/>
                  </a:cubicBezTo>
                  <a:cubicBezTo>
                    <a:pt x="740031" y="205020"/>
                    <a:pt x="738650" y="207060"/>
                    <a:pt x="736668" y="208363"/>
                  </a:cubicBezTo>
                  <a:cubicBezTo>
                    <a:pt x="735997" y="208613"/>
                    <a:pt x="734002" y="209322"/>
                    <a:pt x="730694" y="210368"/>
                  </a:cubicBezTo>
                  <a:cubicBezTo>
                    <a:pt x="713546" y="212804"/>
                    <a:pt x="681687" y="197785"/>
                    <a:pt x="666392" y="189893"/>
                  </a:cubicBezTo>
                  <a:close/>
                  <a:moveTo>
                    <a:pt x="718677" y="181837"/>
                  </a:moveTo>
                  <a:lnTo>
                    <a:pt x="695056" y="174711"/>
                  </a:lnTo>
                  <a:lnTo>
                    <a:pt x="773245" y="76729"/>
                  </a:lnTo>
                  <a:lnTo>
                    <a:pt x="783689" y="79884"/>
                  </a:lnTo>
                  <a:close/>
                  <a:moveTo>
                    <a:pt x="668923" y="183113"/>
                  </a:moveTo>
                  <a:cubicBezTo>
                    <a:pt x="668784" y="183046"/>
                    <a:pt x="668640" y="182991"/>
                    <a:pt x="668491" y="182949"/>
                  </a:cubicBezTo>
                  <a:lnTo>
                    <a:pt x="515921" y="136917"/>
                  </a:lnTo>
                  <a:lnTo>
                    <a:pt x="518453" y="128535"/>
                  </a:lnTo>
                  <a:lnTo>
                    <a:pt x="629699" y="161688"/>
                  </a:lnTo>
                  <a:lnTo>
                    <a:pt x="694634" y="181281"/>
                  </a:lnTo>
                  <a:cubicBezTo>
                    <a:pt x="685111" y="181578"/>
                    <a:pt x="675924" y="182374"/>
                    <a:pt x="668885" y="183141"/>
                  </a:cubicBezTo>
                  <a:close/>
                  <a:moveTo>
                    <a:pt x="167097" y="31645"/>
                  </a:moveTo>
                  <a:lnTo>
                    <a:pt x="120547" y="17605"/>
                  </a:lnTo>
                  <a:cubicBezTo>
                    <a:pt x="106501" y="13062"/>
                    <a:pt x="92137" y="9568"/>
                    <a:pt x="77574" y="7152"/>
                  </a:cubicBezTo>
                  <a:cubicBezTo>
                    <a:pt x="119310" y="8475"/>
                    <a:pt x="163425" y="22755"/>
                    <a:pt x="164009" y="22947"/>
                  </a:cubicBezTo>
                  <a:lnTo>
                    <a:pt x="169255" y="24510"/>
                  </a:lnTo>
                  <a:close/>
                  <a:moveTo>
                    <a:pt x="61922" y="25201"/>
                  </a:moveTo>
                  <a:lnTo>
                    <a:pt x="64032" y="18209"/>
                  </a:lnTo>
                  <a:lnTo>
                    <a:pt x="72816" y="20856"/>
                  </a:lnTo>
                  <a:lnTo>
                    <a:pt x="70697" y="27847"/>
                  </a:lnTo>
                  <a:close/>
                  <a:moveTo>
                    <a:pt x="28260" y="15073"/>
                  </a:moveTo>
                  <a:cubicBezTo>
                    <a:pt x="30357" y="14057"/>
                    <a:pt x="32509" y="13157"/>
                    <a:pt x="34705" y="12379"/>
                  </a:cubicBezTo>
                  <a:cubicBezTo>
                    <a:pt x="36863" y="11985"/>
                    <a:pt x="39183" y="11678"/>
                    <a:pt x="41610" y="11477"/>
                  </a:cubicBezTo>
                  <a:lnTo>
                    <a:pt x="51267" y="14354"/>
                  </a:lnTo>
                  <a:lnTo>
                    <a:pt x="49157" y="21345"/>
                  </a:lnTo>
                  <a:close/>
                  <a:moveTo>
                    <a:pt x="50385" y="28432"/>
                  </a:moveTo>
                  <a:cubicBezTo>
                    <a:pt x="52070" y="28919"/>
                    <a:pt x="53835" y="27968"/>
                    <a:pt x="54355" y="26294"/>
                  </a:cubicBezTo>
                  <a:lnTo>
                    <a:pt x="58316" y="13174"/>
                  </a:lnTo>
                  <a:cubicBezTo>
                    <a:pt x="58469" y="12606"/>
                    <a:pt x="58469" y="12007"/>
                    <a:pt x="58316" y="11439"/>
                  </a:cubicBezTo>
                  <a:lnTo>
                    <a:pt x="60129" y="11573"/>
                  </a:lnTo>
                  <a:cubicBezTo>
                    <a:pt x="59489" y="11982"/>
                    <a:pt x="59014" y="12603"/>
                    <a:pt x="58786" y="13328"/>
                  </a:cubicBezTo>
                  <a:lnTo>
                    <a:pt x="54825" y="26438"/>
                  </a:lnTo>
                  <a:cubicBezTo>
                    <a:pt x="54316" y="28130"/>
                    <a:pt x="55273" y="29915"/>
                    <a:pt x="56964" y="30427"/>
                  </a:cubicBezTo>
                  <a:lnTo>
                    <a:pt x="71867" y="34925"/>
                  </a:lnTo>
                  <a:cubicBezTo>
                    <a:pt x="72179" y="35016"/>
                    <a:pt x="72502" y="35061"/>
                    <a:pt x="72826" y="35059"/>
                  </a:cubicBezTo>
                  <a:cubicBezTo>
                    <a:pt x="74238" y="35069"/>
                    <a:pt x="75486" y="34142"/>
                    <a:pt x="75885" y="32786"/>
                  </a:cubicBezTo>
                  <a:lnTo>
                    <a:pt x="79846" y="19667"/>
                  </a:lnTo>
                  <a:cubicBezTo>
                    <a:pt x="80095" y="18856"/>
                    <a:pt x="80009" y="17978"/>
                    <a:pt x="79606" y="17231"/>
                  </a:cubicBezTo>
                  <a:cubicBezTo>
                    <a:pt x="79196" y="16484"/>
                    <a:pt x="78506" y="15929"/>
                    <a:pt x="77688" y="15687"/>
                  </a:cubicBezTo>
                  <a:lnTo>
                    <a:pt x="65796" y="12091"/>
                  </a:lnTo>
                  <a:cubicBezTo>
                    <a:pt x="92409" y="14968"/>
                    <a:pt x="118216" y="23599"/>
                    <a:pt x="118542" y="23724"/>
                  </a:cubicBezTo>
                  <a:lnTo>
                    <a:pt x="168056" y="38665"/>
                  </a:lnTo>
                  <a:lnTo>
                    <a:pt x="168306" y="38809"/>
                  </a:lnTo>
                  <a:lnTo>
                    <a:pt x="168526" y="38809"/>
                  </a:lnTo>
                  <a:lnTo>
                    <a:pt x="510896" y="142124"/>
                  </a:lnTo>
                  <a:lnTo>
                    <a:pt x="511165" y="142220"/>
                  </a:lnTo>
                  <a:lnTo>
                    <a:pt x="511222" y="142220"/>
                  </a:lnTo>
                  <a:lnTo>
                    <a:pt x="654250" y="185376"/>
                  </a:lnTo>
                  <a:cubicBezTo>
                    <a:pt x="652797" y="186384"/>
                    <a:pt x="652436" y="188380"/>
                    <a:pt x="653445" y="189834"/>
                  </a:cubicBezTo>
                  <a:cubicBezTo>
                    <a:pt x="653716" y="190223"/>
                    <a:pt x="654070" y="190548"/>
                    <a:pt x="654481" y="190785"/>
                  </a:cubicBezTo>
                  <a:cubicBezTo>
                    <a:pt x="655957" y="191629"/>
                    <a:pt x="687173" y="209390"/>
                    <a:pt x="712645" y="215240"/>
                  </a:cubicBezTo>
                  <a:cubicBezTo>
                    <a:pt x="698106" y="218495"/>
                    <a:pt x="683369" y="220799"/>
                    <a:pt x="668530" y="222135"/>
                  </a:cubicBezTo>
                  <a:cubicBezTo>
                    <a:pt x="628893" y="225808"/>
                    <a:pt x="565656" y="225156"/>
                    <a:pt x="489510" y="201248"/>
                  </a:cubicBezTo>
                  <a:cubicBezTo>
                    <a:pt x="443688" y="186862"/>
                    <a:pt x="381007" y="167682"/>
                    <a:pt x="308255" y="145749"/>
                  </a:cubicBezTo>
                  <a:cubicBezTo>
                    <a:pt x="306630" y="143093"/>
                    <a:pt x="304089" y="141125"/>
                    <a:pt x="301110" y="140216"/>
                  </a:cubicBezTo>
                  <a:lnTo>
                    <a:pt x="296718" y="138892"/>
                  </a:lnTo>
                  <a:lnTo>
                    <a:pt x="297543" y="136159"/>
                  </a:lnTo>
                  <a:cubicBezTo>
                    <a:pt x="297793" y="135348"/>
                    <a:pt x="297707" y="134470"/>
                    <a:pt x="297303" y="133723"/>
                  </a:cubicBezTo>
                  <a:cubicBezTo>
                    <a:pt x="296898" y="132969"/>
                    <a:pt x="296207" y="132409"/>
                    <a:pt x="295385" y="132170"/>
                  </a:cubicBezTo>
                  <a:lnTo>
                    <a:pt x="291818" y="131095"/>
                  </a:lnTo>
                  <a:cubicBezTo>
                    <a:pt x="292113" y="129849"/>
                    <a:pt x="291643" y="128547"/>
                    <a:pt x="290619" y="127777"/>
                  </a:cubicBezTo>
                  <a:cubicBezTo>
                    <a:pt x="274009" y="115310"/>
                    <a:pt x="237269" y="107724"/>
                    <a:pt x="235725" y="107408"/>
                  </a:cubicBezTo>
                  <a:cubicBezTo>
                    <a:pt x="234101" y="107059"/>
                    <a:pt x="232484" y="108020"/>
                    <a:pt x="232013" y="109613"/>
                  </a:cubicBezTo>
                  <a:lnTo>
                    <a:pt x="231706" y="110639"/>
                  </a:lnTo>
                  <a:cubicBezTo>
                    <a:pt x="226017" y="110317"/>
                    <a:pt x="220733" y="113585"/>
                    <a:pt x="218481" y="118820"/>
                  </a:cubicBezTo>
                  <a:cubicBezTo>
                    <a:pt x="138020" y="94758"/>
                    <a:pt x="76182" y="76518"/>
                    <a:pt x="75588" y="76345"/>
                  </a:cubicBezTo>
                  <a:cubicBezTo>
                    <a:pt x="20176" y="59620"/>
                    <a:pt x="9415" y="46615"/>
                    <a:pt x="7402" y="41820"/>
                  </a:cubicBezTo>
                  <a:cubicBezTo>
                    <a:pt x="7027" y="41094"/>
                    <a:pt x="6871" y="40275"/>
                    <a:pt x="6951" y="39461"/>
                  </a:cubicBezTo>
                  <a:lnTo>
                    <a:pt x="7076" y="39116"/>
                  </a:lnTo>
                  <a:cubicBezTo>
                    <a:pt x="9395" y="31252"/>
                    <a:pt x="14229" y="24366"/>
                    <a:pt x="20837" y="19514"/>
                  </a:cubicBezTo>
                  <a:close/>
                  <a:moveTo>
                    <a:pt x="295644" y="158427"/>
                  </a:moveTo>
                  <a:lnTo>
                    <a:pt x="291252" y="157104"/>
                  </a:lnTo>
                  <a:lnTo>
                    <a:pt x="294906" y="145011"/>
                  </a:lnTo>
                  <a:lnTo>
                    <a:pt x="299289" y="146334"/>
                  </a:lnTo>
                  <a:cubicBezTo>
                    <a:pt x="302630" y="147344"/>
                    <a:pt x="304519" y="150871"/>
                    <a:pt x="303510" y="154212"/>
                  </a:cubicBezTo>
                  <a:cubicBezTo>
                    <a:pt x="303025" y="155819"/>
                    <a:pt x="301920" y="157166"/>
                    <a:pt x="300440" y="157957"/>
                  </a:cubicBezTo>
                  <a:cubicBezTo>
                    <a:pt x="298975" y="158747"/>
                    <a:pt x="297255" y="158917"/>
                    <a:pt x="295664" y="158427"/>
                  </a:cubicBezTo>
                  <a:close/>
                  <a:moveTo>
                    <a:pt x="284136" y="158073"/>
                  </a:moveTo>
                  <a:lnTo>
                    <a:pt x="284136" y="158590"/>
                  </a:lnTo>
                  <a:lnTo>
                    <a:pt x="283388" y="161045"/>
                  </a:lnTo>
                  <a:lnTo>
                    <a:pt x="282889" y="160892"/>
                  </a:lnTo>
                  <a:lnTo>
                    <a:pt x="290034" y="137214"/>
                  </a:lnTo>
                  <a:lnTo>
                    <a:pt x="290543" y="137367"/>
                  </a:lnTo>
                  <a:lnTo>
                    <a:pt x="289851" y="139640"/>
                  </a:lnTo>
                  <a:lnTo>
                    <a:pt x="289631" y="139861"/>
                  </a:lnTo>
                  <a:lnTo>
                    <a:pt x="289631" y="140369"/>
                  </a:lnTo>
                  <a:lnTo>
                    <a:pt x="284357" y="157852"/>
                  </a:lnTo>
                  <a:close/>
                  <a:moveTo>
                    <a:pt x="219652" y="137022"/>
                  </a:moveTo>
                  <a:lnTo>
                    <a:pt x="224149" y="122119"/>
                  </a:lnTo>
                  <a:lnTo>
                    <a:pt x="224149" y="122119"/>
                  </a:lnTo>
                  <a:cubicBezTo>
                    <a:pt x="224693" y="120291"/>
                    <a:pt x="225947" y="118757"/>
                    <a:pt x="227630" y="117861"/>
                  </a:cubicBezTo>
                  <a:cubicBezTo>
                    <a:pt x="228314" y="117494"/>
                    <a:pt x="229052" y="117238"/>
                    <a:pt x="229817" y="117103"/>
                  </a:cubicBezTo>
                  <a:lnTo>
                    <a:pt x="221608" y="144320"/>
                  </a:lnTo>
                  <a:cubicBezTo>
                    <a:pt x="219633" y="142450"/>
                    <a:pt x="218880" y="139627"/>
                    <a:pt x="219661" y="137022"/>
                  </a:cubicBezTo>
                  <a:close/>
                  <a:moveTo>
                    <a:pt x="237345" y="114303"/>
                  </a:moveTo>
                  <a:cubicBezTo>
                    <a:pt x="245775" y="116221"/>
                    <a:pt x="271496" y="122637"/>
                    <a:pt x="285047" y="131623"/>
                  </a:cubicBezTo>
                  <a:lnTo>
                    <a:pt x="275984" y="161650"/>
                  </a:lnTo>
                  <a:lnTo>
                    <a:pt x="275764" y="161870"/>
                  </a:lnTo>
                  <a:lnTo>
                    <a:pt x="275764" y="162379"/>
                  </a:lnTo>
                  <a:lnTo>
                    <a:pt x="275639" y="162801"/>
                  </a:lnTo>
                  <a:cubicBezTo>
                    <a:pt x="259336" y="162801"/>
                    <a:pt x="234402" y="153891"/>
                    <a:pt x="226316" y="1508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5" name="Forme libre : forme 728">
              <a:extLst>
                <a:ext uri="{FF2B5EF4-FFF2-40B4-BE49-F238E27FC236}">
                  <a16:creationId xmlns:a16="http://schemas.microsoft.com/office/drawing/2014/main" id="{5824F145-A5F4-8C4F-AB6B-AA352D13329F}"/>
                </a:ext>
              </a:extLst>
            </p:cNvPr>
            <p:cNvSpPr/>
            <p:nvPr/>
          </p:nvSpPr>
          <p:spPr>
            <a:xfrm>
              <a:off x="10499371" y="607792"/>
              <a:ext cx="213861" cy="40279"/>
            </a:xfrm>
            <a:custGeom>
              <a:avLst/>
              <a:gdLst>
                <a:gd name="connsiteX0" fmla="*/ 5946 w 213861"/>
                <a:gd name="connsiteY0" fmla="*/ 8448 h 40278"/>
                <a:gd name="connsiteX1" fmla="*/ 108561 w 213861"/>
                <a:gd name="connsiteY1" fmla="*/ 39424 h 40278"/>
                <a:gd name="connsiteX2" fmla="*/ 109520 w 213861"/>
                <a:gd name="connsiteY2" fmla="*/ 39558 h 40278"/>
                <a:gd name="connsiteX3" fmla="*/ 112580 w 213861"/>
                <a:gd name="connsiteY3" fmla="*/ 37285 h 40278"/>
                <a:gd name="connsiteX4" fmla="*/ 112953 w 213861"/>
                <a:gd name="connsiteY4" fmla="*/ 36048 h 40278"/>
                <a:gd name="connsiteX5" fmla="*/ 205978 w 213861"/>
                <a:gd name="connsiteY5" fmla="*/ 32481 h 40278"/>
                <a:gd name="connsiteX6" fmla="*/ 204895 w 213861"/>
                <a:gd name="connsiteY6" fmla="*/ 36067 h 40278"/>
                <a:gd name="connsiteX7" fmla="*/ 205144 w 213861"/>
                <a:gd name="connsiteY7" fmla="*/ 38503 h 40278"/>
                <a:gd name="connsiteX8" fmla="*/ 207062 w 213861"/>
                <a:gd name="connsiteY8" fmla="*/ 40057 h 40278"/>
                <a:gd name="connsiteX9" fmla="*/ 208021 w 213861"/>
                <a:gd name="connsiteY9" fmla="*/ 40191 h 40278"/>
                <a:gd name="connsiteX10" fmla="*/ 211090 w 213861"/>
                <a:gd name="connsiteY10" fmla="*/ 37918 h 40278"/>
                <a:gd name="connsiteX11" fmla="*/ 213085 w 213861"/>
                <a:gd name="connsiteY11" fmla="*/ 31301 h 40278"/>
                <a:gd name="connsiteX12" fmla="*/ 213085 w 213861"/>
                <a:gd name="connsiteY12" fmla="*/ 29642 h 40278"/>
                <a:gd name="connsiteX13" fmla="*/ 213142 w 213861"/>
                <a:gd name="connsiteY13" fmla="*/ 29642 h 40278"/>
                <a:gd name="connsiteX14" fmla="*/ 213085 w 213861"/>
                <a:gd name="connsiteY14" fmla="*/ 29642 h 40278"/>
                <a:gd name="connsiteX15" fmla="*/ 212365 w 213861"/>
                <a:gd name="connsiteY15" fmla="*/ 28271 h 40278"/>
                <a:gd name="connsiteX16" fmla="*/ 210226 w 213861"/>
                <a:gd name="connsiteY16" fmla="*/ 26113 h 40278"/>
                <a:gd name="connsiteX17" fmla="*/ 184544 w 213861"/>
                <a:gd name="connsiteY17" fmla="*/ 18364 h 40278"/>
                <a:gd name="connsiteX18" fmla="*/ 183930 w 213861"/>
                <a:gd name="connsiteY18" fmla="*/ 18239 h 40278"/>
                <a:gd name="connsiteX19" fmla="*/ 122553 w 213861"/>
                <a:gd name="connsiteY19" fmla="*/ 12677 h 40278"/>
                <a:gd name="connsiteX20" fmla="*/ 123254 w 213861"/>
                <a:gd name="connsiteY20" fmla="*/ 11459 h 40278"/>
                <a:gd name="connsiteX21" fmla="*/ 125247 w 213861"/>
                <a:gd name="connsiteY21" fmla="*/ 4842 h 40278"/>
                <a:gd name="connsiteX22" fmla="*/ 123114 w 213861"/>
                <a:gd name="connsiteY22" fmla="*/ 857 h 40278"/>
                <a:gd name="connsiteX23" fmla="*/ 119129 w 213861"/>
                <a:gd name="connsiteY23" fmla="*/ 2991 h 40278"/>
                <a:gd name="connsiteX24" fmla="*/ 117134 w 213861"/>
                <a:gd name="connsiteY24" fmla="*/ 9618 h 40278"/>
                <a:gd name="connsiteX25" fmla="*/ 117489 w 213861"/>
                <a:gd name="connsiteY25" fmla="*/ 12226 h 40278"/>
                <a:gd name="connsiteX26" fmla="*/ 7202 w 213861"/>
                <a:gd name="connsiteY26" fmla="*/ 2224 h 40278"/>
                <a:gd name="connsiteX27" fmla="*/ 3855 w 213861"/>
                <a:gd name="connsiteY27" fmla="*/ 4487 h 40278"/>
                <a:gd name="connsiteX28" fmla="*/ 719 w 213861"/>
                <a:gd name="connsiteY28" fmla="*/ 4199 h 40278"/>
                <a:gd name="connsiteX29" fmla="*/ 3730 w 213861"/>
                <a:gd name="connsiteY29" fmla="*/ 5158 h 40278"/>
                <a:gd name="connsiteX30" fmla="*/ 5945 w 213861"/>
                <a:gd name="connsiteY30" fmla="*/ 8448 h 40278"/>
                <a:gd name="connsiteX31" fmla="*/ 182962 w 213861"/>
                <a:gd name="connsiteY31" fmla="*/ 24559 h 40278"/>
                <a:gd name="connsiteX32" fmla="*/ 190010 w 213861"/>
                <a:gd name="connsiteY32" fmla="*/ 26688 h 40278"/>
                <a:gd name="connsiteX33" fmla="*/ 110412 w 213861"/>
                <a:gd name="connsiteY33" fmla="*/ 29748 h 40278"/>
                <a:gd name="connsiteX34" fmla="*/ 107477 w 213861"/>
                <a:gd name="connsiteY34" fmla="*/ 32020 h 40278"/>
                <a:gd name="connsiteX35" fmla="*/ 107372 w 213861"/>
                <a:gd name="connsiteY35" fmla="*/ 32375 h 40278"/>
                <a:gd name="connsiteX36" fmla="*/ 37881 w 213861"/>
                <a:gd name="connsiteY36" fmla="*/ 11411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861" h="40278">
                  <a:moveTo>
                    <a:pt x="5946" y="8448"/>
                  </a:moveTo>
                  <a:lnTo>
                    <a:pt x="108561" y="39424"/>
                  </a:lnTo>
                  <a:cubicBezTo>
                    <a:pt x="108873" y="39515"/>
                    <a:pt x="109196" y="39560"/>
                    <a:pt x="109520" y="39558"/>
                  </a:cubicBezTo>
                  <a:cubicBezTo>
                    <a:pt x="110928" y="39553"/>
                    <a:pt x="112168" y="38631"/>
                    <a:pt x="112580" y="37285"/>
                  </a:cubicBezTo>
                  <a:lnTo>
                    <a:pt x="112953" y="36048"/>
                  </a:lnTo>
                  <a:lnTo>
                    <a:pt x="205978" y="32481"/>
                  </a:lnTo>
                  <a:lnTo>
                    <a:pt x="204895" y="36067"/>
                  </a:lnTo>
                  <a:cubicBezTo>
                    <a:pt x="204653" y="36880"/>
                    <a:pt x="204743" y="37756"/>
                    <a:pt x="205144" y="38503"/>
                  </a:cubicBezTo>
                  <a:cubicBezTo>
                    <a:pt x="205547" y="39259"/>
                    <a:pt x="206239" y="39819"/>
                    <a:pt x="207062" y="40057"/>
                  </a:cubicBezTo>
                  <a:cubicBezTo>
                    <a:pt x="207374" y="40148"/>
                    <a:pt x="207697" y="40193"/>
                    <a:pt x="208021" y="40191"/>
                  </a:cubicBezTo>
                  <a:cubicBezTo>
                    <a:pt x="209431" y="40187"/>
                    <a:pt x="210674" y="39266"/>
                    <a:pt x="211090" y="37918"/>
                  </a:cubicBezTo>
                  <a:lnTo>
                    <a:pt x="213085" y="31301"/>
                  </a:lnTo>
                  <a:cubicBezTo>
                    <a:pt x="213228" y="30757"/>
                    <a:pt x="213228" y="30186"/>
                    <a:pt x="213085" y="29642"/>
                  </a:cubicBezTo>
                  <a:lnTo>
                    <a:pt x="213142" y="29642"/>
                  </a:lnTo>
                  <a:lnTo>
                    <a:pt x="213085" y="29642"/>
                  </a:lnTo>
                  <a:cubicBezTo>
                    <a:pt x="212958" y="29134"/>
                    <a:pt x="212712" y="28663"/>
                    <a:pt x="212365" y="28271"/>
                  </a:cubicBezTo>
                  <a:cubicBezTo>
                    <a:pt x="212066" y="27235"/>
                    <a:pt x="211260" y="26422"/>
                    <a:pt x="210226" y="26113"/>
                  </a:cubicBezTo>
                  <a:lnTo>
                    <a:pt x="184544" y="18364"/>
                  </a:lnTo>
                  <a:cubicBezTo>
                    <a:pt x="184344" y="18300"/>
                    <a:pt x="184138" y="18258"/>
                    <a:pt x="183930" y="18239"/>
                  </a:cubicBezTo>
                  <a:lnTo>
                    <a:pt x="122553" y="12677"/>
                  </a:lnTo>
                  <a:cubicBezTo>
                    <a:pt x="122875" y="12329"/>
                    <a:pt x="123115" y="11913"/>
                    <a:pt x="123254" y="11459"/>
                  </a:cubicBezTo>
                  <a:lnTo>
                    <a:pt x="125247" y="4842"/>
                  </a:lnTo>
                  <a:cubicBezTo>
                    <a:pt x="125759" y="3152"/>
                    <a:pt x="124804" y="1368"/>
                    <a:pt x="123114" y="857"/>
                  </a:cubicBezTo>
                  <a:cubicBezTo>
                    <a:pt x="121424" y="346"/>
                    <a:pt x="119640" y="1301"/>
                    <a:pt x="119129" y="2991"/>
                  </a:cubicBezTo>
                  <a:lnTo>
                    <a:pt x="117134" y="9618"/>
                  </a:lnTo>
                  <a:cubicBezTo>
                    <a:pt x="116869" y="10498"/>
                    <a:pt x="116998" y="11449"/>
                    <a:pt x="117489" y="12226"/>
                  </a:cubicBezTo>
                  <a:lnTo>
                    <a:pt x="7202" y="2224"/>
                  </a:lnTo>
                  <a:cubicBezTo>
                    <a:pt x="5688" y="2075"/>
                    <a:pt x="4281" y="3026"/>
                    <a:pt x="3855" y="4487"/>
                  </a:cubicBezTo>
                  <a:lnTo>
                    <a:pt x="719" y="4199"/>
                  </a:lnTo>
                  <a:lnTo>
                    <a:pt x="3730" y="5158"/>
                  </a:lnTo>
                  <a:cubicBezTo>
                    <a:pt x="3616" y="6636"/>
                    <a:pt x="4533" y="7998"/>
                    <a:pt x="5945" y="8448"/>
                  </a:cubicBezTo>
                  <a:close/>
                  <a:moveTo>
                    <a:pt x="182962" y="24559"/>
                  </a:moveTo>
                  <a:lnTo>
                    <a:pt x="190010" y="26688"/>
                  </a:lnTo>
                  <a:lnTo>
                    <a:pt x="110412" y="29748"/>
                  </a:lnTo>
                  <a:cubicBezTo>
                    <a:pt x="109049" y="29803"/>
                    <a:pt x="107872" y="30715"/>
                    <a:pt x="107477" y="32020"/>
                  </a:cubicBezTo>
                  <a:lnTo>
                    <a:pt x="107372" y="32375"/>
                  </a:lnTo>
                  <a:lnTo>
                    <a:pt x="37881" y="114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6" name="Forme libre : forme 729">
              <a:extLst>
                <a:ext uri="{FF2B5EF4-FFF2-40B4-BE49-F238E27FC236}">
                  <a16:creationId xmlns:a16="http://schemas.microsoft.com/office/drawing/2014/main" id="{79847FC3-2293-BC4C-9DDF-0555DC98B3C2}"/>
                </a:ext>
              </a:extLst>
            </p:cNvPr>
            <p:cNvSpPr/>
            <p:nvPr/>
          </p:nvSpPr>
          <p:spPr>
            <a:xfrm>
              <a:off x="10791271" y="659736"/>
              <a:ext cx="32607" cy="39320"/>
            </a:xfrm>
            <a:custGeom>
              <a:avLst/>
              <a:gdLst>
                <a:gd name="connsiteX0" fmla="*/ 4993 w 32606"/>
                <a:gd name="connsiteY0" fmla="*/ 35115 h 39319"/>
                <a:gd name="connsiteX1" fmla="*/ 17824 w 32606"/>
                <a:gd name="connsiteY1" fmla="*/ 38951 h 39319"/>
                <a:gd name="connsiteX2" fmla="*/ 19560 w 32606"/>
                <a:gd name="connsiteY2" fmla="*/ 39200 h 39319"/>
                <a:gd name="connsiteX3" fmla="*/ 25314 w 32606"/>
                <a:gd name="connsiteY3" fmla="*/ 34932 h 39319"/>
                <a:gd name="connsiteX4" fmla="*/ 32142 w 32606"/>
                <a:gd name="connsiteY4" fmla="*/ 12290 h 39319"/>
                <a:gd name="connsiteX5" fmla="*/ 28123 w 32606"/>
                <a:gd name="connsiteY5" fmla="*/ 4810 h 39319"/>
                <a:gd name="connsiteX6" fmla="*/ 15293 w 32606"/>
                <a:gd name="connsiteY6" fmla="*/ 974 h 39319"/>
                <a:gd name="connsiteX7" fmla="*/ 7813 w 32606"/>
                <a:gd name="connsiteY7" fmla="*/ 4992 h 39319"/>
                <a:gd name="connsiteX8" fmla="*/ 974 w 32606"/>
                <a:gd name="connsiteY8" fmla="*/ 27625 h 39319"/>
                <a:gd name="connsiteX9" fmla="*/ 974 w 32606"/>
                <a:gd name="connsiteY9" fmla="*/ 27625 h 39319"/>
                <a:gd name="connsiteX10" fmla="*/ 4993 w 32606"/>
                <a:gd name="connsiteY10" fmla="*/ 35115 h 39319"/>
                <a:gd name="connsiteX11" fmla="*/ 13816 w 32606"/>
                <a:gd name="connsiteY11" fmla="*/ 7207 h 39319"/>
                <a:gd name="connsiteX12" fmla="*/ 25908 w 32606"/>
                <a:gd name="connsiteY12" fmla="*/ 10852 h 39319"/>
                <a:gd name="connsiteX13" fmla="*/ 19301 w 32606"/>
                <a:gd name="connsiteY13" fmla="*/ 32756 h 39319"/>
                <a:gd name="connsiteX14" fmla="*/ 7208 w 32606"/>
                <a:gd name="connsiteY14" fmla="*/ 29102 h 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606" h="39319">
                  <a:moveTo>
                    <a:pt x="4993" y="35115"/>
                  </a:moveTo>
                  <a:lnTo>
                    <a:pt x="17824" y="38951"/>
                  </a:lnTo>
                  <a:cubicBezTo>
                    <a:pt x="18388" y="39115"/>
                    <a:pt x="18972" y="39199"/>
                    <a:pt x="19560" y="39200"/>
                  </a:cubicBezTo>
                  <a:cubicBezTo>
                    <a:pt x="22204" y="39185"/>
                    <a:pt x="24532" y="37458"/>
                    <a:pt x="25314" y="34932"/>
                  </a:cubicBezTo>
                  <a:lnTo>
                    <a:pt x="32142" y="12290"/>
                  </a:lnTo>
                  <a:cubicBezTo>
                    <a:pt x="33093" y="9115"/>
                    <a:pt x="31295" y="5770"/>
                    <a:pt x="28123" y="4810"/>
                  </a:cubicBezTo>
                  <a:lnTo>
                    <a:pt x="15293" y="974"/>
                  </a:lnTo>
                  <a:cubicBezTo>
                    <a:pt x="12118" y="23"/>
                    <a:pt x="8773" y="1820"/>
                    <a:pt x="7813" y="4992"/>
                  </a:cubicBezTo>
                  <a:lnTo>
                    <a:pt x="974" y="27625"/>
                  </a:lnTo>
                  <a:lnTo>
                    <a:pt x="974" y="27625"/>
                  </a:lnTo>
                  <a:cubicBezTo>
                    <a:pt x="22" y="30802"/>
                    <a:pt x="1819" y="34150"/>
                    <a:pt x="4993" y="35115"/>
                  </a:cubicBezTo>
                  <a:close/>
                  <a:moveTo>
                    <a:pt x="13816" y="7207"/>
                  </a:moveTo>
                  <a:lnTo>
                    <a:pt x="25908" y="10852"/>
                  </a:lnTo>
                  <a:lnTo>
                    <a:pt x="19301" y="32756"/>
                  </a:lnTo>
                  <a:lnTo>
                    <a:pt x="7208" y="291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7" name="Forme libre : forme 730">
              <a:extLst>
                <a:ext uri="{FF2B5EF4-FFF2-40B4-BE49-F238E27FC236}">
                  <a16:creationId xmlns:a16="http://schemas.microsoft.com/office/drawing/2014/main" id="{3A2E9E17-DF54-8D48-BF57-31846A3EEECF}"/>
                </a:ext>
              </a:extLst>
            </p:cNvPr>
            <p:cNvSpPr/>
            <p:nvPr/>
          </p:nvSpPr>
          <p:spPr>
            <a:xfrm>
              <a:off x="10306183" y="513360"/>
              <a:ext cx="32607" cy="39320"/>
            </a:xfrm>
            <a:custGeom>
              <a:avLst/>
              <a:gdLst>
                <a:gd name="connsiteX0" fmla="*/ 4990 w 32606"/>
                <a:gd name="connsiteY0" fmla="*/ 35116 h 39319"/>
                <a:gd name="connsiteX1" fmla="*/ 17822 w 32606"/>
                <a:gd name="connsiteY1" fmla="*/ 38952 h 39319"/>
                <a:gd name="connsiteX2" fmla="*/ 19557 w 32606"/>
                <a:gd name="connsiteY2" fmla="*/ 39211 h 39319"/>
                <a:gd name="connsiteX3" fmla="*/ 25311 w 32606"/>
                <a:gd name="connsiteY3" fmla="*/ 34943 h 39319"/>
                <a:gd name="connsiteX4" fmla="*/ 32141 w 32606"/>
                <a:gd name="connsiteY4" fmla="*/ 12300 h 39319"/>
                <a:gd name="connsiteX5" fmla="*/ 28132 w 32606"/>
                <a:gd name="connsiteY5" fmla="*/ 4810 h 39319"/>
                <a:gd name="connsiteX6" fmla="*/ 15290 w 32606"/>
                <a:gd name="connsiteY6" fmla="*/ 974 h 39319"/>
                <a:gd name="connsiteX7" fmla="*/ 7810 w 32606"/>
                <a:gd name="connsiteY7" fmla="*/ 4983 h 39319"/>
                <a:gd name="connsiteX8" fmla="*/ 982 w 32606"/>
                <a:gd name="connsiteY8" fmla="*/ 27626 h 39319"/>
                <a:gd name="connsiteX9" fmla="*/ 982 w 32606"/>
                <a:gd name="connsiteY9" fmla="*/ 27626 h 39319"/>
                <a:gd name="connsiteX10" fmla="*/ 1443 w 32606"/>
                <a:gd name="connsiteY10" fmla="*/ 32200 h 39319"/>
                <a:gd name="connsiteX11" fmla="*/ 4991 w 32606"/>
                <a:gd name="connsiteY11" fmla="*/ 35116 h 39319"/>
                <a:gd name="connsiteX12" fmla="*/ 7215 w 32606"/>
                <a:gd name="connsiteY12" fmla="*/ 29102 h 39319"/>
                <a:gd name="connsiteX13" fmla="*/ 13823 w 32606"/>
                <a:gd name="connsiteY13" fmla="*/ 7208 h 39319"/>
                <a:gd name="connsiteX14" fmla="*/ 25907 w 32606"/>
                <a:gd name="connsiteY14" fmla="*/ 10852 h 39319"/>
                <a:gd name="connsiteX15" fmla="*/ 19299 w 32606"/>
                <a:gd name="connsiteY15" fmla="*/ 32747 h 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606" h="39319">
                  <a:moveTo>
                    <a:pt x="4990" y="35116"/>
                  </a:moveTo>
                  <a:lnTo>
                    <a:pt x="17822" y="38952"/>
                  </a:lnTo>
                  <a:cubicBezTo>
                    <a:pt x="18385" y="39123"/>
                    <a:pt x="18969" y="39211"/>
                    <a:pt x="19557" y="39211"/>
                  </a:cubicBezTo>
                  <a:cubicBezTo>
                    <a:pt x="22202" y="39198"/>
                    <a:pt x="24532" y="37470"/>
                    <a:pt x="25311" y="34943"/>
                  </a:cubicBezTo>
                  <a:lnTo>
                    <a:pt x="32141" y="12300"/>
                  </a:lnTo>
                  <a:cubicBezTo>
                    <a:pt x="33099" y="9126"/>
                    <a:pt x="31305" y="5775"/>
                    <a:pt x="28132" y="4810"/>
                  </a:cubicBezTo>
                  <a:lnTo>
                    <a:pt x="15290" y="974"/>
                  </a:lnTo>
                  <a:cubicBezTo>
                    <a:pt x="12118" y="23"/>
                    <a:pt x="8774" y="1815"/>
                    <a:pt x="7810" y="4983"/>
                  </a:cubicBezTo>
                  <a:lnTo>
                    <a:pt x="982" y="27626"/>
                  </a:lnTo>
                  <a:lnTo>
                    <a:pt x="982" y="27626"/>
                  </a:lnTo>
                  <a:cubicBezTo>
                    <a:pt x="512" y="29150"/>
                    <a:pt x="677" y="30800"/>
                    <a:pt x="1443" y="32200"/>
                  </a:cubicBezTo>
                  <a:cubicBezTo>
                    <a:pt x="2192" y="33604"/>
                    <a:pt x="3468" y="34653"/>
                    <a:pt x="4991" y="35116"/>
                  </a:cubicBezTo>
                  <a:close/>
                  <a:moveTo>
                    <a:pt x="7215" y="29102"/>
                  </a:moveTo>
                  <a:lnTo>
                    <a:pt x="13823" y="7208"/>
                  </a:lnTo>
                  <a:lnTo>
                    <a:pt x="25907" y="10852"/>
                  </a:lnTo>
                  <a:lnTo>
                    <a:pt x="19299" y="327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8" name="Forme libre : forme 731">
              <a:extLst>
                <a:ext uri="{FF2B5EF4-FFF2-40B4-BE49-F238E27FC236}">
                  <a16:creationId xmlns:a16="http://schemas.microsoft.com/office/drawing/2014/main" id="{382645C3-1921-7B4C-9E8E-34B123FE3157}"/>
                </a:ext>
              </a:extLst>
            </p:cNvPr>
            <p:cNvSpPr/>
            <p:nvPr/>
          </p:nvSpPr>
          <p:spPr>
            <a:xfrm>
              <a:off x="10772924" y="655233"/>
              <a:ext cx="9590" cy="14385"/>
            </a:xfrm>
            <a:custGeom>
              <a:avLst/>
              <a:gdLst>
                <a:gd name="connsiteX0" fmla="*/ 2960 w 9590"/>
                <a:gd name="connsiteY0" fmla="*/ 13599 h 14385"/>
                <a:gd name="connsiteX1" fmla="*/ 3919 w 9590"/>
                <a:gd name="connsiteY1" fmla="*/ 13733 h 14385"/>
                <a:gd name="connsiteX2" fmla="*/ 6979 w 9590"/>
                <a:gd name="connsiteY2" fmla="*/ 11460 h 14385"/>
                <a:gd name="connsiteX3" fmla="*/ 8973 w 9590"/>
                <a:gd name="connsiteY3" fmla="*/ 4843 h 14385"/>
                <a:gd name="connsiteX4" fmla="*/ 6848 w 9590"/>
                <a:gd name="connsiteY4" fmla="*/ 858 h 14385"/>
                <a:gd name="connsiteX5" fmla="*/ 6834 w 9590"/>
                <a:gd name="connsiteY5" fmla="*/ 854 h 14385"/>
                <a:gd name="connsiteX6" fmla="*/ 2854 w 9590"/>
                <a:gd name="connsiteY6" fmla="*/ 2992 h 14385"/>
                <a:gd name="connsiteX7" fmla="*/ 860 w 9590"/>
                <a:gd name="connsiteY7" fmla="*/ 9609 h 14385"/>
                <a:gd name="connsiteX8" fmla="*/ 1099 w 9590"/>
                <a:gd name="connsiteY8" fmla="*/ 12045 h 14385"/>
                <a:gd name="connsiteX9" fmla="*/ 2960 w 9590"/>
                <a:gd name="connsiteY9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0" y="13599"/>
                  </a:moveTo>
                  <a:cubicBezTo>
                    <a:pt x="3272" y="13689"/>
                    <a:pt x="3595" y="13734"/>
                    <a:pt x="3919" y="13733"/>
                  </a:cubicBezTo>
                  <a:cubicBezTo>
                    <a:pt x="5327" y="13728"/>
                    <a:pt x="6567" y="12806"/>
                    <a:pt x="6979" y="11460"/>
                  </a:cubicBezTo>
                  <a:lnTo>
                    <a:pt x="8973" y="4843"/>
                  </a:lnTo>
                  <a:cubicBezTo>
                    <a:pt x="9487" y="3156"/>
                    <a:pt x="8536" y="1372"/>
                    <a:pt x="6848" y="858"/>
                  </a:cubicBezTo>
                  <a:cubicBezTo>
                    <a:pt x="6843" y="856"/>
                    <a:pt x="6839" y="855"/>
                    <a:pt x="6834" y="854"/>
                  </a:cubicBezTo>
                  <a:cubicBezTo>
                    <a:pt x="5144" y="350"/>
                    <a:pt x="3366" y="1306"/>
                    <a:pt x="2854" y="2992"/>
                  </a:cubicBezTo>
                  <a:lnTo>
                    <a:pt x="860" y="9609"/>
                  </a:lnTo>
                  <a:cubicBezTo>
                    <a:pt x="610" y="10421"/>
                    <a:pt x="696" y="11298"/>
                    <a:pt x="1099" y="12045"/>
                  </a:cubicBezTo>
                  <a:cubicBezTo>
                    <a:pt x="1491" y="12788"/>
                    <a:pt x="2160" y="13346"/>
                    <a:pt x="2960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9" name="Forme libre : forme 732">
              <a:extLst>
                <a:ext uri="{FF2B5EF4-FFF2-40B4-BE49-F238E27FC236}">
                  <a16:creationId xmlns:a16="http://schemas.microsoft.com/office/drawing/2014/main" id="{FADE50BB-3EC1-A341-8291-D322B1770CF7}"/>
                </a:ext>
              </a:extLst>
            </p:cNvPr>
            <p:cNvSpPr/>
            <p:nvPr/>
          </p:nvSpPr>
          <p:spPr>
            <a:xfrm>
              <a:off x="10761342" y="651738"/>
              <a:ext cx="9590" cy="14385"/>
            </a:xfrm>
            <a:custGeom>
              <a:avLst/>
              <a:gdLst>
                <a:gd name="connsiteX0" fmla="*/ 2958 w 9590"/>
                <a:gd name="connsiteY0" fmla="*/ 13594 h 14385"/>
                <a:gd name="connsiteX1" fmla="*/ 3917 w 9590"/>
                <a:gd name="connsiteY1" fmla="*/ 13738 h 14385"/>
                <a:gd name="connsiteX2" fmla="*/ 6976 w 9590"/>
                <a:gd name="connsiteY2" fmla="*/ 11465 h 14385"/>
                <a:gd name="connsiteX3" fmla="*/ 8970 w 9590"/>
                <a:gd name="connsiteY3" fmla="*/ 4838 h 14385"/>
                <a:gd name="connsiteX4" fmla="*/ 6839 w 9590"/>
                <a:gd name="connsiteY4" fmla="*/ 856 h 14385"/>
                <a:gd name="connsiteX5" fmla="*/ 4405 w 9590"/>
                <a:gd name="connsiteY5" fmla="*/ 1098 h 14385"/>
                <a:gd name="connsiteX6" fmla="*/ 2851 w 9590"/>
                <a:gd name="connsiteY6" fmla="*/ 3016 h 14385"/>
                <a:gd name="connsiteX7" fmla="*/ 857 w 9590"/>
                <a:gd name="connsiteY7" fmla="*/ 9643 h 14385"/>
                <a:gd name="connsiteX8" fmla="*/ 2986 w 9590"/>
                <a:gd name="connsiteY8" fmla="*/ 13623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4"/>
                  </a:moveTo>
                  <a:cubicBezTo>
                    <a:pt x="3268" y="13693"/>
                    <a:pt x="3592" y="13741"/>
                    <a:pt x="3917" y="13738"/>
                  </a:cubicBezTo>
                  <a:cubicBezTo>
                    <a:pt x="5327" y="13742"/>
                    <a:pt x="6573" y="12817"/>
                    <a:pt x="6976" y="11465"/>
                  </a:cubicBezTo>
                  <a:lnTo>
                    <a:pt x="8970" y="4838"/>
                  </a:lnTo>
                  <a:cubicBezTo>
                    <a:pt x="9482" y="3150"/>
                    <a:pt x="8527" y="1367"/>
                    <a:pt x="6839" y="856"/>
                  </a:cubicBezTo>
                  <a:cubicBezTo>
                    <a:pt x="6028" y="611"/>
                    <a:pt x="5152" y="698"/>
                    <a:pt x="4405" y="1098"/>
                  </a:cubicBezTo>
                  <a:cubicBezTo>
                    <a:pt x="3649" y="1502"/>
                    <a:pt x="3089" y="2193"/>
                    <a:pt x="2851" y="3016"/>
                  </a:cubicBezTo>
                  <a:lnTo>
                    <a:pt x="857" y="9643"/>
                  </a:lnTo>
                  <a:cubicBezTo>
                    <a:pt x="346" y="11330"/>
                    <a:pt x="1300" y="13111"/>
                    <a:pt x="2986" y="136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0" name="Forme libre : forme 733">
              <a:extLst>
                <a:ext uri="{FF2B5EF4-FFF2-40B4-BE49-F238E27FC236}">
                  <a16:creationId xmlns:a16="http://schemas.microsoft.com/office/drawing/2014/main" id="{445AFEBC-7DC8-F24B-8FD7-52CAE975AEE9}"/>
                </a:ext>
              </a:extLst>
            </p:cNvPr>
            <p:cNvSpPr/>
            <p:nvPr/>
          </p:nvSpPr>
          <p:spPr>
            <a:xfrm>
              <a:off x="10749726" y="648241"/>
              <a:ext cx="9590" cy="14385"/>
            </a:xfrm>
            <a:custGeom>
              <a:avLst/>
              <a:gdLst>
                <a:gd name="connsiteX0" fmla="*/ 2988 w 9590"/>
                <a:gd name="connsiteY0" fmla="*/ 13600 h 14385"/>
                <a:gd name="connsiteX1" fmla="*/ 3948 w 9590"/>
                <a:gd name="connsiteY1" fmla="*/ 13734 h 14385"/>
                <a:gd name="connsiteX2" fmla="*/ 7007 w 9590"/>
                <a:gd name="connsiteY2" fmla="*/ 11461 h 14385"/>
                <a:gd name="connsiteX3" fmla="*/ 9011 w 9590"/>
                <a:gd name="connsiteY3" fmla="*/ 4835 h 14385"/>
                <a:gd name="connsiteX4" fmla="*/ 8762 w 9590"/>
                <a:gd name="connsiteY4" fmla="*/ 2399 h 14385"/>
                <a:gd name="connsiteX5" fmla="*/ 6844 w 9590"/>
                <a:gd name="connsiteY5" fmla="*/ 855 h 14385"/>
                <a:gd name="connsiteX6" fmla="*/ 2855 w 9590"/>
                <a:gd name="connsiteY6" fmla="*/ 2984 h 14385"/>
                <a:gd name="connsiteX7" fmla="*/ 860 w 9590"/>
                <a:gd name="connsiteY7" fmla="*/ 9610 h 14385"/>
                <a:gd name="connsiteX8" fmla="*/ 1099 w 9590"/>
                <a:gd name="connsiteY8" fmla="*/ 12046 h 14385"/>
                <a:gd name="connsiteX9" fmla="*/ 2988 w 9590"/>
                <a:gd name="connsiteY9" fmla="*/ 13600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88" y="13600"/>
                  </a:moveTo>
                  <a:cubicBezTo>
                    <a:pt x="3300" y="13691"/>
                    <a:pt x="3623" y="13736"/>
                    <a:pt x="3948" y="13734"/>
                  </a:cubicBezTo>
                  <a:cubicBezTo>
                    <a:pt x="5359" y="13741"/>
                    <a:pt x="6605" y="12815"/>
                    <a:pt x="7007" y="11461"/>
                  </a:cubicBezTo>
                  <a:lnTo>
                    <a:pt x="9011" y="4835"/>
                  </a:lnTo>
                  <a:cubicBezTo>
                    <a:pt x="9252" y="4021"/>
                    <a:pt x="9162" y="3146"/>
                    <a:pt x="8762" y="2399"/>
                  </a:cubicBezTo>
                  <a:cubicBezTo>
                    <a:pt x="8359" y="1645"/>
                    <a:pt x="7667" y="1088"/>
                    <a:pt x="6844" y="855"/>
                  </a:cubicBezTo>
                  <a:cubicBezTo>
                    <a:pt x="5156" y="350"/>
                    <a:pt x="3375" y="1300"/>
                    <a:pt x="2855" y="2984"/>
                  </a:cubicBezTo>
                  <a:lnTo>
                    <a:pt x="860" y="9610"/>
                  </a:lnTo>
                  <a:cubicBezTo>
                    <a:pt x="610" y="10422"/>
                    <a:pt x="696" y="11299"/>
                    <a:pt x="1099" y="12046"/>
                  </a:cubicBezTo>
                  <a:cubicBezTo>
                    <a:pt x="1499" y="12793"/>
                    <a:pt x="2178" y="13351"/>
                    <a:pt x="2988" y="136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1" name="Forme libre : forme 734">
              <a:extLst>
                <a:ext uri="{FF2B5EF4-FFF2-40B4-BE49-F238E27FC236}">
                  <a16:creationId xmlns:a16="http://schemas.microsoft.com/office/drawing/2014/main" id="{1D8C3390-8546-F442-AF05-0B381E339DE6}"/>
                </a:ext>
              </a:extLst>
            </p:cNvPr>
            <p:cNvSpPr/>
            <p:nvPr/>
          </p:nvSpPr>
          <p:spPr>
            <a:xfrm>
              <a:off x="10738163" y="644742"/>
              <a:ext cx="9590" cy="14385"/>
            </a:xfrm>
            <a:custGeom>
              <a:avLst/>
              <a:gdLst>
                <a:gd name="connsiteX0" fmla="*/ 2958 w 9590"/>
                <a:gd name="connsiteY0" fmla="*/ 13599 h 14385"/>
                <a:gd name="connsiteX1" fmla="*/ 3917 w 9590"/>
                <a:gd name="connsiteY1" fmla="*/ 13733 h 14385"/>
                <a:gd name="connsiteX2" fmla="*/ 6976 w 9590"/>
                <a:gd name="connsiteY2" fmla="*/ 11460 h 14385"/>
                <a:gd name="connsiteX3" fmla="*/ 8970 w 9590"/>
                <a:gd name="connsiteY3" fmla="*/ 4843 h 14385"/>
                <a:gd name="connsiteX4" fmla="*/ 6845 w 9590"/>
                <a:gd name="connsiteY4" fmla="*/ 858 h 14385"/>
                <a:gd name="connsiteX5" fmla="*/ 6831 w 9590"/>
                <a:gd name="connsiteY5" fmla="*/ 854 h 14385"/>
                <a:gd name="connsiteX6" fmla="*/ 2851 w 9590"/>
                <a:gd name="connsiteY6" fmla="*/ 2992 h 14385"/>
                <a:gd name="connsiteX7" fmla="*/ 857 w 9590"/>
                <a:gd name="connsiteY7" fmla="*/ 9609 h 14385"/>
                <a:gd name="connsiteX8" fmla="*/ 2986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9"/>
                  </a:moveTo>
                  <a:cubicBezTo>
                    <a:pt x="3270" y="13690"/>
                    <a:pt x="3593" y="13735"/>
                    <a:pt x="3917" y="13733"/>
                  </a:cubicBezTo>
                  <a:cubicBezTo>
                    <a:pt x="5324" y="13728"/>
                    <a:pt x="6564" y="12806"/>
                    <a:pt x="6976" y="11460"/>
                  </a:cubicBezTo>
                  <a:lnTo>
                    <a:pt x="8970" y="4843"/>
                  </a:lnTo>
                  <a:cubicBezTo>
                    <a:pt x="9484" y="3156"/>
                    <a:pt x="8533" y="1372"/>
                    <a:pt x="6845" y="858"/>
                  </a:cubicBezTo>
                  <a:cubicBezTo>
                    <a:pt x="6841" y="856"/>
                    <a:pt x="6836" y="855"/>
                    <a:pt x="6831" y="854"/>
                  </a:cubicBezTo>
                  <a:cubicBezTo>
                    <a:pt x="5142" y="350"/>
                    <a:pt x="3363" y="1306"/>
                    <a:pt x="2851" y="2992"/>
                  </a:cubicBezTo>
                  <a:lnTo>
                    <a:pt x="857" y="9609"/>
                  </a:lnTo>
                  <a:cubicBezTo>
                    <a:pt x="347" y="11299"/>
                    <a:pt x="1298" y="13083"/>
                    <a:pt x="2986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2" name="Forme libre : forme 735">
              <a:extLst>
                <a:ext uri="{FF2B5EF4-FFF2-40B4-BE49-F238E27FC236}">
                  <a16:creationId xmlns:a16="http://schemas.microsoft.com/office/drawing/2014/main" id="{6474AFAA-F694-A54C-8CBA-003E665BEDD6}"/>
                </a:ext>
              </a:extLst>
            </p:cNvPr>
            <p:cNvSpPr/>
            <p:nvPr/>
          </p:nvSpPr>
          <p:spPr>
            <a:xfrm>
              <a:off x="10726538" y="641245"/>
              <a:ext cx="9590" cy="14385"/>
            </a:xfrm>
            <a:custGeom>
              <a:avLst/>
              <a:gdLst>
                <a:gd name="connsiteX0" fmla="*/ 2959 w 9590"/>
                <a:gd name="connsiteY0" fmla="*/ 13595 h 14385"/>
                <a:gd name="connsiteX1" fmla="*/ 3918 w 9590"/>
                <a:gd name="connsiteY1" fmla="*/ 13739 h 14385"/>
                <a:gd name="connsiteX2" fmla="*/ 6978 w 9590"/>
                <a:gd name="connsiteY2" fmla="*/ 11466 h 14385"/>
                <a:gd name="connsiteX3" fmla="*/ 8982 w 9590"/>
                <a:gd name="connsiteY3" fmla="*/ 4839 h 14385"/>
                <a:gd name="connsiteX4" fmla="*/ 6846 w 9590"/>
                <a:gd name="connsiteY4" fmla="*/ 860 h 14385"/>
                <a:gd name="connsiteX5" fmla="*/ 6843 w 9590"/>
                <a:gd name="connsiteY5" fmla="*/ 859 h 14385"/>
                <a:gd name="connsiteX6" fmla="*/ 2867 w 9590"/>
                <a:gd name="connsiteY6" fmla="*/ 2973 h 14385"/>
                <a:gd name="connsiteX7" fmla="*/ 2862 w 9590"/>
                <a:gd name="connsiteY7" fmla="*/ 2988 h 14385"/>
                <a:gd name="connsiteX8" fmla="*/ 858 w 9590"/>
                <a:gd name="connsiteY8" fmla="*/ 9615 h 14385"/>
                <a:gd name="connsiteX9" fmla="*/ 2976 w 9590"/>
                <a:gd name="connsiteY9" fmla="*/ 13589 h 14385"/>
                <a:gd name="connsiteX10" fmla="*/ 2996 w 9590"/>
                <a:gd name="connsiteY10" fmla="*/ 13595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" h="14385">
                  <a:moveTo>
                    <a:pt x="2959" y="13595"/>
                  </a:moveTo>
                  <a:cubicBezTo>
                    <a:pt x="3269" y="13694"/>
                    <a:pt x="3593" y="13743"/>
                    <a:pt x="3918" y="13739"/>
                  </a:cubicBezTo>
                  <a:cubicBezTo>
                    <a:pt x="5328" y="13742"/>
                    <a:pt x="6574" y="12818"/>
                    <a:pt x="6978" y="11466"/>
                  </a:cubicBezTo>
                  <a:lnTo>
                    <a:pt x="8982" y="4839"/>
                  </a:lnTo>
                  <a:cubicBezTo>
                    <a:pt x="9490" y="3150"/>
                    <a:pt x="8534" y="1369"/>
                    <a:pt x="6846" y="860"/>
                  </a:cubicBezTo>
                  <a:cubicBezTo>
                    <a:pt x="6845" y="860"/>
                    <a:pt x="6844" y="859"/>
                    <a:pt x="6843" y="859"/>
                  </a:cubicBezTo>
                  <a:cubicBezTo>
                    <a:pt x="5161" y="345"/>
                    <a:pt x="3381" y="1292"/>
                    <a:pt x="2867" y="2973"/>
                  </a:cubicBezTo>
                  <a:cubicBezTo>
                    <a:pt x="2865" y="2978"/>
                    <a:pt x="2864" y="2983"/>
                    <a:pt x="2862" y="2988"/>
                  </a:cubicBezTo>
                  <a:lnTo>
                    <a:pt x="858" y="9615"/>
                  </a:lnTo>
                  <a:cubicBezTo>
                    <a:pt x="346" y="11297"/>
                    <a:pt x="1294" y="13076"/>
                    <a:pt x="2976" y="13589"/>
                  </a:cubicBezTo>
                  <a:cubicBezTo>
                    <a:pt x="2982" y="13591"/>
                    <a:pt x="2990" y="13593"/>
                    <a:pt x="2996" y="135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3" name="Forme libre : forme 736">
              <a:extLst>
                <a:ext uri="{FF2B5EF4-FFF2-40B4-BE49-F238E27FC236}">
                  <a16:creationId xmlns:a16="http://schemas.microsoft.com/office/drawing/2014/main" id="{6A1F0220-BD25-BF42-9612-50E2215F1CB7}"/>
                </a:ext>
              </a:extLst>
            </p:cNvPr>
            <p:cNvSpPr/>
            <p:nvPr/>
          </p:nvSpPr>
          <p:spPr>
            <a:xfrm>
              <a:off x="10715031" y="637742"/>
              <a:ext cx="9590" cy="14385"/>
            </a:xfrm>
            <a:custGeom>
              <a:avLst/>
              <a:gdLst>
                <a:gd name="connsiteX0" fmla="*/ 2958 w 9590"/>
                <a:gd name="connsiteY0" fmla="*/ 13607 h 14385"/>
                <a:gd name="connsiteX1" fmla="*/ 3917 w 9590"/>
                <a:gd name="connsiteY1" fmla="*/ 13741 h 14385"/>
                <a:gd name="connsiteX2" fmla="*/ 6977 w 9590"/>
                <a:gd name="connsiteY2" fmla="*/ 11469 h 14385"/>
                <a:gd name="connsiteX3" fmla="*/ 8971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18 h 14385"/>
                <a:gd name="connsiteX7" fmla="*/ 2958 w 9590"/>
                <a:gd name="connsiteY7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607"/>
                  </a:moveTo>
                  <a:cubicBezTo>
                    <a:pt x="3270" y="13697"/>
                    <a:pt x="3593" y="13743"/>
                    <a:pt x="3917" y="13741"/>
                  </a:cubicBezTo>
                  <a:cubicBezTo>
                    <a:pt x="5328" y="13748"/>
                    <a:pt x="6575" y="12822"/>
                    <a:pt x="6977" y="1146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7" y="857"/>
                  </a:cubicBezTo>
                  <a:cubicBezTo>
                    <a:pt x="5148" y="346"/>
                    <a:pt x="3363" y="1301"/>
                    <a:pt x="2852" y="2991"/>
                  </a:cubicBezTo>
                  <a:lnTo>
                    <a:pt x="857" y="9618"/>
                  </a:lnTo>
                  <a:cubicBezTo>
                    <a:pt x="350" y="11298"/>
                    <a:pt x="1285" y="13074"/>
                    <a:pt x="2958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 : forme 737">
              <a:extLst>
                <a:ext uri="{FF2B5EF4-FFF2-40B4-BE49-F238E27FC236}">
                  <a16:creationId xmlns:a16="http://schemas.microsoft.com/office/drawing/2014/main" id="{D91753C8-3655-7845-A590-41E35EFCD118}"/>
                </a:ext>
              </a:extLst>
            </p:cNvPr>
            <p:cNvSpPr/>
            <p:nvPr/>
          </p:nvSpPr>
          <p:spPr>
            <a:xfrm>
              <a:off x="10604198" y="604328"/>
              <a:ext cx="9590" cy="14385"/>
            </a:xfrm>
            <a:custGeom>
              <a:avLst/>
              <a:gdLst>
                <a:gd name="connsiteX0" fmla="*/ 2957 w 9590"/>
                <a:gd name="connsiteY0" fmla="*/ 13599 h 14385"/>
                <a:gd name="connsiteX1" fmla="*/ 3916 w 9590"/>
                <a:gd name="connsiteY1" fmla="*/ 13733 h 14385"/>
                <a:gd name="connsiteX2" fmla="*/ 6975 w 9590"/>
                <a:gd name="connsiteY2" fmla="*/ 11461 h 14385"/>
                <a:gd name="connsiteX3" fmla="*/ 8970 w 9590"/>
                <a:gd name="connsiteY3" fmla="*/ 4843 h 14385"/>
                <a:gd name="connsiteX4" fmla="*/ 6842 w 9590"/>
                <a:gd name="connsiteY4" fmla="*/ 854 h 14385"/>
                <a:gd name="connsiteX5" fmla="*/ 2852 w 9590"/>
                <a:gd name="connsiteY5" fmla="*/ 2992 h 14385"/>
                <a:gd name="connsiteX6" fmla="*/ 857 w 9590"/>
                <a:gd name="connsiteY6" fmla="*/ 9610 h 14385"/>
                <a:gd name="connsiteX7" fmla="*/ 2986 w 9590"/>
                <a:gd name="connsiteY7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7" y="13599"/>
                  </a:moveTo>
                  <a:cubicBezTo>
                    <a:pt x="3269" y="13690"/>
                    <a:pt x="3592" y="13735"/>
                    <a:pt x="3916" y="13733"/>
                  </a:cubicBezTo>
                  <a:cubicBezTo>
                    <a:pt x="5327" y="13740"/>
                    <a:pt x="6574" y="12814"/>
                    <a:pt x="6975" y="11461"/>
                  </a:cubicBezTo>
                  <a:lnTo>
                    <a:pt x="8970" y="4843"/>
                  </a:lnTo>
                  <a:cubicBezTo>
                    <a:pt x="9481" y="3154"/>
                    <a:pt x="8529" y="1370"/>
                    <a:pt x="6842" y="854"/>
                  </a:cubicBezTo>
                  <a:cubicBezTo>
                    <a:pt x="5150" y="350"/>
                    <a:pt x="3369" y="1305"/>
                    <a:pt x="2852" y="2992"/>
                  </a:cubicBezTo>
                  <a:lnTo>
                    <a:pt x="857" y="9610"/>
                  </a:lnTo>
                  <a:cubicBezTo>
                    <a:pt x="347" y="11299"/>
                    <a:pt x="1298" y="13083"/>
                    <a:pt x="2986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5" name="Forme libre : forme 738">
              <a:extLst>
                <a:ext uri="{FF2B5EF4-FFF2-40B4-BE49-F238E27FC236}">
                  <a16:creationId xmlns:a16="http://schemas.microsoft.com/office/drawing/2014/main" id="{2D55F627-3FA8-5343-8264-CD580304F45E}"/>
                </a:ext>
              </a:extLst>
            </p:cNvPr>
            <p:cNvSpPr/>
            <p:nvPr/>
          </p:nvSpPr>
          <p:spPr>
            <a:xfrm>
              <a:off x="10592754" y="600858"/>
              <a:ext cx="9590" cy="14385"/>
            </a:xfrm>
            <a:custGeom>
              <a:avLst/>
              <a:gdLst>
                <a:gd name="connsiteX0" fmla="*/ 2960 w 9590"/>
                <a:gd name="connsiteY0" fmla="*/ 13607 h 14385"/>
                <a:gd name="connsiteX1" fmla="*/ 3919 w 9590"/>
                <a:gd name="connsiteY1" fmla="*/ 13741 h 14385"/>
                <a:gd name="connsiteX2" fmla="*/ 6979 w 9590"/>
                <a:gd name="connsiteY2" fmla="*/ 11469 h 14385"/>
                <a:gd name="connsiteX3" fmla="*/ 8973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60 w 9590"/>
                <a:gd name="connsiteY6" fmla="*/ 9618 h 14385"/>
                <a:gd name="connsiteX7" fmla="*/ 2960 w 9590"/>
                <a:gd name="connsiteY7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60" y="13607"/>
                  </a:moveTo>
                  <a:cubicBezTo>
                    <a:pt x="3272" y="13698"/>
                    <a:pt x="3595" y="13743"/>
                    <a:pt x="3919" y="13741"/>
                  </a:cubicBezTo>
                  <a:cubicBezTo>
                    <a:pt x="5330" y="13745"/>
                    <a:pt x="6575" y="12820"/>
                    <a:pt x="6979" y="11469"/>
                  </a:cubicBezTo>
                  <a:lnTo>
                    <a:pt x="8973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6" y="1301"/>
                    <a:pt x="2854" y="2991"/>
                  </a:cubicBezTo>
                  <a:lnTo>
                    <a:pt x="860" y="9618"/>
                  </a:lnTo>
                  <a:cubicBezTo>
                    <a:pt x="346" y="11298"/>
                    <a:pt x="1284" y="13079"/>
                    <a:pt x="2960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6" name="Forme libre : forme 739">
              <a:extLst>
                <a:ext uri="{FF2B5EF4-FFF2-40B4-BE49-F238E27FC236}">
                  <a16:creationId xmlns:a16="http://schemas.microsoft.com/office/drawing/2014/main" id="{A22DAB81-EC71-7141-AB0A-F5FA93A43C82}"/>
                </a:ext>
              </a:extLst>
            </p:cNvPr>
            <p:cNvSpPr/>
            <p:nvPr/>
          </p:nvSpPr>
          <p:spPr>
            <a:xfrm>
              <a:off x="10581297" y="597406"/>
              <a:ext cx="9590" cy="14385"/>
            </a:xfrm>
            <a:custGeom>
              <a:avLst/>
              <a:gdLst>
                <a:gd name="connsiteX0" fmla="*/ 2957 w 9590"/>
                <a:gd name="connsiteY0" fmla="*/ 13598 h 14385"/>
                <a:gd name="connsiteX1" fmla="*/ 3916 w 9590"/>
                <a:gd name="connsiteY1" fmla="*/ 13732 h 14385"/>
                <a:gd name="connsiteX2" fmla="*/ 6975 w 9590"/>
                <a:gd name="connsiteY2" fmla="*/ 11459 h 14385"/>
                <a:gd name="connsiteX3" fmla="*/ 8970 w 9590"/>
                <a:gd name="connsiteY3" fmla="*/ 4842 h 14385"/>
                <a:gd name="connsiteX4" fmla="*/ 6842 w 9590"/>
                <a:gd name="connsiteY4" fmla="*/ 852 h 14385"/>
                <a:gd name="connsiteX5" fmla="*/ 4406 w 9590"/>
                <a:gd name="connsiteY5" fmla="*/ 1102 h 14385"/>
                <a:gd name="connsiteX6" fmla="*/ 2852 w 9590"/>
                <a:gd name="connsiteY6" fmla="*/ 3020 h 14385"/>
                <a:gd name="connsiteX7" fmla="*/ 857 w 9590"/>
                <a:gd name="connsiteY7" fmla="*/ 9637 h 14385"/>
                <a:gd name="connsiteX8" fmla="*/ 2986 w 9590"/>
                <a:gd name="connsiteY8" fmla="*/ 1362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7" y="13598"/>
                  </a:moveTo>
                  <a:cubicBezTo>
                    <a:pt x="3268" y="13693"/>
                    <a:pt x="3591" y="13738"/>
                    <a:pt x="3916" y="13732"/>
                  </a:cubicBezTo>
                  <a:cubicBezTo>
                    <a:pt x="5327" y="13739"/>
                    <a:pt x="6574" y="12813"/>
                    <a:pt x="6975" y="11459"/>
                  </a:cubicBezTo>
                  <a:lnTo>
                    <a:pt x="8970" y="4842"/>
                  </a:lnTo>
                  <a:cubicBezTo>
                    <a:pt x="9481" y="3153"/>
                    <a:pt x="8529" y="1369"/>
                    <a:pt x="6842" y="852"/>
                  </a:cubicBezTo>
                  <a:cubicBezTo>
                    <a:pt x="6029" y="611"/>
                    <a:pt x="5153" y="700"/>
                    <a:pt x="4406" y="1102"/>
                  </a:cubicBezTo>
                  <a:cubicBezTo>
                    <a:pt x="3650" y="1505"/>
                    <a:pt x="3090" y="2197"/>
                    <a:pt x="2852" y="3020"/>
                  </a:cubicBezTo>
                  <a:lnTo>
                    <a:pt x="857" y="9637"/>
                  </a:lnTo>
                  <a:cubicBezTo>
                    <a:pt x="347" y="11326"/>
                    <a:pt x="1298" y="13110"/>
                    <a:pt x="2986" y="13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7" name="Forme libre : forme 740">
              <a:extLst>
                <a:ext uri="{FF2B5EF4-FFF2-40B4-BE49-F238E27FC236}">
                  <a16:creationId xmlns:a16="http://schemas.microsoft.com/office/drawing/2014/main" id="{2A1E474C-0524-9C4B-BF90-37E3FC76A705}"/>
                </a:ext>
              </a:extLst>
            </p:cNvPr>
            <p:cNvSpPr/>
            <p:nvPr/>
          </p:nvSpPr>
          <p:spPr>
            <a:xfrm>
              <a:off x="10569846" y="593953"/>
              <a:ext cx="9590" cy="14385"/>
            </a:xfrm>
            <a:custGeom>
              <a:avLst/>
              <a:gdLst>
                <a:gd name="connsiteX0" fmla="*/ 2958 w 9590"/>
                <a:gd name="connsiteY0" fmla="*/ 1359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70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08 h 14385"/>
                <a:gd name="connsiteX7" fmla="*/ 2986 w 9590"/>
                <a:gd name="connsiteY7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598"/>
                  </a:moveTo>
                  <a:cubicBezTo>
                    <a:pt x="3270" y="13689"/>
                    <a:pt x="3593" y="13734"/>
                    <a:pt x="3917" y="13732"/>
                  </a:cubicBezTo>
                  <a:cubicBezTo>
                    <a:pt x="5328" y="13739"/>
                    <a:pt x="6575" y="12813"/>
                    <a:pt x="6976" y="11459"/>
                  </a:cubicBezTo>
                  <a:lnTo>
                    <a:pt x="8970" y="4842"/>
                  </a:lnTo>
                  <a:cubicBezTo>
                    <a:pt x="9482" y="3152"/>
                    <a:pt x="8526" y="1368"/>
                    <a:pt x="6837" y="857"/>
                  </a:cubicBezTo>
                  <a:cubicBezTo>
                    <a:pt x="5147" y="346"/>
                    <a:pt x="3363" y="1301"/>
                    <a:pt x="2852" y="2991"/>
                  </a:cubicBezTo>
                  <a:lnTo>
                    <a:pt x="857" y="9608"/>
                  </a:lnTo>
                  <a:cubicBezTo>
                    <a:pt x="347" y="11297"/>
                    <a:pt x="1298" y="13081"/>
                    <a:pt x="2986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 : forme 741">
              <a:extLst>
                <a:ext uri="{FF2B5EF4-FFF2-40B4-BE49-F238E27FC236}">
                  <a16:creationId xmlns:a16="http://schemas.microsoft.com/office/drawing/2014/main" id="{205B1E73-70FC-E849-AFC9-8363BF1D90BA}"/>
                </a:ext>
              </a:extLst>
            </p:cNvPr>
            <p:cNvSpPr/>
            <p:nvPr/>
          </p:nvSpPr>
          <p:spPr>
            <a:xfrm>
              <a:off x="10558393" y="590491"/>
              <a:ext cx="9590" cy="14385"/>
            </a:xfrm>
            <a:custGeom>
              <a:avLst/>
              <a:gdLst>
                <a:gd name="connsiteX0" fmla="*/ 2959 w 9590"/>
                <a:gd name="connsiteY0" fmla="*/ 13598 h 14385"/>
                <a:gd name="connsiteX1" fmla="*/ 3918 w 9590"/>
                <a:gd name="connsiteY1" fmla="*/ 13741 h 14385"/>
                <a:gd name="connsiteX2" fmla="*/ 6978 w 9590"/>
                <a:gd name="connsiteY2" fmla="*/ 11469 h 14385"/>
                <a:gd name="connsiteX3" fmla="*/ 8972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59 w 9590"/>
                <a:gd name="connsiteY6" fmla="*/ 9618 h 14385"/>
                <a:gd name="connsiteX7" fmla="*/ 2974 w 9590"/>
                <a:gd name="connsiteY7" fmla="*/ 13593 h 14385"/>
                <a:gd name="connsiteX8" fmla="*/ 2989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9" y="13598"/>
                  </a:moveTo>
                  <a:cubicBezTo>
                    <a:pt x="3269" y="13697"/>
                    <a:pt x="3593" y="13745"/>
                    <a:pt x="3918" y="13741"/>
                  </a:cubicBezTo>
                  <a:cubicBezTo>
                    <a:pt x="5328" y="13745"/>
                    <a:pt x="6574" y="12820"/>
                    <a:pt x="6978" y="11469"/>
                  </a:cubicBezTo>
                  <a:lnTo>
                    <a:pt x="8972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5" y="1301"/>
                    <a:pt x="2854" y="2991"/>
                  </a:cubicBezTo>
                  <a:lnTo>
                    <a:pt x="859" y="9618"/>
                  </a:lnTo>
                  <a:cubicBezTo>
                    <a:pt x="345" y="11299"/>
                    <a:pt x="1292" y="13079"/>
                    <a:pt x="2974" y="13593"/>
                  </a:cubicBezTo>
                  <a:cubicBezTo>
                    <a:pt x="2979" y="13595"/>
                    <a:pt x="2983" y="13596"/>
                    <a:pt x="2989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 : forme 742">
              <a:extLst>
                <a:ext uri="{FF2B5EF4-FFF2-40B4-BE49-F238E27FC236}">
                  <a16:creationId xmlns:a16="http://schemas.microsoft.com/office/drawing/2014/main" id="{EEABC8BA-59FC-A340-AEE5-2286EB7FF4F8}"/>
                </a:ext>
              </a:extLst>
            </p:cNvPr>
            <p:cNvSpPr/>
            <p:nvPr/>
          </p:nvSpPr>
          <p:spPr>
            <a:xfrm>
              <a:off x="10546940" y="587068"/>
              <a:ext cx="9590" cy="14385"/>
            </a:xfrm>
            <a:custGeom>
              <a:avLst/>
              <a:gdLst>
                <a:gd name="connsiteX0" fmla="*/ 2962 w 9590"/>
                <a:gd name="connsiteY0" fmla="*/ 13598 h 14385"/>
                <a:gd name="connsiteX1" fmla="*/ 3921 w 9590"/>
                <a:gd name="connsiteY1" fmla="*/ 13732 h 14385"/>
                <a:gd name="connsiteX2" fmla="*/ 6981 w 9590"/>
                <a:gd name="connsiteY2" fmla="*/ 11459 h 14385"/>
                <a:gd name="connsiteX3" fmla="*/ 8975 w 9590"/>
                <a:gd name="connsiteY3" fmla="*/ 4842 h 14385"/>
                <a:gd name="connsiteX4" fmla="*/ 6846 w 9590"/>
                <a:gd name="connsiteY4" fmla="*/ 852 h 14385"/>
                <a:gd name="connsiteX5" fmla="*/ 4410 w 9590"/>
                <a:gd name="connsiteY5" fmla="*/ 1102 h 14385"/>
                <a:gd name="connsiteX6" fmla="*/ 2857 w 9590"/>
                <a:gd name="connsiteY6" fmla="*/ 3020 h 14385"/>
                <a:gd name="connsiteX7" fmla="*/ 852 w 9590"/>
                <a:gd name="connsiteY7" fmla="*/ 9637 h 14385"/>
                <a:gd name="connsiteX8" fmla="*/ 1101 w 9590"/>
                <a:gd name="connsiteY8" fmla="*/ 12073 h 14385"/>
                <a:gd name="connsiteX9" fmla="*/ 2962 w 9590"/>
                <a:gd name="connsiteY9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2" y="13598"/>
                  </a:moveTo>
                  <a:cubicBezTo>
                    <a:pt x="3272" y="13694"/>
                    <a:pt x="3596" y="13739"/>
                    <a:pt x="3921" y="13732"/>
                  </a:cubicBezTo>
                  <a:cubicBezTo>
                    <a:pt x="5333" y="13739"/>
                    <a:pt x="6579" y="12813"/>
                    <a:pt x="6981" y="11459"/>
                  </a:cubicBezTo>
                  <a:lnTo>
                    <a:pt x="8975" y="4842"/>
                  </a:lnTo>
                  <a:cubicBezTo>
                    <a:pt x="9485" y="3153"/>
                    <a:pt x="8534" y="1369"/>
                    <a:pt x="6846" y="852"/>
                  </a:cubicBezTo>
                  <a:cubicBezTo>
                    <a:pt x="6033" y="611"/>
                    <a:pt x="5158" y="700"/>
                    <a:pt x="4410" y="1102"/>
                  </a:cubicBezTo>
                  <a:cubicBezTo>
                    <a:pt x="3654" y="1505"/>
                    <a:pt x="3094" y="2197"/>
                    <a:pt x="2857" y="3020"/>
                  </a:cubicBezTo>
                  <a:lnTo>
                    <a:pt x="852" y="9637"/>
                  </a:lnTo>
                  <a:cubicBezTo>
                    <a:pt x="611" y="10450"/>
                    <a:pt x="701" y="11326"/>
                    <a:pt x="1101" y="12073"/>
                  </a:cubicBezTo>
                  <a:cubicBezTo>
                    <a:pt x="1498" y="12806"/>
                    <a:pt x="2165" y="13353"/>
                    <a:pt x="2962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 : forme 743">
              <a:extLst>
                <a:ext uri="{FF2B5EF4-FFF2-40B4-BE49-F238E27FC236}">
                  <a16:creationId xmlns:a16="http://schemas.microsoft.com/office/drawing/2014/main" id="{7B114283-794E-5143-9811-BC2F858A1C89}"/>
                </a:ext>
              </a:extLst>
            </p:cNvPr>
            <p:cNvSpPr/>
            <p:nvPr/>
          </p:nvSpPr>
          <p:spPr>
            <a:xfrm>
              <a:off x="10535498" y="583580"/>
              <a:ext cx="9590" cy="14385"/>
            </a:xfrm>
            <a:custGeom>
              <a:avLst/>
              <a:gdLst>
                <a:gd name="connsiteX0" fmla="*/ 2962 w 9590"/>
                <a:gd name="connsiteY0" fmla="*/ 13604 h 14385"/>
                <a:gd name="connsiteX1" fmla="*/ 3921 w 9590"/>
                <a:gd name="connsiteY1" fmla="*/ 13738 h 14385"/>
                <a:gd name="connsiteX2" fmla="*/ 6981 w 9590"/>
                <a:gd name="connsiteY2" fmla="*/ 11465 h 14385"/>
                <a:gd name="connsiteX3" fmla="*/ 8976 w 9590"/>
                <a:gd name="connsiteY3" fmla="*/ 4848 h 14385"/>
                <a:gd name="connsiteX4" fmla="*/ 6847 w 9590"/>
                <a:gd name="connsiteY4" fmla="*/ 859 h 14385"/>
                <a:gd name="connsiteX5" fmla="*/ 2862 w 9590"/>
                <a:gd name="connsiteY5" fmla="*/ 2983 h 14385"/>
                <a:gd name="connsiteX6" fmla="*/ 2858 w 9590"/>
                <a:gd name="connsiteY6" fmla="*/ 2997 h 14385"/>
                <a:gd name="connsiteX7" fmla="*/ 852 w 9590"/>
                <a:gd name="connsiteY7" fmla="*/ 9614 h 14385"/>
                <a:gd name="connsiteX8" fmla="*/ 1101 w 9590"/>
                <a:gd name="connsiteY8" fmla="*/ 12050 h 14385"/>
                <a:gd name="connsiteX9" fmla="*/ 2962 w 9590"/>
                <a:gd name="connsiteY9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2" y="13604"/>
                  </a:moveTo>
                  <a:cubicBezTo>
                    <a:pt x="3274" y="13694"/>
                    <a:pt x="3597" y="13740"/>
                    <a:pt x="3921" y="13738"/>
                  </a:cubicBezTo>
                  <a:cubicBezTo>
                    <a:pt x="5333" y="13745"/>
                    <a:pt x="6579" y="12819"/>
                    <a:pt x="6981" y="11465"/>
                  </a:cubicBezTo>
                  <a:lnTo>
                    <a:pt x="8976" y="4848"/>
                  </a:lnTo>
                  <a:cubicBezTo>
                    <a:pt x="9481" y="3159"/>
                    <a:pt x="8531" y="1379"/>
                    <a:pt x="6847" y="859"/>
                  </a:cubicBezTo>
                  <a:cubicBezTo>
                    <a:pt x="5160" y="345"/>
                    <a:pt x="3375" y="1296"/>
                    <a:pt x="2862" y="2983"/>
                  </a:cubicBezTo>
                  <a:cubicBezTo>
                    <a:pt x="2860" y="2988"/>
                    <a:pt x="2859" y="2993"/>
                    <a:pt x="2858" y="2997"/>
                  </a:cubicBezTo>
                  <a:lnTo>
                    <a:pt x="852" y="9614"/>
                  </a:lnTo>
                  <a:cubicBezTo>
                    <a:pt x="611" y="10427"/>
                    <a:pt x="701" y="11303"/>
                    <a:pt x="1101" y="12050"/>
                  </a:cubicBezTo>
                  <a:cubicBezTo>
                    <a:pt x="1491" y="12795"/>
                    <a:pt x="2160" y="13353"/>
                    <a:pt x="2962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 : forme 744">
              <a:extLst>
                <a:ext uri="{FF2B5EF4-FFF2-40B4-BE49-F238E27FC236}">
                  <a16:creationId xmlns:a16="http://schemas.microsoft.com/office/drawing/2014/main" id="{425C4D5A-79A0-0A44-8C7E-751224E97569}"/>
                </a:ext>
              </a:extLst>
            </p:cNvPr>
            <p:cNvSpPr/>
            <p:nvPr/>
          </p:nvSpPr>
          <p:spPr>
            <a:xfrm>
              <a:off x="10524039" y="580131"/>
              <a:ext cx="9590" cy="14385"/>
            </a:xfrm>
            <a:custGeom>
              <a:avLst/>
              <a:gdLst>
                <a:gd name="connsiteX0" fmla="*/ 2961 w 9590"/>
                <a:gd name="connsiteY0" fmla="*/ 13591 h 14385"/>
                <a:gd name="connsiteX1" fmla="*/ 3920 w 9590"/>
                <a:gd name="connsiteY1" fmla="*/ 13735 h 14385"/>
                <a:gd name="connsiteX2" fmla="*/ 6979 w 9590"/>
                <a:gd name="connsiteY2" fmla="*/ 11462 h 14385"/>
                <a:gd name="connsiteX3" fmla="*/ 8974 w 9590"/>
                <a:gd name="connsiteY3" fmla="*/ 4836 h 14385"/>
                <a:gd name="connsiteX4" fmla="*/ 6835 w 9590"/>
                <a:gd name="connsiteY4" fmla="*/ 856 h 14385"/>
                <a:gd name="connsiteX5" fmla="*/ 2855 w 9590"/>
                <a:gd name="connsiteY5" fmla="*/ 2994 h 14385"/>
                <a:gd name="connsiteX6" fmla="*/ 852 w 9590"/>
                <a:gd name="connsiteY6" fmla="*/ 9611 h 14385"/>
                <a:gd name="connsiteX7" fmla="*/ 1101 w 9590"/>
                <a:gd name="connsiteY7" fmla="*/ 12047 h 14385"/>
                <a:gd name="connsiteX8" fmla="*/ 2962 w 9590"/>
                <a:gd name="connsiteY8" fmla="*/ 1359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1" y="13591"/>
                  </a:moveTo>
                  <a:cubicBezTo>
                    <a:pt x="3271" y="13690"/>
                    <a:pt x="3595" y="13739"/>
                    <a:pt x="3920" y="13735"/>
                  </a:cubicBezTo>
                  <a:cubicBezTo>
                    <a:pt x="5331" y="13742"/>
                    <a:pt x="6578" y="12816"/>
                    <a:pt x="6979" y="11462"/>
                  </a:cubicBezTo>
                  <a:lnTo>
                    <a:pt x="8974" y="4836"/>
                  </a:lnTo>
                  <a:cubicBezTo>
                    <a:pt x="9483" y="3146"/>
                    <a:pt x="8526" y="1364"/>
                    <a:pt x="6835" y="856"/>
                  </a:cubicBezTo>
                  <a:cubicBezTo>
                    <a:pt x="5146" y="347"/>
                    <a:pt x="3364" y="1305"/>
                    <a:pt x="2855" y="2994"/>
                  </a:cubicBezTo>
                  <a:lnTo>
                    <a:pt x="852" y="9611"/>
                  </a:lnTo>
                  <a:cubicBezTo>
                    <a:pt x="611" y="10425"/>
                    <a:pt x="701" y="11300"/>
                    <a:pt x="1101" y="12047"/>
                  </a:cubicBezTo>
                  <a:cubicBezTo>
                    <a:pt x="1491" y="12789"/>
                    <a:pt x="2161" y="13344"/>
                    <a:pt x="2962" y="135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2" name="Forme libre : forme 745">
              <a:extLst>
                <a:ext uri="{FF2B5EF4-FFF2-40B4-BE49-F238E27FC236}">
                  <a16:creationId xmlns:a16="http://schemas.microsoft.com/office/drawing/2014/main" id="{0C0E63EA-EAE4-5044-8C84-FA8BAA1F0334}"/>
                </a:ext>
              </a:extLst>
            </p:cNvPr>
            <p:cNvSpPr/>
            <p:nvPr/>
          </p:nvSpPr>
          <p:spPr>
            <a:xfrm>
              <a:off x="10512590" y="576672"/>
              <a:ext cx="9590" cy="14385"/>
            </a:xfrm>
            <a:custGeom>
              <a:avLst/>
              <a:gdLst>
                <a:gd name="connsiteX0" fmla="*/ 2969 w 9590"/>
                <a:gd name="connsiteY0" fmla="*/ 13607 h 14385"/>
                <a:gd name="connsiteX1" fmla="*/ 3928 w 9590"/>
                <a:gd name="connsiteY1" fmla="*/ 13732 h 14385"/>
                <a:gd name="connsiteX2" fmla="*/ 6988 w 9590"/>
                <a:gd name="connsiteY2" fmla="*/ 11459 h 14385"/>
                <a:gd name="connsiteX3" fmla="*/ 8982 w 9590"/>
                <a:gd name="connsiteY3" fmla="*/ 4842 h 14385"/>
                <a:gd name="connsiteX4" fmla="*/ 6849 w 9590"/>
                <a:gd name="connsiteY4" fmla="*/ 857 h 14385"/>
                <a:gd name="connsiteX5" fmla="*/ 2864 w 9590"/>
                <a:gd name="connsiteY5" fmla="*/ 2991 h 14385"/>
                <a:gd name="connsiteX6" fmla="*/ 859 w 9590"/>
                <a:gd name="connsiteY6" fmla="*/ 9608 h 14385"/>
                <a:gd name="connsiteX7" fmla="*/ 1108 w 9590"/>
                <a:gd name="connsiteY7" fmla="*/ 12054 h 14385"/>
                <a:gd name="connsiteX8" fmla="*/ 2969 w 9590"/>
                <a:gd name="connsiteY8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9" y="13607"/>
                  </a:moveTo>
                  <a:cubicBezTo>
                    <a:pt x="3281" y="13696"/>
                    <a:pt x="3604" y="13738"/>
                    <a:pt x="3928" y="13732"/>
                  </a:cubicBezTo>
                  <a:cubicBezTo>
                    <a:pt x="5339" y="13739"/>
                    <a:pt x="6586" y="12813"/>
                    <a:pt x="6988" y="11459"/>
                  </a:cubicBezTo>
                  <a:lnTo>
                    <a:pt x="8982" y="4842"/>
                  </a:lnTo>
                  <a:cubicBezTo>
                    <a:pt x="9494" y="3152"/>
                    <a:pt x="8539" y="1368"/>
                    <a:pt x="6849" y="857"/>
                  </a:cubicBezTo>
                  <a:cubicBezTo>
                    <a:pt x="5160" y="346"/>
                    <a:pt x="3375" y="1301"/>
                    <a:pt x="2864" y="2991"/>
                  </a:cubicBezTo>
                  <a:lnTo>
                    <a:pt x="859" y="9608"/>
                  </a:lnTo>
                  <a:cubicBezTo>
                    <a:pt x="608" y="10423"/>
                    <a:pt x="698" y="11306"/>
                    <a:pt x="1108" y="12054"/>
                  </a:cubicBezTo>
                  <a:cubicBezTo>
                    <a:pt x="1500" y="12796"/>
                    <a:pt x="2168" y="13354"/>
                    <a:pt x="2969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3" name="Forme libre : forme 746">
              <a:extLst>
                <a:ext uri="{FF2B5EF4-FFF2-40B4-BE49-F238E27FC236}">
                  <a16:creationId xmlns:a16="http://schemas.microsoft.com/office/drawing/2014/main" id="{9EE16877-91BA-C349-8B37-B92E7898844B}"/>
                </a:ext>
              </a:extLst>
            </p:cNvPr>
            <p:cNvSpPr/>
            <p:nvPr/>
          </p:nvSpPr>
          <p:spPr>
            <a:xfrm>
              <a:off x="10501139" y="573213"/>
              <a:ext cx="9590" cy="14385"/>
            </a:xfrm>
            <a:custGeom>
              <a:avLst/>
              <a:gdLst>
                <a:gd name="connsiteX0" fmla="*/ 2988 w 9590"/>
                <a:gd name="connsiteY0" fmla="*/ 13604 h 14385"/>
                <a:gd name="connsiteX1" fmla="*/ 3948 w 9590"/>
                <a:gd name="connsiteY1" fmla="*/ 13738 h 14385"/>
                <a:gd name="connsiteX2" fmla="*/ 7017 w 9590"/>
                <a:gd name="connsiteY2" fmla="*/ 11465 h 14385"/>
                <a:gd name="connsiteX3" fmla="*/ 9011 w 9590"/>
                <a:gd name="connsiteY3" fmla="*/ 4848 h 14385"/>
                <a:gd name="connsiteX4" fmla="*/ 8772 w 9590"/>
                <a:gd name="connsiteY4" fmla="*/ 2412 h 14385"/>
                <a:gd name="connsiteX5" fmla="*/ 6854 w 9590"/>
                <a:gd name="connsiteY5" fmla="*/ 859 h 14385"/>
                <a:gd name="connsiteX6" fmla="*/ 2869 w 9590"/>
                <a:gd name="connsiteY6" fmla="*/ 2983 h 14385"/>
                <a:gd name="connsiteX7" fmla="*/ 2865 w 9590"/>
                <a:gd name="connsiteY7" fmla="*/ 2997 h 14385"/>
                <a:gd name="connsiteX8" fmla="*/ 860 w 9590"/>
                <a:gd name="connsiteY8" fmla="*/ 9614 h 14385"/>
                <a:gd name="connsiteX9" fmla="*/ 1099 w 9590"/>
                <a:gd name="connsiteY9" fmla="*/ 12050 h 14385"/>
                <a:gd name="connsiteX10" fmla="*/ 2988 w 9590"/>
                <a:gd name="connsiteY10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" h="14385">
                  <a:moveTo>
                    <a:pt x="2988" y="13604"/>
                  </a:moveTo>
                  <a:cubicBezTo>
                    <a:pt x="3298" y="13700"/>
                    <a:pt x="3623" y="13746"/>
                    <a:pt x="3948" y="13738"/>
                  </a:cubicBezTo>
                  <a:cubicBezTo>
                    <a:pt x="5362" y="13746"/>
                    <a:pt x="6612" y="12820"/>
                    <a:pt x="7017" y="11465"/>
                  </a:cubicBezTo>
                  <a:lnTo>
                    <a:pt x="9011" y="4848"/>
                  </a:lnTo>
                  <a:cubicBezTo>
                    <a:pt x="9261" y="4037"/>
                    <a:pt x="9175" y="3159"/>
                    <a:pt x="8772" y="2412"/>
                  </a:cubicBezTo>
                  <a:cubicBezTo>
                    <a:pt x="8364" y="1660"/>
                    <a:pt x="7674" y="1101"/>
                    <a:pt x="6854" y="859"/>
                  </a:cubicBezTo>
                  <a:cubicBezTo>
                    <a:pt x="5166" y="345"/>
                    <a:pt x="3382" y="1296"/>
                    <a:pt x="2869" y="2983"/>
                  </a:cubicBezTo>
                  <a:cubicBezTo>
                    <a:pt x="2867" y="2988"/>
                    <a:pt x="2866" y="2993"/>
                    <a:pt x="2865" y="2997"/>
                  </a:cubicBezTo>
                  <a:lnTo>
                    <a:pt x="860" y="9614"/>
                  </a:lnTo>
                  <a:cubicBezTo>
                    <a:pt x="610" y="10426"/>
                    <a:pt x="696" y="11303"/>
                    <a:pt x="1099" y="12050"/>
                  </a:cubicBezTo>
                  <a:cubicBezTo>
                    <a:pt x="1499" y="12798"/>
                    <a:pt x="2178" y="13356"/>
                    <a:pt x="2988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4" name="Forme libre : forme 747">
              <a:extLst>
                <a:ext uri="{FF2B5EF4-FFF2-40B4-BE49-F238E27FC236}">
                  <a16:creationId xmlns:a16="http://schemas.microsoft.com/office/drawing/2014/main" id="{51D326A6-E736-5942-BC47-A960E0C8DD79}"/>
                </a:ext>
              </a:extLst>
            </p:cNvPr>
            <p:cNvSpPr/>
            <p:nvPr/>
          </p:nvSpPr>
          <p:spPr>
            <a:xfrm>
              <a:off x="10489662" y="569815"/>
              <a:ext cx="9590" cy="14385"/>
            </a:xfrm>
            <a:custGeom>
              <a:avLst/>
              <a:gdLst>
                <a:gd name="connsiteX0" fmla="*/ 2958 w 9590"/>
                <a:gd name="connsiteY0" fmla="*/ 1358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80 w 9590"/>
                <a:gd name="connsiteY3" fmla="*/ 4842 h 14385"/>
                <a:gd name="connsiteX4" fmla="*/ 6847 w 9590"/>
                <a:gd name="connsiteY4" fmla="*/ 857 h 14385"/>
                <a:gd name="connsiteX5" fmla="*/ 2862 w 9590"/>
                <a:gd name="connsiteY5" fmla="*/ 2991 h 14385"/>
                <a:gd name="connsiteX6" fmla="*/ 857 w 9590"/>
                <a:gd name="connsiteY6" fmla="*/ 9608 h 14385"/>
                <a:gd name="connsiteX7" fmla="*/ 2958 w 9590"/>
                <a:gd name="connsiteY7" fmla="*/ 1358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588"/>
                  </a:moveTo>
                  <a:cubicBezTo>
                    <a:pt x="3268" y="13685"/>
                    <a:pt x="3592" y="13734"/>
                    <a:pt x="3917" y="13732"/>
                  </a:cubicBezTo>
                  <a:cubicBezTo>
                    <a:pt x="5323" y="13723"/>
                    <a:pt x="6561" y="12803"/>
                    <a:pt x="6976" y="11459"/>
                  </a:cubicBezTo>
                  <a:lnTo>
                    <a:pt x="8980" y="4842"/>
                  </a:lnTo>
                  <a:cubicBezTo>
                    <a:pt x="9492" y="3152"/>
                    <a:pt x="8536" y="1368"/>
                    <a:pt x="6847" y="857"/>
                  </a:cubicBezTo>
                  <a:cubicBezTo>
                    <a:pt x="5157" y="346"/>
                    <a:pt x="3373" y="1301"/>
                    <a:pt x="2862" y="2991"/>
                  </a:cubicBezTo>
                  <a:lnTo>
                    <a:pt x="857" y="9608"/>
                  </a:lnTo>
                  <a:cubicBezTo>
                    <a:pt x="350" y="11286"/>
                    <a:pt x="1286" y="13059"/>
                    <a:pt x="2958" y="135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5" name="Forme libre : forme 748">
              <a:extLst>
                <a:ext uri="{FF2B5EF4-FFF2-40B4-BE49-F238E27FC236}">
                  <a16:creationId xmlns:a16="http://schemas.microsoft.com/office/drawing/2014/main" id="{705DDCE5-6560-0B43-B7F4-2D518A789A03}"/>
                </a:ext>
              </a:extLst>
            </p:cNvPr>
            <p:cNvSpPr/>
            <p:nvPr/>
          </p:nvSpPr>
          <p:spPr>
            <a:xfrm>
              <a:off x="10478171" y="566310"/>
              <a:ext cx="9590" cy="14385"/>
            </a:xfrm>
            <a:custGeom>
              <a:avLst/>
              <a:gdLst>
                <a:gd name="connsiteX0" fmla="*/ 3036 w 9590"/>
                <a:gd name="connsiteY0" fmla="*/ 13602 h 14385"/>
                <a:gd name="connsiteX1" fmla="*/ 3947 w 9590"/>
                <a:gd name="connsiteY1" fmla="*/ 13737 h 14385"/>
                <a:gd name="connsiteX2" fmla="*/ 7007 w 9590"/>
                <a:gd name="connsiteY2" fmla="*/ 11454 h 14385"/>
                <a:gd name="connsiteX3" fmla="*/ 9011 w 9590"/>
                <a:gd name="connsiteY3" fmla="*/ 4837 h 14385"/>
                <a:gd name="connsiteX4" fmla="*/ 8762 w 9590"/>
                <a:gd name="connsiteY4" fmla="*/ 2401 h 14385"/>
                <a:gd name="connsiteX5" fmla="*/ 6844 w 9590"/>
                <a:gd name="connsiteY5" fmla="*/ 857 h 14385"/>
                <a:gd name="connsiteX6" fmla="*/ 2854 w 9590"/>
                <a:gd name="connsiteY6" fmla="*/ 2986 h 14385"/>
                <a:gd name="connsiteX7" fmla="*/ 859 w 9590"/>
                <a:gd name="connsiteY7" fmla="*/ 9613 h 14385"/>
                <a:gd name="connsiteX8" fmla="*/ 1099 w 9590"/>
                <a:gd name="connsiteY8" fmla="*/ 12049 h 14385"/>
                <a:gd name="connsiteX9" fmla="*/ 3036 w 9590"/>
                <a:gd name="connsiteY9" fmla="*/ 13602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3036" y="13602"/>
                  </a:moveTo>
                  <a:cubicBezTo>
                    <a:pt x="3332" y="13690"/>
                    <a:pt x="3638" y="13735"/>
                    <a:pt x="3947" y="13737"/>
                  </a:cubicBezTo>
                  <a:cubicBezTo>
                    <a:pt x="5357" y="13730"/>
                    <a:pt x="6598" y="12804"/>
                    <a:pt x="7007" y="11454"/>
                  </a:cubicBezTo>
                  <a:lnTo>
                    <a:pt x="9011" y="4837"/>
                  </a:lnTo>
                  <a:cubicBezTo>
                    <a:pt x="9257" y="4024"/>
                    <a:pt x="9167" y="3147"/>
                    <a:pt x="8762" y="2401"/>
                  </a:cubicBezTo>
                  <a:cubicBezTo>
                    <a:pt x="8361" y="1646"/>
                    <a:pt x="7667" y="1088"/>
                    <a:pt x="6844" y="857"/>
                  </a:cubicBezTo>
                  <a:cubicBezTo>
                    <a:pt x="5154" y="347"/>
                    <a:pt x="3370" y="1299"/>
                    <a:pt x="2854" y="2986"/>
                  </a:cubicBezTo>
                  <a:lnTo>
                    <a:pt x="859" y="9613"/>
                  </a:lnTo>
                  <a:cubicBezTo>
                    <a:pt x="610" y="10424"/>
                    <a:pt x="696" y="11302"/>
                    <a:pt x="1099" y="12049"/>
                  </a:cubicBezTo>
                  <a:cubicBezTo>
                    <a:pt x="1513" y="12803"/>
                    <a:pt x="2210" y="13362"/>
                    <a:pt x="3036" y="1360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6" name="Forme libre : forme 749">
              <a:extLst>
                <a:ext uri="{FF2B5EF4-FFF2-40B4-BE49-F238E27FC236}">
                  <a16:creationId xmlns:a16="http://schemas.microsoft.com/office/drawing/2014/main" id="{9CA500FD-4058-4E43-BBE6-64DF4F70E78E}"/>
                </a:ext>
              </a:extLst>
            </p:cNvPr>
            <p:cNvSpPr/>
            <p:nvPr/>
          </p:nvSpPr>
          <p:spPr>
            <a:xfrm>
              <a:off x="10466754" y="562851"/>
              <a:ext cx="9590" cy="14385"/>
            </a:xfrm>
            <a:custGeom>
              <a:avLst/>
              <a:gdLst>
                <a:gd name="connsiteX0" fmla="*/ 2983 w 9590"/>
                <a:gd name="connsiteY0" fmla="*/ 13599 h 14385"/>
                <a:gd name="connsiteX1" fmla="*/ 3942 w 9590"/>
                <a:gd name="connsiteY1" fmla="*/ 13733 h 14385"/>
                <a:gd name="connsiteX2" fmla="*/ 7002 w 9590"/>
                <a:gd name="connsiteY2" fmla="*/ 11461 h 14385"/>
                <a:gd name="connsiteX3" fmla="*/ 9006 w 9590"/>
                <a:gd name="connsiteY3" fmla="*/ 4843 h 14385"/>
                <a:gd name="connsiteX4" fmla="*/ 8757 w 9590"/>
                <a:gd name="connsiteY4" fmla="*/ 2407 h 14385"/>
                <a:gd name="connsiteX5" fmla="*/ 6839 w 9590"/>
                <a:gd name="connsiteY5" fmla="*/ 854 h 14385"/>
                <a:gd name="connsiteX6" fmla="*/ 2850 w 9590"/>
                <a:gd name="connsiteY6" fmla="*/ 2992 h 14385"/>
                <a:gd name="connsiteX7" fmla="*/ 855 w 9590"/>
                <a:gd name="connsiteY7" fmla="*/ 9610 h 14385"/>
                <a:gd name="connsiteX8" fmla="*/ 2983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83" y="13599"/>
                  </a:moveTo>
                  <a:cubicBezTo>
                    <a:pt x="3295" y="13689"/>
                    <a:pt x="3618" y="13735"/>
                    <a:pt x="3942" y="13733"/>
                  </a:cubicBezTo>
                  <a:cubicBezTo>
                    <a:pt x="5350" y="13728"/>
                    <a:pt x="6590" y="12807"/>
                    <a:pt x="7002" y="11461"/>
                  </a:cubicBezTo>
                  <a:lnTo>
                    <a:pt x="9006" y="4843"/>
                  </a:lnTo>
                  <a:cubicBezTo>
                    <a:pt x="9248" y="4030"/>
                    <a:pt x="9158" y="3155"/>
                    <a:pt x="8757" y="2407"/>
                  </a:cubicBezTo>
                  <a:cubicBezTo>
                    <a:pt x="8354" y="1652"/>
                    <a:pt x="7662" y="1092"/>
                    <a:pt x="6839" y="854"/>
                  </a:cubicBezTo>
                  <a:cubicBezTo>
                    <a:pt x="5148" y="350"/>
                    <a:pt x="3366" y="1305"/>
                    <a:pt x="2850" y="2992"/>
                  </a:cubicBezTo>
                  <a:lnTo>
                    <a:pt x="855" y="9610"/>
                  </a:lnTo>
                  <a:cubicBezTo>
                    <a:pt x="350" y="11298"/>
                    <a:pt x="1300" y="13079"/>
                    <a:pt x="2983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7" name="Forme libre : forme 750">
              <a:extLst>
                <a:ext uri="{FF2B5EF4-FFF2-40B4-BE49-F238E27FC236}">
                  <a16:creationId xmlns:a16="http://schemas.microsoft.com/office/drawing/2014/main" id="{6C6188A6-C535-E04F-8531-508673466D77}"/>
                </a:ext>
              </a:extLst>
            </p:cNvPr>
            <p:cNvSpPr/>
            <p:nvPr/>
          </p:nvSpPr>
          <p:spPr>
            <a:xfrm>
              <a:off x="10455318" y="559402"/>
              <a:ext cx="9590" cy="14385"/>
            </a:xfrm>
            <a:custGeom>
              <a:avLst/>
              <a:gdLst>
                <a:gd name="connsiteX0" fmla="*/ 2969 w 9590"/>
                <a:gd name="connsiteY0" fmla="*/ 13586 h 14385"/>
                <a:gd name="connsiteX1" fmla="*/ 3928 w 9590"/>
                <a:gd name="connsiteY1" fmla="*/ 13730 h 14385"/>
                <a:gd name="connsiteX2" fmla="*/ 6988 w 9590"/>
                <a:gd name="connsiteY2" fmla="*/ 11457 h 14385"/>
                <a:gd name="connsiteX3" fmla="*/ 8992 w 9590"/>
                <a:gd name="connsiteY3" fmla="*/ 4840 h 14385"/>
                <a:gd name="connsiteX4" fmla="*/ 8743 w 9590"/>
                <a:gd name="connsiteY4" fmla="*/ 2394 h 14385"/>
                <a:gd name="connsiteX5" fmla="*/ 4399 w 9590"/>
                <a:gd name="connsiteY5" fmla="*/ 1108 h 14385"/>
                <a:gd name="connsiteX6" fmla="*/ 2864 w 9590"/>
                <a:gd name="connsiteY6" fmla="*/ 2989 h 14385"/>
                <a:gd name="connsiteX7" fmla="*/ 859 w 9590"/>
                <a:gd name="connsiteY7" fmla="*/ 9616 h 14385"/>
                <a:gd name="connsiteX8" fmla="*/ 2974 w 9590"/>
                <a:gd name="connsiteY8" fmla="*/ 13591 h 14385"/>
                <a:gd name="connsiteX9" fmla="*/ 2989 w 9590"/>
                <a:gd name="connsiteY9" fmla="*/ 13596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9" y="13586"/>
                  </a:moveTo>
                  <a:cubicBezTo>
                    <a:pt x="3279" y="13684"/>
                    <a:pt x="3603" y="13733"/>
                    <a:pt x="3928" y="13730"/>
                  </a:cubicBezTo>
                  <a:cubicBezTo>
                    <a:pt x="5335" y="13721"/>
                    <a:pt x="6573" y="12801"/>
                    <a:pt x="6988" y="11457"/>
                  </a:cubicBezTo>
                  <a:lnTo>
                    <a:pt x="8992" y="4840"/>
                  </a:lnTo>
                  <a:cubicBezTo>
                    <a:pt x="9234" y="4024"/>
                    <a:pt x="9144" y="3145"/>
                    <a:pt x="8743" y="2394"/>
                  </a:cubicBezTo>
                  <a:cubicBezTo>
                    <a:pt x="7899" y="840"/>
                    <a:pt x="5954" y="264"/>
                    <a:pt x="4399" y="1108"/>
                  </a:cubicBezTo>
                  <a:cubicBezTo>
                    <a:pt x="3660" y="1509"/>
                    <a:pt x="3109" y="2185"/>
                    <a:pt x="2864" y="2989"/>
                  </a:cubicBezTo>
                  <a:lnTo>
                    <a:pt x="859" y="9616"/>
                  </a:lnTo>
                  <a:cubicBezTo>
                    <a:pt x="345" y="11297"/>
                    <a:pt x="1292" y="13077"/>
                    <a:pt x="2974" y="13591"/>
                  </a:cubicBezTo>
                  <a:cubicBezTo>
                    <a:pt x="2979" y="13593"/>
                    <a:pt x="2983" y="13594"/>
                    <a:pt x="2989" y="135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8" name="Forme libre : forme 751">
              <a:extLst>
                <a:ext uri="{FF2B5EF4-FFF2-40B4-BE49-F238E27FC236}">
                  <a16:creationId xmlns:a16="http://schemas.microsoft.com/office/drawing/2014/main" id="{0AA1D487-1D5D-B242-A294-F76848D75380}"/>
                </a:ext>
              </a:extLst>
            </p:cNvPr>
            <p:cNvSpPr/>
            <p:nvPr/>
          </p:nvSpPr>
          <p:spPr>
            <a:xfrm>
              <a:off x="10443879" y="555938"/>
              <a:ext cx="9590" cy="14385"/>
            </a:xfrm>
            <a:custGeom>
              <a:avLst/>
              <a:gdLst>
                <a:gd name="connsiteX0" fmla="*/ 2957 w 9590"/>
                <a:gd name="connsiteY0" fmla="*/ 13598 h 14385"/>
                <a:gd name="connsiteX1" fmla="*/ 3916 w 9590"/>
                <a:gd name="connsiteY1" fmla="*/ 13741 h 14385"/>
                <a:gd name="connsiteX2" fmla="*/ 6975 w 9590"/>
                <a:gd name="connsiteY2" fmla="*/ 11469 h 14385"/>
                <a:gd name="connsiteX3" fmla="*/ 8970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18 h 14385"/>
                <a:gd name="connsiteX7" fmla="*/ 2958 w 9590"/>
                <a:gd name="connsiteY7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7" y="13598"/>
                  </a:moveTo>
                  <a:cubicBezTo>
                    <a:pt x="3267" y="13696"/>
                    <a:pt x="3591" y="13744"/>
                    <a:pt x="3916" y="13741"/>
                  </a:cubicBezTo>
                  <a:cubicBezTo>
                    <a:pt x="5322" y="13733"/>
                    <a:pt x="6560" y="12813"/>
                    <a:pt x="6975" y="11469"/>
                  </a:cubicBezTo>
                  <a:lnTo>
                    <a:pt x="8970" y="4842"/>
                  </a:lnTo>
                  <a:cubicBezTo>
                    <a:pt x="9481" y="3152"/>
                    <a:pt x="8526" y="1368"/>
                    <a:pt x="6837" y="857"/>
                  </a:cubicBezTo>
                  <a:cubicBezTo>
                    <a:pt x="5147" y="346"/>
                    <a:pt x="3363" y="1301"/>
                    <a:pt x="2852" y="2991"/>
                  </a:cubicBezTo>
                  <a:lnTo>
                    <a:pt x="857" y="9618"/>
                  </a:lnTo>
                  <a:cubicBezTo>
                    <a:pt x="350" y="11296"/>
                    <a:pt x="1286" y="13069"/>
                    <a:pt x="2958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9" name="Forme libre : forme 752">
              <a:extLst>
                <a:ext uri="{FF2B5EF4-FFF2-40B4-BE49-F238E27FC236}">
                  <a16:creationId xmlns:a16="http://schemas.microsoft.com/office/drawing/2014/main" id="{64B15DAF-7F12-EA48-8898-990ED47CBC92}"/>
                </a:ext>
              </a:extLst>
            </p:cNvPr>
            <p:cNvSpPr/>
            <p:nvPr/>
          </p:nvSpPr>
          <p:spPr>
            <a:xfrm>
              <a:off x="10432436" y="552479"/>
              <a:ext cx="9590" cy="14385"/>
            </a:xfrm>
            <a:custGeom>
              <a:avLst/>
              <a:gdLst>
                <a:gd name="connsiteX0" fmla="*/ 2949 w 9590"/>
                <a:gd name="connsiteY0" fmla="*/ 13604 h 14385"/>
                <a:gd name="connsiteX1" fmla="*/ 3908 w 9590"/>
                <a:gd name="connsiteY1" fmla="*/ 13738 h 14385"/>
                <a:gd name="connsiteX2" fmla="*/ 6968 w 9590"/>
                <a:gd name="connsiteY2" fmla="*/ 11465 h 14385"/>
                <a:gd name="connsiteX3" fmla="*/ 8962 w 9590"/>
                <a:gd name="connsiteY3" fmla="*/ 4848 h 14385"/>
                <a:gd name="connsiteX4" fmla="*/ 6833 w 9590"/>
                <a:gd name="connsiteY4" fmla="*/ 858 h 14385"/>
                <a:gd name="connsiteX5" fmla="*/ 4397 w 9590"/>
                <a:gd name="connsiteY5" fmla="*/ 1108 h 14385"/>
                <a:gd name="connsiteX6" fmla="*/ 2844 w 9590"/>
                <a:gd name="connsiteY6" fmla="*/ 3026 h 14385"/>
                <a:gd name="connsiteX7" fmla="*/ 849 w 9590"/>
                <a:gd name="connsiteY7" fmla="*/ 9653 h 14385"/>
                <a:gd name="connsiteX8" fmla="*/ 2949 w 9590"/>
                <a:gd name="connsiteY8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49" y="13604"/>
                  </a:moveTo>
                  <a:cubicBezTo>
                    <a:pt x="3261" y="13694"/>
                    <a:pt x="3584" y="13739"/>
                    <a:pt x="3908" y="13738"/>
                  </a:cubicBezTo>
                  <a:cubicBezTo>
                    <a:pt x="5320" y="13745"/>
                    <a:pt x="6566" y="12819"/>
                    <a:pt x="6968" y="11465"/>
                  </a:cubicBezTo>
                  <a:lnTo>
                    <a:pt x="8962" y="4848"/>
                  </a:lnTo>
                  <a:cubicBezTo>
                    <a:pt x="9472" y="3159"/>
                    <a:pt x="8521" y="1375"/>
                    <a:pt x="6833" y="858"/>
                  </a:cubicBezTo>
                  <a:cubicBezTo>
                    <a:pt x="6021" y="608"/>
                    <a:pt x="5142" y="698"/>
                    <a:pt x="4397" y="1108"/>
                  </a:cubicBezTo>
                  <a:cubicBezTo>
                    <a:pt x="3642" y="1511"/>
                    <a:pt x="3082" y="2203"/>
                    <a:pt x="2844" y="3026"/>
                  </a:cubicBezTo>
                  <a:lnTo>
                    <a:pt x="849" y="9653"/>
                  </a:lnTo>
                  <a:cubicBezTo>
                    <a:pt x="361" y="11321"/>
                    <a:pt x="1293" y="13075"/>
                    <a:pt x="2949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0" name="Forme libre : forme 753">
              <a:extLst>
                <a:ext uri="{FF2B5EF4-FFF2-40B4-BE49-F238E27FC236}">
                  <a16:creationId xmlns:a16="http://schemas.microsoft.com/office/drawing/2014/main" id="{2A54BCA3-2624-BF43-A3B5-3ADDC8BC2D49}"/>
                </a:ext>
              </a:extLst>
            </p:cNvPr>
            <p:cNvSpPr/>
            <p:nvPr/>
          </p:nvSpPr>
          <p:spPr>
            <a:xfrm>
              <a:off x="10420996" y="549031"/>
              <a:ext cx="9590" cy="14385"/>
            </a:xfrm>
            <a:custGeom>
              <a:avLst/>
              <a:gdLst>
                <a:gd name="connsiteX0" fmla="*/ 2958 w 9590"/>
                <a:gd name="connsiteY0" fmla="*/ 13599 h 14385"/>
                <a:gd name="connsiteX1" fmla="*/ 3918 w 9590"/>
                <a:gd name="connsiteY1" fmla="*/ 13733 h 14385"/>
                <a:gd name="connsiteX2" fmla="*/ 6977 w 9590"/>
                <a:gd name="connsiteY2" fmla="*/ 11461 h 14385"/>
                <a:gd name="connsiteX3" fmla="*/ 8971 w 9590"/>
                <a:gd name="connsiteY3" fmla="*/ 4843 h 14385"/>
                <a:gd name="connsiteX4" fmla="*/ 6842 w 9590"/>
                <a:gd name="connsiteY4" fmla="*/ 854 h 14385"/>
                <a:gd name="connsiteX5" fmla="*/ 2853 w 9590"/>
                <a:gd name="connsiteY5" fmla="*/ 2992 h 14385"/>
                <a:gd name="connsiteX6" fmla="*/ 858 w 9590"/>
                <a:gd name="connsiteY6" fmla="*/ 9610 h 14385"/>
                <a:gd name="connsiteX7" fmla="*/ 2986 w 9590"/>
                <a:gd name="connsiteY7" fmla="*/ 13593 h 14385"/>
                <a:gd name="connsiteX8" fmla="*/ 3005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9"/>
                  </a:moveTo>
                  <a:cubicBezTo>
                    <a:pt x="3269" y="13691"/>
                    <a:pt x="3593" y="13737"/>
                    <a:pt x="3918" y="13733"/>
                  </a:cubicBezTo>
                  <a:cubicBezTo>
                    <a:pt x="5329" y="13740"/>
                    <a:pt x="6575" y="12814"/>
                    <a:pt x="6977" y="11461"/>
                  </a:cubicBezTo>
                  <a:lnTo>
                    <a:pt x="8971" y="4843"/>
                  </a:lnTo>
                  <a:cubicBezTo>
                    <a:pt x="9481" y="3154"/>
                    <a:pt x="8530" y="1370"/>
                    <a:pt x="6842" y="854"/>
                  </a:cubicBezTo>
                  <a:cubicBezTo>
                    <a:pt x="5151" y="350"/>
                    <a:pt x="3370" y="1305"/>
                    <a:pt x="2853" y="2992"/>
                  </a:cubicBezTo>
                  <a:lnTo>
                    <a:pt x="858" y="9610"/>
                  </a:lnTo>
                  <a:cubicBezTo>
                    <a:pt x="346" y="11297"/>
                    <a:pt x="1298" y="13081"/>
                    <a:pt x="2986" y="13593"/>
                  </a:cubicBezTo>
                  <a:cubicBezTo>
                    <a:pt x="2992" y="13595"/>
                    <a:pt x="2999" y="13597"/>
                    <a:pt x="3005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1" name="Forme libre : forme 754">
              <a:extLst>
                <a:ext uri="{FF2B5EF4-FFF2-40B4-BE49-F238E27FC236}">
                  <a16:creationId xmlns:a16="http://schemas.microsoft.com/office/drawing/2014/main" id="{F8B49D16-CA05-6F41-9AAC-ADFFBC8464C8}"/>
                </a:ext>
              </a:extLst>
            </p:cNvPr>
            <p:cNvSpPr/>
            <p:nvPr/>
          </p:nvSpPr>
          <p:spPr>
            <a:xfrm>
              <a:off x="10409524" y="545571"/>
              <a:ext cx="9590" cy="14385"/>
            </a:xfrm>
            <a:custGeom>
              <a:avLst/>
              <a:gdLst>
                <a:gd name="connsiteX0" fmla="*/ 2960 w 9590"/>
                <a:gd name="connsiteY0" fmla="*/ 13598 h 14385"/>
                <a:gd name="connsiteX1" fmla="*/ 3919 w 9590"/>
                <a:gd name="connsiteY1" fmla="*/ 13741 h 14385"/>
                <a:gd name="connsiteX2" fmla="*/ 6979 w 9590"/>
                <a:gd name="connsiteY2" fmla="*/ 11469 h 14385"/>
                <a:gd name="connsiteX3" fmla="*/ 8972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59 w 9590"/>
                <a:gd name="connsiteY6" fmla="*/ 9618 h 14385"/>
                <a:gd name="connsiteX7" fmla="*/ 2974 w 9590"/>
                <a:gd name="connsiteY7" fmla="*/ 13593 h 14385"/>
                <a:gd name="connsiteX8" fmla="*/ 2989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0" y="13598"/>
                  </a:moveTo>
                  <a:cubicBezTo>
                    <a:pt x="3270" y="13696"/>
                    <a:pt x="3594" y="13744"/>
                    <a:pt x="3919" y="13741"/>
                  </a:cubicBezTo>
                  <a:cubicBezTo>
                    <a:pt x="5329" y="13745"/>
                    <a:pt x="6575" y="12820"/>
                    <a:pt x="6979" y="11469"/>
                  </a:cubicBezTo>
                  <a:lnTo>
                    <a:pt x="8972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5" y="1301"/>
                    <a:pt x="2854" y="2991"/>
                  </a:cubicBezTo>
                  <a:lnTo>
                    <a:pt x="859" y="9618"/>
                  </a:lnTo>
                  <a:cubicBezTo>
                    <a:pt x="345" y="11299"/>
                    <a:pt x="1292" y="13079"/>
                    <a:pt x="2974" y="13593"/>
                  </a:cubicBezTo>
                  <a:cubicBezTo>
                    <a:pt x="2979" y="13595"/>
                    <a:pt x="2983" y="13596"/>
                    <a:pt x="2989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2" name="Forme libre : forme 755">
              <a:extLst>
                <a:ext uri="{FF2B5EF4-FFF2-40B4-BE49-F238E27FC236}">
                  <a16:creationId xmlns:a16="http://schemas.microsoft.com/office/drawing/2014/main" id="{A3A8F9FE-C201-514F-9635-671936413CAA}"/>
                </a:ext>
              </a:extLst>
            </p:cNvPr>
            <p:cNvSpPr/>
            <p:nvPr/>
          </p:nvSpPr>
          <p:spPr>
            <a:xfrm>
              <a:off x="10398047" y="542119"/>
              <a:ext cx="9590" cy="14385"/>
            </a:xfrm>
            <a:custGeom>
              <a:avLst/>
              <a:gdLst>
                <a:gd name="connsiteX0" fmla="*/ 3005 w 9590"/>
                <a:gd name="connsiteY0" fmla="*/ 1359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08 h 14385"/>
                <a:gd name="connsiteX7" fmla="*/ 2986 w 9590"/>
                <a:gd name="connsiteY7" fmla="*/ 13592 h 14385"/>
                <a:gd name="connsiteX8" fmla="*/ 3005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3005" y="13598"/>
                  </a:moveTo>
                  <a:cubicBezTo>
                    <a:pt x="3300" y="13690"/>
                    <a:pt x="3608" y="13735"/>
                    <a:pt x="3917" y="13732"/>
                  </a:cubicBezTo>
                  <a:cubicBezTo>
                    <a:pt x="5328" y="13739"/>
                    <a:pt x="6574" y="12813"/>
                    <a:pt x="6976" y="1145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08"/>
                  </a:lnTo>
                  <a:cubicBezTo>
                    <a:pt x="346" y="11296"/>
                    <a:pt x="1298" y="13079"/>
                    <a:pt x="2986" y="13592"/>
                  </a:cubicBezTo>
                  <a:cubicBezTo>
                    <a:pt x="2992" y="13594"/>
                    <a:pt x="2999" y="13596"/>
                    <a:pt x="3005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3" name="Forme libre : forme 756">
              <a:extLst>
                <a:ext uri="{FF2B5EF4-FFF2-40B4-BE49-F238E27FC236}">
                  <a16:creationId xmlns:a16="http://schemas.microsoft.com/office/drawing/2014/main" id="{38FCCCBD-C116-6443-AE53-3BF44A747EFE}"/>
                </a:ext>
              </a:extLst>
            </p:cNvPr>
            <p:cNvSpPr/>
            <p:nvPr/>
          </p:nvSpPr>
          <p:spPr>
            <a:xfrm>
              <a:off x="10386643" y="538666"/>
              <a:ext cx="9590" cy="14385"/>
            </a:xfrm>
            <a:custGeom>
              <a:avLst/>
              <a:gdLst>
                <a:gd name="connsiteX0" fmla="*/ 2958 w 9590"/>
                <a:gd name="connsiteY0" fmla="*/ 13598 h 14385"/>
                <a:gd name="connsiteX1" fmla="*/ 3918 w 9590"/>
                <a:gd name="connsiteY1" fmla="*/ 13732 h 14385"/>
                <a:gd name="connsiteX2" fmla="*/ 6977 w 9590"/>
                <a:gd name="connsiteY2" fmla="*/ 1145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08 h 14385"/>
                <a:gd name="connsiteX7" fmla="*/ 2986 w 9590"/>
                <a:gd name="connsiteY7" fmla="*/ 13592 h 14385"/>
                <a:gd name="connsiteX8" fmla="*/ 3005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8"/>
                  </a:moveTo>
                  <a:cubicBezTo>
                    <a:pt x="3269" y="13690"/>
                    <a:pt x="3593" y="13735"/>
                    <a:pt x="3918" y="13732"/>
                  </a:cubicBezTo>
                  <a:cubicBezTo>
                    <a:pt x="5329" y="13739"/>
                    <a:pt x="6575" y="12813"/>
                    <a:pt x="6977" y="1145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08"/>
                  </a:lnTo>
                  <a:cubicBezTo>
                    <a:pt x="346" y="11296"/>
                    <a:pt x="1298" y="13079"/>
                    <a:pt x="2986" y="13592"/>
                  </a:cubicBezTo>
                  <a:cubicBezTo>
                    <a:pt x="2992" y="13594"/>
                    <a:pt x="2999" y="13596"/>
                    <a:pt x="3005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4" name="Forme libre : forme 757">
              <a:extLst>
                <a:ext uri="{FF2B5EF4-FFF2-40B4-BE49-F238E27FC236}">
                  <a16:creationId xmlns:a16="http://schemas.microsoft.com/office/drawing/2014/main" id="{33E349F4-CD12-9D42-9F78-FBED14C5033A}"/>
                </a:ext>
              </a:extLst>
            </p:cNvPr>
            <p:cNvSpPr/>
            <p:nvPr/>
          </p:nvSpPr>
          <p:spPr>
            <a:xfrm>
              <a:off x="10375193" y="535204"/>
              <a:ext cx="9590" cy="14385"/>
            </a:xfrm>
            <a:custGeom>
              <a:avLst/>
              <a:gdLst>
                <a:gd name="connsiteX0" fmla="*/ 2958 w 9590"/>
                <a:gd name="connsiteY0" fmla="*/ 13607 h 14385"/>
                <a:gd name="connsiteX1" fmla="*/ 3917 w 9590"/>
                <a:gd name="connsiteY1" fmla="*/ 13741 h 14385"/>
                <a:gd name="connsiteX2" fmla="*/ 6976 w 9590"/>
                <a:gd name="connsiteY2" fmla="*/ 1146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18 h 14385"/>
                <a:gd name="connsiteX7" fmla="*/ 2986 w 9590"/>
                <a:gd name="connsiteY7" fmla="*/ 13601 h 14385"/>
                <a:gd name="connsiteX8" fmla="*/ 3005 w 9590"/>
                <a:gd name="connsiteY8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607"/>
                  </a:moveTo>
                  <a:cubicBezTo>
                    <a:pt x="3268" y="13699"/>
                    <a:pt x="3592" y="13745"/>
                    <a:pt x="3917" y="13741"/>
                  </a:cubicBezTo>
                  <a:cubicBezTo>
                    <a:pt x="5327" y="13745"/>
                    <a:pt x="6573" y="12820"/>
                    <a:pt x="6976" y="1146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18"/>
                  </a:lnTo>
                  <a:cubicBezTo>
                    <a:pt x="346" y="11305"/>
                    <a:pt x="1298" y="13089"/>
                    <a:pt x="2986" y="13601"/>
                  </a:cubicBezTo>
                  <a:cubicBezTo>
                    <a:pt x="2992" y="13603"/>
                    <a:pt x="2999" y="13605"/>
                    <a:pt x="3005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5" name="Forme libre : forme 758">
              <a:extLst>
                <a:ext uri="{FF2B5EF4-FFF2-40B4-BE49-F238E27FC236}">
                  <a16:creationId xmlns:a16="http://schemas.microsoft.com/office/drawing/2014/main" id="{061C13FC-0DE8-234F-8FD9-BF631B6E01CE}"/>
                </a:ext>
              </a:extLst>
            </p:cNvPr>
            <p:cNvSpPr/>
            <p:nvPr/>
          </p:nvSpPr>
          <p:spPr>
            <a:xfrm>
              <a:off x="10363693" y="531745"/>
              <a:ext cx="9590" cy="14385"/>
            </a:xfrm>
            <a:custGeom>
              <a:avLst/>
              <a:gdLst>
                <a:gd name="connsiteX0" fmla="*/ 3007 w 9590"/>
                <a:gd name="connsiteY0" fmla="*/ 13614 h 14385"/>
                <a:gd name="connsiteX1" fmla="*/ 3919 w 9590"/>
                <a:gd name="connsiteY1" fmla="*/ 13738 h 14385"/>
                <a:gd name="connsiteX2" fmla="*/ 6978 w 9590"/>
                <a:gd name="connsiteY2" fmla="*/ 11465 h 14385"/>
                <a:gd name="connsiteX3" fmla="*/ 8972 w 9590"/>
                <a:gd name="connsiteY3" fmla="*/ 4848 h 14385"/>
                <a:gd name="connsiteX4" fmla="*/ 6876 w 9590"/>
                <a:gd name="connsiteY4" fmla="*/ 863 h 14385"/>
                <a:gd name="connsiteX5" fmla="*/ 4407 w 9590"/>
                <a:gd name="connsiteY5" fmla="*/ 1108 h 14385"/>
                <a:gd name="connsiteX6" fmla="*/ 2853 w 9590"/>
                <a:gd name="connsiteY6" fmla="*/ 3026 h 14385"/>
                <a:gd name="connsiteX7" fmla="*/ 859 w 9590"/>
                <a:gd name="connsiteY7" fmla="*/ 9653 h 14385"/>
                <a:gd name="connsiteX8" fmla="*/ 1099 w 9590"/>
                <a:gd name="connsiteY8" fmla="*/ 12079 h 14385"/>
                <a:gd name="connsiteX9" fmla="*/ 3007 w 9590"/>
                <a:gd name="connsiteY9" fmla="*/ 1361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3007" y="13614"/>
                  </a:moveTo>
                  <a:cubicBezTo>
                    <a:pt x="3303" y="13698"/>
                    <a:pt x="3611" y="13740"/>
                    <a:pt x="3919" y="13738"/>
                  </a:cubicBezTo>
                  <a:cubicBezTo>
                    <a:pt x="5330" y="13745"/>
                    <a:pt x="6577" y="12819"/>
                    <a:pt x="6978" y="11465"/>
                  </a:cubicBezTo>
                  <a:lnTo>
                    <a:pt x="8972" y="4848"/>
                  </a:lnTo>
                  <a:cubicBezTo>
                    <a:pt x="9494" y="3169"/>
                    <a:pt x="8556" y="1385"/>
                    <a:pt x="6876" y="863"/>
                  </a:cubicBezTo>
                  <a:cubicBezTo>
                    <a:pt x="6054" y="607"/>
                    <a:pt x="5163" y="696"/>
                    <a:pt x="4407" y="1108"/>
                  </a:cubicBezTo>
                  <a:cubicBezTo>
                    <a:pt x="3651" y="1511"/>
                    <a:pt x="3091" y="2203"/>
                    <a:pt x="2853" y="3026"/>
                  </a:cubicBezTo>
                  <a:lnTo>
                    <a:pt x="859" y="9653"/>
                  </a:lnTo>
                  <a:cubicBezTo>
                    <a:pt x="610" y="10461"/>
                    <a:pt x="696" y="11335"/>
                    <a:pt x="1099" y="12079"/>
                  </a:cubicBezTo>
                  <a:cubicBezTo>
                    <a:pt x="1506" y="12823"/>
                    <a:pt x="2193" y="13375"/>
                    <a:pt x="3007" y="136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6" name="Forme libre : forme 759">
              <a:extLst>
                <a:ext uri="{FF2B5EF4-FFF2-40B4-BE49-F238E27FC236}">
                  <a16:creationId xmlns:a16="http://schemas.microsoft.com/office/drawing/2014/main" id="{338079C2-DD22-8D47-A79C-30993A497D6E}"/>
                </a:ext>
              </a:extLst>
            </p:cNvPr>
            <p:cNvSpPr/>
            <p:nvPr/>
          </p:nvSpPr>
          <p:spPr>
            <a:xfrm>
              <a:off x="10352273" y="528296"/>
              <a:ext cx="9590" cy="14385"/>
            </a:xfrm>
            <a:custGeom>
              <a:avLst/>
              <a:gdLst>
                <a:gd name="connsiteX0" fmla="*/ 2958 w 9590"/>
                <a:gd name="connsiteY0" fmla="*/ 13601 h 14385"/>
                <a:gd name="connsiteX1" fmla="*/ 3917 w 9590"/>
                <a:gd name="connsiteY1" fmla="*/ 13735 h 14385"/>
                <a:gd name="connsiteX2" fmla="*/ 6976 w 9590"/>
                <a:gd name="connsiteY2" fmla="*/ 11462 h 14385"/>
                <a:gd name="connsiteX3" fmla="*/ 8970 w 9590"/>
                <a:gd name="connsiteY3" fmla="*/ 4836 h 14385"/>
                <a:gd name="connsiteX4" fmla="*/ 6831 w 9590"/>
                <a:gd name="connsiteY4" fmla="*/ 856 h 14385"/>
                <a:gd name="connsiteX5" fmla="*/ 2851 w 9590"/>
                <a:gd name="connsiteY5" fmla="*/ 2994 h 14385"/>
                <a:gd name="connsiteX6" fmla="*/ 857 w 9590"/>
                <a:gd name="connsiteY6" fmla="*/ 9611 h 14385"/>
                <a:gd name="connsiteX7" fmla="*/ 2986 w 9590"/>
                <a:gd name="connsiteY7" fmla="*/ 1360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601"/>
                  </a:moveTo>
                  <a:cubicBezTo>
                    <a:pt x="3270" y="13691"/>
                    <a:pt x="3593" y="13736"/>
                    <a:pt x="3917" y="13735"/>
                  </a:cubicBezTo>
                  <a:cubicBezTo>
                    <a:pt x="5328" y="13742"/>
                    <a:pt x="6575" y="12816"/>
                    <a:pt x="6976" y="11462"/>
                  </a:cubicBezTo>
                  <a:lnTo>
                    <a:pt x="8970" y="4836"/>
                  </a:lnTo>
                  <a:cubicBezTo>
                    <a:pt x="9479" y="3146"/>
                    <a:pt x="8522" y="1364"/>
                    <a:pt x="6831" y="856"/>
                  </a:cubicBezTo>
                  <a:cubicBezTo>
                    <a:pt x="5142" y="347"/>
                    <a:pt x="3359" y="1305"/>
                    <a:pt x="2851" y="2994"/>
                  </a:cubicBezTo>
                  <a:lnTo>
                    <a:pt x="857" y="9611"/>
                  </a:lnTo>
                  <a:cubicBezTo>
                    <a:pt x="347" y="11301"/>
                    <a:pt x="1298" y="13085"/>
                    <a:pt x="2986" y="136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7" name="Forme libre : forme 760">
              <a:extLst>
                <a:ext uri="{FF2B5EF4-FFF2-40B4-BE49-F238E27FC236}">
                  <a16:creationId xmlns:a16="http://schemas.microsoft.com/office/drawing/2014/main" id="{D9D5C0D6-5448-C543-BE3C-812CB31827D1}"/>
                </a:ext>
              </a:extLst>
            </p:cNvPr>
            <p:cNvSpPr/>
            <p:nvPr/>
          </p:nvSpPr>
          <p:spPr>
            <a:xfrm>
              <a:off x="10340754" y="524862"/>
              <a:ext cx="9590" cy="14385"/>
            </a:xfrm>
            <a:custGeom>
              <a:avLst/>
              <a:gdLst>
                <a:gd name="connsiteX0" fmla="*/ 3035 w 9590"/>
                <a:gd name="connsiteY0" fmla="*/ 13582 h 14385"/>
                <a:gd name="connsiteX1" fmla="*/ 3994 w 9590"/>
                <a:gd name="connsiteY1" fmla="*/ 13716 h 14385"/>
                <a:gd name="connsiteX2" fmla="*/ 7054 w 9590"/>
                <a:gd name="connsiteY2" fmla="*/ 11443 h 14385"/>
                <a:gd name="connsiteX3" fmla="*/ 8972 w 9590"/>
                <a:gd name="connsiteY3" fmla="*/ 4836 h 14385"/>
                <a:gd name="connsiteX4" fmla="*/ 6833 w 9590"/>
                <a:gd name="connsiteY4" fmla="*/ 856 h 14385"/>
                <a:gd name="connsiteX5" fmla="*/ 2853 w 9590"/>
                <a:gd name="connsiteY5" fmla="*/ 2994 h 14385"/>
                <a:gd name="connsiteX6" fmla="*/ 859 w 9590"/>
                <a:gd name="connsiteY6" fmla="*/ 9611 h 14385"/>
                <a:gd name="connsiteX7" fmla="*/ 2984 w 9590"/>
                <a:gd name="connsiteY7" fmla="*/ 13597 h 14385"/>
                <a:gd name="connsiteX8" fmla="*/ 2998 w 9590"/>
                <a:gd name="connsiteY8" fmla="*/ 1360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3035" y="13582"/>
                  </a:moveTo>
                  <a:cubicBezTo>
                    <a:pt x="3347" y="13672"/>
                    <a:pt x="3670" y="13717"/>
                    <a:pt x="3994" y="13716"/>
                  </a:cubicBezTo>
                  <a:cubicBezTo>
                    <a:pt x="5405" y="13720"/>
                    <a:pt x="6650" y="12795"/>
                    <a:pt x="7054" y="11443"/>
                  </a:cubicBezTo>
                  <a:lnTo>
                    <a:pt x="8972" y="4836"/>
                  </a:lnTo>
                  <a:cubicBezTo>
                    <a:pt x="9481" y="3146"/>
                    <a:pt x="8523" y="1364"/>
                    <a:pt x="6833" y="856"/>
                  </a:cubicBezTo>
                  <a:cubicBezTo>
                    <a:pt x="5143" y="347"/>
                    <a:pt x="3361" y="1305"/>
                    <a:pt x="2853" y="2994"/>
                  </a:cubicBezTo>
                  <a:lnTo>
                    <a:pt x="859" y="9611"/>
                  </a:lnTo>
                  <a:cubicBezTo>
                    <a:pt x="345" y="11299"/>
                    <a:pt x="1296" y="13083"/>
                    <a:pt x="2984" y="13597"/>
                  </a:cubicBezTo>
                  <a:cubicBezTo>
                    <a:pt x="2988" y="13598"/>
                    <a:pt x="2993" y="13600"/>
                    <a:pt x="2998" y="136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13F3FFF4-ACED-4D58-A97D-C6994B0C5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8552" y="1875578"/>
            <a:ext cx="8640063" cy="31068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kumimoji="0" lang="fr-FR" sz="6600" b="1" i="0" u="none" strike="noStrike" kern="1200" cap="all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2705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7588-114B-4D41-AE53-55E925E6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609037"/>
          </a:xfr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A8C14D-286C-4981-96C0-73CE9B8F76E2}"/>
              </a:ext>
            </a:extLst>
          </p:cNvPr>
          <p:cNvSpPr txBox="1">
            <a:spLocks/>
          </p:cNvSpPr>
          <p:nvPr/>
        </p:nvSpPr>
        <p:spPr>
          <a:xfrm>
            <a:off x="9007591" y="6344647"/>
            <a:ext cx="2546272" cy="209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067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87E7F0A-39D2-4C02-A023-C6ECED61E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460" y="6364152"/>
            <a:ext cx="992336" cy="25744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3E89754-C168-4C42-A857-93ED3F71CE51}"/>
              </a:ext>
            </a:extLst>
          </p:cNvPr>
          <p:cNvCxnSpPr>
            <a:cxnSpLocks/>
          </p:cNvCxnSpPr>
          <p:nvPr/>
        </p:nvCxnSpPr>
        <p:spPr>
          <a:xfrm>
            <a:off x="0" y="6229484"/>
            <a:ext cx="12192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4E95D58-06B3-49AB-9738-66D1B2A3FBD9}"/>
              </a:ext>
            </a:extLst>
          </p:cNvPr>
          <p:cNvCxnSpPr>
            <a:cxnSpLocks/>
          </p:cNvCxnSpPr>
          <p:nvPr/>
        </p:nvCxnSpPr>
        <p:spPr>
          <a:xfrm>
            <a:off x="610232" y="505341"/>
            <a:ext cx="0" cy="31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FD3481-A974-473B-BF53-231D9F8C7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615D42-F33D-DC43-8BD0-0B118DEB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1158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59EB17-37AE-461B-AE2F-2021C240605D}"/>
              </a:ext>
            </a:extLst>
          </p:cNvPr>
          <p:cNvSpPr txBox="1">
            <a:spLocks/>
          </p:cNvSpPr>
          <p:nvPr/>
        </p:nvSpPr>
        <p:spPr>
          <a:xfrm>
            <a:off x="9007591" y="6344647"/>
            <a:ext cx="2546272" cy="209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067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B855F872-A5B3-4537-8732-2DD495D9F4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460" y="6364152"/>
            <a:ext cx="992336" cy="25744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9E8B5E-E067-4B57-86AD-2A248F59229B}"/>
              </a:ext>
            </a:extLst>
          </p:cNvPr>
          <p:cNvCxnSpPr>
            <a:cxnSpLocks/>
          </p:cNvCxnSpPr>
          <p:nvPr/>
        </p:nvCxnSpPr>
        <p:spPr>
          <a:xfrm>
            <a:off x="0" y="6229484"/>
            <a:ext cx="12192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B0EFD4-8399-41B1-9AEB-0160AB23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4647"/>
            <a:ext cx="4114800" cy="2091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fr-FR" sz="1067" b="0" i="0" cap="all" spc="0">
                <a:solidFill>
                  <a:srgbClr val="004289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>
              <a:lumMod val="50000"/>
              <a:lumOff val="50000"/>
            </a:schemeClr>
          </a:solidFill>
          <a:latin typeface="Atam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428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kern="1200">
          <a:solidFill>
            <a:srgbClr val="623370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|"/>
        <a:defRPr sz="1600" kern="1200">
          <a:solidFill>
            <a:srgbClr val="0D6FB7"/>
          </a:solidFill>
          <a:latin typeface="+mn-lt"/>
          <a:ea typeface="+mn-ea"/>
          <a:cs typeface="+mn-cs"/>
        </a:defRPr>
      </a:lvl3pPr>
      <a:lvl4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200" kern="1200">
          <a:solidFill>
            <a:srgbClr val="0D6FB7"/>
          </a:solidFill>
          <a:latin typeface="+mn-lt"/>
          <a:ea typeface="+mn-ea"/>
          <a:cs typeface="+mn-cs"/>
        </a:defRPr>
      </a:lvl4pPr>
      <a:lvl5pPr marL="20574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—"/>
        <a:defRPr sz="1400" kern="1200">
          <a:solidFill>
            <a:srgbClr val="0D6FB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image" Target="../media/image6.png"/><Relationship Id="rId16" Type="http://schemas.openxmlformats.org/officeDocument/2006/relationships/image" Target="../media/image20.em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Relationship Id="rId2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2562F10-F99E-4CF8-95E0-1F34C5A1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locations </a:t>
            </a:r>
            <a:br>
              <a:rPr lang="fr-FR" dirty="0"/>
            </a:br>
            <a:r>
              <a:rPr lang="fr-FR" dirty="0"/>
              <a:t>Our expertises  </a:t>
            </a:r>
          </a:p>
        </p:txBody>
      </p:sp>
    </p:spTree>
    <p:extLst>
      <p:ext uri="{BB962C8B-B14F-4D97-AF65-F5344CB8AC3E}">
        <p14:creationId xmlns:p14="http://schemas.microsoft.com/office/powerpoint/2010/main" val="36369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3B4E7AF-98E6-4AC2-976E-0F7CD6EB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08" y="2539710"/>
            <a:ext cx="564253" cy="2546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C8E692-D3A7-4167-ADB4-4A5CB2BF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France</a:t>
            </a:r>
            <a:endParaRPr lang="en-US" dirty="0"/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D5711993-9950-4A28-A27C-877734FADB25}"/>
              </a:ext>
            </a:extLst>
          </p:cNvPr>
          <p:cNvGrpSpPr/>
          <p:nvPr/>
        </p:nvGrpSpPr>
        <p:grpSpPr>
          <a:xfrm flipV="1">
            <a:off x="1937887" y="6643210"/>
            <a:ext cx="154944" cy="49758"/>
            <a:chOff x="1531705" y="4750275"/>
            <a:chExt cx="154944" cy="49758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EE21150D-31F3-4F62-883F-107851CC19B5}"/>
                </a:ext>
              </a:extLst>
            </p:cNvPr>
            <p:cNvSpPr/>
            <p:nvPr/>
          </p:nvSpPr>
          <p:spPr>
            <a:xfrm>
              <a:off x="1588911" y="4751141"/>
              <a:ext cx="38769" cy="48892"/>
            </a:xfrm>
            <a:custGeom>
              <a:avLst/>
              <a:gdLst>
                <a:gd name="connsiteX0" fmla="*/ 53975 w 361950"/>
                <a:gd name="connsiteY0" fmla="*/ 0 h 438150"/>
                <a:gd name="connsiteX1" fmla="*/ 317500 w 361950"/>
                <a:gd name="connsiteY1" fmla="*/ 0 h 438150"/>
                <a:gd name="connsiteX2" fmla="*/ 361950 w 361950"/>
                <a:gd name="connsiteY2" fmla="*/ 438150 h 438150"/>
                <a:gd name="connsiteX3" fmla="*/ 0 w 361950"/>
                <a:gd name="connsiteY3" fmla="*/ 438150 h 438150"/>
                <a:gd name="connsiteX4" fmla="*/ 53975 w 361950"/>
                <a:gd name="connsiteY4" fmla="*/ 0 h 438150"/>
                <a:gd name="connsiteX0" fmla="*/ 53975 w 352425"/>
                <a:gd name="connsiteY0" fmla="*/ 0 h 440532"/>
                <a:gd name="connsiteX1" fmla="*/ 317500 w 352425"/>
                <a:gd name="connsiteY1" fmla="*/ 0 h 440532"/>
                <a:gd name="connsiteX2" fmla="*/ 352425 w 352425"/>
                <a:gd name="connsiteY2" fmla="*/ 440532 h 440532"/>
                <a:gd name="connsiteX3" fmla="*/ 0 w 352425"/>
                <a:gd name="connsiteY3" fmla="*/ 438150 h 440532"/>
                <a:gd name="connsiteX4" fmla="*/ 53975 w 352425"/>
                <a:gd name="connsiteY4" fmla="*/ 0 h 440532"/>
                <a:gd name="connsiteX0" fmla="*/ 39688 w 338138"/>
                <a:gd name="connsiteY0" fmla="*/ 0 h 440532"/>
                <a:gd name="connsiteX1" fmla="*/ 303213 w 338138"/>
                <a:gd name="connsiteY1" fmla="*/ 0 h 440532"/>
                <a:gd name="connsiteX2" fmla="*/ 338138 w 338138"/>
                <a:gd name="connsiteY2" fmla="*/ 440532 h 440532"/>
                <a:gd name="connsiteX3" fmla="*/ 0 w 338138"/>
                <a:gd name="connsiteY3" fmla="*/ 438150 h 440532"/>
                <a:gd name="connsiteX4" fmla="*/ 39688 w 338138"/>
                <a:gd name="connsiteY4" fmla="*/ 0 h 44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8" h="440532">
                  <a:moveTo>
                    <a:pt x="39688" y="0"/>
                  </a:moveTo>
                  <a:lnTo>
                    <a:pt x="303213" y="0"/>
                  </a:lnTo>
                  <a:lnTo>
                    <a:pt x="338138" y="440532"/>
                  </a:lnTo>
                  <a:lnTo>
                    <a:pt x="0" y="438150"/>
                  </a:lnTo>
                  <a:lnTo>
                    <a:pt x="396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1023">
              <a:extLst>
                <a:ext uri="{FF2B5EF4-FFF2-40B4-BE49-F238E27FC236}">
                  <a16:creationId xmlns:a16="http://schemas.microsoft.com/office/drawing/2014/main" id="{5A9A11F8-9830-4AB4-B454-250427690D07}"/>
                </a:ext>
              </a:extLst>
            </p:cNvPr>
            <p:cNvSpPr/>
            <p:nvPr/>
          </p:nvSpPr>
          <p:spPr>
            <a:xfrm flipH="1">
              <a:off x="1531705" y="4750275"/>
              <a:ext cx="45070" cy="49069"/>
            </a:xfrm>
            <a:custGeom>
              <a:avLst/>
              <a:gdLst>
                <a:gd name="connsiteX0" fmla="*/ 0 w 576110"/>
                <a:gd name="connsiteY0" fmla="*/ 0 h 452486"/>
                <a:gd name="connsiteX1" fmla="*/ 576110 w 576110"/>
                <a:gd name="connsiteY1" fmla="*/ 0 h 452486"/>
                <a:gd name="connsiteX2" fmla="*/ 576110 w 576110"/>
                <a:gd name="connsiteY2" fmla="*/ 452486 h 452486"/>
                <a:gd name="connsiteX3" fmla="*/ 0 w 576110"/>
                <a:gd name="connsiteY3" fmla="*/ 452486 h 452486"/>
                <a:gd name="connsiteX4" fmla="*/ 0 w 576110"/>
                <a:gd name="connsiteY4" fmla="*/ 0 h 452486"/>
                <a:gd name="connsiteX0" fmla="*/ 0 w 744385"/>
                <a:gd name="connsiteY0" fmla="*/ 0 h 452486"/>
                <a:gd name="connsiteX1" fmla="*/ 576110 w 744385"/>
                <a:gd name="connsiteY1" fmla="*/ 0 h 452486"/>
                <a:gd name="connsiteX2" fmla="*/ 744385 w 744385"/>
                <a:gd name="connsiteY2" fmla="*/ 439786 h 452486"/>
                <a:gd name="connsiteX3" fmla="*/ 0 w 744385"/>
                <a:gd name="connsiteY3" fmla="*/ 452486 h 452486"/>
                <a:gd name="connsiteX4" fmla="*/ 0 w 744385"/>
                <a:gd name="connsiteY4" fmla="*/ 0 h 452486"/>
                <a:gd name="connsiteX0" fmla="*/ 0 w 744385"/>
                <a:gd name="connsiteY0" fmla="*/ 3175 h 455661"/>
                <a:gd name="connsiteX1" fmla="*/ 496554 w 744385"/>
                <a:gd name="connsiteY1" fmla="*/ 0 h 455661"/>
                <a:gd name="connsiteX2" fmla="*/ 744385 w 744385"/>
                <a:gd name="connsiteY2" fmla="*/ 442961 h 455661"/>
                <a:gd name="connsiteX3" fmla="*/ 0 w 744385"/>
                <a:gd name="connsiteY3" fmla="*/ 455661 h 455661"/>
                <a:gd name="connsiteX4" fmla="*/ 0 w 744385"/>
                <a:gd name="connsiteY4" fmla="*/ 3175 h 455661"/>
                <a:gd name="connsiteX0" fmla="*/ 0 w 744385"/>
                <a:gd name="connsiteY0" fmla="*/ 3175 h 446136"/>
                <a:gd name="connsiteX1" fmla="*/ 496554 w 744385"/>
                <a:gd name="connsiteY1" fmla="*/ 0 h 446136"/>
                <a:gd name="connsiteX2" fmla="*/ 744385 w 744385"/>
                <a:gd name="connsiteY2" fmla="*/ 442961 h 446136"/>
                <a:gd name="connsiteX3" fmla="*/ 57457 w 744385"/>
                <a:gd name="connsiteY3" fmla="*/ 446136 h 446136"/>
                <a:gd name="connsiteX4" fmla="*/ 0 w 744385"/>
                <a:gd name="connsiteY4" fmla="*/ 3175 h 446136"/>
                <a:gd name="connsiteX0" fmla="*/ 0 w 759539"/>
                <a:gd name="connsiteY0" fmla="*/ 3175 h 446136"/>
                <a:gd name="connsiteX1" fmla="*/ 511708 w 759539"/>
                <a:gd name="connsiteY1" fmla="*/ 0 h 446136"/>
                <a:gd name="connsiteX2" fmla="*/ 759539 w 759539"/>
                <a:gd name="connsiteY2" fmla="*/ 442961 h 446136"/>
                <a:gd name="connsiteX3" fmla="*/ 72611 w 759539"/>
                <a:gd name="connsiteY3" fmla="*/ 446136 h 446136"/>
                <a:gd name="connsiteX4" fmla="*/ 0 w 759539"/>
                <a:gd name="connsiteY4" fmla="*/ 3175 h 446136"/>
                <a:gd name="connsiteX0" fmla="*/ 0 w 759539"/>
                <a:gd name="connsiteY0" fmla="*/ 3175 h 446136"/>
                <a:gd name="connsiteX1" fmla="*/ 511708 w 759539"/>
                <a:gd name="connsiteY1" fmla="*/ 0 h 446136"/>
                <a:gd name="connsiteX2" fmla="*/ 759539 w 759539"/>
                <a:gd name="connsiteY2" fmla="*/ 442961 h 446136"/>
                <a:gd name="connsiteX3" fmla="*/ 72611 w 759539"/>
                <a:gd name="connsiteY3" fmla="*/ 446136 h 446136"/>
                <a:gd name="connsiteX4" fmla="*/ 0 w 759539"/>
                <a:gd name="connsiteY4" fmla="*/ 3175 h 446136"/>
                <a:gd name="connsiteX0" fmla="*/ 0 w 759539"/>
                <a:gd name="connsiteY0" fmla="*/ 794 h 443755"/>
                <a:gd name="connsiteX1" fmla="*/ 504132 w 759539"/>
                <a:gd name="connsiteY1" fmla="*/ 0 h 443755"/>
                <a:gd name="connsiteX2" fmla="*/ 759539 w 759539"/>
                <a:gd name="connsiteY2" fmla="*/ 440580 h 443755"/>
                <a:gd name="connsiteX3" fmla="*/ 72611 w 759539"/>
                <a:gd name="connsiteY3" fmla="*/ 443755 h 443755"/>
                <a:gd name="connsiteX4" fmla="*/ 0 w 759539"/>
                <a:gd name="connsiteY4" fmla="*/ 794 h 443755"/>
                <a:gd name="connsiteX0" fmla="*/ 0 w 759539"/>
                <a:gd name="connsiteY0" fmla="*/ 794 h 443755"/>
                <a:gd name="connsiteX1" fmla="*/ 496554 w 759539"/>
                <a:gd name="connsiteY1" fmla="*/ 0 h 443755"/>
                <a:gd name="connsiteX2" fmla="*/ 759539 w 759539"/>
                <a:gd name="connsiteY2" fmla="*/ 440580 h 443755"/>
                <a:gd name="connsiteX3" fmla="*/ 72611 w 759539"/>
                <a:gd name="connsiteY3" fmla="*/ 443755 h 443755"/>
                <a:gd name="connsiteX4" fmla="*/ 0 w 759539"/>
                <a:gd name="connsiteY4" fmla="*/ 794 h 443755"/>
                <a:gd name="connsiteX0" fmla="*/ 0 w 759539"/>
                <a:gd name="connsiteY0" fmla="*/ 2423 h 445384"/>
                <a:gd name="connsiteX1" fmla="*/ 468343 w 759539"/>
                <a:gd name="connsiteY1" fmla="*/ 0 h 445384"/>
                <a:gd name="connsiteX2" fmla="*/ 759539 w 759539"/>
                <a:gd name="connsiteY2" fmla="*/ 442209 h 445384"/>
                <a:gd name="connsiteX3" fmla="*/ 72611 w 759539"/>
                <a:gd name="connsiteY3" fmla="*/ 445384 h 445384"/>
                <a:gd name="connsiteX4" fmla="*/ 0 w 759539"/>
                <a:gd name="connsiteY4" fmla="*/ 2423 h 445384"/>
                <a:gd name="connsiteX0" fmla="*/ 0 w 759539"/>
                <a:gd name="connsiteY0" fmla="*/ 793 h 443754"/>
                <a:gd name="connsiteX1" fmla="*/ 462700 w 759539"/>
                <a:gd name="connsiteY1" fmla="*/ 0 h 443754"/>
                <a:gd name="connsiteX2" fmla="*/ 759539 w 759539"/>
                <a:gd name="connsiteY2" fmla="*/ 440579 h 443754"/>
                <a:gd name="connsiteX3" fmla="*/ 72611 w 759539"/>
                <a:gd name="connsiteY3" fmla="*/ 443754 h 443754"/>
                <a:gd name="connsiteX4" fmla="*/ 0 w 759539"/>
                <a:gd name="connsiteY4" fmla="*/ 793 h 443754"/>
                <a:gd name="connsiteX0" fmla="*/ 0 w 742613"/>
                <a:gd name="connsiteY0" fmla="*/ 793 h 443754"/>
                <a:gd name="connsiteX1" fmla="*/ 462700 w 742613"/>
                <a:gd name="connsiteY1" fmla="*/ 0 h 443754"/>
                <a:gd name="connsiteX2" fmla="*/ 742613 w 742613"/>
                <a:gd name="connsiteY2" fmla="*/ 440579 h 443754"/>
                <a:gd name="connsiteX3" fmla="*/ 72611 w 742613"/>
                <a:gd name="connsiteY3" fmla="*/ 443754 h 443754"/>
                <a:gd name="connsiteX4" fmla="*/ 0 w 742613"/>
                <a:gd name="connsiteY4" fmla="*/ 793 h 443754"/>
                <a:gd name="connsiteX0" fmla="*/ 0 w 742613"/>
                <a:gd name="connsiteY0" fmla="*/ 793 h 443754"/>
                <a:gd name="connsiteX1" fmla="*/ 431668 w 742613"/>
                <a:gd name="connsiteY1" fmla="*/ 0 h 443754"/>
                <a:gd name="connsiteX2" fmla="*/ 742613 w 742613"/>
                <a:gd name="connsiteY2" fmla="*/ 440579 h 443754"/>
                <a:gd name="connsiteX3" fmla="*/ 72611 w 742613"/>
                <a:gd name="connsiteY3" fmla="*/ 443754 h 443754"/>
                <a:gd name="connsiteX4" fmla="*/ 0 w 742613"/>
                <a:gd name="connsiteY4" fmla="*/ 793 h 443754"/>
                <a:gd name="connsiteX0" fmla="*/ 0 w 703118"/>
                <a:gd name="connsiteY0" fmla="*/ 793 h 443754"/>
                <a:gd name="connsiteX1" fmla="*/ 431668 w 703118"/>
                <a:gd name="connsiteY1" fmla="*/ 0 h 443754"/>
                <a:gd name="connsiteX2" fmla="*/ 703118 w 703118"/>
                <a:gd name="connsiteY2" fmla="*/ 438950 h 443754"/>
                <a:gd name="connsiteX3" fmla="*/ 72611 w 703118"/>
                <a:gd name="connsiteY3" fmla="*/ 443754 h 443754"/>
                <a:gd name="connsiteX4" fmla="*/ 0 w 703118"/>
                <a:gd name="connsiteY4" fmla="*/ 793 h 443754"/>
                <a:gd name="connsiteX0" fmla="*/ 0 w 703118"/>
                <a:gd name="connsiteY0" fmla="*/ 793 h 443754"/>
                <a:gd name="connsiteX1" fmla="*/ 431668 w 703118"/>
                <a:gd name="connsiteY1" fmla="*/ 0 h 443754"/>
                <a:gd name="connsiteX2" fmla="*/ 703118 w 703118"/>
                <a:gd name="connsiteY2" fmla="*/ 438950 h 443754"/>
                <a:gd name="connsiteX3" fmla="*/ 100823 w 703118"/>
                <a:gd name="connsiteY3" fmla="*/ 443754 h 443754"/>
                <a:gd name="connsiteX4" fmla="*/ 0 w 703118"/>
                <a:gd name="connsiteY4" fmla="*/ 793 h 443754"/>
                <a:gd name="connsiteX0" fmla="*/ 0 w 703118"/>
                <a:gd name="connsiteY0" fmla="*/ 793 h 442125"/>
                <a:gd name="connsiteX1" fmla="*/ 431668 w 703118"/>
                <a:gd name="connsiteY1" fmla="*/ 0 h 442125"/>
                <a:gd name="connsiteX2" fmla="*/ 703118 w 703118"/>
                <a:gd name="connsiteY2" fmla="*/ 438950 h 442125"/>
                <a:gd name="connsiteX3" fmla="*/ 100823 w 703118"/>
                <a:gd name="connsiteY3" fmla="*/ 442125 h 442125"/>
                <a:gd name="connsiteX4" fmla="*/ 0 w 703118"/>
                <a:gd name="connsiteY4" fmla="*/ 793 h 442125"/>
                <a:gd name="connsiteX0" fmla="*/ 0 w 703118"/>
                <a:gd name="connsiteY0" fmla="*/ 793 h 442125"/>
                <a:gd name="connsiteX1" fmla="*/ 431668 w 703118"/>
                <a:gd name="connsiteY1" fmla="*/ 0 h 442125"/>
                <a:gd name="connsiteX2" fmla="*/ 703118 w 703118"/>
                <a:gd name="connsiteY2" fmla="*/ 438950 h 442125"/>
                <a:gd name="connsiteX3" fmla="*/ 106464 w 703118"/>
                <a:gd name="connsiteY3" fmla="*/ 442125 h 442125"/>
                <a:gd name="connsiteX4" fmla="*/ 0 w 703118"/>
                <a:gd name="connsiteY4" fmla="*/ 793 h 4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18" h="442125">
                  <a:moveTo>
                    <a:pt x="0" y="793"/>
                  </a:moveTo>
                  <a:lnTo>
                    <a:pt x="431668" y="0"/>
                  </a:lnTo>
                  <a:lnTo>
                    <a:pt x="703118" y="438950"/>
                  </a:lnTo>
                  <a:lnTo>
                    <a:pt x="106464" y="442125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1023">
              <a:extLst>
                <a:ext uri="{FF2B5EF4-FFF2-40B4-BE49-F238E27FC236}">
                  <a16:creationId xmlns:a16="http://schemas.microsoft.com/office/drawing/2014/main" id="{1A207295-5123-449B-999C-7BC822AE67B8}"/>
                </a:ext>
              </a:extLst>
            </p:cNvPr>
            <p:cNvSpPr/>
            <p:nvPr/>
          </p:nvSpPr>
          <p:spPr>
            <a:xfrm>
              <a:off x="1641579" y="4750275"/>
              <a:ext cx="45070" cy="49069"/>
            </a:xfrm>
            <a:custGeom>
              <a:avLst/>
              <a:gdLst>
                <a:gd name="connsiteX0" fmla="*/ 0 w 576110"/>
                <a:gd name="connsiteY0" fmla="*/ 0 h 452486"/>
                <a:gd name="connsiteX1" fmla="*/ 576110 w 576110"/>
                <a:gd name="connsiteY1" fmla="*/ 0 h 452486"/>
                <a:gd name="connsiteX2" fmla="*/ 576110 w 576110"/>
                <a:gd name="connsiteY2" fmla="*/ 452486 h 452486"/>
                <a:gd name="connsiteX3" fmla="*/ 0 w 576110"/>
                <a:gd name="connsiteY3" fmla="*/ 452486 h 452486"/>
                <a:gd name="connsiteX4" fmla="*/ 0 w 576110"/>
                <a:gd name="connsiteY4" fmla="*/ 0 h 452486"/>
                <a:gd name="connsiteX0" fmla="*/ 0 w 744385"/>
                <a:gd name="connsiteY0" fmla="*/ 0 h 452486"/>
                <a:gd name="connsiteX1" fmla="*/ 576110 w 744385"/>
                <a:gd name="connsiteY1" fmla="*/ 0 h 452486"/>
                <a:gd name="connsiteX2" fmla="*/ 744385 w 744385"/>
                <a:gd name="connsiteY2" fmla="*/ 439786 h 452486"/>
                <a:gd name="connsiteX3" fmla="*/ 0 w 744385"/>
                <a:gd name="connsiteY3" fmla="*/ 452486 h 452486"/>
                <a:gd name="connsiteX4" fmla="*/ 0 w 744385"/>
                <a:gd name="connsiteY4" fmla="*/ 0 h 452486"/>
                <a:gd name="connsiteX0" fmla="*/ 0 w 744385"/>
                <a:gd name="connsiteY0" fmla="*/ 3175 h 455661"/>
                <a:gd name="connsiteX1" fmla="*/ 496554 w 744385"/>
                <a:gd name="connsiteY1" fmla="*/ 0 h 455661"/>
                <a:gd name="connsiteX2" fmla="*/ 744385 w 744385"/>
                <a:gd name="connsiteY2" fmla="*/ 442961 h 455661"/>
                <a:gd name="connsiteX3" fmla="*/ 0 w 744385"/>
                <a:gd name="connsiteY3" fmla="*/ 455661 h 455661"/>
                <a:gd name="connsiteX4" fmla="*/ 0 w 744385"/>
                <a:gd name="connsiteY4" fmla="*/ 3175 h 455661"/>
                <a:gd name="connsiteX0" fmla="*/ 0 w 744385"/>
                <a:gd name="connsiteY0" fmla="*/ 3175 h 446136"/>
                <a:gd name="connsiteX1" fmla="*/ 496554 w 744385"/>
                <a:gd name="connsiteY1" fmla="*/ 0 h 446136"/>
                <a:gd name="connsiteX2" fmla="*/ 744385 w 744385"/>
                <a:gd name="connsiteY2" fmla="*/ 442961 h 446136"/>
                <a:gd name="connsiteX3" fmla="*/ 57457 w 744385"/>
                <a:gd name="connsiteY3" fmla="*/ 446136 h 446136"/>
                <a:gd name="connsiteX4" fmla="*/ 0 w 744385"/>
                <a:gd name="connsiteY4" fmla="*/ 3175 h 446136"/>
                <a:gd name="connsiteX0" fmla="*/ 0 w 759539"/>
                <a:gd name="connsiteY0" fmla="*/ 3175 h 446136"/>
                <a:gd name="connsiteX1" fmla="*/ 511708 w 759539"/>
                <a:gd name="connsiteY1" fmla="*/ 0 h 446136"/>
                <a:gd name="connsiteX2" fmla="*/ 759539 w 759539"/>
                <a:gd name="connsiteY2" fmla="*/ 442961 h 446136"/>
                <a:gd name="connsiteX3" fmla="*/ 72611 w 759539"/>
                <a:gd name="connsiteY3" fmla="*/ 446136 h 446136"/>
                <a:gd name="connsiteX4" fmla="*/ 0 w 759539"/>
                <a:gd name="connsiteY4" fmla="*/ 3175 h 446136"/>
                <a:gd name="connsiteX0" fmla="*/ 0 w 759539"/>
                <a:gd name="connsiteY0" fmla="*/ 3175 h 446136"/>
                <a:gd name="connsiteX1" fmla="*/ 511708 w 759539"/>
                <a:gd name="connsiteY1" fmla="*/ 0 h 446136"/>
                <a:gd name="connsiteX2" fmla="*/ 759539 w 759539"/>
                <a:gd name="connsiteY2" fmla="*/ 442961 h 446136"/>
                <a:gd name="connsiteX3" fmla="*/ 72611 w 759539"/>
                <a:gd name="connsiteY3" fmla="*/ 446136 h 446136"/>
                <a:gd name="connsiteX4" fmla="*/ 0 w 759539"/>
                <a:gd name="connsiteY4" fmla="*/ 3175 h 446136"/>
                <a:gd name="connsiteX0" fmla="*/ 0 w 759539"/>
                <a:gd name="connsiteY0" fmla="*/ 794 h 443755"/>
                <a:gd name="connsiteX1" fmla="*/ 504132 w 759539"/>
                <a:gd name="connsiteY1" fmla="*/ 0 h 443755"/>
                <a:gd name="connsiteX2" fmla="*/ 759539 w 759539"/>
                <a:gd name="connsiteY2" fmla="*/ 440580 h 443755"/>
                <a:gd name="connsiteX3" fmla="*/ 72611 w 759539"/>
                <a:gd name="connsiteY3" fmla="*/ 443755 h 443755"/>
                <a:gd name="connsiteX4" fmla="*/ 0 w 759539"/>
                <a:gd name="connsiteY4" fmla="*/ 794 h 443755"/>
                <a:gd name="connsiteX0" fmla="*/ 0 w 759539"/>
                <a:gd name="connsiteY0" fmla="*/ 794 h 443755"/>
                <a:gd name="connsiteX1" fmla="*/ 496554 w 759539"/>
                <a:gd name="connsiteY1" fmla="*/ 0 h 443755"/>
                <a:gd name="connsiteX2" fmla="*/ 759539 w 759539"/>
                <a:gd name="connsiteY2" fmla="*/ 440580 h 443755"/>
                <a:gd name="connsiteX3" fmla="*/ 72611 w 759539"/>
                <a:gd name="connsiteY3" fmla="*/ 443755 h 443755"/>
                <a:gd name="connsiteX4" fmla="*/ 0 w 759539"/>
                <a:gd name="connsiteY4" fmla="*/ 794 h 443755"/>
                <a:gd name="connsiteX0" fmla="*/ 0 w 759539"/>
                <a:gd name="connsiteY0" fmla="*/ 2423 h 445384"/>
                <a:gd name="connsiteX1" fmla="*/ 468343 w 759539"/>
                <a:gd name="connsiteY1" fmla="*/ 0 h 445384"/>
                <a:gd name="connsiteX2" fmla="*/ 759539 w 759539"/>
                <a:gd name="connsiteY2" fmla="*/ 442209 h 445384"/>
                <a:gd name="connsiteX3" fmla="*/ 72611 w 759539"/>
                <a:gd name="connsiteY3" fmla="*/ 445384 h 445384"/>
                <a:gd name="connsiteX4" fmla="*/ 0 w 759539"/>
                <a:gd name="connsiteY4" fmla="*/ 2423 h 445384"/>
                <a:gd name="connsiteX0" fmla="*/ 0 w 759539"/>
                <a:gd name="connsiteY0" fmla="*/ 793 h 443754"/>
                <a:gd name="connsiteX1" fmla="*/ 462700 w 759539"/>
                <a:gd name="connsiteY1" fmla="*/ 0 h 443754"/>
                <a:gd name="connsiteX2" fmla="*/ 759539 w 759539"/>
                <a:gd name="connsiteY2" fmla="*/ 440579 h 443754"/>
                <a:gd name="connsiteX3" fmla="*/ 72611 w 759539"/>
                <a:gd name="connsiteY3" fmla="*/ 443754 h 443754"/>
                <a:gd name="connsiteX4" fmla="*/ 0 w 759539"/>
                <a:gd name="connsiteY4" fmla="*/ 793 h 443754"/>
                <a:gd name="connsiteX0" fmla="*/ 0 w 742613"/>
                <a:gd name="connsiteY0" fmla="*/ 793 h 443754"/>
                <a:gd name="connsiteX1" fmla="*/ 462700 w 742613"/>
                <a:gd name="connsiteY1" fmla="*/ 0 h 443754"/>
                <a:gd name="connsiteX2" fmla="*/ 742613 w 742613"/>
                <a:gd name="connsiteY2" fmla="*/ 440579 h 443754"/>
                <a:gd name="connsiteX3" fmla="*/ 72611 w 742613"/>
                <a:gd name="connsiteY3" fmla="*/ 443754 h 443754"/>
                <a:gd name="connsiteX4" fmla="*/ 0 w 742613"/>
                <a:gd name="connsiteY4" fmla="*/ 793 h 443754"/>
                <a:gd name="connsiteX0" fmla="*/ 0 w 742613"/>
                <a:gd name="connsiteY0" fmla="*/ 793 h 443754"/>
                <a:gd name="connsiteX1" fmla="*/ 431668 w 742613"/>
                <a:gd name="connsiteY1" fmla="*/ 0 h 443754"/>
                <a:gd name="connsiteX2" fmla="*/ 742613 w 742613"/>
                <a:gd name="connsiteY2" fmla="*/ 440579 h 443754"/>
                <a:gd name="connsiteX3" fmla="*/ 72611 w 742613"/>
                <a:gd name="connsiteY3" fmla="*/ 443754 h 443754"/>
                <a:gd name="connsiteX4" fmla="*/ 0 w 742613"/>
                <a:gd name="connsiteY4" fmla="*/ 793 h 443754"/>
                <a:gd name="connsiteX0" fmla="*/ 0 w 703118"/>
                <a:gd name="connsiteY0" fmla="*/ 793 h 443754"/>
                <a:gd name="connsiteX1" fmla="*/ 431668 w 703118"/>
                <a:gd name="connsiteY1" fmla="*/ 0 h 443754"/>
                <a:gd name="connsiteX2" fmla="*/ 703118 w 703118"/>
                <a:gd name="connsiteY2" fmla="*/ 438950 h 443754"/>
                <a:gd name="connsiteX3" fmla="*/ 72611 w 703118"/>
                <a:gd name="connsiteY3" fmla="*/ 443754 h 443754"/>
                <a:gd name="connsiteX4" fmla="*/ 0 w 703118"/>
                <a:gd name="connsiteY4" fmla="*/ 793 h 443754"/>
                <a:gd name="connsiteX0" fmla="*/ 0 w 703118"/>
                <a:gd name="connsiteY0" fmla="*/ 793 h 443754"/>
                <a:gd name="connsiteX1" fmla="*/ 431668 w 703118"/>
                <a:gd name="connsiteY1" fmla="*/ 0 h 443754"/>
                <a:gd name="connsiteX2" fmla="*/ 703118 w 703118"/>
                <a:gd name="connsiteY2" fmla="*/ 438950 h 443754"/>
                <a:gd name="connsiteX3" fmla="*/ 100823 w 703118"/>
                <a:gd name="connsiteY3" fmla="*/ 443754 h 443754"/>
                <a:gd name="connsiteX4" fmla="*/ 0 w 703118"/>
                <a:gd name="connsiteY4" fmla="*/ 793 h 443754"/>
                <a:gd name="connsiteX0" fmla="*/ 0 w 703118"/>
                <a:gd name="connsiteY0" fmla="*/ 793 h 442125"/>
                <a:gd name="connsiteX1" fmla="*/ 431668 w 703118"/>
                <a:gd name="connsiteY1" fmla="*/ 0 h 442125"/>
                <a:gd name="connsiteX2" fmla="*/ 703118 w 703118"/>
                <a:gd name="connsiteY2" fmla="*/ 438950 h 442125"/>
                <a:gd name="connsiteX3" fmla="*/ 100823 w 703118"/>
                <a:gd name="connsiteY3" fmla="*/ 442125 h 442125"/>
                <a:gd name="connsiteX4" fmla="*/ 0 w 703118"/>
                <a:gd name="connsiteY4" fmla="*/ 793 h 442125"/>
                <a:gd name="connsiteX0" fmla="*/ 0 w 703118"/>
                <a:gd name="connsiteY0" fmla="*/ 793 h 442125"/>
                <a:gd name="connsiteX1" fmla="*/ 431668 w 703118"/>
                <a:gd name="connsiteY1" fmla="*/ 0 h 442125"/>
                <a:gd name="connsiteX2" fmla="*/ 703118 w 703118"/>
                <a:gd name="connsiteY2" fmla="*/ 438950 h 442125"/>
                <a:gd name="connsiteX3" fmla="*/ 106464 w 703118"/>
                <a:gd name="connsiteY3" fmla="*/ 442125 h 442125"/>
                <a:gd name="connsiteX4" fmla="*/ 0 w 703118"/>
                <a:gd name="connsiteY4" fmla="*/ 793 h 4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18" h="442125">
                  <a:moveTo>
                    <a:pt x="0" y="793"/>
                  </a:moveTo>
                  <a:lnTo>
                    <a:pt x="431668" y="0"/>
                  </a:lnTo>
                  <a:lnTo>
                    <a:pt x="703118" y="438950"/>
                  </a:lnTo>
                  <a:lnTo>
                    <a:pt x="106464" y="442125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9758969-A8B3-4851-970F-92E73E38CEA5}"/>
              </a:ext>
            </a:extLst>
          </p:cNvPr>
          <p:cNvGrpSpPr/>
          <p:nvPr/>
        </p:nvGrpSpPr>
        <p:grpSpPr>
          <a:xfrm>
            <a:off x="1036983" y="111626"/>
            <a:ext cx="9895289" cy="6189776"/>
            <a:chOff x="1081559" y="5476"/>
            <a:chExt cx="9895289" cy="6189776"/>
          </a:xfrm>
        </p:grpSpPr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6FD9FD23-8CB3-42B4-B393-F9F7C1798507}"/>
                </a:ext>
              </a:extLst>
            </p:cNvPr>
            <p:cNvSpPr/>
            <p:nvPr/>
          </p:nvSpPr>
          <p:spPr>
            <a:xfrm>
              <a:off x="1081559" y="1727194"/>
              <a:ext cx="2475591" cy="158684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3226194A-7FA5-4A55-9F9B-371A86877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622" y="2458089"/>
              <a:ext cx="789707" cy="211000"/>
            </a:xfrm>
            <a:prstGeom prst="rect">
              <a:avLst/>
            </a:prstGeom>
          </p:spPr>
        </p:pic>
        <p:pic>
          <p:nvPicPr>
            <p:cNvPr id="185" name="Image 184">
              <a:extLst>
                <a:ext uri="{FF2B5EF4-FFF2-40B4-BE49-F238E27FC236}">
                  <a16:creationId xmlns:a16="http://schemas.microsoft.com/office/drawing/2014/main" id="{20C276F1-FF38-43F8-9B49-16AD27EC2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599" y="2285174"/>
              <a:ext cx="668390" cy="668390"/>
            </a:xfrm>
            <a:prstGeom prst="rect">
              <a:avLst/>
            </a:prstGeom>
          </p:spPr>
        </p:pic>
        <p:pic>
          <p:nvPicPr>
            <p:cNvPr id="186" name="Image 185">
              <a:extLst>
                <a:ext uri="{FF2B5EF4-FFF2-40B4-BE49-F238E27FC236}">
                  <a16:creationId xmlns:a16="http://schemas.microsoft.com/office/drawing/2014/main" id="{98FFA9FD-5B14-4AB9-862A-046D3C277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884" y="2129172"/>
              <a:ext cx="880259" cy="294060"/>
            </a:xfrm>
            <a:prstGeom prst="rect">
              <a:avLst/>
            </a:prstGeom>
          </p:spPr>
        </p:pic>
        <p:pic>
          <p:nvPicPr>
            <p:cNvPr id="187" name="Image 186">
              <a:extLst>
                <a:ext uri="{FF2B5EF4-FFF2-40B4-BE49-F238E27FC236}">
                  <a16:creationId xmlns:a16="http://schemas.microsoft.com/office/drawing/2014/main" id="{937CAA92-A3D0-4C78-BAE2-E84D1A97D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AFFF9"/>
                </a:clrFrom>
                <a:clrTo>
                  <a:srgbClr val="FAFF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425" y="1834831"/>
              <a:ext cx="637414" cy="558426"/>
            </a:xfrm>
            <a:prstGeom prst="rect">
              <a:avLst/>
            </a:prstGeom>
          </p:spPr>
        </p:pic>
        <p:pic>
          <p:nvPicPr>
            <p:cNvPr id="188" name="Image 187">
              <a:extLst>
                <a:ext uri="{FF2B5EF4-FFF2-40B4-BE49-F238E27FC236}">
                  <a16:creationId xmlns:a16="http://schemas.microsoft.com/office/drawing/2014/main" id="{C0E734BA-A915-4632-9928-3678FB322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154" y="2374200"/>
              <a:ext cx="790187" cy="324885"/>
            </a:xfrm>
            <a:prstGeom prst="rect">
              <a:avLst/>
            </a:prstGeom>
          </p:spPr>
        </p:pic>
        <p:pic>
          <p:nvPicPr>
            <p:cNvPr id="189" name="Image 188">
              <a:extLst>
                <a:ext uri="{FF2B5EF4-FFF2-40B4-BE49-F238E27FC236}">
                  <a16:creationId xmlns:a16="http://schemas.microsoft.com/office/drawing/2014/main" id="{5BE4AF19-3837-47F0-A625-FD18C8D69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458" y="2710111"/>
              <a:ext cx="729368" cy="210451"/>
            </a:xfrm>
            <a:prstGeom prst="rect">
              <a:avLst/>
            </a:prstGeom>
          </p:spPr>
        </p:pic>
        <p:pic>
          <p:nvPicPr>
            <p:cNvPr id="190" name="Image 189">
              <a:extLst>
                <a:ext uri="{FF2B5EF4-FFF2-40B4-BE49-F238E27FC236}">
                  <a16:creationId xmlns:a16="http://schemas.microsoft.com/office/drawing/2014/main" id="{2FBCBB36-D4ED-4BDB-A521-5769D65C7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255" y="2953564"/>
              <a:ext cx="595641" cy="162050"/>
            </a:xfrm>
            <a:prstGeom prst="rect">
              <a:avLst/>
            </a:prstGeom>
          </p:spPr>
        </p:pic>
        <p:pic>
          <p:nvPicPr>
            <p:cNvPr id="191" name="Image 190">
              <a:extLst>
                <a:ext uri="{FF2B5EF4-FFF2-40B4-BE49-F238E27FC236}">
                  <a16:creationId xmlns:a16="http://schemas.microsoft.com/office/drawing/2014/main" id="{542BEB31-8C55-4658-AE03-815DB4317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101" y="1866042"/>
              <a:ext cx="813536" cy="271312"/>
            </a:xfrm>
            <a:prstGeom prst="rect">
              <a:avLst/>
            </a:prstGeom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036A3A7E-1414-44A8-A788-403AC2CE490C}"/>
                </a:ext>
              </a:extLst>
            </p:cNvPr>
            <p:cNvGrpSpPr/>
            <p:nvPr/>
          </p:nvGrpSpPr>
          <p:grpSpPr>
            <a:xfrm>
              <a:off x="3473743" y="5476"/>
              <a:ext cx="7503105" cy="6189776"/>
              <a:chOff x="3923142" y="391990"/>
              <a:chExt cx="7034942" cy="5803559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92D69B4D-1BE5-4E90-8891-2C0F400E5E98}"/>
                  </a:ext>
                </a:extLst>
              </p:cNvPr>
              <p:cNvGrpSpPr/>
              <p:nvPr/>
            </p:nvGrpSpPr>
            <p:grpSpPr>
              <a:xfrm>
                <a:off x="4361391" y="565614"/>
                <a:ext cx="5552669" cy="5629935"/>
                <a:chOff x="3429919" y="86281"/>
                <a:chExt cx="4943183" cy="5011967"/>
              </a:xfrm>
              <a:effectLst/>
            </p:grpSpPr>
            <p:grpSp>
              <p:nvGrpSpPr>
                <p:cNvPr id="5" name="Groupe 4">
                  <a:extLst>
                    <a:ext uri="{FF2B5EF4-FFF2-40B4-BE49-F238E27FC236}">
                      <a16:creationId xmlns:a16="http://schemas.microsoft.com/office/drawing/2014/main" id="{EB8FA672-64A4-48D1-8B9B-57F466229779}"/>
                    </a:ext>
                  </a:extLst>
                </p:cNvPr>
                <p:cNvGrpSpPr/>
                <p:nvPr/>
              </p:nvGrpSpPr>
              <p:grpSpPr>
                <a:xfrm>
                  <a:off x="3433283" y="86281"/>
                  <a:ext cx="4939819" cy="5006974"/>
                  <a:chOff x="3426306" y="79375"/>
                  <a:chExt cx="4939819" cy="5006974"/>
                </a:xfrm>
                <a:solidFill>
                  <a:schemeClr val="bg1">
                    <a:lumMod val="75000"/>
                  </a:schemeClr>
                </a:solidFill>
                <a:effectLst/>
              </p:grpSpPr>
              <p:sp>
                <p:nvSpPr>
                  <p:cNvPr id="11" name="Forme libre : forme 10">
                    <a:extLst>
                      <a:ext uri="{FF2B5EF4-FFF2-40B4-BE49-F238E27FC236}">
                        <a16:creationId xmlns:a16="http://schemas.microsoft.com/office/drawing/2014/main" id="{BC6E5B21-6F74-45C0-AB10-A98D235C271E}"/>
                      </a:ext>
                    </a:extLst>
                  </p:cNvPr>
                  <p:cNvSpPr/>
                  <p:nvPr/>
                </p:nvSpPr>
                <p:spPr>
                  <a:xfrm>
                    <a:off x="3426306" y="106489"/>
                    <a:ext cx="4105275" cy="3086100"/>
                  </a:xfrm>
                  <a:custGeom>
                    <a:avLst/>
                    <a:gdLst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44475 w 2714625"/>
                      <a:gd name="connsiteY139" fmla="*/ 1701800 h 2222500"/>
                      <a:gd name="connsiteX140" fmla="*/ 301625 w 2714625"/>
                      <a:gd name="connsiteY140" fmla="*/ 169862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44475 w 2714625"/>
                      <a:gd name="connsiteY139" fmla="*/ 1701800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65907 w 2714625"/>
                      <a:gd name="connsiteY139" fmla="*/ 1737519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71738 w 2714625"/>
                      <a:gd name="connsiteY14" fmla="*/ 486569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65907 w 2714625"/>
                      <a:gd name="connsiteY139" fmla="*/ 1737519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43163 w 2714625"/>
                      <a:gd name="connsiteY14" fmla="*/ 433388 h 2222500"/>
                      <a:gd name="connsiteX15" fmla="*/ 2471738 w 2714625"/>
                      <a:gd name="connsiteY15" fmla="*/ 486569 h 2222500"/>
                      <a:gd name="connsiteX16" fmla="*/ 2384425 w 2714625"/>
                      <a:gd name="connsiteY16" fmla="*/ 549275 h 2222500"/>
                      <a:gd name="connsiteX17" fmla="*/ 2295525 w 2714625"/>
                      <a:gd name="connsiteY17" fmla="*/ 615950 h 2222500"/>
                      <a:gd name="connsiteX18" fmla="*/ 2238375 w 2714625"/>
                      <a:gd name="connsiteY18" fmla="*/ 641350 h 2222500"/>
                      <a:gd name="connsiteX19" fmla="*/ 2225675 w 2714625"/>
                      <a:gd name="connsiteY19" fmla="*/ 635000 h 2222500"/>
                      <a:gd name="connsiteX20" fmla="*/ 2190750 w 2714625"/>
                      <a:gd name="connsiteY20" fmla="*/ 641350 h 2222500"/>
                      <a:gd name="connsiteX21" fmla="*/ 2155825 w 2714625"/>
                      <a:gd name="connsiteY21" fmla="*/ 660400 h 2222500"/>
                      <a:gd name="connsiteX22" fmla="*/ 2063750 w 2714625"/>
                      <a:gd name="connsiteY22" fmla="*/ 669925 h 2222500"/>
                      <a:gd name="connsiteX23" fmla="*/ 1997075 w 2714625"/>
                      <a:gd name="connsiteY23" fmla="*/ 727075 h 2222500"/>
                      <a:gd name="connsiteX24" fmla="*/ 1927225 w 2714625"/>
                      <a:gd name="connsiteY24" fmla="*/ 765175 h 2222500"/>
                      <a:gd name="connsiteX25" fmla="*/ 1882775 w 2714625"/>
                      <a:gd name="connsiteY25" fmla="*/ 847725 h 2222500"/>
                      <a:gd name="connsiteX26" fmla="*/ 1870075 w 2714625"/>
                      <a:gd name="connsiteY26" fmla="*/ 882650 h 2222500"/>
                      <a:gd name="connsiteX27" fmla="*/ 1939925 w 2714625"/>
                      <a:gd name="connsiteY27" fmla="*/ 908050 h 2222500"/>
                      <a:gd name="connsiteX28" fmla="*/ 1958975 w 2714625"/>
                      <a:gd name="connsiteY28" fmla="*/ 914400 h 2222500"/>
                      <a:gd name="connsiteX29" fmla="*/ 1962150 w 2714625"/>
                      <a:gd name="connsiteY29" fmla="*/ 933450 h 2222500"/>
                      <a:gd name="connsiteX30" fmla="*/ 1898650 w 2714625"/>
                      <a:gd name="connsiteY30" fmla="*/ 933450 h 2222500"/>
                      <a:gd name="connsiteX31" fmla="*/ 1854200 w 2714625"/>
                      <a:gd name="connsiteY31" fmla="*/ 971550 h 2222500"/>
                      <a:gd name="connsiteX32" fmla="*/ 1806575 w 2714625"/>
                      <a:gd name="connsiteY32" fmla="*/ 971550 h 2222500"/>
                      <a:gd name="connsiteX33" fmla="*/ 1755775 w 2714625"/>
                      <a:gd name="connsiteY33" fmla="*/ 965200 h 2222500"/>
                      <a:gd name="connsiteX34" fmla="*/ 1593850 w 2714625"/>
                      <a:gd name="connsiteY34" fmla="*/ 946150 h 2222500"/>
                      <a:gd name="connsiteX35" fmla="*/ 1508125 w 2714625"/>
                      <a:gd name="connsiteY35" fmla="*/ 930275 h 2222500"/>
                      <a:gd name="connsiteX36" fmla="*/ 1479550 w 2714625"/>
                      <a:gd name="connsiteY36" fmla="*/ 914400 h 2222500"/>
                      <a:gd name="connsiteX37" fmla="*/ 1406525 w 2714625"/>
                      <a:gd name="connsiteY37" fmla="*/ 927100 h 2222500"/>
                      <a:gd name="connsiteX38" fmla="*/ 1406525 w 2714625"/>
                      <a:gd name="connsiteY38" fmla="*/ 911225 h 2222500"/>
                      <a:gd name="connsiteX39" fmla="*/ 1393825 w 2714625"/>
                      <a:gd name="connsiteY39" fmla="*/ 885825 h 2222500"/>
                      <a:gd name="connsiteX40" fmla="*/ 1390650 w 2714625"/>
                      <a:gd name="connsiteY40" fmla="*/ 857250 h 2222500"/>
                      <a:gd name="connsiteX41" fmla="*/ 1374775 w 2714625"/>
                      <a:gd name="connsiteY41" fmla="*/ 841375 h 2222500"/>
                      <a:gd name="connsiteX42" fmla="*/ 1384300 w 2714625"/>
                      <a:gd name="connsiteY42" fmla="*/ 809625 h 2222500"/>
                      <a:gd name="connsiteX43" fmla="*/ 1406525 w 2714625"/>
                      <a:gd name="connsiteY43" fmla="*/ 793750 h 2222500"/>
                      <a:gd name="connsiteX44" fmla="*/ 1374775 w 2714625"/>
                      <a:gd name="connsiteY44" fmla="*/ 733425 h 2222500"/>
                      <a:gd name="connsiteX45" fmla="*/ 1336675 w 2714625"/>
                      <a:gd name="connsiteY45" fmla="*/ 733425 h 2222500"/>
                      <a:gd name="connsiteX46" fmla="*/ 1295400 w 2714625"/>
                      <a:gd name="connsiteY46" fmla="*/ 749300 h 2222500"/>
                      <a:gd name="connsiteX47" fmla="*/ 1228725 w 2714625"/>
                      <a:gd name="connsiteY47" fmla="*/ 749300 h 2222500"/>
                      <a:gd name="connsiteX48" fmla="*/ 1250950 w 2714625"/>
                      <a:gd name="connsiteY48" fmla="*/ 739775 h 2222500"/>
                      <a:gd name="connsiteX49" fmla="*/ 1212850 w 2714625"/>
                      <a:gd name="connsiteY49" fmla="*/ 736600 h 2222500"/>
                      <a:gd name="connsiteX50" fmla="*/ 1177925 w 2714625"/>
                      <a:gd name="connsiteY50" fmla="*/ 739775 h 2222500"/>
                      <a:gd name="connsiteX51" fmla="*/ 1130300 w 2714625"/>
                      <a:gd name="connsiteY51" fmla="*/ 720725 h 2222500"/>
                      <a:gd name="connsiteX52" fmla="*/ 1130300 w 2714625"/>
                      <a:gd name="connsiteY52" fmla="*/ 746125 h 2222500"/>
                      <a:gd name="connsiteX53" fmla="*/ 1165225 w 2714625"/>
                      <a:gd name="connsiteY53" fmla="*/ 777875 h 2222500"/>
                      <a:gd name="connsiteX54" fmla="*/ 1181100 w 2714625"/>
                      <a:gd name="connsiteY54" fmla="*/ 800100 h 2222500"/>
                      <a:gd name="connsiteX55" fmla="*/ 1168400 w 2714625"/>
                      <a:gd name="connsiteY55" fmla="*/ 825500 h 2222500"/>
                      <a:gd name="connsiteX56" fmla="*/ 1155700 w 2714625"/>
                      <a:gd name="connsiteY56" fmla="*/ 838200 h 2222500"/>
                      <a:gd name="connsiteX57" fmla="*/ 1165225 w 2714625"/>
                      <a:gd name="connsiteY57" fmla="*/ 860425 h 2222500"/>
                      <a:gd name="connsiteX58" fmla="*/ 1171575 w 2714625"/>
                      <a:gd name="connsiteY58" fmla="*/ 904875 h 2222500"/>
                      <a:gd name="connsiteX59" fmla="*/ 1219200 w 2714625"/>
                      <a:gd name="connsiteY59" fmla="*/ 968375 h 2222500"/>
                      <a:gd name="connsiteX60" fmla="*/ 1238250 w 2714625"/>
                      <a:gd name="connsiteY60" fmla="*/ 1012825 h 2222500"/>
                      <a:gd name="connsiteX61" fmla="*/ 1247775 w 2714625"/>
                      <a:gd name="connsiteY61" fmla="*/ 1050925 h 2222500"/>
                      <a:gd name="connsiteX62" fmla="*/ 1228725 w 2714625"/>
                      <a:gd name="connsiteY62" fmla="*/ 1079500 h 2222500"/>
                      <a:gd name="connsiteX63" fmla="*/ 1247775 w 2714625"/>
                      <a:gd name="connsiteY63" fmla="*/ 1123950 h 2222500"/>
                      <a:gd name="connsiteX64" fmla="*/ 1250950 w 2714625"/>
                      <a:gd name="connsiteY64" fmla="*/ 1168400 h 2222500"/>
                      <a:gd name="connsiteX65" fmla="*/ 1257300 w 2714625"/>
                      <a:gd name="connsiteY65" fmla="*/ 1231900 h 2222500"/>
                      <a:gd name="connsiteX66" fmla="*/ 1247775 w 2714625"/>
                      <a:gd name="connsiteY66" fmla="*/ 1266825 h 2222500"/>
                      <a:gd name="connsiteX67" fmla="*/ 1282700 w 2714625"/>
                      <a:gd name="connsiteY67" fmla="*/ 1330325 h 2222500"/>
                      <a:gd name="connsiteX68" fmla="*/ 1276350 w 2714625"/>
                      <a:gd name="connsiteY68" fmla="*/ 1349375 h 2222500"/>
                      <a:gd name="connsiteX69" fmla="*/ 1222375 w 2714625"/>
                      <a:gd name="connsiteY69" fmla="*/ 1349375 h 2222500"/>
                      <a:gd name="connsiteX70" fmla="*/ 1200150 w 2714625"/>
                      <a:gd name="connsiteY70" fmla="*/ 1358900 h 2222500"/>
                      <a:gd name="connsiteX71" fmla="*/ 1136650 w 2714625"/>
                      <a:gd name="connsiteY71" fmla="*/ 1358900 h 2222500"/>
                      <a:gd name="connsiteX72" fmla="*/ 1123950 w 2714625"/>
                      <a:gd name="connsiteY72" fmla="*/ 1346200 h 2222500"/>
                      <a:gd name="connsiteX73" fmla="*/ 1152525 w 2714625"/>
                      <a:gd name="connsiteY73" fmla="*/ 1320800 h 2222500"/>
                      <a:gd name="connsiteX74" fmla="*/ 1152525 w 2714625"/>
                      <a:gd name="connsiteY74" fmla="*/ 1295400 h 2222500"/>
                      <a:gd name="connsiteX75" fmla="*/ 1114425 w 2714625"/>
                      <a:gd name="connsiteY75" fmla="*/ 1298575 h 2222500"/>
                      <a:gd name="connsiteX76" fmla="*/ 1054100 w 2714625"/>
                      <a:gd name="connsiteY76" fmla="*/ 1301750 h 2222500"/>
                      <a:gd name="connsiteX77" fmla="*/ 1000125 w 2714625"/>
                      <a:gd name="connsiteY77" fmla="*/ 1352550 h 2222500"/>
                      <a:gd name="connsiteX78" fmla="*/ 977900 w 2714625"/>
                      <a:gd name="connsiteY78" fmla="*/ 1330325 h 2222500"/>
                      <a:gd name="connsiteX79" fmla="*/ 965200 w 2714625"/>
                      <a:gd name="connsiteY79" fmla="*/ 1314450 h 2222500"/>
                      <a:gd name="connsiteX80" fmla="*/ 927100 w 2714625"/>
                      <a:gd name="connsiteY80" fmla="*/ 1327150 h 2222500"/>
                      <a:gd name="connsiteX81" fmla="*/ 908050 w 2714625"/>
                      <a:gd name="connsiteY81" fmla="*/ 1320800 h 2222500"/>
                      <a:gd name="connsiteX82" fmla="*/ 908050 w 2714625"/>
                      <a:gd name="connsiteY82" fmla="*/ 1301750 h 2222500"/>
                      <a:gd name="connsiteX83" fmla="*/ 879475 w 2714625"/>
                      <a:gd name="connsiteY83" fmla="*/ 1327150 h 2222500"/>
                      <a:gd name="connsiteX84" fmla="*/ 847725 w 2714625"/>
                      <a:gd name="connsiteY84" fmla="*/ 1368425 h 2222500"/>
                      <a:gd name="connsiteX85" fmla="*/ 831850 w 2714625"/>
                      <a:gd name="connsiteY85" fmla="*/ 1387475 h 2222500"/>
                      <a:gd name="connsiteX86" fmla="*/ 806450 w 2714625"/>
                      <a:gd name="connsiteY86" fmla="*/ 1387475 h 2222500"/>
                      <a:gd name="connsiteX87" fmla="*/ 771525 w 2714625"/>
                      <a:gd name="connsiteY87" fmla="*/ 1352550 h 2222500"/>
                      <a:gd name="connsiteX88" fmla="*/ 749300 w 2714625"/>
                      <a:gd name="connsiteY88" fmla="*/ 1289050 h 2222500"/>
                      <a:gd name="connsiteX89" fmla="*/ 720725 w 2714625"/>
                      <a:gd name="connsiteY89" fmla="*/ 1235075 h 2222500"/>
                      <a:gd name="connsiteX90" fmla="*/ 698500 w 2714625"/>
                      <a:gd name="connsiteY90" fmla="*/ 1235075 h 2222500"/>
                      <a:gd name="connsiteX91" fmla="*/ 695325 w 2714625"/>
                      <a:gd name="connsiteY91" fmla="*/ 1206500 h 2222500"/>
                      <a:gd name="connsiteX92" fmla="*/ 688975 w 2714625"/>
                      <a:gd name="connsiteY92" fmla="*/ 1190625 h 2222500"/>
                      <a:gd name="connsiteX93" fmla="*/ 685800 w 2714625"/>
                      <a:gd name="connsiteY93" fmla="*/ 1171575 h 2222500"/>
                      <a:gd name="connsiteX94" fmla="*/ 628650 w 2714625"/>
                      <a:gd name="connsiteY94" fmla="*/ 1190625 h 2222500"/>
                      <a:gd name="connsiteX95" fmla="*/ 612775 w 2714625"/>
                      <a:gd name="connsiteY95" fmla="*/ 1177925 h 2222500"/>
                      <a:gd name="connsiteX96" fmla="*/ 561975 w 2714625"/>
                      <a:gd name="connsiteY96" fmla="*/ 1193800 h 2222500"/>
                      <a:gd name="connsiteX97" fmla="*/ 520700 w 2714625"/>
                      <a:gd name="connsiteY97" fmla="*/ 1193800 h 2222500"/>
                      <a:gd name="connsiteX98" fmla="*/ 479425 w 2714625"/>
                      <a:gd name="connsiteY98" fmla="*/ 1212850 h 2222500"/>
                      <a:gd name="connsiteX99" fmla="*/ 501650 w 2714625"/>
                      <a:gd name="connsiteY99" fmla="*/ 1235075 h 2222500"/>
                      <a:gd name="connsiteX100" fmla="*/ 476250 w 2714625"/>
                      <a:gd name="connsiteY100" fmla="*/ 1273175 h 2222500"/>
                      <a:gd name="connsiteX101" fmla="*/ 434975 w 2714625"/>
                      <a:gd name="connsiteY101" fmla="*/ 1254125 h 2222500"/>
                      <a:gd name="connsiteX102" fmla="*/ 422275 w 2714625"/>
                      <a:gd name="connsiteY102" fmla="*/ 1257300 h 2222500"/>
                      <a:gd name="connsiteX103" fmla="*/ 422275 w 2714625"/>
                      <a:gd name="connsiteY103" fmla="*/ 1257300 h 2222500"/>
                      <a:gd name="connsiteX104" fmla="*/ 371475 w 2714625"/>
                      <a:gd name="connsiteY104" fmla="*/ 1263650 h 2222500"/>
                      <a:gd name="connsiteX105" fmla="*/ 330200 w 2714625"/>
                      <a:gd name="connsiteY105" fmla="*/ 1266825 h 2222500"/>
                      <a:gd name="connsiteX106" fmla="*/ 323850 w 2714625"/>
                      <a:gd name="connsiteY106" fmla="*/ 1241425 h 2222500"/>
                      <a:gd name="connsiteX107" fmla="*/ 288925 w 2714625"/>
                      <a:gd name="connsiteY107" fmla="*/ 1244600 h 2222500"/>
                      <a:gd name="connsiteX108" fmla="*/ 250825 w 2714625"/>
                      <a:gd name="connsiteY108" fmla="*/ 1254125 h 2222500"/>
                      <a:gd name="connsiteX109" fmla="*/ 212725 w 2714625"/>
                      <a:gd name="connsiteY109" fmla="*/ 1263650 h 2222500"/>
                      <a:gd name="connsiteX110" fmla="*/ 190500 w 2714625"/>
                      <a:gd name="connsiteY110" fmla="*/ 1250950 h 2222500"/>
                      <a:gd name="connsiteX111" fmla="*/ 152400 w 2714625"/>
                      <a:gd name="connsiteY111" fmla="*/ 1263650 h 2222500"/>
                      <a:gd name="connsiteX112" fmla="*/ 107950 w 2714625"/>
                      <a:gd name="connsiteY112" fmla="*/ 1273175 h 2222500"/>
                      <a:gd name="connsiteX113" fmla="*/ 73025 w 2714625"/>
                      <a:gd name="connsiteY113" fmla="*/ 1308100 h 2222500"/>
                      <a:gd name="connsiteX114" fmla="*/ 34925 w 2714625"/>
                      <a:gd name="connsiteY114" fmla="*/ 1311275 h 2222500"/>
                      <a:gd name="connsiteX115" fmla="*/ 0 w 2714625"/>
                      <a:gd name="connsiteY115" fmla="*/ 1387475 h 2222500"/>
                      <a:gd name="connsiteX116" fmla="*/ 6350 w 2714625"/>
                      <a:gd name="connsiteY116" fmla="*/ 1444625 h 2222500"/>
                      <a:gd name="connsiteX117" fmla="*/ 31750 w 2714625"/>
                      <a:gd name="connsiteY117" fmla="*/ 1416050 h 2222500"/>
                      <a:gd name="connsiteX118" fmla="*/ 123825 w 2714625"/>
                      <a:gd name="connsiteY118" fmla="*/ 1422400 h 2222500"/>
                      <a:gd name="connsiteX119" fmla="*/ 190500 w 2714625"/>
                      <a:gd name="connsiteY119" fmla="*/ 1463675 h 2222500"/>
                      <a:gd name="connsiteX120" fmla="*/ 127000 w 2714625"/>
                      <a:gd name="connsiteY120" fmla="*/ 1466850 h 2222500"/>
                      <a:gd name="connsiteX121" fmla="*/ 95250 w 2714625"/>
                      <a:gd name="connsiteY121" fmla="*/ 1450975 h 2222500"/>
                      <a:gd name="connsiteX122" fmla="*/ 60325 w 2714625"/>
                      <a:gd name="connsiteY122" fmla="*/ 1479550 h 2222500"/>
                      <a:gd name="connsiteX123" fmla="*/ 101600 w 2714625"/>
                      <a:gd name="connsiteY123" fmla="*/ 1511300 h 2222500"/>
                      <a:gd name="connsiteX124" fmla="*/ 111125 w 2714625"/>
                      <a:gd name="connsiteY124" fmla="*/ 1539875 h 2222500"/>
                      <a:gd name="connsiteX125" fmla="*/ 130175 w 2714625"/>
                      <a:gd name="connsiteY125" fmla="*/ 1511300 h 2222500"/>
                      <a:gd name="connsiteX126" fmla="*/ 161925 w 2714625"/>
                      <a:gd name="connsiteY126" fmla="*/ 1520825 h 2222500"/>
                      <a:gd name="connsiteX127" fmla="*/ 190500 w 2714625"/>
                      <a:gd name="connsiteY127" fmla="*/ 1524000 h 2222500"/>
                      <a:gd name="connsiteX128" fmla="*/ 196850 w 2714625"/>
                      <a:gd name="connsiteY128" fmla="*/ 1558925 h 2222500"/>
                      <a:gd name="connsiteX129" fmla="*/ 177800 w 2714625"/>
                      <a:gd name="connsiteY129" fmla="*/ 1581150 h 2222500"/>
                      <a:gd name="connsiteX130" fmla="*/ 155575 w 2714625"/>
                      <a:gd name="connsiteY130" fmla="*/ 1581150 h 2222500"/>
                      <a:gd name="connsiteX131" fmla="*/ 76200 w 2714625"/>
                      <a:gd name="connsiteY131" fmla="*/ 1590675 h 2222500"/>
                      <a:gd name="connsiteX132" fmla="*/ 0 w 2714625"/>
                      <a:gd name="connsiteY132" fmla="*/ 1597025 h 2222500"/>
                      <a:gd name="connsiteX133" fmla="*/ 101600 w 2714625"/>
                      <a:gd name="connsiteY133" fmla="*/ 1625600 h 2222500"/>
                      <a:gd name="connsiteX134" fmla="*/ 155575 w 2714625"/>
                      <a:gd name="connsiteY134" fmla="*/ 1644650 h 2222500"/>
                      <a:gd name="connsiteX135" fmla="*/ 155575 w 2714625"/>
                      <a:gd name="connsiteY135" fmla="*/ 1692275 h 2222500"/>
                      <a:gd name="connsiteX136" fmla="*/ 142875 w 2714625"/>
                      <a:gd name="connsiteY136" fmla="*/ 1736725 h 2222500"/>
                      <a:gd name="connsiteX137" fmla="*/ 165100 w 2714625"/>
                      <a:gd name="connsiteY137" fmla="*/ 1765300 h 2222500"/>
                      <a:gd name="connsiteX138" fmla="*/ 212725 w 2714625"/>
                      <a:gd name="connsiteY138" fmla="*/ 1765300 h 2222500"/>
                      <a:gd name="connsiteX139" fmla="*/ 219075 w 2714625"/>
                      <a:gd name="connsiteY139" fmla="*/ 1733550 h 2222500"/>
                      <a:gd name="connsiteX140" fmla="*/ 265907 w 2714625"/>
                      <a:gd name="connsiteY140" fmla="*/ 1737519 h 2222500"/>
                      <a:gd name="connsiteX141" fmla="*/ 318294 w 2714625"/>
                      <a:gd name="connsiteY141" fmla="*/ 1717675 h 2222500"/>
                      <a:gd name="connsiteX142" fmla="*/ 358775 w 2714625"/>
                      <a:gd name="connsiteY142" fmla="*/ 1762125 h 2222500"/>
                      <a:gd name="connsiteX143" fmla="*/ 358775 w 2714625"/>
                      <a:gd name="connsiteY143" fmla="*/ 1762125 h 2222500"/>
                      <a:gd name="connsiteX144" fmla="*/ 387350 w 2714625"/>
                      <a:gd name="connsiteY144" fmla="*/ 1781175 h 2222500"/>
                      <a:gd name="connsiteX145" fmla="*/ 415925 w 2714625"/>
                      <a:gd name="connsiteY145" fmla="*/ 1784350 h 2222500"/>
                      <a:gd name="connsiteX146" fmla="*/ 466725 w 2714625"/>
                      <a:gd name="connsiteY146" fmla="*/ 1819275 h 2222500"/>
                      <a:gd name="connsiteX147" fmla="*/ 514350 w 2714625"/>
                      <a:gd name="connsiteY147" fmla="*/ 1851025 h 2222500"/>
                      <a:gd name="connsiteX148" fmla="*/ 555625 w 2714625"/>
                      <a:gd name="connsiteY148" fmla="*/ 1847850 h 2222500"/>
                      <a:gd name="connsiteX149" fmla="*/ 612775 w 2714625"/>
                      <a:gd name="connsiteY149" fmla="*/ 1911350 h 2222500"/>
                      <a:gd name="connsiteX150" fmla="*/ 679450 w 2714625"/>
                      <a:gd name="connsiteY150" fmla="*/ 1939925 h 2222500"/>
                      <a:gd name="connsiteX151" fmla="*/ 679450 w 2714625"/>
                      <a:gd name="connsiteY151" fmla="*/ 1914525 h 2222500"/>
                      <a:gd name="connsiteX152" fmla="*/ 742950 w 2714625"/>
                      <a:gd name="connsiteY152" fmla="*/ 1917700 h 2222500"/>
                      <a:gd name="connsiteX153" fmla="*/ 777875 w 2714625"/>
                      <a:gd name="connsiteY153" fmla="*/ 1917700 h 2222500"/>
                      <a:gd name="connsiteX154" fmla="*/ 739775 w 2714625"/>
                      <a:gd name="connsiteY154" fmla="*/ 1943100 h 2222500"/>
                      <a:gd name="connsiteX155" fmla="*/ 682625 w 2714625"/>
                      <a:gd name="connsiteY155" fmla="*/ 1936750 h 2222500"/>
                      <a:gd name="connsiteX156" fmla="*/ 685800 w 2714625"/>
                      <a:gd name="connsiteY156" fmla="*/ 1971675 h 2222500"/>
                      <a:gd name="connsiteX157" fmla="*/ 736600 w 2714625"/>
                      <a:gd name="connsiteY157" fmla="*/ 1971675 h 2222500"/>
                      <a:gd name="connsiteX158" fmla="*/ 768350 w 2714625"/>
                      <a:gd name="connsiteY158" fmla="*/ 1993900 h 2222500"/>
                      <a:gd name="connsiteX159" fmla="*/ 793750 w 2714625"/>
                      <a:gd name="connsiteY159" fmla="*/ 1968500 h 2222500"/>
                      <a:gd name="connsiteX160" fmla="*/ 844550 w 2714625"/>
                      <a:gd name="connsiteY160" fmla="*/ 1971675 h 2222500"/>
                      <a:gd name="connsiteX161" fmla="*/ 860425 w 2714625"/>
                      <a:gd name="connsiteY161" fmla="*/ 2000250 h 2222500"/>
                      <a:gd name="connsiteX162" fmla="*/ 825500 w 2714625"/>
                      <a:gd name="connsiteY162" fmla="*/ 2041525 h 2222500"/>
                      <a:gd name="connsiteX163" fmla="*/ 841375 w 2714625"/>
                      <a:gd name="connsiteY163" fmla="*/ 2070100 h 2222500"/>
                      <a:gd name="connsiteX164" fmla="*/ 819150 w 2714625"/>
                      <a:gd name="connsiteY164" fmla="*/ 2079625 h 2222500"/>
                      <a:gd name="connsiteX165" fmla="*/ 831850 w 2714625"/>
                      <a:gd name="connsiteY165" fmla="*/ 2111375 h 2222500"/>
                      <a:gd name="connsiteX166" fmla="*/ 866775 w 2714625"/>
                      <a:gd name="connsiteY166" fmla="*/ 2127250 h 2222500"/>
                      <a:gd name="connsiteX167" fmla="*/ 898525 w 2714625"/>
                      <a:gd name="connsiteY167" fmla="*/ 2095500 h 2222500"/>
                      <a:gd name="connsiteX168" fmla="*/ 920750 w 2714625"/>
                      <a:gd name="connsiteY168" fmla="*/ 2124075 h 2222500"/>
                      <a:gd name="connsiteX169" fmla="*/ 974725 w 2714625"/>
                      <a:gd name="connsiteY169" fmla="*/ 2101850 h 2222500"/>
                      <a:gd name="connsiteX170" fmla="*/ 1041400 w 2714625"/>
                      <a:gd name="connsiteY170" fmla="*/ 2101850 h 2222500"/>
                      <a:gd name="connsiteX171" fmla="*/ 1089025 w 2714625"/>
                      <a:gd name="connsiteY171" fmla="*/ 2124075 h 2222500"/>
                      <a:gd name="connsiteX172" fmla="*/ 1152525 w 2714625"/>
                      <a:gd name="connsiteY172" fmla="*/ 2162175 h 2222500"/>
                      <a:gd name="connsiteX173" fmla="*/ 1066800 w 2714625"/>
                      <a:gd name="connsiteY173" fmla="*/ 2127250 h 2222500"/>
                      <a:gd name="connsiteX174" fmla="*/ 1012825 w 2714625"/>
                      <a:gd name="connsiteY174" fmla="*/ 2124075 h 2222500"/>
                      <a:gd name="connsiteX175" fmla="*/ 965200 w 2714625"/>
                      <a:gd name="connsiteY175" fmla="*/ 2124075 h 2222500"/>
                      <a:gd name="connsiteX176" fmla="*/ 965200 w 2714625"/>
                      <a:gd name="connsiteY176" fmla="*/ 2155825 h 2222500"/>
                      <a:gd name="connsiteX177" fmla="*/ 936625 w 2714625"/>
                      <a:gd name="connsiteY177" fmla="*/ 2174875 h 2222500"/>
                      <a:gd name="connsiteX178" fmla="*/ 1006475 w 2714625"/>
                      <a:gd name="connsiteY178" fmla="*/ 2209800 h 2222500"/>
                      <a:gd name="connsiteX179" fmla="*/ 1009650 w 2714625"/>
                      <a:gd name="connsiteY179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384425 w 2714625"/>
                      <a:gd name="connsiteY16" fmla="*/ 549275 h 2222500"/>
                      <a:gd name="connsiteX17" fmla="*/ 2295525 w 2714625"/>
                      <a:gd name="connsiteY17" fmla="*/ 615950 h 2222500"/>
                      <a:gd name="connsiteX18" fmla="*/ 2238375 w 2714625"/>
                      <a:gd name="connsiteY18" fmla="*/ 641350 h 2222500"/>
                      <a:gd name="connsiteX19" fmla="*/ 2225675 w 2714625"/>
                      <a:gd name="connsiteY19" fmla="*/ 635000 h 2222500"/>
                      <a:gd name="connsiteX20" fmla="*/ 2190750 w 2714625"/>
                      <a:gd name="connsiteY20" fmla="*/ 641350 h 2222500"/>
                      <a:gd name="connsiteX21" fmla="*/ 2155825 w 2714625"/>
                      <a:gd name="connsiteY21" fmla="*/ 660400 h 2222500"/>
                      <a:gd name="connsiteX22" fmla="*/ 2063750 w 2714625"/>
                      <a:gd name="connsiteY22" fmla="*/ 669925 h 2222500"/>
                      <a:gd name="connsiteX23" fmla="*/ 1997075 w 2714625"/>
                      <a:gd name="connsiteY23" fmla="*/ 727075 h 2222500"/>
                      <a:gd name="connsiteX24" fmla="*/ 1927225 w 2714625"/>
                      <a:gd name="connsiteY24" fmla="*/ 765175 h 2222500"/>
                      <a:gd name="connsiteX25" fmla="*/ 1882775 w 2714625"/>
                      <a:gd name="connsiteY25" fmla="*/ 847725 h 2222500"/>
                      <a:gd name="connsiteX26" fmla="*/ 1870075 w 2714625"/>
                      <a:gd name="connsiteY26" fmla="*/ 882650 h 2222500"/>
                      <a:gd name="connsiteX27" fmla="*/ 1939925 w 2714625"/>
                      <a:gd name="connsiteY27" fmla="*/ 908050 h 2222500"/>
                      <a:gd name="connsiteX28" fmla="*/ 1958975 w 2714625"/>
                      <a:gd name="connsiteY28" fmla="*/ 914400 h 2222500"/>
                      <a:gd name="connsiteX29" fmla="*/ 1962150 w 2714625"/>
                      <a:gd name="connsiteY29" fmla="*/ 933450 h 2222500"/>
                      <a:gd name="connsiteX30" fmla="*/ 1898650 w 2714625"/>
                      <a:gd name="connsiteY30" fmla="*/ 933450 h 2222500"/>
                      <a:gd name="connsiteX31" fmla="*/ 1854200 w 2714625"/>
                      <a:gd name="connsiteY31" fmla="*/ 971550 h 2222500"/>
                      <a:gd name="connsiteX32" fmla="*/ 1806575 w 2714625"/>
                      <a:gd name="connsiteY32" fmla="*/ 971550 h 2222500"/>
                      <a:gd name="connsiteX33" fmla="*/ 1755775 w 2714625"/>
                      <a:gd name="connsiteY33" fmla="*/ 965200 h 2222500"/>
                      <a:gd name="connsiteX34" fmla="*/ 1593850 w 2714625"/>
                      <a:gd name="connsiteY34" fmla="*/ 946150 h 2222500"/>
                      <a:gd name="connsiteX35" fmla="*/ 1508125 w 2714625"/>
                      <a:gd name="connsiteY35" fmla="*/ 930275 h 2222500"/>
                      <a:gd name="connsiteX36" fmla="*/ 1479550 w 2714625"/>
                      <a:gd name="connsiteY36" fmla="*/ 914400 h 2222500"/>
                      <a:gd name="connsiteX37" fmla="*/ 1406525 w 2714625"/>
                      <a:gd name="connsiteY37" fmla="*/ 927100 h 2222500"/>
                      <a:gd name="connsiteX38" fmla="*/ 1406525 w 2714625"/>
                      <a:gd name="connsiteY38" fmla="*/ 911225 h 2222500"/>
                      <a:gd name="connsiteX39" fmla="*/ 1393825 w 2714625"/>
                      <a:gd name="connsiteY39" fmla="*/ 885825 h 2222500"/>
                      <a:gd name="connsiteX40" fmla="*/ 1390650 w 2714625"/>
                      <a:gd name="connsiteY40" fmla="*/ 857250 h 2222500"/>
                      <a:gd name="connsiteX41" fmla="*/ 1374775 w 2714625"/>
                      <a:gd name="connsiteY41" fmla="*/ 841375 h 2222500"/>
                      <a:gd name="connsiteX42" fmla="*/ 1384300 w 2714625"/>
                      <a:gd name="connsiteY42" fmla="*/ 809625 h 2222500"/>
                      <a:gd name="connsiteX43" fmla="*/ 1406525 w 2714625"/>
                      <a:gd name="connsiteY43" fmla="*/ 793750 h 2222500"/>
                      <a:gd name="connsiteX44" fmla="*/ 1374775 w 2714625"/>
                      <a:gd name="connsiteY44" fmla="*/ 733425 h 2222500"/>
                      <a:gd name="connsiteX45" fmla="*/ 1336675 w 2714625"/>
                      <a:gd name="connsiteY45" fmla="*/ 733425 h 2222500"/>
                      <a:gd name="connsiteX46" fmla="*/ 1295400 w 2714625"/>
                      <a:gd name="connsiteY46" fmla="*/ 749300 h 2222500"/>
                      <a:gd name="connsiteX47" fmla="*/ 1228725 w 2714625"/>
                      <a:gd name="connsiteY47" fmla="*/ 749300 h 2222500"/>
                      <a:gd name="connsiteX48" fmla="*/ 1250950 w 2714625"/>
                      <a:gd name="connsiteY48" fmla="*/ 739775 h 2222500"/>
                      <a:gd name="connsiteX49" fmla="*/ 1212850 w 2714625"/>
                      <a:gd name="connsiteY49" fmla="*/ 736600 h 2222500"/>
                      <a:gd name="connsiteX50" fmla="*/ 1177925 w 2714625"/>
                      <a:gd name="connsiteY50" fmla="*/ 739775 h 2222500"/>
                      <a:gd name="connsiteX51" fmla="*/ 1130300 w 2714625"/>
                      <a:gd name="connsiteY51" fmla="*/ 720725 h 2222500"/>
                      <a:gd name="connsiteX52" fmla="*/ 1130300 w 2714625"/>
                      <a:gd name="connsiteY52" fmla="*/ 746125 h 2222500"/>
                      <a:gd name="connsiteX53" fmla="*/ 1165225 w 2714625"/>
                      <a:gd name="connsiteY53" fmla="*/ 777875 h 2222500"/>
                      <a:gd name="connsiteX54" fmla="*/ 1181100 w 2714625"/>
                      <a:gd name="connsiteY54" fmla="*/ 800100 h 2222500"/>
                      <a:gd name="connsiteX55" fmla="*/ 1168400 w 2714625"/>
                      <a:gd name="connsiteY55" fmla="*/ 825500 h 2222500"/>
                      <a:gd name="connsiteX56" fmla="*/ 1155700 w 2714625"/>
                      <a:gd name="connsiteY56" fmla="*/ 838200 h 2222500"/>
                      <a:gd name="connsiteX57" fmla="*/ 1165225 w 2714625"/>
                      <a:gd name="connsiteY57" fmla="*/ 860425 h 2222500"/>
                      <a:gd name="connsiteX58" fmla="*/ 1171575 w 2714625"/>
                      <a:gd name="connsiteY58" fmla="*/ 904875 h 2222500"/>
                      <a:gd name="connsiteX59" fmla="*/ 1219200 w 2714625"/>
                      <a:gd name="connsiteY59" fmla="*/ 968375 h 2222500"/>
                      <a:gd name="connsiteX60" fmla="*/ 1238250 w 2714625"/>
                      <a:gd name="connsiteY60" fmla="*/ 1012825 h 2222500"/>
                      <a:gd name="connsiteX61" fmla="*/ 1247775 w 2714625"/>
                      <a:gd name="connsiteY61" fmla="*/ 1050925 h 2222500"/>
                      <a:gd name="connsiteX62" fmla="*/ 1228725 w 2714625"/>
                      <a:gd name="connsiteY62" fmla="*/ 1079500 h 2222500"/>
                      <a:gd name="connsiteX63" fmla="*/ 1247775 w 2714625"/>
                      <a:gd name="connsiteY63" fmla="*/ 1123950 h 2222500"/>
                      <a:gd name="connsiteX64" fmla="*/ 1250950 w 2714625"/>
                      <a:gd name="connsiteY64" fmla="*/ 1168400 h 2222500"/>
                      <a:gd name="connsiteX65" fmla="*/ 1257300 w 2714625"/>
                      <a:gd name="connsiteY65" fmla="*/ 1231900 h 2222500"/>
                      <a:gd name="connsiteX66" fmla="*/ 1247775 w 2714625"/>
                      <a:gd name="connsiteY66" fmla="*/ 1266825 h 2222500"/>
                      <a:gd name="connsiteX67" fmla="*/ 1282700 w 2714625"/>
                      <a:gd name="connsiteY67" fmla="*/ 1330325 h 2222500"/>
                      <a:gd name="connsiteX68" fmla="*/ 1276350 w 2714625"/>
                      <a:gd name="connsiteY68" fmla="*/ 1349375 h 2222500"/>
                      <a:gd name="connsiteX69" fmla="*/ 1222375 w 2714625"/>
                      <a:gd name="connsiteY69" fmla="*/ 1349375 h 2222500"/>
                      <a:gd name="connsiteX70" fmla="*/ 1200150 w 2714625"/>
                      <a:gd name="connsiteY70" fmla="*/ 1358900 h 2222500"/>
                      <a:gd name="connsiteX71" fmla="*/ 1136650 w 2714625"/>
                      <a:gd name="connsiteY71" fmla="*/ 1358900 h 2222500"/>
                      <a:gd name="connsiteX72" fmla="*/ 1123950 w 2714625"/>
                      <a:gd name="connsiteY72" fmla="*/ 1346200 h 2222500"/>
                      <a:gd name="connsiteX73" fmla="*/ 1152525 w 2714625"/>
                      <a:gd name="connsiteY73" fmla="*/ 1320800 h 2222500"/>
                      <a:gd name="connsiteX74" fmla="*/ 1152525 w 2714625"/>
                      <a:gd name="connsiteY74" fmla="*/ 1295400 h 2222500"/>
                      <a:gd name="connsiteX75" fmla="*/ 1114425 w 2714625"/>
                      <a:gd name="connsiteY75" fmla="*/ 1298575 h 2222500"/>
                      <a:gd name="connsiteX76" fmla="*/ 1054100 w 2714625"/>
                      <a:gd name="connsiteY76" fmla="*/ 1301750 h 2222500"/>
                      <a:gd name="connsiteX77" fmla="*/ 1000125 w 2714625"/>
                      <a:gd name="connsiteY77" fmla="*/ 1352550 h 2222500"/>
                      <a:gd name="connsiteX78" fmla="*/ 977900 w 2714625"/>
                      <a:gd name="connsiteY78" fmla="*/ 1330325 h 2222500"/>
                      <a:gd name="connsiteX79" fmla="*/ 965200 w 2714625"/>
                      <a:gd name="connsiteY79" fmla="*/ 1314450 h 2222500"/>
                      <a:gd name="connsiteX80" fmla="*/ 927100 w 2714625"/>
                      <a:gd name="connsiteY80" fmla="*/ 1327150 h 2222500"/>
                      <a:gd name="connsiteX81" fmla="*/ 908050 w 2714625"/>
                      <a:gd name="connsiteY81" fmla="*/ 1320800 h 2222500"/>
                      <a:gd name="connsiteX82" fmla="*/ 908050 w 2714625"/>
                      <a:gd name="connsiteY82" fmla="*/ 1301750 h 2222500"/>
                      <a:gd name="connsiteX83" fmla="*/ 879475 w 2714625"/>
                      <a:gd name="connsiteY83" fmla="*/ 1327150 h 2222500"/>
                      <a:gd name="connsiteX84" fmla="*/ 847725 w 2714625"/>
                      <a:gd name="connsiteY84" fmla="*/ 1368425 h 2222500"/>
                      <a:gd name="connsiteX85" fmla="*/ 831850 w 2714625"/>
                      <a:gd name="connsiteY85" fmla="*/ 1387475 h 2222500"/>
                      <a:gd name="connsiteX86" fmla="*/ 806450 w 2714625"/>
                      <a:gd name="connsiteY86" fmla="*/ 1387475 h 2222500"/>
                      <a:gd name="connsiteX87" fmla="*/ 771525 w 2714625"/>
                      <a:gd name="connsiteY87" fmla="*/ 1352550 h 2222500"/>
                      <a:gd name="connsiteX88" fmla="*/ 749300 w 2714625"/>
                      <a:gd name="connsiteY88" fmla="*/ 1289050 h 2222500"/>
                      <a:gd name="connsiteX89" fmla="*/ 720725 w 2714625"/>
                      <a:gd name="connsiteY89" fmla="*/ 1235075 h 2222500"/>
                      <a:gd name="connsiteX90" fmla="*/ 698500 w 2714625"/>
                      <a:gd name="connsiteY90" fmla="*/ 1235075 h 2222500"/>
                      <a:gd name="connsiteX91" fmla="*/ 695325 w 2714625"/>
                      <a:gd name="connsiteY91" fmla="*/ 1206500 h 2222500"/>
                      <a:gd name="connsiteX92" fmla="*/ 688975 w 2714625"/>
                      <a:gd name="connsiteY92" fmla="*/ 1190625 h 2222500"/>
                      <a:gd name="connsiteX93" fmla="*/ 685800 w 2714625"/>
                      <a:gd name="connsiteY93" fmla="*/ 1171575 h 2222500"/>
                      <a:gd name="connsiteX94" fmla="*/ 628650 w 2714625"/>
                      <a:gd name="connsiteY94" fmla="*/ 1190625 h 2222500"/>
                      <a:gd name="connsiteX95" fmla="*/ 612775 w 2714625"/>
                      <a:gd name="connsiteY95" fmla="*/ 1177925 h 2222500"/>
                      <a:gd name="connsiteX96" fmla="*/ 561975 w 2714625"/>
                      <a:gd name="connsiteY96" fmla="*/ 1193800 h 2222500"/>
                      <a:gd name="connsiteX97" fmla="*/ 520700 w 2714625"/>
                      <a:gd name="connsiteY97" fmla="*/ 1193800 h 2222500"/>
                      <a:gd name="connsiteX98" fmla="*/ 479425 w 2714625"/>
                      <a:gd name="connsiteY98" fmla="*/ 1212850 h 2222500"/>
                      <a:gd name="connsiteX99" fmla="*/ 501650 w 2714625"/>
                      <a:gd name="connsiteY99" fmla="*/ 1235075 h 2222500"/>
                      <a:gd name="connsiteX100" fmla="*/ 476250 w 2714625"/>
                      <a:gd name="connsiteY100" fmla="*/ 1273175 h 2222500"/>
                      <a:gd name="connsiteX101" fmla="*/ 434975 w 2714625"/>
                      <a:gd name="connsiteY101" fmla="*/ 1254125 h 2222500"/>
                      <a:gd name="connsiteX102" fmla="*/ 422275 w 2714625"/>
                      <a:gd name="connsiteY102" fmla="*/ 1257300 h 2222500"/>
                      <a:gd name="connsiteX103" fmla="*/ 422275 w 2714625"/>
                      <a:gd name="connsiteY103" fmla="*/ 1257300 h 2222500"/>
                      <a:gd name="connsiteX104" fmla="*/ 371475 w 2714625"/>
                      <a:gd name="connsiteY104" fmla="*/ 1263650 h 2222500"/>
                      <a:gd name="connsiteX105" fmla="*/ 330200 w 2714625"/>
                      <a:gd name="connsiteY105" fmla="*/ 1266825 h 2222500"/>
                      <a:gd name="connsiteX106" fmla="*/ 323850 w 2714625"/>
                      <a:gd name="connsiteY106" fmla="*/ 1241425 h 2222500"/>
                      <a:gd name="connsiteX107" fmla="*/ 288925 w 2714625"/>
                      <a:gd name="connsiteY107" fmla="*/ 1244600 h 2222500"/>
                      <a:gd name="connsiteX108" fmla="*/ 250825 w 2714625"/>
                      <a:gd name="connsiteY108" fmla="*/ 1254125 h 2222500"/>
                      <a:gd name="connsiteX109" fmla="*/ 212725 w 2714625"/>
                      <a:gd name="connsiteY109" fmla="*/ 1263650 h 2222500"/>
                      <a:gd name="connsiteX110" fmla="*/ 190500 w 2714625"/>
                      <a:gd name="connsiteY110" fmla="*/ 1250950 h 2222500"/>
                      <a:gd name="connsiteX111" fmla="*/ 152400 w 2714625"/>
                      <a:gd name="connsiteY111" fmla="*/ 1263650 h 2222500"/>
                      <a:gd name="connsiteX112" fmla="*/ 107950 w 2714625"/>
                      <a:gd name="connsiteY112" fmla="*/ 1273175 h 2222500"/>
                      <a:gd name="connsiteX113" fmla="*/ 73025 w 2714625"/>
                      <a:gd name="connsiteY113" fmla="*/ 1308100 h 2222500"/>
                      <a:gd name="connsiteX114" fmla="*/ 34925 w 2714625"/>
                      <a:gd name="connsiteY114" fmla="*/ 1311275 h 2222500"/>
                      <a:gd name="connsiteX115" fmla="*/ 0 w 2714625"/>
                      <a:gd name="connsiteY115" fmla="*/ 1387475 h 2222500"/>
                      <a:gd name="connsiteX116" fmla="*/ 6350 w 2714625"/>
                      <a:gd name="connsiteY116" fmla="*/ 1444625 h 2222500"/>
                      <a:gd name="connsiteX117" fmla="*/ 31750 w 2714625"/>
                      <a:gd name="connsiteY117" fmla="*/ 1416050 h 2222500"/>
                      <a:gd name="connsiteX118" fmla="*/ 123825 w 2714625"/>
                      <a:gd name="connsiteY118" fmla="*/ 1422400 h 2222500"/>
                      <a:gd name="connsiteX119" fmla="*/ 190500 w 2714625"/>
                      <a:gd name="connsiteY119" fmla="*/ 1463675 h 2222500"/>
                      <a:gd name="connsiteX120" fmla="*/ 127000 w 2714625"/>
                      <a:gd name="connsiteY120" fmla="*/ 1466850 h 2222500"/>
                      <a:gd name="connsiteX121" fmla="*/ 95250 w 2714625"/>
                      <a:gd name="connsiteY121" fmla="*/ 1450975 h 2222500"/>
                      <a:gd name="connsiteX122" fmla="*/ 60325 w 2714625"/>
                      <a:gd name="connsiteY122" fmla="*/ 1479550 h 2222500"/>
                      <a:gd name="connsiteX123" fmla="*/ 101600 w 2714625"/>
                      <a:gd name="connsiteY123" fmla="*/ 1511300 h 2222500"/>
                      <a:gd name="connsiteX124" fmla="*/ 111125 w 2714625"/>
                      <a:gd name="connsiteY124" fmla="*/ 1539875 h 2222500"/>
                      <a:gd name="connsiteX125" fmla="*/ 130175 w 2714625"/>
                      <a:gd name="connsiteY125" fmla="*/ 1511300 h 2222500"/>
                      <a:gd name="connsiteX126" fmla="*/ 161925 w 2714625"/>
                      <a:gd name="connsiteY126" fmla="*/ 1520825 h 2222500"/>
                      <a:gd name="connsiteX127" fmla="*/ 190500 w 2714625"/>
                      <a:gd name="connsiteY127" fmla="*/ 1524000 h 2222500"/>
                      <a:gd name="connsiteX128" fmla="*/ 196850 w 2714625"/>
                      <a:gd name="connsiteY128" fmla="*/ 1558925 h 2222500"/>
                      <a:gd name="connsiteX129" fmla="*/ 177800 w 2714625"/>
                      <a:gd name="connsiteY129" fmla="*/ 1581150 h 2222500"/>
                      <a:gd name="connsiteX130" fmla="*/ 155575 w 2714625"/>
                      <a:gd name="connsiteY130" fmla="*/ 1581150 h 2222500"/>
                      <a:gd name="connsiteX131" fmla="*/ 76200 w 2714625"/>
                      <a:gd name="connsiteY131" fmla="*/ 1590675 h 2222500"/>
                      <a:gd name="connsiteX132" fmla="*/ 0 w 2714625"/>
                      <a:gd name="connsiteY132" fmla="*/ 1597025 h 2222500"/>
                      <a:gd name="connsiteX133" fmla="*/ 101600 w 2714625"/>
                      <a:gd name="connsiteY133" fmla="*/ 1625600 h 2222500"/>
                      <a:gd name="connsiteX134" fmla="*/ 155575 w 2714625"/>
                      <a:gd name="connsiteY134" fmla="*/ 1644650 h 2222500"/>
                      <a:gd name="connsiteX135" fmla="*/ 155575 w 2714625"/>
                      <a:gd name="connsiteY135" fmla="*/ 1692275 h 2222500"/>
                      <a:gd name="connsiteX136" fmla="*/ 142875 w 2714625"/>
                      <a:gd name="connsiteY136" fmla="*/ 1736725 h 2222500"/>
                      <a:gd name="connsiteX137" fmla="*/ 165100 w 2714625"/>
                      <a:gd name="connsiteY137" fmla="*/ 1765300 h 2222500"/>
                      <a:gd name="connsiteX138" fmla="*/ 212725 w 2714625"/>
                      <a:gd name="connsiteY138" fmla="*/ 1765300 h 2222500"/>
                      <a:gd name="connsiteX139" fmla="*/ 219075 w 2714625"/>
                      <a:gd name="connsiteY139" fmla="*/ 1733550 h 2222500"/>
                      <a:gd name="connsiteX140" fmla="*/ 265907 w 2714625"/>
                      <a:gd name="connsiteY140" fmla="*/ 1737519 h 2222500"/>
                      <a:gd name="connsiteX141" fmla="*/ 318294 w 2714625"/>
                      <a:gd name="connsiteY141" fmla="*/ 1717675 h 2222500"/>
                      <a:gd name="connsiteX142" fmla="*/ 358775 w 2714625"/>
                      <a:gd name="connsiteY142" fmla="*/ 1762125 h 2222500"/>
                      <a:gd name="connsiteX143" fmla="*/ 358775 w 2714625"/>
                      <a:gd name="connsiteY143" fmla="*/ 1762125 h 2222500"/>
                      <a:gd name="connsiteX144" fmla="*/ 387350 w 2714625"/>
                      <a:gd name="connsiteY144" fmla="*/ 1781175 h 2222500"/>
                      <a:gd name="connsiteX145" fmla="*/ 415925 w 2714625"/>
                      <a:gd name="connsiteY145" fmla="*/ 1784350 h 2222500"/>
                      <a:gd name="connsiteX146" fmla="*/ 466725 w 2714625"/>
                      <a:gd name="connsiteY146" fmla="*/ 1819275 h 2222500"/>
                      <a:gd name="connsiteX147" fmla="*/ 514350 w 2714625"/>
                      <a:gd name="connsiteY147" fmla="*/ 1851025 h 2222500"/>
                      <a:gd name="connsiteX148" fmla="*/ 555625 w 2714625"/>
                      <a:gd name="connsiteY148" fmla="*/ 1847850 h 2222500"/>
                      <a:gd name="connsiteX149" fmla="*/ 612775 w 2714625"/>
                      <a:gd name="connsiteY149" fmla="*/ 1911350 h 2222500"/>
                      <a:gd name="connsiteX150" fmla="*/ 679450 w 2714625"/>
                      <a:gd name="connsiteY150" fmla="*/ 1939925 h 2222500"/>
                      <a:gd name="connsiteX151" fmla="*/ 679450 w 2714625"/>
                      <a:gd name="connsiteY151" fmla="*/ 1914525 h 2222500"/>
                      <a:gd name="connsiteX152" fmla="*/ 742950 w 2714625"/>
                      <a:gd name="connsiteY152" fmla="*/ 1917700 h 2222500"/>
                      <a:gd name="connsiteX153" fmla="*/ 777875 w 2714625"/>
                      <a:gd name="connsiteY153" fmla="*/ 1917700 h 2222500"/>
                      <a:gd name="connsiteX154" fmla="*/ 739775 w 2714625"/>
                      <a:gd name="connsiteY154" fmla="*/ 1943100 h 2222500"/>
                      <a:gd name="connsiteX155" fmla="*/ 682625 w 2714625"/>
                      <a:gd name="connsiteY155" fmla="*/ 1936750 h 2222500"/>
                      <a:gd name="connsiteX156" fmla="*/ 685800 w 2714625"/>
                      <a:gd name="connsiteY156" fmla="*/ 1971675 h 2222500"/>
                      <a:gd name="connsiteX157" fmla="*/ 736600 w 2714625"/>
                      <a:gd name="connsiteY157" fmla="*/ 1971675 h 2222500"/>
                      <a:gd name="connsiteX158" fmla="*/ 768350 w 2714625"/>
                      <a:gd name="connsiteY158" fmla="*/ 1993900 h 2222500"/>
                      <a:gd name="connsiteX159" fmla="*/ 793750 w 2714625"/>
                      <a:gd name="connsiteY159" fmla="*/ 1968500 h 2222500"/>
                      <a:gd name="connsiteX160" fmla="*/ 844550 w 2714625"/>
                      <a:gd name="connsiteY160" fmla="*/ 1971675 h 2222500"/>
                      <a:gd name="connsiteX161" fmla="*/ 860425 w 2714625"/>
                      <a:gd name="connsiteY161" fmla="*/ 2000250 h 2222500"/>
                      <a:gd name="connsiteX162" fmla="*/ 825500 w 2714625"/>
                      <a:gd name="connsiteY162" fmla="*/ 2041525 h 2222500"/>
                      <a:gd name="connsiteX163" fmla="*/ 841375 w 2714625"/>
                      <a:gd name="connsiteY163" fmla="*/ 2070100 h 2222500"/>
                      <a:gd name="connsiteX164" fmla="*/ 819150 w 2714625"/>
                      <a:gd name="connsiteY164" fmla="*/ 2079625 h 2222500"/>
                      <a:gd name="connsiteX165" fmla="*/ 831850 w 2714625"/>
                      <a:gd name="connsiteY165" fmla="*/ 2111375 h 2222500"/>
                      <a:gd name="connsiteX166" fmla="*/ 866775 w 2714625"/>
                      <a:gd name="connsiteY166" fmla="*/ 2127250 h 2222500"/>
                      <a:gd name="connsiteX167" fmla="*/ 898525 w 2714625"/>
                      <a:gd name="connsiteY167" fmla="*/ 2095500 h 2222500"/>
                      <a:gd name="connsiteX168" fmla="*/ 920750 w 2714625"/>
                      <a:gd name="connsiteY168" fmla="*/ 2124075 h 2222500"/>
                      <a:gd name="connsiteX169" fmla="*/ 974725 w 2714625"/>
                      <a:gd name="connsiteY169" fmla="*/ 2101850 h 2222500"/>
                      <a:gd name="connsiteX170" fmla="*/ 1041400 w 2714625"/>
                      <a:gd name="connsiteY170" fmla="*/ 2101850 h 2222500"/>
                      <a:gd name="connsiteX171" fmla="*/ 1089025 w 2714625"/>
                      <a:gd name="connsiteY171" fmla="*/ 2124075 h 2222500"/>
                      <a:gd name="connsiteX172" fmla="*/ 1152525 w 2714625"/>
                      <a:gd name="connsiteY172" fmla="*/ 2162175 h 2222500"/>
                      <a:gd name="connsiteX173" fmla="*/ 1066800 w 2714625"/>
                      <a:gd name="connsiteY173" fmla="*/ 2127250 h 2222500"/>
                      <a:gd name="connsiteX174" fmla="*/ 1012825 w 2714625"/>
                      <a:gd name="connsiteY174" fmla="*/ 2124075 h 2222500"/>
                      <a:gd name="connsiteX175" fmla="*/ 965200 w 2714625"/>
                      <a:gd name="connsiteY175" fmla="*/ 2124075 h 2222500"/>
                      <a:gd name="connsiteX176" fmla="*/ 965200 w 2714625"/>
                      <a:gd name="connsiteY176" fmla="*/ 2155825 h 2222500"/>
                      <a:gd name="connsiteX177" fmla="*/ 936625 w 2714625"/>
                      <a:gd name="connsiteY177" fmla="*/ 2174875 h 2222500"/>
                      <a:gd name="connsiteX178" fmla="*/ 1006475 w 2714625"/>
                      <a:gd name="connsiteY178" fmla="*/ 2209800 h 2222500"/>
                      <a:gd name="connsiteX179" fmla="*/ 1009650 w 2714625"/>
                      <a:gd name="connsiteY179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24113 w 2714625"/>
                      <a:gd name="connsiteY16" fmla="*/ 516731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16969 w 2714625"/>
                      <a:gd name="connsiteY16" fmla="*/ 490537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16969 w 2714625"/>
                      <a:gd name="connsiteY16" fmla="*/ 490537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181" fmla="*/ 2714625 w 2714625"/>
                      <a:gd name="connsiteY181" fmla="*/ 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16969 w 2714625"/>
                      <a:gd name="connsiteY16" fmla="*/ 490537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181" fmla="*/ 1857375 w 2714625"/>
                      <a:gd name="connsiteY181" fmla="*/ 1136650 h 2222500"/>
                      <a:gd name="connsiteX182" fmla="*/ 2714625 w 2714625"/>
                      <a:gd name="connsiteY182" fmla="*/ 0 h 2222500"/>
                      <a:gd name="connsiteX0" fmla="*/ 2714625 w 4105275"/>
                      <a:gd name="connsiteY0" fmla="*/ 0 h 3086100"/>
                      <a:gd name="connsiteX1" fmla="*/ 2644775 w 4105275"/>
                      <a:gd name="connsiteY1" fmla="*/ 31750 h 3086100"/>
                      <a:gd name="connsiteX2" fmla="*/ 2581275 w 4105275"/>
                      <a:gd name="connsiteY2" fmla="*/ 31750 h 3086100"/>
                      <a:gd name="connsiteX3" fmla="*/ 2552700 w 4105275"/>
                      <a:gd name="connsiteY3" fmla="*/ 41275 h 3086100"/>
                      <a:gd name="connsiteX4" fmla="*/ 2505075 w 4105275"/>
                      <a:gd name="connsiteY4" fmla="*/ 41275 h 3086100"/>
                      <a:gd name="connsiteX5" fmla="*/ 2479675 w 4105275"/>
                      <a:gd name="connsiteY5" fmla="*/ 76200 h 3086100"/>
                      <a:gd name="connsiteX6" fmla="*/ 2441575 w 4105275"/>
                      <a:gd name="connsiteY6" fmla="*/ 107950 h 3086100"/>
                      <a:gd name="connsiteX7" fmla="*/ 2447925 w 4105275"/>
                      <a:gd name="connsiteY7" fmla="*/ 165100 h 3086100"/>
                      <a:gd name="connsiteX8" fmla="*/ 2444750 w 4105275"/>
                      <a:gd name="connsiteY8" fmla="*/ 234950 h 3086100"/>
                      <a:gd name="connsiteX9" fmla="*/ 2441575 w 4105275"/>
                      <a:gd name="connsiteY9" fmla="*/ 311150 h 3086100"/>
                      <a:gd name="connsiteX10" fmla="*/ 2444750 w 4105275"/>
                      <a:gd name="connsiteY10" fmla="*/ 349250 h 3086100"/>
                      <a:gd name="connsiteX11" fmla="*/ 2432050 w 4105275"/>
                      <a:gd name="connsiteY11" fmla="*/ 381000 h 3086100"/>
                      <a:gd name="connsiteX12" fmla="*/ 2454275 w 4105275"/>
                      <a:gd name="connsiteY12" fmla="*/ 390525 h 3086100"/>
                      <a:gd name="connsiteX13" fmla="*/ 2428875 w 4105275"/>
                      <a:gd name="connsiteY13" fmla="*/ 393700 h 3086100"/>
                      <a:gd name="connsiteX14" fmla="*/ 2426494 w 4105275"/>
                      <a:gd name="connsiteY14" fmla="*/ 450057 h 3086100"/>
                      <a:gd name="connsiteX15" fmla="*/ 2471738 w 4105275"/>
                      <a:gd name="connsiteY15" fmla="*/ 486569 h 3086100"/>
                      <a:gd name="connsiteX16" fmla="*/ 2416969 w 4105275"/>
                      <a:gd name="connsiteY16" fmla="*/ 490537 h 3086100"/>
                      <a:gd name="connsiteX17" fmla="*/ 2384425 w 4105275"/>
                      <a:gd name="connsiteY17" fmla="*/ 549275 h 3086100"/>
                      <a:gd name="connsiteX18" fmla="*/ 2295525 w 4105275"/>
                      <a:gd name="connsiteY18" fmla="*/ 615950 h 3086100"/>
                      <a:gd name="connsiteX19" fmla="*/ 2238375 w 4105275"/>
                      <a:gd name="connsiteY19" fmla="*/ 641350 h 3086100"/>
                      <a:gd name="connsiteX20" fmla="*/ 2225675 w 4105275"/>
                      <a:gd name="connsiteY20" fmla="*/ 635000 h 3086100"/>
                      <a:gd name="connsiteX21" fmla="*/ 2190750 w 4105275"/>
                      <a:gd name="connsiteY21" fmla="*/ 641350 h 3086100"/>
                      <a:gd name="connsiteX22" fmla="*/ 2155825 w 4105275"/>
                      <a:gd name="connsiteY22" fmla="*/ 660400 h 3086100"/>
                      <a:gd name="connsiteX23" fmla="*/ 2063750 w 4105275"/>
                      <a:gd name="connsiteY23" fmla="*/ 669925 h 3086100"/>
                      <a:gd name="connsiteX24" fmla="*/ 1997075 w 4105275"/>
                      <a:gd name="connsiteY24" fmla="*/ 727075 h 3086100"/>
                      <a:gd name="connsiteX25" fmla="*/ 1927225 w 4105275"/>
                      <a:gd name="connsiteY25" fmla="*/ 765175 h 3086100"/>
                      <a:gd name="connsiteX26" fmla="*/ 1882775 w 4105275"/>
                      <a:gd name="connsiteY26" fmla="*/ 847725 h 3086100"/>
                      <a:gd name="connsiteX27" fmla="*/ 1870075 w 4105275"/>
                      <a:gd name="connsiteY27" fmla="*/ 882650 h 3086100"/>
                      <a:gd name="connsiteX28" fmla="*/ 1939925 w 4105275"/>
                      <a:gd name="connsiteY28" fmla="*/ 908050 h 3086100"/>
                      <a:gd name="connsiteX29" fmla="*/ 1958975 w 4105275"/>
                      <a:gd name="connsiteY29" fmla="*/ 914400 h 3086100"/>
                      <a:gd name="connsiteX30" fmla="*/ 1962150 w 4105275"/>
                      <a:gd name="connsiteY30" fmla="*/ 933450 h 3086100"/>
                      <a:gd name="connsiteX31" fmla="*/ 1898650 w 4105275"/>
                      <a:gd name="connsiteY31" fmla="*/ 933450 h 3086100"/>
                      <a:gd name="connsiteX32" fmla="*/ 1854200 w 4105275"/>
                      <a:gd name="connsiteY32" fmla="*/ 971550 h 3086100"/>
                      <a:gd name="connsiteX33" fmla="*/ 1806575 w 4105275"/>
                      <a:gd name="connsiteY33" fmla="*/ 971550 h 3086100"/>
                      <a:gd name="connsiteX34" fmla="*/ 1755775 w 4105275"/>
                      <a:gd name="connsiteY34" fmla="*/ 965200 h 3086100"/>
                      <a:gd name="connsiteX35" fmla="*/ 1593850 w 4105275"/>
                      <a:gd name="connsiteY35" fmla="*/ 946150 h 3086100"/>
                      <a:gd name="connsiteX36" fmla="*/ 1508125 w 4105275"/>
                      <a:gd name="connsiteY36" fmla="*/ 930275 h 3086100"/>
                      <a:gd name="connsiteX37" fmla="*/ 1479550 w 4105275"/>
                      <a:gd name="connsiteY37" fmla="*/ 914400 h 3086100"/>
                      <a:gd name="connsiteX38" fmla="*/ 1406525 w 4105275"/>
                      <a:gd name="connsiteY38" fmla="*/ 927100 h 3086100"/>
                      <a:gd name="connsiteX39" fmla="*/ 1406525 w 4105275"/>
                      <a:gd name="connsiteY39" fmla="*/ 911225 h 3086100"/>
                      <a:gd name="connsiteX40" fmla="*/ 1393825 w 4105275"/>
                      <a:gd name="connsiteY40" fmla="*/ 885825 h 3086100"/>
                      <a:gd name="connsiteX41" fmla="*/ 1390650 w 4105275"/>
                      <a:gd name="connsiteY41" fmla="*/ 857250 h 3086100"/>
                      <a:gd name="connsiteX42" fmla="*/ 1374775 w 4105275"/>
                      <a:gd name="connsiteY42" fmla="*/ 841375 h 3086100"/>
                      <a:gd name="connsiteX43" fmla="*/ 1384300 w 4105275"/>
                      <a:gd name="connsiteY43" fmla="*/ 809625 h 3086100"/>
                      <a:gd name="connsiteX44" fmla="*/ 1406525 w 4105275"/>
                      <a:gd name="connsiteY44" fmla="*/ 793750 h 3086100"/>
                      <a:gd name="connsiteX45" fmla="*/ 1374775 w 4105275"/>
                      <a:gd name="connsiteY45" fmla="*/ 733425 h 3086100"/>
                      <a:gd name="connsiteX46" fmla="*/ 1336675 w 4105275"/>
                      <a:gd name="connsiteY46" fmla="*/ 733425 h 3086100"/>
                      <a:gd name="connsiteX47" fmla="*/ 1295400 w 4105275"/>
                      <a:gd name="connsiteY47" fmla="*/ 749300 h 3086100"/>
                      <a:gd name="connsiteX48" fmla="*/ 1228725 w 4105275"/>
                      <a:gd name="connsiteY48" fmla="*/ 749300 h 3086100"/>
                      <a:gd name="connsiteX49" fmla="*/ 1250950 w 4105275"/>
                      <a:gd name="connsiteY49" fmla="*/ 739775 h 3086100"/>
                      <a:gd name="connsiteX50" fmla="*/ 1212850 w 4105275"/>
                      <a:gd name="connsiteY50" fmla="*/ 736600 h 3086100"/>
                      <a:gd name="connsiteX51" fmla="*/ 1177925 w 4105275"/>
                      <a:gd name="connsiteY51" fmla="*/ 739775 h 3086100"/>
                      <a:gd name="connsiteX52" fmla="*/ 1130300 w 4105275"/>
                      <a:gd name="connsiteY52" fmla="*/ 720725 h 3086100"/>
                      <a:gd name="connsiteX53" fmla="*/ 1130300 w 4105275"/>
                      <a:gd name="connsiteY53" fmla="*/ 746125 h 3086100"/>
                      <a:gd name="connsiteX54" fmla="*/ 1165225 w 4105275"/>
                      <a:gd name="connsiteY54" fmla="*/ 777875 h 3086100"/>
                      <a:gd name="connsiteX55" fmla="*/ 1181100 w 4105275"/>
                      <a:gd name="connsiteY55" fmla="*/ 800100 h 3086100"/>
                      <a:gd name="connsiteX56" fmla="*/ 1168400 w 4105275"/>
                      <a:gd name="connsiteY56" fmla="*/ 825500 h 3086100"/>
                      <a:gd name="connsiteX57" fmla="*/ 1155700 w 4105275"/>
                      <a:gd name="connsiteY57" fmla="*/ 838200 h 3086100"/>
                      <a:gd name="connsiteX58" fmla="*/ 1165225 w 4105275"/>
                      <a:gd name="connsiteY58" fmla="*/ 860425 h 3086100"/>
                      <a:gd name="connsiteX59" fmla="*/ 1171575 w 4105275"/>
                      <a:gd name="connsiteY59" fmla="*/ 904875 h 3086100"/>
                      <a:gd name="connsiteX60" fmla="*/ 1219200 w 4105275"/>
                      <a:gd name="connsiteY60" fmla="*/ 968375 h 3086100"/>
                      <a:gd name="connsiteX61" fmla="*/ 1238250 w 4105275"/>
                      <a:gd name="connsiteY61" fmla="*/ 1012825 h 3086100"/>
                      <a:gd name="connsiteX62" fmla="*/ 1247775 w 4105275"/>
                      <a:gd name="connsiteY62" fmla="*/ 1050925 h 3086100"/>
                      <a:gd name="connsiteX63" fmla="*/ 1228725 w 4105275"/>
                      <a:gd name="connsiteY63" fmla="*/ 1079500 h 3086100"/>
                      <a:gd name="connsiteX64" fmla="*/ 1247775 w 4105275"/>
                      <a:gd name="connsiteY64" fmla="*/ 1123950 h 3086100"/>
                      <a:gd name="connsiteX65" fmla="*/ 1250950 w 4105275"/>
                      <a:gd name="connsiteY65" fmla="*/ 1168400 h 3086100"/>
                      <a:gd name="connsiteX66" fmla="*/ 1257300 w 4105275"/>
                      <a:gd name="connsiteY66" fmla="*/ 1231900 h 3086100"/>
                      <a:gd name="connsiteX67" fmla="*/ 1247775 w 4105275"/>
                      <a:gd name="connsiteY67" fmla="*/ 1266825 h 3086100"/>
                      <a:gd name="connsiteX68" fmla="*/ 1282700 w 4105275"/>
                      <a:gd name="connsiteY68" fmla="*/ 1330325 h 3086100"/>
                      <a:gd name="connsiteX69" fmla="*/ 1276350 w 4105275"/>
                      <a:gd name="connsiteY69" fmla="*/ 1349375 h 3086100"/>
                      <a:gd name="connsiteX70" fmla="*/ 1222375 w 4105275"/>
                      <a:gd name="connsiteY70" fmla="*/ 1349375 h 3086100"/>
                      <a:gd name="connsiteX71" fmla="*/ 1200150 w 4105275"/>
                      <a:gd name="connsiteY71" fmla="*/ 1358900 h 3086100"/>
                      <a:gd name="connsiteX72" fmla="*/ 1136650 w 4105275"/>
                      <a:gd name="connsiteY72" fmla="*/ 1358900 h 3086100"/>
                      <a:gd name="connsiteX73" fmla="*/ 1123950 w 4105275"/>
                      <a:gd name="connsiteY73" fmla="*/ 1346200 h 3086100"/>
                      <a:gd name="connsiteX74" fmla="*/ 1152525 w 4105275"/>
                      <a:gd name="connsiteY74" fmla="*/ 1320800 h 3086100"/>
                      <a:gd name="connsiteX75" fmla="*/ 1152525 w 4105275"/>
                      <a:gd name="connsiteY75" fmla="*/ 1295400 h 3086100"/>
                      <a:gd name="connsiteX76" fmla="*/ 1114425 w 4105275"/>
                      <a:gd name="connsiteY76" fmla="*/ 1298575 h 3086100"/>
                      <a:gd name="connsiteX77" fmla="*/ 1054100 w 4105275"/>
                      <a:gd name="connsiteY77" fmla="*/ 1301750 h 3086100"/>
                      <a:gd name="connsiteX78" fmla="*/ 1000125 w 4105275"/>
                      <a:gd name="connsiteY78" fmla="*/ 1352550 h 3086100"/>
                      <a:gd name="connsiteX79" fmla="*/ 977900 w 4105275"/>
                      <a:gd name="connsiteY79" fmla="*/ 1330325 h 3086100"/>
                      <a:gd name="connsiteX80" fmla="*/ 965200 w 4105275"/>
                      <a:gd name="connsiteY80" fmla="*/ 1314450 h 3086100"/>
                      <a:gd name="connsiteX81" fmla="*/ 927100 w 4105275"/>
                      <a:gd name="connsiteY81" fmla="*/ 1327150 h 3086100"/>
                      <a:gd name="connsiteX82" fmla="*/ 908050 w 4105275"/>
                      <a:gd name="connsiteY82" fmla="*/ 1320800 h 3086100"/>
                      <a:gd name="connsiteX83" fmla="*/ 908050 w 4105275"/>
                      <a:gd name="connsiteY83" fmla="*/ 1301750 h 3086100"/>
                      <a:gd name="connsiteX84" fmla="*/ 879475 w 4105275"/>
                      <a:gd name="connsiteY84" fmla="*/ 1327150 h 3086100"/>
                      <a:gd name="connsiteX85" fmla="*/ 847725 w 4105275"/>
                      <a:gd name="connsiteY85" fmla="*/ 1368425 h 3086100"/>
                      <a:gd name="connsiteX86" fmla="*/ 831850 w 4105275"/>
                      <a:gd name="connsiteY86" fmla="*/ 1387475 h 3086100"/>
                      <a:gd name="connsiteX87" fmla="*/ 806450 w 4105275"/>
                      <a:gd name="connsiteY87" fmla="*/ 1387475 h 3086100"/>
                      <a:gd name="connsiteX88" fmla="*/ 771525 w 4105275"/>
                      <a:gd name="connsiteY88" fmla="*/ 1352550 h 3086100"/>
                      <a:gd name="connsiteX89" fmla="*/ 749300 w 4105275"/>
                      <a:gd name="connsiteY89" fmla="*/ 1289050 h 3086100"/>
                      <a:gd name="connsiteX90" fmla="*/ 720725 w 4105275"/>
                      <a:gd name="connsiteY90" fmla="*/ 1235075 h 3086100"/>
                      <a:gd name="connsiteX91" fmla="*/ 698500 w 4105275"/>
                      <a:gd name="connsiteY91" fmla="*/ 1235075 h 3086100"/>
                      <a:gd name="connsiteX92" fmla="*/ 695325 w 4105275"/>
                      <a:gd name="connsiteY92" fmla="*/ 1206500 h 3086100"/>
                      <a:gd name="connsiteX93" fmla="*/ 688975 w 4105275"/>
                      <a:gd name="connsiteY93" fmla="*/ 1190625 h 3086100"/>
                      <a:gd name="connsiteX94" fmla="*/ 685800 w 4105275"/>
                      <a:gd name="connsiteY94" fmla="*/ 1171575 h 3086100"/>
                      <a:gd name="connsiteX95" fmla="*/ 628650 w 4105275"/>
                      <a:gd name="connsiteY95" fmla="*/ 1190625 h 3086100"/>
                      <a:gd name="connsiteX96" fmla="*/ 612775 w 4105275"/>
                      <a:gd name="connsiteY96" fmla="*/ 1177925 h 3086100"/>
                      <a:gd name="connsiteX97" fmla="*/ 561975 w 4105275"/>
                      <a:gd name="connsiteY97" fmla="*/ 1193800 h 3086100"/>
                      <a:gd name="connsiteX98" fmla="*/ 520700 w 4105275"/>
                      <a:gd name="connsiteY98" fmla="*/ 1193800 h 3086100"/>
                      <a:gd name="connsiteX99" fmla="*/ 479425 w 4105275"/>
                      <a:gd name="connsiteY99" fmla="*/ 1212850 h 3086100"/>
                      <a:gd name="connsiteX100" fmla="*/ 501650 w 4105275"/>
                      <a:gd name="connsiteY100" fmla="*/ 1235075 h 3086100"/>
                      <a:gd name="connsiteX101" fmla="*/ 476250 w 4105275"/>
                      <a:gd name="connsiteY101" fmla="*/ 1273175 h 3086100"/>
                      <a:gd name="connsiteX102" fmla="*/ 434975 w 4105275"/>
                      <a:gd name="connsiteY102" fmla="*/ 1254125 h 3086100"/>
                      <a:gd name="connsiteX103" fmla="*/ 422275 w 4105275"/>
                      <a:gd name="connsiteY103" fmla="*/ 1257300 h 3086100"/>
                      <a:gd name="connsiteX104" fmla="*/ 422275 w 4105275"/>
                      <a:gd name="connsiteY104" fmla="*/ 1257300 h 3086100"/>
                      <a:gd name="connsiteX105" fmla="*/ 371475 w 4105275"/>
                      <a:gd name="connsiteY105" fmla="*/ 1263650 h 3086100"/>
                      <a:gd name="connsiteX106" fmla="*/ 330200 w 4105275"/>
                      <a:gd name="connsiteY106" fmla="*/ 1266825 h 3086100"/>
                      <a:gd name="connsiteX107" fmla="*/ 323850 w 4105275"/>
                      <a:gd name="connsiteY107" fmla="*/ 1241425 h 3086100"/>
                      <a:gd name="connsiteX108" fmla="*/ 288925 w 4105275"/>
                      <a:gd name="connsiteY108" fmla="*/ 1244600 h 3086100"/>
                      <a:gd name="connsiteX109" fmla="*/ 250825 w 4105275"/>
                      <a:gd name="connsiteY109" fmla="*/ 1254125 h 3086100"/>
                      <a:gd name="connsiteX110" fmla="*/ 212725 w 4105275"/>
                      <a:gd name="connsiteY110" fmla="*/ 1263650 h 3086100"/>
                      <a:gd name="connsiteX111" fmla="*/ 190500 w 4105275"/>
                      <a:gd name="connsiteY111" fmla="*/ 1250950 h 3086100"/>
                      <a:gd name="connsiteX112" fmla="*/ 152400 w 4105275"/>
                      <a:gd name="connsiteY112" fmla="*/ 1263650 h 3086100"/>
                      <a:gd name="connsiteX113" fmla="*/ 107950 w 4105275"/>
                      <a:gd name="connsiteY113" fmla="*/ 1273175 h 3086100"/>
                      <a:gd name="connsiteX114" fmla="*/ 73025 w 4105275"/>
                      <a:gd name="connsiteY114" fmla="*/ 1308100 h 3086100"/>
                      <a:gd name="connsiteX115" fmla="*/ 34925 w 4105275"/>
                      <a:gd name="connsiteY115" fmla="*/ 1311275 h 3086100"/>
                      <a:gd name="connsiteX116" fmla="*/ 0 w 4105275"/>
                      <a:gd name="connsiteY116" fmla="*/ 1387475 h 3086100"/>
                      <a:gd name="connsiteX117" fmla="*/ 6350 w 4105275"/>
                      <a:gd name="connsiteY117" fmla="*/ 1444625 h 3086100"/>
                      <a:gd name="connsiteX118" fmla="*/ 31750 w 4105275"/>
                      <a:gd name="connsiteY118" fmla="*/ 1416050 h 3086100"/>
                      <a:gd name="connsiteX119" fmla="*/ 123825 w 4105275"/>
                      <a:gd name="connsiteY119" fmla="*/ 1422400 h 3086100"/>
                      <a:gd name="connsiteX120" fmla="*/ 190500 w 4105275"/>
                      <a:gd name="connsiteY120" fmla="*/ 1463675 h 3086100"/>
                      <a:gd name="connsiteX121" fmla="*/ 127000 w 4105275"/>
                      <a:gd name="connsiteY121" fmla="*/ 1466850 h 3086100"/>
                      <a:gd name="connsiteX122" fmla="*/ 95250 w 4105275"/>
                      <a:gd name="connsiteY122" fmla="*/ 1450975 h 3086100"/>
                      <a:gd name="connsiteX123" fmla="*/ 60325 w 4105275"/>
                      <a:gd name="connsiteY123" fmla="*/ 1479550 h 3086100"/>
                      <a:gd name="connsiteX124" fmla="*/ 101600 w 4105275"/>
                      <a:gd name="connsiteY124" fmla="*/ 1511300 h 3086100"/>
                      <a:gd name="connsiteX125" fmla="*/ 111125 w 4105275"/>
                      <a:gd name="connsiteY125" fmla="*/ 1539875 h 3086100"/>
                      <a:gd name="connsiteX126" fmla="*/ 130175 w 4105275"/>
                      <a:gd name="connsiteY126" fmla="*/ 1511300 h 3086100"/>
                      <a:gd name="connsiteX127" fmla="*/ 161925 w 4105275"/>
                      <a:gd name="connsiteY127" fmla="*/ 1520825 h 3086100"/>
                      <a:gd name="connsiteX128" fmla="*/ 190500 w 4105275"/>
                      <a:gd name="connsiteY128" fmla="*/ 1524000 h 3086100"/>
                      <a:gd name="connsiteX129" fmla="*/ 196850 w 4105275"/>
                      <a:gd name="connsiteY129" fmla="*/ 1558925 h 3086100"/>
                      <a:gd name="connsiteX130" fmla="*/ 177800 w 4105275"/>
                      <a:gd name="connsiteY130" fmla="*/ 1581150 h 3086100"/>
                      <a:gd name="connsiteX131" fmla="*/ 155575 w 4105275"/>
                      <a:gd name="connsiteY131" fmla="*/ 1581150 h 3086100"/>
                      <a:gd name="connsiteX132" fmla="*/ 76200 w 4105275"/>
                      <a:gd name="connsiteY132" fmla="*/ 1590675 h 3086100"/>
                      <a:gd name="connsiteX133" fmla="*/ 0 w 4105275"/>
                      <a:gd name="connsiteY133" fmla="*/ 1597025 h 3086100"/>
                      <a:gd name="connsiteX134" fmla="*/ 101600 w 4105275"/>
                      <a:gd name="connsiteY134" fmla="*/ 1625600 h 3086100"/>
                      <a:gd name="connsiteX135" fmla="*/ 155575 w 4105275"/>
                      <a:gd name="connsiteY135" fmla="*/ 1644650 h 3086100"/>
                      <a:gd name="connsiteX136" fmla="*/ 155575 w 4105275"/>
                      <a:gd name="connsiteY136" fmla="*/ 1692275 h 3086100"/>
                      <a:gd name="connsiteX137" fmla="*/ 142875 w 4105275"/>
                      <a:gd name="connsiteY137" fmla="*/ 1736725 h 3086100"/>
                      <a:gd name="connsiteX138" fmla="*/ 165100 w 4105275"/>
                      <a:gd name="connsiteY138" fmla="*/ 1765300 h 3086100"/>
                      <a:gd name="connsiteX139" fmla="*/ 212725 w 4105275"/>
                      <a:gd name="connsiteY139" fmla="*/ 1765300 h 3086100"/>
                      <a:gd name="connsiteX140" fmla="*/ 219075 w 4105275"/>
                      <a:gd name="connsiteY140" fmla="*/ 1733550 h 3086100"/>
                      <a:gd name="connsiteX141" fmla="*/ 265907 w 4105275"/>
                      <a:gd name="connsiteY141" fmla="*/ 1737519 h 3086100"/>
                      <a:gd name="connsiteX142" fmla="*/ 318294 w 4105275"/>
                      <a:gd name="connsiteY142" fmla="*/ 1717675 h 3086100"/>
                      <a:gd name="connsiteX143" fmla="*/ 358775 w 4105275"/>
                      <a:gd name="connsiteY143" fmla="*/ 1762125 h 3086100"/>
                      <a:gd name="connsiteX144" fmla="*/ 358775 w 4105275"/>
                      <a:gd name="connsiteY144" fmla="*/ 1762125 h 3086100"/>
                      <a:gd name="connsiteX145" fmla="*/ 387350 w 4105275"/>
                      <a:gd name="connsiteY145" fmla="*/ 1781175 h 3086100"/>
                      <a:gd name="connsiteX146" fmla="*/ 415925 w 4105275"/>
                      <a:gd name="connsiteY146" fmla="*/ 1784350 h 3086100"/>
                      <a:gd name="connsiteX147" fmla="*/ 466725 w 4105275"/>
                      <a:gd name="connsiteY147" fmla="*/ 1819275 h 3086100"/>
                      <a:gd name="connsiteX148" fmla="*/ 514350 w 4105275"/>
                      <a:gd name="connsiteY148" fmla="*/ 1851025 h 3086100"/>
                      <a:gd name="connsiteX149" fmla="*/ 555625 w 4105275"/>
                      <a:gd name="connsiteY149" fmla="*/ 1847850 h 3086100"/>
                      <a:gd name="connsiteX150" fmla="*/ 612775 w 4105275"/>
                      <a:gd name="connsiteY150" fmla="*/ 1911350 h 3086100"/>
                      <a:gd name="connsiteX151" fmla="*/ 679450 w 4105275"/>
                      <a:gd name="connsiteY151" fmla="*/ 1939925 h 3086100"/>
                      <a:gd name="connsiteX152" fmla="*/ 679450 w 4105275"/>
                      <a:gd name="connsiteY152" fmla="*/ 1914525 h 3086100"/>
                      <a:gd name="connsiteX153" fmla="*/ 742950 w 4105275"/>
                      <a:gd name="connsiteY153" fmla="*/ 1917700 h 3086100"/>
                      <a:gd name="connsiteX154" fmla="*/ 777875 w 4105275"/>
                      <a:gd name="connsiteY154" fmla="*/ 1917700 h 3086100"/>
                      <a:gd name="connsiteX155" fmla="*/ 739775 w 4105275"/>
                      <a:gd name="connsiteY155" fmla="*/ 1943100 h 3086100"/>
                      <a:gd name="connsiteX156" fmla="*/ 682625 w 4105275"/>
                      <a:gd name="connsiteY156" fmla="*/ 1936750 h 3086100"/>
                      <a:gd name="connsiteX157" fmla="*/ 685800 w 4105275"/>
                      <a:gd name="connsiteY157" fmla="*/ 1971675 h 3086100"/>
                      <a:gd name="connsiteX158" fmla="*/ 736600 w 4105275"/>
                      <a:gd name="connsiteY158" fmla="*/ 1971675 h 3086100"/>
                      <a:gd name="connsiteX159" fmla="*/ 768350 w 4105275"/>
                      <a:gd name="connsiteY159" fmla="*/ 1993900 h 3086100"/>
                      <a:gd name="connsiteX160" fmla="*/ 793750 w 4105275"/>
                      <a:gd name="connsiteY160" fmla="*/ 1968500 h 3086100"/>
                      <a:gd name="connsiteX161" fmla="*/ 844550 w 4105275"/>
                      <a:gd name="connsiteY161" fmla="*/ 1971675 h 3086100"/>
                      <a:gd name="connsiteX162" fmla="*/ 860425 w 4105275"/>
                      <a:gd name="connsiteY162" fmla="*/ 2000250 h 3086100"/>
                      <a:gd name="connsiteX163" fmla="*/ 825500 w 4105275"/>
                      <a:gd name="connsiteY163" fmla="*/ 2041525 h 3086100"/>
                      <a:gd name="connsiteX164" fmla="*/ 841375 w 4105275"/>
                      <a:gd name="connsiteY164" fmla="*/ 2070100 h 3086100"/>
                      <a:gd name="connsiteX165" fmla="*/ 819150 w 4105275"/>
                      <a:gd name="connsiteY165" fmla="*/ 2079625 h 3086100"/>
                      <a:gd name="connsiteX166" fmla="*/ 831850 w 4105275"/>
                      <a:gd name="connsiteY166" fmla="*/ 2111375 h 3086100"/>
                      <a:gd name="connsiteX167" fmla="*/ 866775 w 4105275"/>
                      <a:gd name="connsiteY167" fmla="*/ 2127250 h 3086100"/>
                      <a:gd name="connsiteX168" fmla="*/ 898525 w 4105275"/>
                      <a:gd name="connsiteY168" fmla="*/ 2095500 h 3086100"/>
                      <a:gd name="connsiteX169" fmla="*/ 920750 w 4105275"/>
                      <a:gd name="connsiteY169" fmla="*/ 2124075 h 3086100"/>
                      <a:gd name="connsiteX170" fmla="*/ 974725 w 4105275"/>
                      <a:gd name="connsiteY170" fmla="*/ 2101850 h 3086100"/>
                      <a:gd name="connsiteX171" fmla="*/ 1041400 w 4105275"/>
                      <a:gd name="connsiteY171" fmla="*/ 2101850 h 3086100"/>
                      <a:gd name="connsiteX172" fmla="*/ 1089025 w 4105275"/>
                      <a:gd name="connsiteY172" fmla="*/ 2124075 h 3086100"/>
                      <a:gd name="connsiteX173" fmla="*/ 1152525 w 4105275"/>
                      <a:gd name="connsiteY173" fmla="*/ 2162175 h 3086100"/>
                      <a:gd name="connsiteX174" fmla="*/ 1066800 w 4105275"/>
                      <a:gd name="connsiteY174" fmla="*/ 2127250 h 3086100"/>
                      <a:gd name="connsiteX175" fmla="*/ 1012825 w 4105275"/>
                      <a:gd name="connsiteY175" fmla="*/ 2124075 h 3086100"/>
                      <a:gd name="connsiteX176" fmla="*/ 965200 w 4105275"/>
                      <a:gd name="connsiteY176" fmla="*/ 2124075 h 3086100"/>
                      <a:gd name="connsiteX177" fmla="*/ 965200 w 4105275"/>
                      <a:gd name="connsiteY177" fmla="*/ 2155825 h 3086100"/>
                      <a:gd name="connsiteX178" fmla="*/ 936625 w 4105275"/>
                      <a:gd name="connsiteY178" fmla="*/ 2174875 h 3086100"/>
                      <a:gd name="connsiteX179" fmla="*/ 1006475 w 4105275"/>
                      <a:gd name="connsiteY179" fmla="*/ 2209800 h 3086100"/>
                      <a:gd name="connsiteX180" fmla="*/ 1009650 w 4105275"/>
                      <a:gd name="connsiteY180" fmla="*/ 2222500 h 3086100"/>
                      <a:gd name="connsiteX181" fmla="*/ 4105275 w 4105275"/>
                      <a:gd name="connsiteY181" fmla="*/ 3086100 h 3086100"/>
                      <a:gd name="connsiteX182" fmla="*/ 2714625 w 4105275"/>
                      <a:gd name="connsiteY182" fmla="*/ 0 h 3086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</a:cxnLst>
                    <a:rect l="l" t="t" r="r" b="b"/>
                    <a:pathLst>
                      <a:path w="4105275" h="3086100">
                        <a:moveTo>
                          <a:pt x="2714625" y="0"/>
                        </a:moveTo>
                        <a:lnTo>
                          <a:pt x="2644775" y="31750"/>
                        </a:lnTo>
                        <a:lnTo>
                          <a:pt x="2581275" y="31750"/>
                        </a:lnTo>
                        <a:lnTo>
                          <a:pt x="2552700" y="41275"/>
                        </a:lnTo>
                        <a:lnTo>
                          <a:pt x="2505075" y="41275"/>
                        </a:lnTo>
                        <a:lnTo>
                          <a:pt x="2479675" y="76200"/>
                        </a:lnTo>
                        <a:lnTo>
                          <a:pt x="2441575" y="107950"/>
                        </a:lnTo>
                        <a:lnTo>
                          <a:pt x="2447925" y="165100"/>
                        </a:lnTo>
                        <a:lnTo>
                          <a:pt x="2444750" y="234950"/>
                        </a:lnTo>
                        <a:lnTo>
                          <a:pt x="2441575" y="311150"/>
                        </a:lnTo>
                        <a:lnTo>
                          <a:pt x="2444750" y="349250"/>
                        </a:lnTo>
                        <a:lnTo>
                          <a:pt x="2432050" y="381000"/>
                        </a:lnTo>
                        <a:lnTo>
                          <a:pt x="2454275" y="390525"/>
                        </a:lnTo>
                        <a:lnTo>
                          <a:pt x="2428875" y="393700"/>
                        </a:lnTo>
                        <a:lnTo>
                          <a:pt x="2426494" y="450057"/>
                        </a:lnTo>
                        <a:lnTo>
                          <a:pt x="2471738" y="486569"/>
                        </a:lnTo>
                        <a:lnTo>
                          <a:pt x="2416969" y="490537"/>
                        </a:lnTo>
                        <a:lnTo>
                          <a:pt x="2384425" y="549275"/>
                        </a:lnTo>
                        <a:lnTo>
                          <a:pt x="2295525" y="615950"/>
                        </a:lnTo>
                        <a:lnTo>
                          <a:pt x="2238375" y="641350"/>
                        </a:lnTo>
                        <a:lnTo>
                          <a:pt x="2225675" y="635000"/>
                        </a:lnTo>
                        <a:lnTo>
                          <a:pt x="2190750" y="641350"/>
                        </a:lnTo>
                        <a:lnTo>
                          <a:pt x="2155825" y="660400"/>
                        </a:lnTo>
                        <a:lnTo>
                          <a:pt x="2063750" y="669925"/>
                        </a:lnTo>
                        <a:lnTo>
                          <a:pt x="1997075" y="727075"/>
                        </a:lnTo>
                        <a:lnTo>
                          <a:pt x="1927225" y="765175"/>
                        </a:lnTo>
                        <a:lnTo>
                          <a:pt x="1882775" y="847725"/>
                        </a:lnTo>
                        <a:lnTo>
                          <a:pt x="1870075" y="882650"/>
                        </a:lnTo>
                        <a:lnTo>
                          <a:pt x="1939925" y="908050"/>
                        </a:lnTo>
                        <a:lnTo>
                          <a:pt x="1958975" y="914400"/>
                        </a:lnTo>
                        <a:lnTo>
                          <a:pt x="1962150" y="933450"/>
                        </a:lnTo>
                        <a:lnTo>
                          <a:pt x="1898650" y="933450"/>
                        </a:lnTo>
                        <a:lnTo>
                          <a:pt x="1854200" y="971550"/>
                        </a:lnTo>
                        <a:lnTo>
                          <a:pt x="1806575" y="971550"/>
                        </a:lnTo>
                        <a:lnTo>
                          <a:pt x="1755775" y="965200"/>
                        </a:lnTo>
                        <a:lnTo>
                          <a:pt x="1593850" y="946150"/>
                        </a:lnTo>
                        <a:lnTo>
                          <a:pt x="1508125" y="930275"/>
                        </a:lnTo>
                        <a:lnTo>
                          <a:pt x="1479550" y="914400"/>
                        </a:lnTo>
                        <a:lnTo>
                          <a:pt x="1406525" y="927100"/>
                        </a:lnTo>
                        <a:lnTo>
                          <a:pt x="1406525" y="911225"/>
                        </a:lnTo>
                        <a:lnTo>
                          <a:pt x="1393825" y="885825"/>
                        </a:lnTo>
                        <a:lnTo>
                          <a:pt x="1390650" y="857250"/>
                        </a:lnTo>
                        <a:lnTo>
                          <a:pt x="1374775" y="841375"/>
                        </a:lnTo>
                        <a:lnTo>
                          <a:pt x="1384300" y="809625"/>
                        </a:lnTo>
                        <a:lnTo>
                          <a:pt x="1406525" y="793750"/>
                        </a:lnTo>
                        <a:lnTo>
                          <a:pt x="1374775" y="733425"/>
                        </a:lnTo>
                        <a:lnTo>
                          <a:pt x="1336675" y="733425"/>
                        </a:lnTo>
                        <a:lnTo>
                          <a:pt x="1295400" y="749300"/>
                        </a:lnTo>
                        <a:lnTo>
                          <a:pt x="1228725" y="749300"/>
                        </a:lnTo>
                        <a:lnTo>
                          <a:pt x="1250950" y="739775"/>
                        </a:lnTo>
                        <a:lnTo>
                          <a:pt x="1212850" y="736600"/>
                        </a:lnTo>
                        <a:lnTo>
                          <a:pt x="1177925" y="739775"/>
                        </a:lnTo>
                        <a:lnTo>
                          <a:pt x="1130300" y="720725"/>
                        </a:lnTo>
                        <a:lnTo>
                          <a:pt x="1130300" y="746125"/>
                        </a:lnTo>
                        <a:lnTo>
                          <a:pt x="1165225" y="777875"/>
                        </a:lnTo>
                        <a:lnTo>
                          <a:pt x="1181100" y="800100"/>
                        </a:lnTo>
                        <a:lnTo>
                          <a:pt x="1168400" y="825500"/>
                        </a:lnTo>
                        <a:lnTo>
                          <a:pt x="1155700" y="838200"/>
                        </a:lnTo>
                        <a:lnTo>
                          <a:pt x="1165225" y="860425"/>
                        </a:lnTo>
                        <a:lnTo>
                          <a:pt x="1171575" y="904875"/>
                        </a:lnTo>
                        <a:lnTo>
                          <a:pt x="1219200" y="968375"/>
                        </a:lnTo>
                        <a:lnTo>
                          <a:pt x="1238250" y="1012825"/>
                        </a:lnTo>
                        <a:lnTo>
                          <a:pt x="1247775" y="1050925"/>
                        </a:lnTo>
                        <a:lnTo>
                          <a:pt x="1228725" y="1079500"/>
                        </a:lnTo>
                        <a:lnTo>
                          <a:pt x="1247775" y="1123950"/>
                        </a:lnTo>
                        <a:lnTo>
                          <a:pt x="1250950" y="1168400"/>
                        </a:lnTo>
                        <a:lnTo>
                          <a:pt x="1257300" y="1231900"/>
                        </a:lnTo>
                        <a:lnTo>
                          <a:pt x="1247775" y="1266825"/>
                        </a:lnTo>
                        <a:lnTo>
                          <a:pt x="1282700" y="1330325"/>
                        </a:lnTo>
                        <a:lnTo>
                          <a:pt x="1276350" y="1349375"/>
                        </a:lnTo>
                        <a:lnTo>
                          <a:pt x="1222375" y="1349375"/>
                        </a:lnTo>
                        <a:lnTo>
                          <a:pt x="1200150" y="1358900"/>
                        </a:lnTo>
                        <a:lnTo>
                          <a:pt x="1136650" y="1358900"/>
                        </a:lnTo>
                        <a:lnTo>
                          <a:pt x="1123950" y="1346200"/>
                        </a:lnTo>
                        <a:lnTo>
                          <a:pt x="1152525" y="1320800"/>
                        </a:lnTo>
                        <a:lnTo>
                          <a:pt x="1152525" y="1295400"/>
                        </a:lnTo>
                        <a:lnTo>
                          <a:pt x="1114425" y="1298575"/>
                        </a:lnTo>
                        <a:lnTo>
                          <a:pt x="1054100" y="1301750"/>
                        </a:lnTo>
                        <a:lnTo>
                          <a:pt x="1000125" y="1352550"/>
                        </a:lnTo>
                        <a:lnTo>
                          <a:pt x="977900" y="1330325"/>
                        </a:lnTo>
                        <a:lnTo>
                          <a:pt x="965200" y="1314450"/>
                        </a:lnTo>
                        <a:lnTo>
                          <a:pt x="927100" y="1327150"/>
                        </a:lnTo>
                        <a:lnTo>
                          <a:pt x="908050" y="1320800"/>
                        </a:lnTo>
                        <a:lnTo>
                          <a:pt x="908050" y="1301750"/>
                        </a:lnTo>
                        <a:lnTo>
                          <a:pt x="879475" y="1327150"/>
                        </a:lnTo>
                        <a:lnTo>
                          <a:pt x="847725" y="1368425"/>
                        </a:lnTo>
                        <a:lnTo>
                          <a:pt x="831850" y="1387475"/>
                        </a:lnTo>
                        <a:lnTo>
                          <a:pt x="806450" y="1387475"/>
                        </a:lnTo>
                        <a:lnTo>
                          <a:pt x="771525" y="1352550"/>
                        </a:lnTo>
                        <a:lnTo>
                          <a:pt x="749300" y="1289050"/>
                        </a:lnTo>
                        <a:lnTo>
                          <a:pt x="720725" y="1235075"/>
                        </a:lnTo>
                        <a:lnTo>
                          <a:pt x="698500" y="1235075"/>
                        </a:lnTo>
                        <a:lnTo>
                          <a:pt x="695325" y="1206500"/>
                        </a:lnTo>
                        <a:lnTo>
                          <a:pt x="688975" y="1190625"/>
                        </a:lnTo>
                        <a:lnTo>
                          <a:pt x="685800" y="1171575"/>
                        </a:lnTo>
                        <a:lnTo>
                          <a:pt x="628650" y="1190625"/>
                        </a:lnTo>
                        <a:lnTo>
                          <a:pt x="612775" y="1177925"/>
                        </a:lnTo>
                        <a:lnTo>
                          <a:pt x="561975" y="1193800"/>
                        </a:lnTo>
                        <a:lnTo>
                          <a:pt x="520700" y="1193800"/>
                        </a:lnTo>
                        <a:lnTo>
                          <a:pt x="479425" y="1212850"/>
                        </a:lnTo>
                        <a:lnTo>
                          <a:pt x="501650" y="1235075"/>
                        </a:lnTo>
                        <a:lnTo>
                          <a:pt x="476250" y="1273175"/>
                        </a:lnTo>
                        <a:lnTo>
                          <a:pt x="434975" y="1254125"/>
                        </a:lnTo>
                        <a:lnTo>
                          <a:pt x="422275" y="1257300"/>
                        </a:lnTo>
                        <a:lnTo>
                          <a:pt x="422275" y="1257300"/>
                        </a:lnTo>
                        <a:lnTo>
                          <a:pt x="371475" y="1263650"/>
                        </a:lnTo>
                        <a:lnTo>
                          <a:pt x="330200" y="1266825"/>
                        </a:lnTo>
                        <a:lnTo>
                          <a:pt x="323850" y="1241425"/>
                        </a:lnTo>
                        <a:lnTo>
                          <a:pt x="288925" y="1244600"/>
                        </a:lnTo>
                        <a:lnTo>
                          <a:pt x="250825" y="1254125"/>
                        </a:lnTo>
                        <a:lnTo>
                          <a:pt x="212725" y="1263650"/>
                        </a:lnTo>
                        <a:lnTo>
                          <a:pt x="190500" y="1250950"/>
                        </a:lnTo>
                        <a:lnTo>
                          <a:pt x="152400" y="1263650"/>
                        </a:lnTo>
                        <a:lnTo>
                          <a:pt x="107950" y="1273175"/>
                        </a:lnTo>
                        <a:lnTo>
                          <a:pt x="73025" y="1308100"/>
                        </a:lnTo>
                        <a:lnTo>
                          <a:pt x="34925" y="1311275"/>
                        </a:lnTo>
                        <a:lnTo>
                          <a:pt x="0" y="1387475"/>
                        </a:lnTo>
                        <a:lnTo>
                          <a:pt x="6350" y="1444625"/>
                        </a:lnTo>
                        <a:lnTo>
                          <a:pt x="31750" y="1416050"/>
                        </a:lnTo>
                        <a:lnTo>
                          <a:pt x="123825" y="1422400"/>
                        </a:lnTo>
                        <a:lnTo>
                          <a:pt x="190500" y="1463675"/>
                        </a:lnTo>
                        <a:lnTo>
                          <a:pt x="127000" y="1466850"/>
                        </a:lnTo>
                        <a:lnTo>
                          <a:pt x="95250" y="1450975"/>
                        </a:lnTo>
                        <a:lnTo>
                          <a:pt x="60325" y="1479550"/>
                        </a:lnTo>
                        <a:lnTo>
                          <a:pt x="101600" y="1511300"/>
                        </a:lnTo>
                        <a:lnTo>
                          <a:pt x="111125" y="1539875"/>
                        </a:lnTo>
                        <a:lnTo>
                          <a:pt x="130175" y="1511300"/>
                        </a:lnTo>
                        <a:lnTo>
                          <a:pt x="161925" y="1520825"/>
                        </a:lnTo>
                        <a:lnTo>
                          <a:pt x="190500" y="1524000"/>
                        </a:lnTo>
                        <a:lnTo>
                          <a:pt x="196850" y="1558925"/>
                        </a:lnTo>
                        <a:lnTo>
                          <a:pt x="177800" y="1581150"/>
                        </a:lnTo>
                        <a:lnTo>
                          <a:pt x="155575" y="1581150"/>
                        </a:lnTo>
                        <a:lnTo>
                          <a:pt x="76200" y="1590675"/>
                        </a:lnTo>
                        <a:lnTo>
                          <a:pt x="0" y="1597025"/>
                        </a:lnTo>
                        <a:lnTo>
                          <a:pt x="101600" y="1625600"/>
                        </a:lnTo>
                        <a:lnTo>
                          <a:pt x="155575" y="1644650"/>
                        </a:lnTo>
                        <a:lnTo>
                          <a:pt x="155575" y="1692275"/>
                        </a:lnTo>
                        <a:lnTo>
                          <a:pt x="142875" y="1736725"/>
                        </a:lnTo>
                        <a:lnTo>
                          <a:pt x="165100" y="1765300"/>
                        </a:lnTo>
                        <a:lnTo>
                          <a:pt x="212725" y="1765300"/>
                        </a:lnTo>
                        <a:lnTo>
                          <a:pt x="219075" y="1733550"/>
                        </a:lnTo>
                        <a:lnTo>
                          <a:pt x="265907" y="1737519"/>
                        </a:lnTo>
                        <a:lnTo>
                          <a:pt x="318294" y="1717675"/>
                        </a:lnTo>
                        <a:lnTo>
                          <a:pt x="358775" y="1762125"/>
                        </a:lnTo>
                        <a:lnTo>
                          <a:pt x="358775" y="1762125"/>
                        </a:lnTo>
                        <a:lnTo>
                          <a:pt x="387350" y="1781175"/>
                        </a:lnTo>
                        <a:lnTo>
                          <a:pt x="415925" y="1784350"/>
                        </a:lnTo>
                        <a:lnTo>
                          <a:pt x="466725" y="1819275"/>
                        </a:lnTo>
                        <a:lnTo>
                          <a:pt x="514350" y="1851025"/>
                        </a:lnTo>
                        <a:lnTo>
                          <a:pt x="555625" y="1847850"/>
                        </a:lnTo>
                        <a:lnTo>
                          <a:pt x="612775" y="1911350"/>
                        </a:lnTo>
                        <a:lnTo>
                          <a:pt x="679450" y="1939925"/>
                        </a:lnTo>
                        <a:lnTo>
                          <a:pt x="679450" y="1914525"/>
                        </a:lnTo>
                        <a:lnTo>
                          <a:pt x="742950" y="1917700"/>
                        </a:lnTo>
                        <a:lnTo>
                          <a:pt x="777875" y="1917700"/>
                        </a:lnTo>
                        <a:lnTo>
                          <a:pt x="739775" y="1943100"/>
                        </a:lnTo>
                        <a:lnTo>
                          <a:pt x="682625" y="1936750"/>
                        </a:lnTo>
                        <a:lnTo>
                          <a:pt x="685800" y="1971675"/>
                        </a:lnTo>
                        <a:lnTo>
                          <a:pt x="736600" y="1971675"/>
                        </a:lnTo>
                        <a:lnTo>
                          <a:pt x="768350" y="1993900"/>
                        </a:lnTo>
                        <a:lnTo>
                          <a:pt x="793750" y="1968500"/>
                        </a:lnTo>
                        <a:lnTo>
                          <a:pt x="844550" y="1971675"/>
                        </a:lnTo>
                        <a:lnTo>
                          <a:pt x="860425" y="2000250"/>
                        </a:lnTo>
                        <a:lnTo>
                          <a:pt x="825500" y="2041525"/>
                        </a:lnTo>
                        <a:lnTo>
                          <a:pt x="841375" y="2070100"/>
                        </a:lnTo>
                        <a:lnTo>
                          <a:pt x="819150" y="2079625"/>
                        </a:lnTo>
                        <a:lnTo>
                          <a:pt x="831850" y="2111375"/>
                        </a:lnTo>
                        <a:lnTo>
                          <a:pt x="866775" y="2127250"/>
                        </a:lnTo>
                        <a:lnTo>
                          <a:pt x="898525" y="2095500"/>
                        </a:lnTo>
                        <a:lnTo>
                          <a:pt x="920750" y="2124075"/>
                        </a:lnTo>
                        <a:lnTo>
                          <a:pt x="974725" y="2101850"/>
                        </a:lnTo>
                        <a:lnTo>
                          <a:pt x="1041400" y="2101850"/>
                        </a:lnTo>
                        <a:lnTo>
                          <a:pt x="1089025" y="2124075"/>
                        </a:lnTo>
                        <a:lnTo>
                          <a:pt x="1152525" y="2162175"/>
                        </a:lnTo>
                        <a:lnTo>
                          <a:pt x="1066800" y="2127250"/>
                        </a:lnTo>
                        <a:lnTo>
                          <a:pt x="1012825" y="2124075"/>
                        </a:lnTo>
                        <a:lnTo>
                          <a:pt x="965200" y="2124075"/>
                        </a:lnTo>
                        <a:lnTo>
                          <a:pt x="965200" y="2155825"/>
                        </a:lnTo>
                        <a:lnTo>
                          <a:pt x="936625" y="2174875"/>
                        </a:lnTo>
                        <a:lnTo>
                          <a:pt x="1006475" y="2209800"/>
                        </a:lnTo>
                        <a:lnTo>
                          <a:pt x="1009650" y="2222500"/>
                        </a:lnTo>
                        <a:lnTo>
                          <a:pt x="4105275" y="3086100"/>
                        </a:lnTo>
                        <a:lnTo>
                          <a:pt x="2714625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grpSp>
                <p:nvGrpSpPr>
                  <p:cNvPr id="12" name="Groupe 11">
                    <a:extLst>
                      <a:ext uri="{FF2B5EF4-FFF2-40B4-BE49-F238E27FC236}">
                        <a16:creationId xmlns:a16="http://schemas.microsoft.com/office/drawing/2014/main" id="{9D47E313-0FA4-409F-9624-6EDFFBA46D3C}"/>
                      </a:ext>
                    </a:extLst>
                  </p:cNvPr>
                  <p:cNvGrpSpPr/>
                  <p:nvPr/>
                </p:nvGrpSpPr>
                <p:grpSpPr>
                  <a:xfrm>
                    <a:off x="4410075" y="79375"/>
                    <a:ext cx="3956050" cy="5006974"/>
                    <a:chOff x="4410075" y="79375"/>
                    <a:chExt cx="3956050" cy="5006974"/>
                  </a:xfrm>
                  <a:grpFill/>
                </p:grpSpPr>
                <p:sp>
                  <p:nvSpPr>
                    <p:cNvPr id="13" name="Forme libre : forme 12">
                      <a:extLst>
                        <a:ext uri="{FF2B5EF4-FFF2-40B4-BE49-F238E27FC236}">
                          <a16:creationId xmlns:a16="http://schemas.microsoft.com/office/drawing/2014/main" id="{6FF8C306-FA86-4083-B0D0-4D7CD1E84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0075" y="1676400"/>
                      <a:ext cx="3952875" cy="3409949"/>
                    </a:xfrm>
                    <a:custGeom>
                      <a:avLst/>
                      <a:gdLst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400425 w 3952875"/>
                        <a:gd name="connsiteY103" fmla="*/ 2928937 h 3409950"/>
                        <a:gd name="connsiteX104" fmla="*/ 3467100 w 3952875"/>
                        <a:gd name="connsiteY104" fmla="*/ 2886075 h 3409950"/>
                        <a:gd name="connsiteX105" fmla="*/ 3576638 w 3952875"/>
                        <a:gd name="connsiteY105" fmla="*/ 2876550 h 3409950"/>
                        <a:gd name="connsiteX106" fmla="*/ 3576638 w 3952875"/>
                        <a:gd name="connsiteY106" fmla="*/ 2819400 h 3409950"/>
                        <a:gd name="connsiteX107" fmla="*/ 3533775 w 3952875"/>
                        <a:gd name="connsiteY107" fmla="*/ 2828925 h 3409950"/>
                        <a:gd name="connsiteX108" fmla="*/ 3600450 w 3952875"/>
                        <a:gd name="connsiteY108" fmla="*/ 2724150 h 3409950"/>
                        <a:gd name="connsiteX109" fmla="*/ 3643313 w 3952875"/>
                        <a:gd name="connsiteY109" fmla="*/ 2719387 h 3409950"/>
                        <a:gd name="connsiteX110" fmla="*/ 3643313 w 3952875"/>
                        <a:gd name="connsiteY110" fmla="*/ 2686050 h 3409950"/>
                        <a:gd name="connsiteX111" fmla="*/ 3652838 w 3952875"/>
                        <a:gd name="connsiteY111" fmla="*/ 2662237 h 3409950"/>
                        <a:gd name="connsiteX112" fmla="*/ 3733800 w 3952875"/>
                        <a:gd name="connsiteY112" fmla="*/ 2633662 h 3409950"/>
                        <a:gd name="connsiteX113" fmla="*/ 3786188 w 3952875"/>
                        <a:gd name="connsiteY113" fmla="*/ 2624137 h 3409950"/>
                        <a:gd name="connsiteX114" fmla="*/ 3867150 w 3952875"/>
                        <a:gd name="connsiteY114" fmla="*/ 2505075 h 3409950"/>
                        <a:gd name="connsiteX115" fmla="*/ 3871913 w 3952875"/>
                        <a:gd name="connsiteY115" fmla="*/ 2471737 h 3409950"/>
                        <a:gd name="connsiteX116" fmla="*/ 3910013 w 3952875"/>
                        <a:gd name="connsiteY116" fmla="*/ 2428875 h 3409950"/>
                        <a:gd name="connsiteX117" fmla="*/ 3910013 w 3952875"/>
                        <a:gd name="connsiteY117" fmla="*/ 2395537 h 3409950"/>
                        <a:gd name="connsiteX118" fmla="*/ 3952875 w 3952875"/>
                        <a:gd name="connsiteY118" fmla="*/ 2381250 h 3409950"/>
                        <a:gd name="connsiteX119" fmla="*/ 3943350 w 3952875"/>
                        <a:gd name="connsiteY119" fmla="*/ 2309812 h 3409950"/>
                        <a:gd name="connsiteX120" fmla="*/ 3933825 w 3952875"/>
                        <a:gd name="connsiteY120" fmla="*/ 2266950 h 3409950"/>
                        <a:gd name="connsiteX121" fmla="*/ 3857625 w 3952875"/>
                        <a:gd name="connsiteY121" fmla="*/ 2314575 h 3409950"/>
                        <a:gd name="connsiteX122" fmla="*/ 3686175 w 3952875"/>
                        <a:gd name="connsiteY122" fmla="*/ 2257425 h 3409950"/>
                        <a:gd name="connsiteX123" fmla="*/ 3648075 w 3952875"/>
                        <a:gd name="connsiteY123" fmla="*/ 2205037 h 3409950"/>
                        <a:gd name="connsiteX124" fmla="*/ 3629025 w 3952875"/>
                        <a:gd name="connsiteY124" fmla="*/ 2166937 h 3409950"/>
                        <a:gd name="connsiteX125" fmla="*/ 3638550 w 3952875"/>
                        <a:gd name="connsiteY125" fmla="*/ 2124075 h 3409950"/>
                        <a:gd name="connsiteX126" fmla="*/ 3590925 w 3952875"/>
                        <a:gd name="connsiteY126" fmla="*/ 2100262 h 3409950"/>
                        <a:gd name="connsiteX127" fmla="*/ 3629025 w 3952875"/>
                        <a:gd name="connsiteY127" fmla="*/ 2009775 h 3409950"/>
                        <a:gd name="connsiteX128" fmla="*/ 3629025 w 3952875"/>
                        <a:gd name="connsiteY128" fmla="*/ 1985962 h 3409950"/>
                        <a:gd name="connsiteX129" fmla="*/ 3662363 w 3952875"/>
                        <a:gd name="connsiteY129" fmla="*/ 1990725 h 3409950"/>
                        <a:gd name="connsiteX130" fmla="*/ 3633788 w 3952875"/>
                        <a:gd name="connsiteY130" fmla="*/ 1938337 h 3409950"/>
                        <a:gd name="connsiteX131" fmla="*/ 3629025 w 3952875"/>
                        <a:gd name="connsiteY131" fmla="*/ 1900237 h 3409950"/>
                        <a:gd name="connsiteX132" fmla="*/ 3576638 w 3952875"/>
                        <a:gd name="connsiteY132" fmla="*/ 1852612 h 3409950"/>
                        <a:gd name="connsiteX133" fmla="*/ 3538538 w 3952875"/>
                        <a:gd name="connsiteY133" fmla="*/ 1795462 h 3409950"/>
                        <a:gd name="connsiteX134" fmla="*/ 3467100 w 3952875"/>
                        <a:gd name="connsiteY134" fmla="*/ 1785937 h 3409950"/>
                        <a:gd name="connsiteX135" fmla="*/ 3505200 w 3952875"/>
                        <a:gd name="connsiteY135" fmla="*/ 1743075 h 3409950"/>
                        <a:gd name="connsiteX136" fmla="*/ 3586163 w 3952875"/>
                        <a:gd name="connsiteY136" fmla="*/ 1738312 h 3409950"/>
                        <a:gd name="connsiteX137" fmla="*/ 3633788 w 3952875"/>
                        <a:gd name="connsiteY137" fmla="*/ 1709737 h 3409950"/>
                        <a:gd name="connsiteX138" fmla="*/ 3667125 w 3952875"/>
                        <a:gd name="connsiteY138" fmla="*/ 1695450 h 3409950"/>
                        <a:gd name="connsiteX139" fmla="*/ 3705225 w 3952875"/>
                        <a:gd name="connsiteY139" fmla="*/ 1657350 h 3409950"/>
                        <a:gd name="connsiteX140" fmla="*/ 3671888 w 3952875"/>
                        <a:gd name="connsiteY140" fmla="*/ 1633537 h 3409950"/>
                        <a:gd name="connsiteX141" fmla="*/ 3700463 w 3952875"/>
                        <a:gd name="connsiteY141" fmla="*/ 1571625 h 3409950"/>
                        <a:gd name="connsiteX142" fmla="*/ 3614738 w 3952875"/>
                        <a:gd name="connsiteY142" fmla="*/ 1519237 h 3409950"/>
                        <a:gd name="connsiteX143" fmla="*/ 3590925 w 3952875"/>
                        <a:gd name="connsiteY143" fmla="*/ 1447800 h 3409950"/>
                        <a:gd name="connsiteX144" fmla="*/ 3514725 w 3952875"/>
                        <a:gd name="connsiteY144" fmla="*/ 1433512 h 3409950"/>
                        <a:gd name="connsiteX145" fmla="*/ 3524250 w 3952875"/>
                        <a:gd name="connsiteY145" fmla="*/ 1362075 h 3409950"/>
                        <a:gd name="connsiteX146" fmla="*/ 3567113 w 3952875"/>
                        <a:gd name="connsiteY146" fmla="*/ 1347787 h 3409950"/>
                        <a:gd name="connsiteX147" fmla="*/ 3586163 w 3952875"/>
                        <a:gd name="connsiteY147" fmla="*/ 1347787 h 3409950"/>
                        <a:gd name="connsiteX148" fmla="*/ 3633788 w 3952875"/>
                        <a:gd name="connsiteY148" fmla="*/ 1266825 h 3409950"/>
                        <a:gd name="connsiteX149" fmla="*/ 3586163 w 3952875"/>
                        <a:gd name="connsiteY149" fmla="*/ 1219200 h 3409950"/>
                        <a:gd name="connsiteX150" fmla="*/ 3538538 w 3952875"/>
                        <a:gd name="connsiteY150" fmla="*/ 1204912 h 3409950"/>
                        <a:gd name="connsiteX151" fmla="*/ 3538538 w 3952875"/>
                        <a:gd name="connsiteY151" fmla="*/ 1162050 h 3409950"/>
                        <a:gd name="connsiteX152" fmla="*/ 3524250 w 3952875"/>
                        <a:gd name="connsiteY152" fmla="*/ 1152525 h 3409950"/>
                        <a:gd name="connsiteX153" fmla="*/ 3524250 w 3952875"/>
                        <a:gd name="connsiteY153" fmla="*/ 1128712 h 3409950"/>
                        <a:gd name="connsiteX154" fmla="*/ 3552825 w 3952875"/>
                        <a:gd name="connsiteY154" fmla="*/ 1100137 h 3409950"/>
                        <a:gd name="connsiteX155" fmla="*/ 3514725 w 3952875"/>
                        <a:gd name="connsiteY155" fmla="*/ 1076325 h 3409950"/>
                        <a:gd name="connsiteX156" fmla="*/ 3505200 w 3952875"/>
                        <a:gd name="connsiteY156" fmla="*/ 1033462 h 3409950"/>
                        <a:gd name="connsiteX157" fmla="*/ 3409950 w 3952875"/>
                        <a:gd name="connsiteY157" fmla="*/ 1028700 h 3409950"/>
                        <a:gd name="connsiteX158" fmla="*/ 3371850 w 3952875"/>
                        <a:gd name="connsiteY158" fmla="*/ 1071562 h 3409950"/>
                        <a:gd name="connsiteX159" fmla="*/ 3300413 w 3952875"/>
                        <a:gd name="connsiteY159" fmla="*/ 1076325 h 3409950"/>
                        <a:gd name="connsiteX160" fmla="*/ 3295650 w 3952875"/>
                        <a:gd name="connsiteY160" fmla="*/ 1133475 h 3409950"/>
                        <a:gd name="connsiteX161" fmla="*/ 3319463 w 3952875"/>
                        <a:gd name="connsiteY161" fmla="*/ 1162050 h 3409950"/>
                        <a:gd name="connsiteX162" fmla="*/ 3238500 w 3952875"/>
                        <a:gd name="connsiteY162" fmla="*/ 1181100 h 3409950"/>
                        <a:gd name="connsiteX163" fmla="*/ 3195638 w 3952875"/>
                        <a:gd name="connsiteY163" fmla="*/ 1190625 h 3409950"/>
                        <a:gd name="connsiteX164" fmla="*/ 3195638 w 3952875"/>
                        <a:gd name="connsiteY164" fmla="*/ 1162050 h 3409950"/>
                        <a:gd name="connsiteX165" fmla="*/ 3238500 w 3952875"/>
                        <a:gd name="connsiteY165" fmla="*/ 1133475 h 3409950"/>
                        <a:gd name="connsiteX166" fmla="*/ 3262313 w 3952875"/>
                        <a:gd name="connsiteY166" fmla="*/ 1095375 h 3409950"/>
                        <a:gd name="connsiteX167" fmla="*/ 3252788 w 3952875"/>
                        <a:gd name="connsiteY167" fmla="*/ 1052512 h 3409950"/>
                        <a:gd name="connsiteX168" fmla="*/ 3219450 w 3952875"/>
                        <a:gd name="connsiteY168" fmla="*/ 1023937 h 3409950"/>
                        <a:gd name="connsiteX169" fmla="*/ 3228975 w 3952875"/>
                        <a:gd name="connsiteY169" fmla="*/ 981075 h 3409950"/>
                        <a:gd name="connsiteX170" fmla="*/ 3248025 w 3952875"/>
                        <a:gd name="connsiteY170" fmla="*/ 928687 h 3409950"/>
                        <a:gd name="connsiteX171" fmla="*/ 3219450 w 3952875"/>
                        <a:gd name="connsiteY171" fmla="*/ 909637 h 3409950"/>
                        <a:gd name="connsiteX172" fmla="*/ 3371850 w 3952875"/>
                        <a:gd name="connsiteY172" fmla="*/ 838200 h 3409950"/>
                        <a:gd name="connsiteX173" fmla="*/ 3376613 w 3952875"/>
                        <a:gd name="connsiteY173" fmla="*/ 795337 h 3409950"/>
                        <a:gd name="connsiteX174" fmla="*/ 3367088 w 3952875"/>
                        <a:gd name="connsiteY174" fmla="*/ 752475 h 3409950"/>
                        <a:gd name="connsiteX175" fmla="*/ 3352800 w 3952875"/>
                        <a:gd name="connsiteY175" fmla="*/ 723900 h 3409950"/>
                        <a:gd name="connsiteX176" fmla="*/ 3476625 w 3952875"/>
                        <a:gd name="connsiteY176" fmla="*/ 614362 h 3409950"/>
                        <a:gd name="connsiteX177" fmla="*/ 3576638 w 3952875"/>
                        <a:gd name="connsiteY177" fmla="*/ 481012 h 3409950"/>
                        <a:gd name="connsiteX178" fmla="*/ 3576638 w 3952875"/>
                        <a:gd name="connsiteY178" fmla="*/ 481012 h 3409950"/>
                        <a:gd name="connsiteX179" fmla="*/ 3529013 w 3952875"/>
                        <a:gd name="connsiteY179" fmla="*/ 481012 h 3409950"/>
                        <a:gd name="connsiteX180" fmla="*/ 3529013 w 3952875"/>
                        <a:gd name="connsiteY180" fmla="*/ 433387 h 3409950"/>
                        <a:gd name="connsiteX181" fmla="*/ 3543300 w 3952875"/>
                        <a:gd name="connsiteY181" fmla="*/ 395287 h 3409950"/>
                        <a:gd name="connsiteX182" fmla="*/ 3600450 w 3952875"/>
                        <a:gd name="connsiteY182" fmla="*/ 390525 h 3409950"/>
                        <a:gd name="connsiteX183" fmla="*/ 3657600 w 3952875"/>
                        <a:gd name="connsiteY183" fmla="*/ 438150 h 3409950"/>
                        <a:gd name="connsiteX184" fmla="*/ 3738563 w 3952875"/>
                        <a:gd name="connsiteY184" fmla="*/ 381000 h 3409950"/>
                        <a:gd name="connsiteX185" fmla="*/ 3738563 w 3952875"/>
                        <a:gd name="connsiteY185" fmla="*/ 304800 h 3409950"/>
                        <a:gd name="connsiteX186" fmla="*/ 3733800 w 3952875"/>
                        <a:gd name="connsiteY186" fmla="*/ 242887 h 3409950"/>
                        <a:gd name="connsiteX187" fmla="*/ 3762375 w 3952875"/>
                        <a:gd name="connsiteY187" fmla="*/ 133350 h 3409950"/>
                        <a:gd name="connsiteX188" fmla="*/ 3771900 w 3952875"/>
                        <a:gd name="connsiteY188" fmla="*/ 80962 h 3409950"/>
                        <a:gd name="connsiteX189" fmla="*/ 3757613 w 3952875"/>
                        <a:gd name="connsiteY189" fmla="*/ 28575 h 3409950"/>
                        <a:gd name="connsiteX190" fmla="*/ 3767138 w 3952875"/>
                        <a:gd name="connsiteY190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231356 w 3952875"/>
                        <a:gd name="connsiteY103" fmla="*/ 2931318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207543 w 3952875"/>
                        <a:gd name="connsiteY103" fmla="*/ 2971800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300413 w 3952875"/>
                        <a:gd name="connsiteY104" fmla="*/ 2952750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76638 w 3952875"/>
                        <a:gd name="connsiteY107" fmla="*/ 2876550 h 3409950"/>
                        <a:gd name="connsiteX108" fmla="*/ 3576638 w 3952875"/>
                        <a:gd name="connsiteY108" fmla="*/ 2819400 h 3409950"/>
                        <a:gd name="connsiteX109" fmla="*/ 3533775 w 3952875"/>
                        <a:gd name="connsiteY109" fmla="*/ 2828925 h 3409950"/>
                        <a:gd name="connsiteX110" fmla="*/ 3600450 w 3952875"/>
                        <a:gd name="connsiteY110" fmla="*/ 2724150 h 3409950"/>
                        <a:gd name="connsiteX111" fmla="*/ 3643313 w 3952875"/>
                        <a:gd name="connsiteY111" fmla="*/ 2719387 h 3409950"/>
                        <a:gd name="connsiteX112" fmla="*/ 3643313 w 3952875"/>
                        <a:gd name="connsiteY112" fmla="*/ 2686050 h 3409950"/>
                        <a:gd name="connsiteX113" fmla="*/ 3652838 w 3952875"/>
                        <a:gd name="connsiteY113" fmla="*/ 2662237 h 3409950"/>
                        <a:gd name="connsiteX114" fmla="*/ 3733800 w 3952875"/>
                        <a:gd name="connsiteY114" fmla="*/ 2633662 h 3409950"/>
                        <a:gd name="connsiteX115" fmla="*/ 3786188 w 3952875"/>
                        <a:gd name="connsiteY115" fmla="*/ 2624137 h 3409950"/>
                        <a:gd name="connsiteX116" fmla="*/ 3867150 w 3952875"/>
                        <a:gd name="connsiteY116" fmla="*/ 2505075 h 3409950"/>
                        <a:gd name="connsiteX117" fmla="*/ 3871913 w 3952875"/>
                        <a:gd name="connsiteY117" fmla="*/ 2471737 h 3409950"/>
                        <a:gd name="connsiteX118" fmla="*/ 3910013 w 3952875"/>
                        <a:gd name="connsiteY118" fmla="*/ 2428875 h 3409950"/>
                        <a:gd name="connsiteX119" fmla="*/ 3910013 w 3952875"/>
                        <a:gd name="connsiteY119" fmla="*/ 2395537 h 3409950"/>
                        <a:gd name="connsiteX120" fmla="*/ 3952875 w 3952875"/>
                        <a:gd name="connsiteY120" fmla="*/ 2381250 h 3409950"/>
                        <a:gd name="connsiteX121" fmla="*/ 3943350 w 3952875"/>
                        <a:gd name="connsiteY121" fmla="*/ 2309812 h 3409950"/>
                        <a:gd name="connsiteX122" fmla="*/ 3933825 w 3952875"/>
                        <a:gd name="connsiteY122" fmla="*/ 2266950 h 3409950"/>
                        <a:gd name="connsiteX123" fmla="*/ 3857625 w 3952875"/>
                        <a:gd name="connsiteY123" fmla="*/ 2314575 h 3409950"/>
                        <a:gd name="connsiteX124" fmla="*/ 3686175 w 3952875"/>
                        <a:gd name="connsiteY124" fmla="*/ 2257425 h 3409950"/>
                        <a:gd name="connsiteX125" fmla="*/ 3648075 w 3952875"/>
                        <a:gd name="connsiteY125" fmla="*/ 2205037 h 3409950"/>
                        <a:gd name="connsiteX126" fmla="*/ 3629025 w 3952875"/>
                        <a:gd name="connsiteY126" fmla="*/ 2166937 h 3409950"/>
                        <a:gd name="connsiteX127" fmla="*/ 3638550 w 3952875"/>
                        <a:gd name="connsiteY127" fmla="*/ 2124075 h 3409950"/>
                        <a:gd name="connsiteX128" fmla="*/ 3590925 w 3952875"/>
                        <a:gd name="connsiteY128" fmla="*/ 2100262 h 3409950"/>
                        <a:gd name="connsiteX129" fmla="*/ 3629025 w 3952875"/>
                        <a:gd name="connsiteY129" fmla="*/ 2009775 h 3409950"/>
                        <a:gd name="connsiteX130" fmla="*/ 3629025 w 3952875"/>
                        <a:gd name="connsiteY130" fmla="*/ 1985962 h 3409950"/>
                        <a:gd name="connsiteX131" fmla="*/ 3662363 w 3952875"/>
                        <a:gd name="connsiteY131" fmla="*/ 1990725 h 3409950"/>
                        <a:gd name="connsiteX132" fmla="*/ 3633788 w 3952875"/>
                        <a:gd name="connsiteY132" fmla="*/ 1938337 h 3409950"/>
                        <a:gd name="connsiteX133" fmla="*/ 3629025 w 3952875"/>
                        <a:gd name="connsiteY133" fmla="*/ 1900237 h 3409950"/>
                        <a:gd name="connsiteX134" fmla="*/ 3576638 w 3952875"/>
                        <a:gd name="connsiteY134" fmla="*/ 1852612 h 3409950"/>
                        <a:gd name="connsiteX135" fmla="*/ 3538538 w 3952875"/>
                        <a:gd name="connsiteY135" fmla="*/ 1795462 h 3409950"/>
                        <a:gd name="connsiteX136" fmla="*/ 3467100 w 3952875"/>
                        <a:gd name="connsiteY136" fmla="*/ 1785937 h 3409950"/>
                        <a:gd name="connsiteX137" fmla="*/ 3505200 w 3952875"/>
                        <a:gd name="connsiteY137" fmla="*/ 1743075 h 3409950"/>
                        <a:gd name="connsiteX138" fmla="*/ 3586163 w 3952875"/>
                        <a:gd name="connsiteY138" fmla="*/ 1738312 h 3409950"/>
                        <a:gd name="connsiteX139" fmla="*/ 3633788 w 3952875"/>
                        <a:gd name="connsiteY139" fmla="*/ 1709737 h 3409950"/>
                        <a:gd name="connsiteX140" fmla="*/ 3667125 w 3952875"/>
                        <a:gd name="connsiteY140" fmla="*/ 1695450 h 3409950"/>
                        <a:gd name="connsiteX141" fmla="*/ 3705225 w 3952875"/>
                        <a:gd name="connsiteY141" fmla="*/ 1657350 h 3409950"/>
                        <a:gd name="connsiteX142" fmla="*/ 3671888 w 3952875"/>
                        <a:gd name="connsiteY142" fmla="*/ 1633537 h 3409950"/>
                        <a:gd name="connsiteX143" fmla="*/ 3700463 w 3952875"/>
                        <a:gd name="connsiteY143" fmla="*/ 1571625 h 3409950"/>
                        <a:gd name="connsiteX144" fmla="*/ 3614738 w 3952875"/>
                        <a:gd name="connsiteY144" fmla="*/ 1519237 h 3409950"/>
                        <a:gd name="connsiteX145" fmla="*/ 3590925 w 3952875"/>
                        <a:gd name="connsiteY145" fmla="*/ 1447800 h 3409950"/>
                        <a:gd name="connsiteX146" fmla="*/ 3514725 w 3952875"/>
                        <a:gd name="connsiteY146" fmla="*/ 1433512 h 3409950"/>
                        <a:gd name="connsiteX147" fmla="*/ 3524250 w 3952875"/>
                        <a:gd name="connsiteY147" fmla="*/ 1362075 h 3409950"/>
                        <a:gd name="connsiteX148" fmla="*/ 3567113 w 3952875"/>
                        <a:gd name="connsiteY148" fmla="*/ 1347787 h 3409950"/>
                        <a:gd name="connsiteX149" fmla="*/ 3586163 w 3952875"/>
                        <a:gd name="connsiteY149" fmla="*/ 1347787 h 3409950"/>
                        <a:gd name="connsiteX150" fmla="*/ 3633788 w 3952875"/>
                        <a:gd name="connsiteY150" fmla="*/ 1266825 h 3409950"/>
                        <a:gd name="connsiteX151" fmla="*/ 3586163 w 3952875"/>
                        <a:gd name="connsiteY151" fmla="*/ 1219200 h 3409950"/>
                        <a:gd name="connsiteX152" fmla="*/ 3538538 w 3952875"/>
                        <a:gd name="connsiteY152" fmla="*/ 1204912 h 3409950"/>
                        <a:gd name="connsiteX153" fmla="*/ 3538538 w 3952875"/>
                        <a:gd name="connsiteY153" fmla="*/ 1162050 h 3409950"/>
                        <a:gd name="connsiteX154" fmla="*/ 3524250 w 3952875"/>
                        <a:gd name="connsiteY154" fmla="*/ 1152525 h 3409950"/>
                        <a:gd name="connsiteX155" fmla="*/ 3524250 w 3952875"/>
                        <a:gd name="connsiteY155" fmla="*/ 1128712 h 3409950"/>
                        <a:gd name="connsiteX156" fmla="*/ 3552825 w 3952875"/>
                        <a:gd name="connsiteY156" fmla="*/ 1100137 h 3409950"/>
                        <a:gd name="connsiteX157" fmla="*/ 3514725 w 3952875"/>
                        <a:gd name="connsiteY157" fmla="*/ 1076325 h 3409950"/>
                        <a:gd name="connsiteX158" fmla="*/ 3505200 w 3952875"/>
                        <a:gd name="connsiteY158" fmla="*/ 1033462 h 3409950"/>
                        <a:gd name="connsiteX159" fmla="*/ 3409950 w 3952875"/>
                        <a:gd name="connsiteY159" fmla="*/ 1028700 h 3409950"/>
                        <a:gd name="connsiteX160" fmla="*/ 3371850 w 3952875"/>
                        <a:gd name="connsiteY160" fmla="*/ 1071562 h 3409950"/>
                        <a:gd name="connsiteX161" fmla="*/ 3300413 w 3952875"/>
                        <a:gd name="connsiteY161" fmla="*/ 1076325 h 3409950"/>
                        <a:gd name="connsiteX162" fmla="*/ 3295650 w 3952875"/>
                        <a:gd name="connsiteY162" fmla="*/ 1133475 h 3409950"/>
                        <a:gd name="connsiteX163" fmla="*/ 3319463 w 3952875"/>
                        <a:gd name="connsiteY163" fmla="*/ 1162050 h 3409950"/>
                        <a:gd name="connsiteX164" fmla="*/ 3238500 w 3952875"/>
                        <a:gd name="connsiteY164" fmla="*/ 1181100 h 3409950"/>
                        <a:gd name="connsiteX165" fmla="*/ 3195638 w 3952875"/>
                        <a:gd name="connsiteY165" fmla="*/ 1190625 h 3409950"/>
                        <a:gd name="connsiteX166" fmla="*/ 3195638 w 3952875"/>
                        <a:gd name="connsiteY166" fmla="*/ 1162050 h 3409950"/>
                        <a:gd name="connsiteX167" fmla="*/ 3238500 w 3952875"/>
                        <a:gd name="connsiteY167" fmla="*/ 1133475 h 3409950"/>
                        <a:gd name="connsiteX168" fmla="*/ 3262313 w 3952875"/>
                        <a:gd name="connsiteY168" fmla="*/ 1095375 h 3409950"/>
                        <a:gd name="connsiteX169" fmla="*/ 3252788 w 3952875"/>
                        <a:gd name="connsiteY169" fmla="*/ 1052512 h 3409950"/>
                        <a:gd name="connsiteX170" fmla="*/ 3219450 w 3952875"/>
                        <a:gd name="connsiteY170" fmla="*/ 1023937 h 3409950"/>
                        <a:gd name="connsiteX171" fmla="*/ 3228975 w 3952875"/>
                        <a:gd name="connsiteY171" fmla="*/ 981075 h 3409950"/>
                        <a:gd name="connsiteX172" fmla="*/ 3248025 w 3952875"/>
                        <a:gd name="connsiteY172" fmla="*/ 928687 h 3409950"/>
                        <a:gd name="connsiteX173" fmla="*/ 3219450 w 3952875"/>
                        <a:gd name="connsiteY173" fmla="*/ 909637 h 3409950"/>
                        <a:gd name="connsiteX174" fmla="*/ 3371850 w 3952875"/>
                        <a:gd name="connsiteY174" fmla="*/ 838200 h 3409950"/>
                        <a:gd name="connsiteX175" fmla="*/ 3376613 w 3952875"/>
                        <a:gd name="connsiteY175" fmla="*/ 795337 h 3409950"/>
                        <a:gd name="connsiteX176" fmla="*/ 3367088 w 3952875"/>
                        <a:gd name="connsiteY176" fmla="*/ 752475 h 3409950"/>
                        <a:gd name="connsiteX177" fmla="*/ 3352800 w 3952875"/>
                        <a:gd name="connsiteY177" fmla="*/ 723900 h 3409950"/>
                        <a:gd name="connsiteX178" fmla="*/ 3476625 w 3952875"/>
                        <a:gd name="connsiteY178" fmla="*/ 614362 h 3409950"/>
                        <a:gd name="connsiteX179" fmla="*/ 3576638 w 3952875"/>
                        <a:gd name="connsiteY179" fmla="*/ 481012 h 3409950"/>
                        <a:gd name="connsiteX180" fmla="*/ 3576638 w 3952875"/>
                        <a:gd name="connsiteY180" fmla="*/ 481012 h 3409950"/>
                        <a:gd name="connsiteX181" fmla="*/ 3529013 w 3952875"/>
                        <a:gd name="connsiteY181" fmla="*/ 481012 h 3409950"/>
                        <a:gd name="connsiteX182" fmla="*/ 3529013 w 3952875"/>
                        <a:gd name="connsiteY182" fmla="*/ 433387 h 3409950"/>
                        <a:gd name="connsiteX183" fmla="*/ 3543300 w 3952875"/>
                        <a:gd name="connsiteY183" fmla="*/ 395287 h 3409950"/>
                        <a:gd name="connsiteX184" fmla="*/ 3600450 w 3952875"/>
                        <a:gd name="connsiteY184" fmla="*/ 390525 h 3409950"/>
                        <a:gd name="connsiteX185" fmla="*/ 3657600 w 3952875"/>
                        <a:gd name="connsiteY185" fmla="*/ 438150 h 3409950"/>
                        <a:gd name="connsiteX186" fmla="*/ 3738563 w 3952875"/>
                        <a:gd name="connsiteY186" fmla="*/ 381000 h 3409950"/>
                        <a:gd name="connsiteX187" fmla="*/ 3738563 w 3952875"/>
                        <a:gd name="connsiteY187" fmla="*/ 304800 h 3409950"/>
                        <a:gd name="connsiteX188" fmla="*/ 3733800 w 3952875"/>
                        <a:gd name="connsiteY188" fmla="*/ 242887 h 3409950"/>
                        <a:gd name="connsiteX189" fmla="*/ 3762375 w 3952875"/>
                        <a:gd name="connsiteY189" fmla="*/ 133350 h 3409950"/>
                        <a:gd name="connsiteX190" fmla="*/ 3771900 w 3952875"/>
                        <a:gd name="connsiteY190" fmla="*/ 80962 h 3409950"/>
                        <a:gd name="connsiteX191" fmla="*/ 3757613 w 3952875"/>
                        <a:gd name="connsiteY191" fmla="*/ 28575 h 3409950"/>
                        <a:gd name="connsiteX192" fmla="*/ 3767138 w 3952875"/>
                        <a:gd name="connsiteY192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76638 w 3952875"/>
                        <a:gd name="connsiteY107" fmla="*/ 2876550 h 3409950"/>
                        <a:gd name="connsiteX108" fmla="*/ 3576638 w 3952875"/>
                        <a:gd name="connsiteY108" fmla="*/ 2819400 h 3409950"/>
                        <a:gd name="connsiteX109" fmla="*/ 3533775 w 3952875"/>
                        <a:gd name="connsiteY109" fmla="*/ 2828925 h 3409950"/>
                        <a:gd name="connsiteX110" fmla="*/ 3600450 w 3952875"/>
                        <a:gd name="connsiteY110" fmla="*/ 2724150 h 3409950"/>
                        <a:gd name="connsiteX111" fmla="*/ 3643313 w 3952875"/>
                        <a:gd name="connsiteY111" fmla="*/ 2719387 h 3409950"/>
                        <a:gd name="connsiteX112" fmla="*/ 3643313 w 3952875"/>
                        <a:gd name="connsiteY112" fmla="*/ 2686050 h 3409950"/>
                        <a:gd name="connsiteX113" fmla="*/ 3652838 w 3952875"/>
                        <a:gd name="connsiteY113" fmla="*/ 2662237 h 3409950"/>
                        <a:gd name="connsiteX114" fmla="*/ 3733800 w 3952875"/>
                        <a:gd name="connsiteY114" fmla="*/ 2633662 h 3409950"/>
                        <a:gd name="connsiteX115" fmla="*/ 3786188 w 3952875"/>
                        <a:gd name="connsiteY115" fmla="*/ 2624137 h 3409950"/>
                        <a:gd name="connsiteX116" fmla="*/ 3867150 w 3952875"/>
                        <a:gd name="connsiteY116" fmla="*/ 2505075 h 3409950"/>
                        <a:gd name="connsiteX117" fmla="*/ 3871913 w 3952875"/>
                        <a:gd name="connsiteY117" fmla="*/ 2471737 h 3409950"/>
                        <a:gd name="connsiteX118" fmla="*/ 3910013 w 3952875"/>
                        <a:gd name="connsiteY118" fmla="*/ 2428875 h 3409950"/>
                        <a:gd name="connsiteX119" fmla="*/ 3910013 w 3952875"/>
                        <a:gd name="connsiteY119" fmla="*/ 2395537 h 3409950"/>
                        <a:gd name="connsiteX120" fmla="*/ 3952875 w 3952875"/>
                        <a:gd name="connsiteY120" fmla="*/ 2381250 h 3409950"/>
                        <a:gd name="connsiteX121" fmla="*/ 3943350 w 3952875"/>
                        <a:gd name="connsiteY121" fmla="*/ 2309812 h 3409950"/>
                        <a:gd name="connsiteX122" fmla="*/ 3933825 w 3952875"/>
                        <a:gd name="connsiteY122" fmla="*/ 2266950 h 3409950"/>
                        <a:gd name="connsiteX123" fmla="*/ 3857625 w 3952875"/>
                        <a:gd name="connsiteY123" fmla="*/ 2314575 h 3409950"/>
                        <a:gd name="connsiteX124" fmla="*/ 3686175 w 3952875"/>
                        <a:gd name="connsiteY124" fmla="*/ 2257425 h 3409950"/>
                        <a:gd name="connsiteX125" fmla="*/ 3648075 w 3952875"/>
                        <a:gd name="connsiteY125" fmla="*/ 2205037 h 3409950"/>
                        <a:gd name="connsiteX126" fmla="*/ 3629025 w 3952875"/>
                        <a:gd name="connsiteY126" fmla="*/ 2166937 h 3409950"/>
                        <a:gd name="connsiteX127" fmla="*/ 3638550 w 3952875"/>
                        <a:gd name="connsiteY127" fmla="*/ 2124075 h 3409950"/>
                        <a:gd name="connsiteX128" fmla="*/ 3590925 w 3952875"/>
                        <a:gd name="connsiteY128" fmla="*/ 2100262 h 3409950"/>
                        <a:gd name="connsiteX129" fmla="*/ 3629025 w 3952875"/>
                        <a:gd name="connsiteY129" fmla="*/ 2009775 h 3409950"/>
                        <a:gd name="connsiteX130" fmla="*/ 3629025 w 3952875"/>
                        <a:gd name="connsiteY130" fmla="*/ 1985962 h 3409950"/>
                        <a:gd name="connsiteX131" fmla="*/ 3662363 w 3952875"/>
                        <a:gd name="connsiteY131" fmla="*/ 1990725 h 3409950"/>
                        <a:gd name="connsiteX132" fmla="*/ 3633788 w 3952875"/>
                        <a:gd name="connsiteY132" fmla="*/ 1938337 h 3409950"/>
                        <a:gd name="connsiteX133" fmla="*/ 3629025 w 3952875"/>
                        <a:gd name="connsiteY133" fmla="*/ 1900237 h 3409950"/>
                        <a:gd name="connsiteX134" fmla="*/ 3576638 w 3952875"/>
                        <a:gd name="connsiteY134" fmla="*/ 1852612 h 3409950"/>
                        <a:gd name="connsiteX135" fmla="*/ 3538538 w 3952875"/>
                        <a:gd name="connsiteY135" fmla="*/ 1795462 h 3409950"/>
                        <a:gd name="connsiteX136" fmla="*/ 3467100 w 3952875"/>
                        <a:gd name="connsiteY136" fmla="*/ 1785937 h 3409950"/>
                        <a:gd name="connsiteX137" fmla="*/ 3505200 w 3952875"/>
                        <a:gd name="connsiteY137" fmla="*/ 1743075 h 3409950"/>
                        <a:gd name="connsiteX138" fmla="*/ 3586163 w 3952875"/>
                        <a:gd name="connsiteY138" fmla="*/ 1738312 h 3409950"/>
                        <a:gd name="connsiteX139" fmla="*/ 3633788 w 3952875"/>
                        <a:gd name="connsiteY139" fmla="*/ 1709737 h 3409950"/>
                        <a:gd name="connsiteX140" fmla="*/ 3667125 w 3952875"/>
                        <a:gd name="connsiteY140" fmla="*/ 1695450 h 3409950"/>
                        <a:gd name="connsiteX141" fmla="*/ 3705225 w 3952875"/>
                        <a:gd name="connsiteY141" fmla="*/ 1657350 h 3409950"/>
                        <a:gd name="connsiteX142" fmla="*/ 3671888 w 3952875"/>
                        <a:gd name="connsiteY142" fmla="*/ 1633537 h 3409950"/>
                        <a:gd name="connsiteX143" fmla="*/ 3700463 w 3952875"/>
                        <a:gd name="connsiteY143" fmla="*/ 1571625 h 3409950"/>
                        <a:gd name="connsiteX144" fmla="*/ 3614738 w 3952875"/>
                        <a:gd name="connsiteY144" fmla="*/ 1519237 h 3409950"/>
                        <a:gd name="connsiteX145" fmla="*/ 3590925 w 3952875"/>
                        <a:gd name="connsiteY145" fmla="*/ 1447800 h 3409950"/>
                        <a:gd name="connsiteX146" fmla="*/ 3514725 w 3952875"/>
                        <a:gd name="connsiteY146" fmla="*/ 1433512 h 3409950"/>
                        <a:gd name="connsiteX147" fmla="*/ 3524250 w 3952875"/>
                        <a:gd name="connsiteY147" fmla="*/ 1362075 h 3409950"/>
                        <a:gd name="connsiteX148" fmla="*/ 3567113 w 3952875"/>
                        <a:gd name="connsiteY148" fmla="*/ 1347787 h 3409950"/>
                        <a:gd name="connsiteX149" fmla="*/ 3586163 w 3952875"/>
                        <a:gd name="connsiteY149" fmla="*/ 1347787 h 3409950"/>
                        <a:gd name="connsiteX150" fmla="*/ 3633788 w 3952875"/>
                        <a:gd name="connsiteY150" fmla="*/ 1266825 h 3409950"/>
                        <a:gd name="connsiteX151" fmla="*/ 3586163 w 3952875"/>
                        <a:gd name="connsiteY151" fmla="*/ 1219200 h 3409950"/>
                        <a:gd name="connsiteX152" fmla="*/ 3538538 w 3952875"/>
                        <a:gd name="connsiteY152" fmla="*/ 1204912 h 3409950"/>
                        <a:gd name="connsiteX153" fmla="*/ 3538538 w 3952875"/>
                        <a:gd name="connsiteY153" fmla="*/ 1162050 h 3409950"/>
                        <a:gd name="connsiteX154" fmla="*/ 3524250 w 3952875"/>
                        <a:gd name="connsiteY154" fmla="*/ 1152525 h 3409950"/>
                        <a:gd name="connsiteX155" fmla="*/ 3524250 w 3952875"/>
                        <a:gd name="connsiteY155" fmla="*/ 1128712 h 3409950"/>
                        <a:gd name="connsiteX156" fmla="*/ 3552825 w 3952875"/>
                        <a:gd name="connsiteY156" fmla="*/ 1100137 h 3409950"/>
                        <a:gd name="connsiteX157" fmla="*/ 3514725 w 3952875"/>
                        <a:gd name="connsiteY157" fmla="*/ 1076325 h 3409950"/>
                        <a:gd name="connsiteX158" fmla="*/ 3505200 w 3952875"/>
                        <a:gd name="connsiteY158" fmla="*/ 1033462 h 3409950"/>
                        <a:gd name="connsiteX159" fmla="*/ 3409950 w 3952875"/>
                        <a:gd name="connsiteY159" fmla="*/ 1028700 h 3409950"/>
                        <a:gd name="connsiteX160" fmla="*/ 3371850 w 3952875"/>
                        <a:gd name="connsiteY160" fmla="*/ 1071562 h 3409950"/>
                        <a:gd name="connsiteX161" fmla="*/ 3300413 w 3952875"/>
                        <a:gd name="connsiteY161" fmla="*/ 1076325 h 3409950"/>
                        <a:gd name="connsiteX162" fmla="*/ 3295650 w 3952875"/>
                        <a:gd name="connsiteY162" fmla="*/ 1133475 h 3409950"/>
                        <a:gd name="connsiteX163" fmla="*/ 3319463 w 3952875"/>
                        <a:gd name="connsiteY163" fmla="*/ 1162050 h 3409950"/>
                        <a:gd name="connsiteX164" fmla="*/ 3238500 w 3952875"/>
                        <a:gd name="connsiteY164" fmla="*/ 1181100 h 3409950"/>
                        <a:gd name="connsiteX165" fmla="*/ 3195638 w 3952875"/>
                        <a:gd name="connsiteY165" fmla="*/ 1190625 h 3409950"/>
                        <a:gd name="connsiteX166" fmla="*/ 3195638 w 3952875"/>
                        <a:gd name="connsiteY166" fmla="*/ 1162050 h 3409950"/>
                        <a:gd name="connsiteX167" fmla="*/ 3238500 w 3952875"/>
                        <a:gd name="connsiteY167" fmla="*/ 1133475 h 3409950"/>
                        <a:gd name="connsiteX168" fmla="*/ 3262313 w 3952875"/>
                        <a:gd name="connsiteY168" fmla="*/ 1095375 h 3409950"/>
                        <a:gd name="connsiteX169" fmla="*/ 3252788 w 3952875"/>
                        <a:gd name="connsiteY169" fmla="*/ 1052512 h 3409950"/>
                        <a:gd name="connsiteX170" fmla="*/ 3219450 w 3952875"/>
                        <a:gd name="connsiteY170" fmla="*/ 1023937 h 3409950"/>
                        <a:gd name="connsiteX171" fmla="*/ 3228975 w 3952875"/>
                        <a:gd name="connsiteY171" fmla="*/ 981075 h 3409950"/>
                        <a:gd name="connsiteX172" fmla="*/ 3248025 w 3952875"/>
                        <a:gd name="connsiteY172" fmla="*/ 928687 h 3409950"/>
                        <a:gd name="connsiteX173" fmla="*/ 3219450 w 3952875"/>
                        <a:gd name="connsiteY173" fmla="*/ 909637 h 3409950"/>
                        <a:gd name="connsiteX174" fmla="*/ 3371850 w 3952875"/>
                        <a:gd name="connsiteY174" fmla="*/ 838200 h 3409950"/>
                        <a:gd name="connsiteX175" fmla="*/ 3376613 w 3952875"/>
                        <a:gd name="connsiteY175" fmla="*/ 795337 h 3409950"/>
                        <a:gd name="connsiteX176" fmla="*/ 3367088 w 3952875"/>
                        <a:gd name="connsiteY176" fmla="*/ 752475 h 3409950"/>
                        <a:gd name="connsiteX177" fmla="*/ 3352800 w 3952875"/>
                        <a:gd name="connsiteY177" fmla="*/ 723900 h 3409950"/>
                        <a:gd name="connsiteX178" fmla="*/ 3476625 w 3952875"/>
                        <a:gd name="connsiteY178" fmla="*/ 614362 h 3409950"/>
                        <a:gd name="connsiteX179" fmla="*/ 3576638 w 3952875"/>
                        <a:gd name="connsiteY179" fmla="*/ 481012 h 3409950"/>
                        <a:gd name="connsiteX180" fmla="*/ 3576638 w 3952875"/>
                        <a:gd name="connsiteY180" fmla="*/ 481012 h 3409950"/>
                        <a:gd name="connsiteX181" fmla="*/ 3529013 w 3952875"/>
                        <a:gd name="connsiteY181" fmla="*/ 481012 h 3409950"/>
                        <a:gd name="connsiteX182" fmla="*/ 3529013 w 3952875"/>
                        <a:gd name="connsiteY182" fmla="*/ 433387 h 3409950"/>
                        <a:gd name="connsiteX183" fmla="*/ 3543300 w 3952875"/>
                        <a:gd name="connsiteY183" fmla="*/ 395287 h 3409950"/>
                        <a:gd name="connsiteX184" fmla="*/ 3600450 w 3952875"/>
                        <a:gd name="connsiteY184" fmla="*/ 390525 h 3409950"/>
                        <a:gd name="connsiteX185" fmla="*/ 3657600 w 3952875"/>
                        <a:gd name="connsiteY185" fmla="*/ 438150 h 3409950"/>
                        <a:gd name="connsiteX186" fmla="*/ 3738563 w 3952875"/>
                        <a:gd name="connsiteY186" fmla="*/ 381000 h 3409950"/>
                        <a:gd name="connsiteX187" fmla="*/ 3738563 w 3952875"/>
                        <a:gd name="connsiteY187" fmla="*/ 304800 h 3409950"/>
                        <a:gd name="connsiteX188" fmla="*/ 3733800 w 3952875"/>
                        <a:gd name="connsiteY188" fmla="*/ 242887 h 3409950"/>
                        <a:gd name="connsiteX189" fmla="*/ 3762375 w 3952875"/>
                        <a:gd name="connsiteY189" fmla="*/ 133350 h 3409950"/>
                        <a:gd name="connsiteX190" fmla="*/ 3771900 w 3952875"/>
                        <a:gd name="connsiteY190" fmla="*/ 80962 h 3409950"/>
                        <a:gd name="connsiteX191" fmla="*/ 3757613 w 3952875"/>
                        <a:gd name="connsiteY191" fmla="*/ 28575 h 3409950"/>
                        <a:gd name="connsiteX192" fmla="*/ 3767138 w 3952875"/>
                        <a:gd name="connsiteY192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26631 w 3952875"/>
                        <a:gd name="connsiteY107" fmla="*/ 287893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6236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6236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45682 w 3952875"/>
                        <a:gd name="connsiteY136" fmla="*/ 1809749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45682 w 3952875"/>
                        <a:gd name="connsiteY136" fmla="*/ 1809749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40919 w 3952875"/>
                        <a:gd name="connsiteY149" fmla="*/ 1319212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747838 w 3952875"/>
                        <a:gd name="connsiteY70" fmla="*/ 3338512 h 3405187"/>
                        <a:gd name="connsiteX71" fmla="*/ 1838325 w 3952875"/>
                        <a:gd name="connsiteY71" fmla="*/ 3405187 h 3405187"/>
                        <a:gd name="connsiteX72" fmla="*/ 1905000 w 3952875"/>
                        <a:gd name="connsiteY72" fmla="*/ 3400425 h 3405187"/>
                        <a:gd name="connsiteX73" fmla="*/ 1905000 w 3952875"/>
                        <a:gd name="connsiteY73" fmla="*/ 3348037 h 3405187"/>
                        <a:gd name="connsiteX74" fmla="*/ 2005013 w 3952875"/>
                        <a:gd name="connsiteY74" fmla="*/ 3314700 h 3405187"/>
                        <a:gd name="connsiteX75" fmla="*/ 2100263 w 3952875"/>
                        <a:gd name="connsiteY75" fmla="*/ 3343275 h 3405187"/>
                        <a:gd name="connsiteX76" fmla="*/ 2105025 w 3952875"/>
                        <a:gd name="connsiteY76" fmla="*/ 3290887 h 3405187"/>
                        <a:gd name="connsiteX77" fmla="*/ 2057400 w 3952875"/>
                        <a:gd name="connsiteY77" fmla="*/ 3248025 h 3405187"/>
                        <a:gd name="connsiteX78" fmla="*/ 2057400 w 3952875"/>
                        <a:gd name="connsiteY78" fmla="*/ 3095625 h 3405187"/>
                        <a:gd name="connsiteX79" fmla="*/ 2081213 w 3952875"/>
                        <a:gd name="connsiteY79" fmla="*/ 2990850 h 3405187"/>
                        <a:gd name="connsiteX80" fmla="*/ 2062163 w 3952875"/>
                        <a:gd name="connsiteY80" fmla="*/ 2957512 h 3405187"/>
                        <a:gd name="connsiteX81" fmla="*/ 2176463 w 3952875"/>
                        <a:gd name="connsiteY81" fmla="*/ 2857500 h 3405187"/>
                        <a:gd name="connsiteX82" fmla="*/ 2247900 w 3952875"/>
                        <a:gd name="connsiteY82" fmla="*/ 2862262 h 3405187"/>
                        <a:gd name="connsiteX83" fmla="*/ 2414588 w 3952875"/>
                        <a:gd name="connsiteY83" fmla="*/ 2709862 h 3405187"/>
                        <a:gd name="connsiteX84" fmla="*/ 2481263 w 3952875"/>
                        <a:gd name="connsiteY84" fmla="*/ 2705100 h 3405187"/>
                        <a:gd name="connsiteX85" fmla="*/ 2495550 w 3952875"/>
                        <a:gd name="connsiteY85" fmla="*/ 2738437 h 3405187"/>
                        <a:gd name="connsiteX86" fmla="*/ 2647950 w 3952875"/>
                        <a:gd name="connsiteY86" fmla="*/ 2747962 h 3405187"/>
                        <a:gd name="connsiteX87" fmla="*/ 2647950 w 3952875"/>
                        <a:gd name="connsiteY87" fmla="*/ 2747962 h 3405187"/>
                        <a:gd name="connsiteX88" fmla="*/ 2690813 w 3952875"/>
                        <a:gd name="connsiteY88" fmla="*/ 2786062 h 3405187"/>
                        <a:gd name="connsiteX89" fmla="*/ 2828925 w 3952875"/>
                        <a:gd name="connsiteY89" fmla="*/ 2809875 h 3405187"/>
                        <a:gd name="connsiteX90" fmla="*/ 2824163 w 3952875"/>
                        <a:gd name="connsiteY90" fmla="*/ 2781300 h 3405187"/>
                        <a:gd name="connsiteX91" fmla="*/ 2862263 w 3952875"/>
                        <a:gd name="connsiteY91" fmla="*/ 2767012 h 3405187"/>
                        <a:gd name="connsiteX92" fmla="*/ 2881313 w 3952875"/>
                        <a:gd name="connsiteY92" fmla="*/ 2700337 h 3405187"/>
                        <a:gd name="connsiteX93" fmla="*/ 2933700 w 3952875"/>
                        <a:gd name="connsiteY93" fmla="*/ 2728912 h 3405187"/>
                        <a:gd name="connsiteX94" fmla="*/ 2938463 w 3952875"/>
                        <a:gd name="connsiteY94" fmla="*/ 2762250 h 3405187"/>
                        <a:gd name="connsiteX95" fmla="*/ 2886075 w 3952875"/>
                        <a:gd name="connsiteY95" fmla="*/ 2771775 h 3405187"/>
                        <a:gd name="connsiteX96" fmla="*/ 2862263 w 3952875"/>
                        <a:gd name="connsiteY96" fmla="*/ 2809875 h 3405187"/>
                        <a:gd name="connsiteX97" fmla="*/ 2919413 w 3952875"/>
                        <a:gd name="connsiteY97" fmla="*/ 2805112 h 3405187"/>
                        <a:gd name="connsiteX98" fmla="*/ 2986088 w 3952875"/>
                        <a:gd name="connsiteY98" fmla="*/ 2805112 h 3405187"/>
                        <a:gd name="connsiteX99" fmla="*/ 3038475 w 3952875"/>
                        <a:gd name="connsiteY99" fmla="*/ 2838450 h 3405187"/>
                        <a:gd name="connsiteX100" fmla="*/ 3124200 w 3952875"/>
                        <a:gd name="connsiteY100" fmla="*/ 2909887 h 3405187"/>
                        <a:gd name="connsiteX101" fmla="*/ 3167063 w 3952875"/>
                        <a:gd name="connsiteY101" fmla="*/ 2900362 h 3405187"/>
                        <a:gd name="connsiteX102" fmla="*/ 3198019 w 3952875"/>
                        <a:gd name="connsiteY102" fmla="*/ 2931319 h 3405187"/>
                        <a:gd name="connsiteX103" fmla="*/ 3207543 w 3952875"/>
                        <a:gd name="connsiteY103" fmla="*/ 2971800 h 3405187"/>
                        <a:gd name="connsiteX104" fmla="*/ 3281363 w 3952875"/>
                        <a:gd name="connsiteY104" fmla="*/ 2928937 h 3405187"/>
                        <a:gd name="connsiteX105" fmla="*/ 3400425 w 3952875"/>
                        <a:gd name="connsiteY105" fmla="*/ 2928937 h 3405187"/>
                        <a:gd name="connsiteX106" fmla="*/ 3467100 w 3952875"/>
                        <a:gd name="connsiteY106" fmla="*/ 2886075 h 3405187"/>
                        <a:gd name="connsiteX107" fmla="*/ 3514724 w 3952875"/>
                        <a:gd name="connsiteY107" fmla="*/ 2859881 h 3405187"/>
                        <a:gd name="connsiteX108" fmla="*/ 3576638 w 3952875"/>
                        <a:gd name="connsiteY108" fmla="*/ 2876550 h 3405187"/>
                        <a:gd name="connsiteX109" fmla="*/ 3576638 w 3952875"/>
                        <a:gd name="connsiteY109" fmla="*/ 2819400 h 3405187"/>
                        <a:gd name="connsiteX110" fmla="*/ 3533775 w 3952875"/>
                        <a:gd name="connsiteY110" fmla="*/ 2828925 h 3405187"/>
                        <a:gd name="connsiteX111" fmla="*/ 3600450 w 3952875"/>
                        <a:gd name="connsiteY111" fmla="*/ 2724150 h 3405187"/>
                        <a:gd name="connsiteX112" fmla="*/ 3643313 w 3952875"/>
                        <a:gd name="connsiteY112" fmla="*/ 2719387 h 3405187"/>
                        <a:gd name="connsiteX113" fmla="*/ 3643313 w 3952875"/>
                        <a:gd name="connsiteY113" fmla="*/ 2686050 h 3405187"/>
                        <a:gd name="connsiteX114" fmla="*/ 3652838 w 3952875"/>
                        <a:gd name="connsiteY114" fmla="*/ 2662237 h 3405187"/>
                        <a:gd name="connsiteX115" fmla="*/ 3733800 w 3952875"/>
                        <a:gd name="connsiteY115" fmla="*/ 2633662 h 3405187"/>
                        <a:gd name="connsiteX116" fmla="*/ 3786188 w 3952875"/>
                        <a:gd name="connsiteY116" fmla="*/ 2624137 h 3405187"/>
                        <a:gd name="connsiteX117" fmla="*/ 3867150 w 3952875"/>
                        <a:gd name="connsiteY117" fmla="*/ 2505075 h 3405187"/>
                        <a:gd name="connsiteX118" fmla="*/ 3871913 w 3952875"/>
                        <a:gd name="connsiteY118" fmla="*/ 2471737 h 3405187"/>
                        <a:gd name="connsiteX119" fmla="*/ 3910013 w 3952875"/>
                        <a:gd name="connsiteY119" fmla="*/ 2428875 h 3405187"/>
                        <a:gd name="connsiteX120" fmla="*/ 3910013 w 3952875"/>
                        <a:gd name="connsiteY120" fmla="*/ 2395537 h 3405187"/>
                        <a:gd name="connsiteX121" fmla="*/ 3952875 w 3952875"/>
                        <a:gd name="connsiteY121" fmla="*/ 2381250 h 3405187"/>
                        <a:gd name="connsiteX122" fmla="*/ 3943350 w 3952875"/>
                        <a:gd name="connsiteY122" fmla="*/ 2309812 h 3405187"/>
                        <a:gd name="connsiteX123" fmla="*/ 3933825 w 3952875"/>
                        <a:gd name="connsiteY123" fmla="*/ 2266950 h 3405187"/>
                        <a:gd name="connsiteX124" fmla="*/ 3857625 w 3952875"/>
                        <a:gd name="connsiteY124" fmla="*/ 2314575 h 3405187"/>
                        <a:gd name="connsiteX125" fmla="*/ 3686175 w 3952875"/>
                        <a:gd name="connsiteY125" fmla="*/ 2257425 h 3405187"/>
                        <a:gd name="connsiteX126" fmla="*/ 3648075 w 3952875"/>
                        <a:gd name="connsiteY126" fmla="*/ 2205037 h 3405187"/>
                        <a:gd name="connsiteX127" fmla="*/ 3629025 w 3952875"/>
                        <a:gd name="connsiteY127" fmla="*/ 2166937 h 3405187"/>
                        <a:gd name="connsiteX128" fmla="*/ 3638550 w 3952875"/>
                        <a:gd name="connsiteY128" fmla="*/ 2124075 h 3405187"/>
                        <a:gd name="connsiteX129" fmla="*/ 3590925 w 3952875"/>
                        <a:gd name="connsiteY129" fmla="*/ 2100262 h 3405187"/>
                        <a:gd name="connsiteX130" fmla="*/ 3650457 w 3952875"/>
                        <a:gd name="connsiteY130" fmla="*/ 2033588 h 3405187"/>
                        <a:gd name="connsiteX131" fmla="*/ 3638550 w 3952875"/>
                        <a:gd name="connsiteY131" fmla="*/ 1993106 h 3405187"/>
                        <a:gd name="connsiteX132" fmla="*/ 3681413 w 3952875"/>
                        <a:gd name="connsiteY132" fmla="*/ 1990725 h 3405187"/>
                        <a:gd name="connsiteX133" fmla="*/ 3648076 w 3952875"/>
                        <a:gd name="connsiteY133" fmla="*/ 1921668 h 3405187"/>
                        <a:gd name="connsiteX134" fmla="*/ 3629025 w 3952875"/>
                        <a:gd name="connsiteY134" fmla="*/ 1900237 h 3405187"/>
                        <a:gd name="connsiteX135" fmla="*/ 3564732 w 3952875"/>
                        <a:gd name="connsiteY135" fmla="*/ 1885950 h 3405187"/>
                        <a:gd name="connsiteX136" fmla="*/ 3545682 w 3952875"/>
                        <a:gd name="connsiteY136" fmla="*/ 1809749 h 3405187"/>
                        <a:gd name="connsiteX137" fmla="*/ 3467100 w 3952875"/>
                        <a:gd name="connsiteY137" fmla="*/ 1785937 h 3405187"/>
                        <a:gd name="connsiteX138" fmla="*/ 3505200 w 3952875"/>
                        <a:gd name="connsiteY138" fmla="*/ 1743075 h 3405187"/>
                        <a:gd name="connsiteX139" fmla="*/ 3586163 w 3952875"/>
                        <a:gd name="connsiteY139" fmla="*/ 1738312 h 3405187"/>
                        <a:gd name="connsiteX140" fmla="*/ 3633788 w 3952875"/>
                        <a:gd name="connsiteY140" fmla="*/ 1709737 h 3405187"/>
                        <a:gd name="connsiteX141" fmla="*/ 3667125 w 3952875"/>
                        <a:gd name="connsiteY141" fmla="*/ 1695450 h 3405187"/>
                        <a:gd name="connsiteX142" fmla="*/ 3705225 w 3952875"/>
                        <a:gd name="connsiteY142" fmla="*/ 1657350 h 3405187"/>
                        <a:gd name="connsiteX143" fmla="*/ 3671888 w 3952875"/>
                        <a:gd name="connsiteY143" fmla="*/ 1633537 h 3405187"/>
                        <a:gd name="connsiteX144" fmla="*/ 3700463 w 3952875"/>
                        <a:gd name="connsiteY144" fmla="*/ 1571625 h 3405187"/>
                        <a:gd name="connsiteX145" fmla="*/ 3614738 w 3952875"/>
                        <a:gd name="connsiteY145" fmla="*/ 1519237 h 3405187"/>
                        <a:gd name="connsiteX146" fmla="*/ 3590925 w 3952875"/>
                        <a:gd name="connsiteY146" fmla="*/ 1447800 h 3405187"/>
                        <a:gd name="connsiteX147" fmla="*/ 3514725 w 3952875"/>
                        <a:gd name="connsiteY147" fmla="*/ 1433512 h 3405187"/>
                        <a:gd name="connsiteX148" fmla="*/ 3524250 w 3952875"/>
                        <a:gd name="connsiteY148" fmla="*/ 1362075 h 3405187"/>
                        <a:gd name="connsiteX149" fmla="*/ 3540919 w 3952875"/>
                        <a:gd name="connsiteY149" fmla="*/ 1319212 h 3405187"/>
                        <a:gd name="connsiteX150" fmla="*/ 3586163 w 3952875"/>
                        <a:gd name="connsiteY150" fmla="*/ 1347787 h 3405187"/>
                        <a:gd name="connsiteX151" fmla="*/ 3633788 w 3952875"/>
                        <a:gd name="connsiteY151" fmla="*/ 1266825 h 3405187"/>
                        <a:gd name="connsiteX152" fmla="*/ 3586163 w 3952875"/>
                        <a:gd name="connsiteY152" fmla="*/ 1219200 h 3405187"/>
                        <a:gd name="connsiteX153" fmla="*/ 3538538 w 3952875"/>
                        <a:gd name="connsiteY153" fmla="*/ 1204912 h 3405187"/>
                        <a:gd name="connsiteX154" fmla="*/ 3538538 w 3952875"/>
                        <a:gd name="connsiteY154" fmla="*/ 1162050 h 3405187"/>
                        <a:gd name="connsiteX155" fmla="*/ 3524250 w 3952875"/>
                        <a:gd name="connsiteY155" fmla="*/ 1152525 h 3405187"/>
                        <a:gd name="connsiteX156" fmla="*/ 3524250 w 3952875"/>
                        <a:gd name="connsiteY156" fmla="*/ 1128712 h 3405187"/>
                        <a:gd name="connsiteX157" fmla="*/ 3552825 w 3952875"/>
                        <a:gd name="connsiteY157" fmla="*/ 1100137 h 3405187"/>
                        <a:gd name="connsiteX158" fmla="*/ 3514725 w 3952875"/>
                        <a:gd name="connsiteY158" fmla="*/ 1076325 h 3405187"/>
                        <a:gd name="connsiteX159" fmla="*/ 3505200 w 3952875"/>
                        <a:gd name="connsiteY159" fmla="*/ 1033462 h 3405187"/>
                        <a:gd name="connsiteX160" fmla="*/ 3409950 w 3952875"/>
                        <a:gd name="connsiteY160" fmla="*/ 1028700 h 3405187"/>
                        <a:gd name="connsiteX161" fmla="*/ 3371850 w 3952875"/>
                        <a:gd name="connsiteY161" fmla="*/ 1071562 h 3405187"/>
                        <a:gd name="connsiteX162" fmla="*/ 3300413 w 3952875"/>
                        <a:gd name="connsiteY162" fmla="*/ 1076325 h 3405187"/>
                        <a:gd name="connsiteX163" fmla="*/ 3295650 w 3952875"/>
                        <a:gd name="connsiteY163" fmla="*/ 1133475 h 3405187"/>
                        <a:gd name="connsiteX164" fmla="*/ 3319463 w 3952875"/>
                        <a:gd name="connsiteY164" fmla="*/ 1162050 h 3405187"/>
                        <a:gd name="connsiteX165" fmla="*/ 3238500 w 3952875"/>
                        <a:gd name="connsiteY165" fmla="*/ 1181100 h 3405187"/>
                        <a:gd name="connsiteX166" fmla="*/ 3195638 w 3952875"/>
                        <a:gd name="connsiteY166" fmla="*/ 1190625 h 3405187"/>
                        <a:gd name="connsiteX167" fmla="*/ 3195638 w 3952875"/>
                        <a:gd name="connsiteY167" fmla="*/ 1162050 h 3405187"/>
                        <a:gd name="connsiteX168" fmla="*/ 3238500 w 3952875"/>
                        <a:gd name="connsiteY168" fmla="*/ 1133475 h 3405187"/>
                        <a:gd name="connsiteX169" fmla="*/ 3262313 w 3952875"/>
                        <a:gd name="connsiteY169" fmla="*/ 1095375 h 3405187"/>
                        <a:gd name="connsiteX170" fmla="*/ 3252788 w 3952875"/>
                        <a:gd name="connsiteY170" fmla="*/ 1052512 h 3405187"/>
                        <a:gd name="connsiteX171" fmla="*/ 3219450 w 3952875"/>
                        <a:gd name="connsiteY171" fmla="*/ 1023937 h 3405187"/>
                        <a:gd name="connsiteX172" fmla="*/ 3228975 w 3952875"/>
                        <a:gd name="connsiteY172" fmla="*/ 981075 h 3405187"/>
                        <a:gd name="connsiteX173" fmla="*/ 3248025 w 3952875"/>
                        <a:gd name="connsiteY173" fmla="*/ 928687 h 3405187"/>
                        <a:gd name="connsiteX174" fmla="*/ 3219450 w 3952875"/>
                        <a:gd name="connsiteY174" fmla="*/ 909637 h 3405187"/>
                        <a:gd name="connsiteX175" fmla="*/ 3371850 w 3952875"/>
                        <a:gd name="connsiteY175" fmla="*/ 838200 h 3405187"/>
                        <a:gd name="connsiteX176" fmla="*/ 3376613 w 3952875"/>
                        <a:gd name="connsiteY176" fmla="*/ 795337 h 3405187"/>
                        <a:gd name="connsiteX177" fmla="*/ 3367088 w 3952875"/>
                        <a:gd name="connsiteY177" fmla="*/ 752475 h 3405187"/>
                        <a:gd name="connsiteX178" fmla="*/ 3352800 w 3952875"/>
                        <a:gd name="connsiteY178" fmla="*/ 723900 h 3405187"/>
                        <a:gd name="connsiteX179" fmla="*/ 3476625 w 3952875"/>
                        <a:gd name="connsiteY179" fmla="*/ 614362 h 3405187"/>
                        <a:gd name="connsiteX180" fmla="*/ 3576638 w 3952875"/>
                        <a:gd name="connsiteY180" fmla="*/ 481012 h 3405187"/>
                        <a:gd name="connsiteX181" fmla="*/ 3576638 w 3952875"/>
                        <a:gd name="connsiteY181" fmla="*/ 481012 h 3405187"/>
                        <a:gd name="connsiteX182" fmla="*/ 3529013 w 3952875"/>
                        <a:gd name="connsiteY182" fmla="*/ 481012 h 3405187"/>
                        <a:gd name="connsiteX183" fmla="*/ 3529013 w 3952875"/>
                        <a:gd name="connsiteY183" fmla="*/ 433387 h 3405187"/>
                        <a:gd name="connsiteX184" fmla="*/ 3543300 w 3952875"/>
                        <a:gd name="connsiteY184" fmla="*/ 395287 h 3405187"/>
                        <a:gd name="connsiteX185" fmla="*/ 3600450 w 3952875"/>
                        <a:gd name="connsiteY185" fmla="*/ 390525 h 3405187"/>
                        <a:gd name="connsiteX186" fmla="*/ 3657600 w 3952875"/>
                        <a:gd name="connsiteY186" fmla="*/ 438150 h 3405187"/>
                        <a:gd name="connsiteX187" fmla="*/ 3738563 w 3952875"/>
                        <a:gd name="connsiteY187" fmla="*/ 381000 h 3405187"/>
                        <a:gd name="connsiteX188" fmla="*/ 3738563 w 3952875"/>
                        <a:gd name="connsiteY188" fmla="*/ 304800 h 3405187"/>
                        <a:gd name="connsiteX189" fmla="*/ 3733800 w 3952875"/>
                        <a:gd name="connsiteY189" fmla="*/ 242887 h 3405187"/>
                        <a:gd name="connsiteX190" fmla="*/ 3762375 w 3952875"/>
                        <a:gd name="connsiteY190" fmla="*/ 133350 h 3405187"/>
                        <a:gd name="connsiteX191" fmla="*/ 3771900 w 3952875"/>
                        <a:gd name="connsiteY191" fmla="*/ 80962 h 3405187"/>
                        <a:gd name="connsiteX192" fmla="*/ 3757613 w 3952875"/>
                        <a:gd name="connsiteY192" fmla="*/ 28575 h 3405187"/>
                        <a:gd name="connsiteX193" fmla="*/ 3767138 w 3952875"/>
                        <a:gd name="connsiteY193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8306 w 3952875"/>
                        <a:gd name="connsiteY70" fmla="*/ 3364707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905000 w 3952875"/>
                        <a:gd name="connsiteY73" fmla="*/ 3400425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905000 w 3952875"/>
                        <a:gd name="connsiteY73" fmla="*/ 3400425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95425 w 3952875"/>
                        <a:gd name="connsiteY66" fmla="*/ 3267075 h 3405187"/>
                        <a:gd name="connsiteX67" fmla="*/ 1485900 w 3952875"/>
                        <a:gd name="connsiteY67" fmla="*/ 324802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54943 w 3952875"/>
                        <a:gd name="connsiteY66" fmla="*/ 3233737 h 3405187"/>
                        <a:gd name="connsiteX67" fmla="*/ 1485900 w 3952875"/>
                        <a:gd name="connsiteY67" fmla="*/ 324802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54943 w 3952875"/>
                        <a:gd name="connsiteY66" fmla="*/ 3233737 h 3405187"/>
                        <a:gd name="connsiteX67" fmla="*/ 1500187 w 3952875"/>
                        <a:gd name="connsiteY67" fmla="*/ 3302793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85899 w 3952875"/>
                        <a:gd name="connsiteY66" fmla="*/ 3248025 h 3405187"/>
                        <a:gd name="connsiteX67" fmla="*/ 1500187 w 3952875"/>
                        <a:gd name="connsiteY67" fmla="*/ 3302793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42937 h 3409949"/>
                        <a:gd name="connsiteX1" fmla="*/ 71438 w 3952875"/>
                        <a:gd name="connsiteY1" fmla="*/ 695324 h 3409949"/>
                        <a:gd name="connsiteX2" fmla="*/ 23813 w 3952875"/>
                        <a:gd name="connsiteY2" fmla="*/ 723899 h 3409949"/>
                        <a:gd name="connsiteX3" fmla="*/ 9525 w 3952875"/>
                        <a:gd name="connsiteY3" fmla="*/ 752474 h 3409949"/>
                        <a:gd name="connsiteX4" fmla="*/ 0 w 3952875"/>
                        <a:gd name="connsiteY4" fmla="*/ 804862 h 3409949"/>
                        <a:gd name="connsiteX5" fmla="*/ 47625 w 3952875"/>
                        <a:gd name="connsiteY5" fmla="*/ 857249 h 3409949"/>
                        <a:gd name="connsiteX6" fmla="*/ 109538 w 3952875"/>
                        <a:gd name="connsiteY6" fmla="*/ 933449 h 3409949"/>
                        <a:gd name="connsiteX7" fmla="*/ 119063 w 3952875"/>
                        <a:gd name="connsiteY7" fmla="*/ 990599 h 3409949"/>
                        <a:gd name="connsiteX8" fmla="*/ 185738 w 3952875"/>
                        <a:gd name="connsiteY8" fmla="*/ 1033462 h 3409949"/>
                        <a:gd name="connsiteX9" fmla="*/ 228600 w 3952875"/>
                        <a:gd name="connsiteY9" fmla="*/ 1038224 h 3409949"/>
                        <a:gd name="connsiteX10" fmla="*/ 242888 w 3952875"/>
                        <a:gd name="connsiteY10" fmla="*/ 1076324 h 3409949"/>
                        <a:gd name="connsiteX11" fmla="*/ 295275 w 3952875"/>
                        <a:gd name="connsiteY11" fmla="*/ 1095374 h 3409949"/>
                        <a:gd name="connsiteX12" fmla="*/ 338138 w 3952875"/>
                        <a:gd name="connsiteY12" fmla="*/ 1119187 h 3409949"/>
                        <a:gd name="connsiteX13" fmla="*/ 376238 w 3952875"/>
                        <a:gd name="connsiteY13" fmla="*/ 1114424 h 3409949"/>
                        <a:gd name="connsiteX14" fmla="*/ 381000 w 3952875"/>
                        <a:gd name="connsiteY14" fmla="*/ 1147762 h 3409949"/>
                        <a:gd name="connsiteX15" fmla="*/ 361950 w 3952875"/>
                        <a:gd name="connsiteY15" fmla="*/ 1219199 h 3409949"/>
                        <a:gd name="connsiteX16" fmla="*/ 395288 w 3952875"/>
                        <a:gd name="connsiteY16" fmla="*/ 1266824 h 3409949"/>
                        <a:gd name="connsiteX17" fmla="*/ 371475 w 3952875"/>
                        <a:gd name="connsiteY17" fmla="*/ 1328737 h 3409949"/>
                        <a:gd name="connsiteX18" fmla="*/ 371475 w 3952875"/>
                        <a:gd name="connsiteY18" fmla="*/ 1328737 h 3409949"/>
                        <a:gd name="connsiteX19" fmla="*/ 319088 w 3952875"/>
                        <a:gd name="connsiteY19" fmla="*/ 1409699 h 3409949"/>
                        <a:gd name="connsiteX20" fmla="*/ 342900 w 3952875"/>
                        <a:gd name="connsiteY20" fmla="*/ 1452562 h 3409949"/>
                        <a:gd name="connsiteX21" fmla="*/ 428625 w 3952875"/>
                        <a:gd name="connsiteY21" fmla="*/ 1500187 h 3409949"/>
                        <a:gd name="connsiteX22" fmla="*/ 485775 w 3952875"/>
                        <a:gd name="connsiteY22" fmla="*/ 1585912 h 3409949"/>
                        <a:gd name="connsiteX23" fmla="*/ 519113 w 3952875"/>
                        <a:gd name="connsiteY23" fmla="*/ 1690687 h 3409949"/>
                        <a:gd name="connsiteX24" fmla="*/ 538163 w 3952875"/>
                        <a:gd name="connsiteY24" fmla="*/ 1804987 h 3409949"/>
                        <a:gd name="connsiteX25" fmla="*/ 490538 w 3952875"/>
                        <a:gd name="connsiteY25" fmla="*/ 1714499 h 3409949"/>
                        <a:gd name="connsiteX26" fmla="*/ 471488 w 3952875"/>
                        <a:gd name="connsiteY26" fmla="*/ 1652587 h 3409949"/>
                        <a:gd name="connsiteX27" fmla="*/ 419100 w 3952875"/>
                        <a:gd name="connsiteY27" fmla="*/ 1628774 h 3409949"/>
                        <a:gd name="connsiteX28" fmla="*/ 371475 w 3952875"/>
                        <a:gd name="connsiteY28" fmla="*/ 1566862 h 3409949"/>
                        <a:gd name="connsiteX29" fmla="*/ 381000 w 3952875"/>
                        <a:gd name="connsiteY29" fmla="*/ 1519237 h 3409949"/>
                        <a:gd name="connsiteX30" fmla="*/ 328613 w 3952875"/>
                        <a:gd name="connsiteY30" fmla="*/ 1581149 h 3409949"/>
                        <a:gd name="connsiteX31" fmla="*/ 323850 w 3952875"/>
                        <a:gd name="connsiteY31" fmla="*/ 1700212 h 3409949"/>
                        <a:gd name="connsiteX32" fmla="*/ 314325 w 3952875"/>
                        <a:gd name="connsiteY32" fmla="*/ 1914524 h 3409949"/>
                        <a:gd name="connsiteX33" fmla="*/ 290513 w 3952875"/>
                        <a:gd name="connsiteY33" fmla="*/ 2033587 h 3409949"/>
                        <a:gd name="connsiteX34" fmla="*/ 290513 w 3952875"/>
                        <a:gd name="connsiteY34" fmla="*/ 2033587 h 3409949"/>
                        <a:gd name="connsiteX35" fmla="*/ 328613 w 3952875"/>
                        <a:gd name="connsiteY35" fmla="*/ 1995487 h 3409949"/>
                        <a:gd name="connsiteX36" fmla="*/ 381000 w 3952875"/>
                        <a:gd name="connsiteY36" fmla="*/ 2043112 h 3409949"/>
                        <a:gd name="connsiteX37" fmla="*/ 295275 w 3952875"/>
                        <a:gd name="connsiteY37" fmla="*/ 2057399 h 3409949"/>
                        <a:gd name="connsiteX38" fmla="*/ 290513 w 3952875"/>
                        <a:gd name="connsiteY38" fmla="*/ 2119312 h 3409949"/>
                        <a:gd name="connsiteX39" fmla="*/ 300038 w 3952875"/>
                        <a:gd name="connsiteY39" fmla="*/ 2152649 h 3409949"/>
                        <a:gd name="connsiteX40" fmla="*/ 204788 w 3952875"/>
                        <a:gd name="connsiteY40" fmla="*/ 2500312 h 3409949"/>
                        <a:gd name="connsiteX41" fmla="*/ 161925 w 3952875"/>
                        <a:gd name="connsiteY41" fmla="*/ 2676524 h 3409949"/>
                        <a:gd name="connsiteX42" fmla="*/ 114300 w 3952875"/>
                        <a:gd name="connsiteY42" fmla="*/ 2738437 h 3409949"/>
                        <a:gd name="connsiteX43" fmla="*/ 57150 w 3952875"/>
                        <a:gd name="connsiteY43" fmla="*/ 2738437 h 3409949"/>
                        <a:gd name="connsiteX44" fmla="*/ 38100 w 3952875"/>
                        <a:gd name="connsiteY44" fmla="*/ 2776537 h 3409949"/>
                        <a:gd name="connsiteX45" fmla="*/ 95250 w 3952875"/>
                        <a:gd name="connsiteY45" fmla="*/ 2828924 h 3409949"/>
                        <a:gd name="connsiteX46" fmla="*/ 142875 w 3952875"/>
                        <a:gd name="connsiteY46" fmla="*/ 2828924 h 3409949"/>
                        <a:gd name="connsiteX47" fmla="*/ 219075 w 3952875"/>
                        <a:gd name="connsiteY47" fmla="*/ 2843212 h 3409949"/>
                        <a:gd name="connsiteX48" fmla="*/ 166688 w 3952875"/>
                        <a:gd name="connsiteY48" fmla="*/ 2924174 h 3409949"/>
                        <a:gd name="connsiteX49" fmla="*/ 180975 w 3952875"/>
                        <a:gd name="connsiteY49" fmla="*/ 2976562 h 3409949"/>
                        <a:gd name="connsiteX50" fmla="*/ 223838 w 3952875"/>
                        <a:gd name="connsiteY50" fmla="*/ 2957512 h 3409949"/>
                        <a:gd name="connsiteX51" fmla="*/ 495300 w 3952875"/>
                        <a:gd name="connsiteY51" fmla="*/ 3052762 h 3409949"/>
                        <a:gd name="connsiteX52" fmla="*/ 528638 w 3952875"/>
                        <a:gd name="connsiteY52" fmla="*/ 3114674 h 3409949"/>
                        <a:gd name="connsiteX53" fmla="*/ 600075 w 3952875"/>
                        <a:gd name="connsiteY53" fmla="*/ 3109912 h 3409949"/>
                        <a:gd name="connsiteX54" fmla="*/ 671513 w 3952875"/>
                        <a:gd name="connsiteY54" fmla="*/ 3105149 h 3409949"/>
                        <a:gd name="connsiteX55" fmla="*/ 738188 w 3952875"/>
                        <a:gd name="connsiteY55" fmla="*/ 3181349 h 3409949"/>
                        <a:gd name="connsiteX56" fmla="*/ 847725 w 3952875"/>
                        <a:gd name="connsiteY56" fmla="*/ 3167062 h 3409949"/>
                        <a:gd name="connsiteX57" fmla="*/ 890588 w 3952875"/>
                        <a:gd name="connsiteY57" fmla="*/ 3195637 h 3409949"/>
                        <a:gd name="connsiteX58" fmla="*/ 1081088 w 3952875"/>
                        <a:gd name="connsiteY58" fmla="*/ 3186112 h 3409949"/>
                        <a:gd name="connsiteX59" fmla="*/ 1047750 w 3952875"/>
                        <a:gd name="connsiteY59" fmla="*/ 3138487 h 3409949"/>
                        <a:gd name="connsiteX60" fmla="*/ 1057275 w 3952875"/>
                        <a:gd name="connsiteY60" fmla="*/ 3086099 h 3409949"/>
                        <a:gd name="connsiteX61" fmla="*/ 1238250 w 3952875"/>
                        <a:gd name="connsiteY61" fmla="*/ 3167062 h 3409949"/>
                        <a:gd name="connsiteX62" fmla="*/ 1269207 w 3952875"/>
                        <a:gd name="connsiteY62" fmla="*/ 3195636 h 3409949"/>
                        <a:gd name="connsiteX63" fmla="*/ 1347788 w 3952875"/>
                        <a:gd name="connsiteY63" fmla="*/ 3186112 h 3409949"/>
                        <a:gd name="connsiteX64" fmla="*/ 1376363 w 3952875"/>
                        <a:gd name="connsiteY64" fmla="*/ 3267074 h 3409949"/>
                        <a:gd name="connsiteX65" fmla="*/ 1414463 w 3952875"/>
                        <a:gd name="connsiteY65" fmla="*/ 3233737 h 3409949"/>
                        <a:gd name="connsiteX66" fmla="*/ 1485899 w 3952875"/>
                        <a:gd name="connsiteY66" fmla="*/ 3252787 h 3409949"/>
                        <a:gd name="connsiteX67" fmla="*/ 1500187 w 3952875"/>
                        <a:gd name="connsiteY67" fmla="*/ 3307555 h 3409949"/>
                        <a:gd name="connsiteX68" fmla="*/ 1595438 w 3952875"/>
                        <a:gd name="connsiteY68" fmla="*/ 3362324 h 3409949"/>
                        <a:gd name="connsiteX69" fmla="*/ 1624013 w 3952875"/>
                        <a:gd name="connsiteY69" fmla="*/ 3400425 h 3409949"/>
                        <a:gd name="connsiteX70" fmla="*/ 1685924 w 3952875"/>
                        <a:gd name="connsiteY70" fmla="*/ 3357563 h 3409949"/>
                        <a:gd name="connsiteX71" fmla="*/ 1747838 w 3952875"/>
                        <a:gd name="connsiteY71" fmla="*/ 3343274 h 3409949"/>
                        <a:gd name="connsiteX72" fmla="*/ 1838325 w 3952875"/>
                        <a:gd name="connsiteY72" fmla="*/ 3409949 h 3409949"/>
                        <a:gd name="connsiteX73" fmla="*/ 1890712 w 3952875"/>
                        <a:gd name="connsiteY73" fmla="*/ 3395662 h 3409949"/>
                        <a:gd name="connsiteX74" fmla="*/ 1905000 w 3952875"/>
                        <a:gd name="connsiteY74" fmla="*/ 3352799 h 3409949"/>
                        <a:gd name="connsiteX75" fmla="*/ 2005013 w 3952875"/>
                        <a:gd name="connsiteY75" fmla="*/ 3319462 h 3409949"/>
                        <a:gd name="connsiteX76" fmla="*/ 2100263 w 3952875"/>
                        <a:gd name="connsiteY76" fmla="*/ 3348037 h 3409949"/>
                        <a:gd name="connsiteX77" fmla="*/ 2105025 w 3952875"/>
                        <a:gd name="connsiteY77" fmla="*/ 3295649 h 3409949"/>
                        <a:gd name="connsiteX78" fmla="*/ 2057400 w 3952875"/>
                        <a:gd name="connsiteY78" fmla="*/ 3252787 h 3409949"/>
                        <a:gd name="connsiteX79" fmla="*/ 2057400 w 3952875"/>
                        <a:gd name="connsiteY79" fmla="*/ 3100387 h 3409949"/>
                        <a:gd name="connsiteX80" fmla="*/ 2081213 w 3952875"/>
                        <a:gd name="connsiteY80" fmla="*/ 2995612 h 3409949"/>
                        <a:gd name="connsiteX81" fmla="*/ 2062163 w 3952875"/>
                        <a:gd name="connsiteY81" fmla="*/ 2962274 h 3409949"/>
                        <a:gd name="connsiteX82" fmla="*/ 2176463 w 3952875"/>
                        <a:gd name="connsiteY82" fmla="*/ 2862262 h 3409949"/>
                        <a:gd name="connsiteX83" fmla="*/ 2247900 w 3952875"/>
                        <a:gd name="connsiteY83" fmla="*/ 2867024 h 3409949"/>
                        <a:gd name="connsiteX84" fmla="*/ 2414588 w 3952875"/>
                        <a:gd name="connsiteY84" fmla="*/ 2714624 h 3409949"/>
                        <a:gd name="connsiteX85" fmla="*/ 2481263 w 3952875"/>
                        <a:gd name="connsiteY85" fmla="*/ 2709862 h 3409949"/>
                        <a:gd name="connsiteX86" fmla="*/ 2495550 w 3952875"/>
                        <a:gd name="connsiteY86" fmla="*/ 2743199 h 3409949"/>
                        <a:gd name="connsiteX87" fmla="*/ 2647950 w 3952875"/>
                        <a:gd name="connsiteY87" fmla="*/ 2752724 h 3409949"/>
                        <a:gd name="connsiteX88" fmla="*/ 2647950 w 3952875"/>
                        <a:gd name="connsiteY88" fmla="*/ 2752724 h 3409949"/>
                        <a:gd name="connsiteX89" fmla="*/ 2690813 w 3952875"/>
                        <a:gd name="connsiteY89" fmla="*/ 2790824 h 3409949"/>
                        <a:gd name="connsiteX90" fmla="*/ 2828925 w 3952875"/>
                        <a:gd name="connsiteY90" fmla="*/ 2814637 h 3409949"/>
                        <a:gd name="connsiteX91" fmla="*/ 2824163 w 3952875"/>
                        <a:gd name="connsiteY91" fmla="*/ 2786062 h 3409949"/>
                        <a:gd name="connsiteX92" fmla="*/ 2862263 w 3952875"/>
                        <a:gd name="connsiteY92" fmla="*/ 2771774 h 3409949"/>
                        <a:gd name="connsiteX93" fmla="*/ 2881313 w 3952875"/>
                        <a:gd name="connsiteY93" fmla="*/ 2705099 h 3409949"/>
                        <a:gd name="connsiteX94" fmla="*/ 2933700 w 3952875"/>
                        <a:gd name="connsiteY94" fmla="*/ 2733674 h 3409949"/>
                        <a:gd name="connsiteX95" fmla="*/ 2938463 w 3952875"/>
                        <a:gd name="connsiteY95" fmla="*/ 2767012 h 3409949"/>
                        <a:gd name="connsiteX96" fmla="*/ 2886075 w 3952875"/>
                        <a:gd name="connsiteY96" fmla="*/ 2776537 h 3409949"/>
                        <a:gd name="connsiteX97" fmla="*/ 2862263 w 3952875"/>
                        <a:gd name="connsiteY97" fmla="*/ 2814637 h 3409949"/>
                        <a:gd name="connsiteX98" fmla="*/ 2919413 w 3952875"/>
                        <a:gd name="connsiteY98" fmla="*/ 2809874 h 3409949"/>
                        <a:gd name="connsiteX99" fmla="*/ 2986088 w 3952875"/>
                        <a:gd name="connsiteY99" fmla="*/ 2809874 h 3409949"/>
                        <a:gd name="connsiteX100" fmla="*/ 3038475 w 3952875"/>
                        <a:gd name="connsiteY100" fmla="*/ 2843212 h 3409949"/>
                        <a:gd name="connsiteX101" fmla="*/ 3124200 w 3952875"/>
                        <a:gd name="connsiteY101" fmla="*/ 2914649 h 3409949"/>
                        <a:gd name="connsiteX102" fmla="*/ 3167063 w 3952875"/>
                        <a:gd name="connsiteY102" fmla="*/ 2905124 h 3409949"/>
                        <a:gd name="connsiteX103" fmla="*/ 3198019 w 3952875"/>
                        <a:gd name="connsiteY103" fmla="*/ 2936081 h 3409949"/>
                        <a:gd name="connsiteX104" fmla="*/ 3207543 w 3952875"/>
                        <a:gd name="connsiteY104" fmla="*/ 2976562 h 3409949"/>
                        <a:gd name="connsiteX105" fmla="*/ 3281363 w 3952875"/>
                        <a:gd name="connsiteY105" fmla="*/ 2933699 h 3409949"/>
                        <a:gd name="connsiteX106" fmla="*/ 3400425 w 3952875"/>
                        <a:gd name="connsiteY106" fmla="*/ 2933699 h 3409949"/>
                        <a:gd name="connsiteX107" fmla="*/ 3467100 w 3952875"/>
                        <a:gd name="connsiteY107" fmla="*/ 2890837 h 3409949"/>
                        <a:gd name="connsiteX108" fmla="*/ 3514724 w 3952875"/>
                        <a:gd name="connsiteY108" fmla="*/ 2864643 h 3409949"/>
                        <a:gd name="connsiteX109" fmla="*/ 3576638 w 3952875"/>
                        <a:gd name="connsiteY109" fmla="*/ 2881312 h 3409949"/>
                        <a:gd name="connsiteX110" fmla="*/ 3576638 w 3952875"/>
                        <a:gd name="connsiteY110" fmla="*/ 2824162 h 3409949"/>
                        <a:gd name="connsiteX111" fmla="*/ 3533775 w 3952875"/>
                        <a:gd name="connsiteY111" fmla="*/ 2833687 h 3409949"/>
                        <a:gd name="connsiteX112" fmla="*/ 3600450 w 3952875"/>
                        <a:gd name="connsiteY112" fmla="*/ 2728912 h 3409949"/>
                        <a:gd name="connsiteX113" fmla="*/ 3643313 w 3952875"/>
                        <a:gd name="connsiteY113" fmla="*/ 2724149 h 3409949"/>
                        <a:gd name="connsiteX114" fmla="*/ 3643313 w 3952875"/>
                        <a:gd name="connsiteY114" fmla="*/ 2690812 h 3409949"/>
                        <a:gd name="connsiteX115" fmla="*/ 3652838 w 3952875"/>
                        <a:gd name="connsiteY115" fmla="*/ 2666999 h 3409949"/>
                        <a:gd name="connsiteX116" fmla="*/ 3733800 w 3952875"/>
                        <a:gd name="connsiteY116" fmla="*/ 2638424 h 3409949"/>
                        <a:gd name="connsiteX117" fmla="*/ 3786188 w 3952875"/>
                        <a:gd name="connsiteY117" fmla="*/ 2628899 h 3409949"/>
                        <a:gd name="connsiteX118" fmla="*/ 3867150 w 3952875"/>
                        <a:gd name="connsiteY118" fmla="*/ 2509837 h 3409949"/>
                        <a:gd name="connsiteX119" fmla="*/ 3871913 w 3952875"/>
                        <a:gd name="connsiteY119" fmla="*/ 2476499 h 3409949"/>
                        <a:gd name="connsiteX120" fmla="*/ 3910013 w 3952875"/>
                        <a:gd name="connsiteY120" fmla="*/ 2433637 h 3409949"/>
                        <a:gd name="connsiteX121" fmla="*/ 3910013 w 3952875"/>
                        <a:gd name="connsiteY121" fmla="*/ 2400299 h 3409949"/>
                        <a:gd name="connsiteX122" fmla="*/ 3952875 w 3952875"/>
                        <a:gd name="connsiteY122" fmla="*/ 2386012 h 3409949"/>
                        <a:gd name="connsiteX123" fmla="*/ 3943350 w 3952875"/>
                        <a:gd name="connsiteY123" fmla="*/ 2314574 h 3409949"/>
                        <a:gd name="connsiteX124" fmla="*/ 3933825 w 3952875"/>
                        <a:gd name="connsiteY124" fmla="*/ 2271712 h 3409949"/>
                        <a:gd name="connsiteX125" fmla="*/ 3857625 w 3952875"/>
                        <a:gd name="connsiteY125" fmla="*/ 2319337 h 3409949"/>
                        <a:gd name="connsiteX126" fmla="*/ 3686175 w 3952875"/>
                        <a:gd name="connsiteY126" fmla="*/ 2262187 h 3409949"/>
                        <a:gd name="connsiteX127" fmla="*/ 3648075 w 3952875"/>
                        <a:gd name="connsiteY127" fmla="*/ 2209799 h 3409949"/>
                        <a:gd name="connsiteX128" fmla="*/ 3629025 w 3952875"/>
                        <a:gd name="connsiteY128" fmla="*/ 2171699 h 3409949"/>
                        <a:gd name="connsiteX129" fmla="*/ 3638550 w 3952875"/>
                        <a:gd name="connsiteY129" fmla="*/ 2128837 h 3409949"/>
                        <a:gd name="connsiteX130" fmla="*/ 3590925 w 3952875"/>
                        <a:gd name="connsiteY130" fmla="*/ 2105024 h 3409949"/>
                        <a:gd name="connsiteX131" fmla="*/ 3650457 w 3952875"/>
                        <a:gd name="connsiteY131" fmla="*/ 2038350 h 3409949"/>
                        <a:gd name="connsiteX132" fmla="*/ 3638550 w 3952875"/>
                        <a:gd name="connsiteY132" fmla="*/ 1997868 h 3409949"/>
                        <a:gd name="connsiteX133" fmla="*/ 3681413 w 3952875"/>
                        <a:gd name="connsiteY133" fmla="*/ 1995487 h 3409949"/>
                        <a:gd name="connsiteX134" fmla="*/ 3648076 w 3952875"/>
                        <a:gd name="connsiteY134" fmla="*/ 1926430 h 3409949"/>
                        <a:gd name="connsiteX135" fmla="*/ 3629025 w 3952875"/>
                        <a:gd name="connsiteY135" fmla="*/ 1904999 h 3409949"/>
                        <a:gd name="connsiteX136" fmla="*/ 3564732 w 3952875"/>
                        <a:gd name="connsiteY136" fmla="*/ 1890712 h 3409949"/>
                        <a:gd name="connsiteX137" fmla="*/ 3545682 w 3952875"/>
                        <a:gd name="connsiteY137" fmla="*/ 1814511 h 3409949"/>
                        <a:gd name="connsiteX138" fmla="*/ 3467100 w 3952875"/>
                        <a:gd name="connsiteY138" fmla="*/ 1790699 h 3409949"/>
                        <a:gd name="connsiteX139" fmla="*/ 3505200 w 3952875"/>
                        <a:gd name="connsiteY139" fmla="*/ 1747837 h 3409949"/>
                        <a:gd name="connsiteX140" fmla="*/ 3586163 w 3952875"/>
                        <a:gd name="connsiteY140" fmla="*/ 1743074 h 3409949"/>
                        <a:gd name="connsiteX141" fmla="*/ 3633788 w 3952875"/>
                        <a:gd name="connsiteY141" fmla="*/ 1714499 h 3409949"/>
                        <a:gd name="connsiteX142" fmla="*/ 3667125 w 3952875"/>
                        <a:gd name="connsiteY142" fmla="*/ 1700212 h 3409949"/>
                        <a:gd name="connsiteX143" fmla="*/ 3705225 w 3952875"/>
                        <a:gd name="connsiteY143" fmla="*/ 1662112 h 3409949"/>
                        <a:gd name="connsiteX144" fmla="*/ 3671888 w 3952875"/>
                        <a:gd name="connsiteY144" fmla="*/ 1638299 h 3409949"/>
                        <a:gd name="connsiteX145" fmla="*/ 3700463 w 3952875"/>
                        <a:gd name="connsiteY145" fmla="*/ 1576387 h 3409949"/>
                        <a:gd name="connsiteX146" fmla="*/ 3614738 w 3952875"/>
                        <a:gd name="connsiteY146" fmla="*/ 1523999 h 3409949"/>
                        <a:gd name="connsiteX147" fmla="*/ 3590925 w 3952875"/>
                        <a:gd name="connsiteY147" fmla="*/ 1452562 h 3409949"/>
                        <a:gd name="connsiteX148" fmla="*/ 3514725 w 3952875"/>
                        <a:gd name="connsiteY148" fmla="*/ 1438274 h 3409949"/>
                        <a:gd name="connsiteX149" fmla="*/ 3524250 w 3952875"/>
                        <a:gd name="connsiteY149" fmla="*/ 1366837 h 3409949"/>
                        <a:gd name="connsiteX150" fmla="*/ 3540919 w 3952875"/>
                        <a:gd name="connsiteY150" fmla="*/ 1323974 h 3409949"/>
                        <a:gd name="connsiteX151" fmla="*/ 3586163 w 3952875"/>
                        <a:gd name="connsiteY151" fmla="*/ 1352549 h 3409949"/>
                        <a:gd name="connsiteX152" fmla="*/ 3633788 w 3952875"/>
                        <a:gd name="connsiteY152" fmla="*/ 1271587 h 3409949"/>
                        <a:gd name="connsiteX153" fmla="*/ 3586163 w 3952875"/>
                        <a:gd name="connsiteY153" fmla="*/ 1223962 h 3409949"/>
                        <a:gd name="connsiteX154" fmla="*/ 3538538 w 3952875"/>
                        <a:gd name="connsiteY154" fmla="*/ 1209674 h 3409949"/>
                        <a:gd name="connsiteX155" fmla="*/ 3538538 w 3952875"/>
                        <a:gd name="connsiteY155" fmla="*/ 1166812 h 3409949"/>
                        <a:gd name="connsiteX156" fmla="*/ 3524250 w 3952875"/>
                        <a:gd name="connsiteY156" fmla="*/ 1157287 h 3409949"/>
                        <a:gd name="connsiteX157" fmla="*/ 3524250 w 3952875"/>
                        <a:gd name="connsiteY157" fmla="*/ 1133474 h 3409949"/>
                        <a:gd name="connsiteX158" fmla="*/ 3552825 w 3952875"/>
                        <a:gd name="connsiteY158" fmla="*/ 1104899 h 3409949"/>
                        <a:gd name="connsiteX159" fmla="*/ 3514725 w 3952875"/>
                        <a:gd name="connsiteY159" fmla="*/ 1081087 h 3409949"/>
                        <a:gd name="connsiteX160" fmla="*/ 3505200 w 3952875"/>
                        <a:gd name="connsiteY160" fmla="*/ 1038224 h 3409949"/>
                        <a:gd name="connsiteX161" fmla="*/ 3409950 w 3952875"/>
                        <a:gd name="connsiteY161" fmla="*/ 1033462 h 3409949"/>
                        <a:gd name="connsiteX162" fmla="*/ 3371850 w 3952875"/>
                        <a:gd name="connsiteY162" fmla="*/ 1076324 h 3409949"/>
                        <a:gd name="connsiteX163" fmla="*/ 3300413 w 3952875"/>
                        <a:gd name="connsiteY163" fmla="*/ 1081087 h 3409949"/>
                        <a:gd name="connsiteX164" fmla="*/ 3295650 w 3952875"/>
                        <a:gd name="connsiteY164" fmla="*/ 1138237 h 3409949"/>
                        <a:gd name="connsiteX165" fmla="*/ 3319463 w 3952875"/>
                        <a:gd name="connsiteY165" fmla="*/ 1166812 h 3409949"/>
                        <a:gd name="connsiteX166" fmla="*/ 3238500 w 3952875"/>
                        <a:gd name="connsiteY166" fmla="*/ 1185862 h 3409949"/>
                        <a:gd name="connsiteX167" fmla="*/ 3195638 w 3952875"/>
                        <a:gd name="connsiteY167" fmla="*/ 1195387 h 3409949"/>
                        <a:gd name="connsiteX168" fmla="*/ 3195638 w 3952875"/>
                        <a:gd name="connsiteY168" fmla="*/ 1166812 h 3409949"/>
                        <a:gd name="connsiteX169" fmla="*/ 3238500 w 3952875"/>
                        <a:gd name="connsiteY169" fmla="*/ 1138237 h 3409949"/>
                        <a:gd name="connsiteX170" fmla="*/ 3262313 w 3952875"/>
                        <a:gd name="connsiteY170" fmla="*/ 1100137 h 3409949"/>
                        <a:gd name="connsiteX171" fmla="*/ 3252788 w 3952875"/>
                        <a:gd name="connsiteY171" fmla="*/ 1057274 h 3409949"/>
                        <a:gd name="connsiteX172" fmla="*/ 3219450 w 3952875"/>
                        <a:gd name="connsiteY172" fmla="*/ 1028699 h 3409949"/>
                        <a:gd name="connsiteX173" fmla="*/ 3228975 w 3952875"/>
                        <a:gd name="connsiteY173" fmla="*/ 985837 h 3409949"/>
                        <a:gd name="connsiteX174" fmla="*/ 3248025 w 3952875"/>
                        <a:gd name="connsiteY174" fmla="*/ 933449 h 3409949"/>
                        <a:gd name="connsiteX175" fmla="*/ 3219450 w 3952875"/>
                        <a:gd name="connsiteY175" fmla="*/ 914399 h 3409949"/>
                        <a:gd name="connsiteX176" fmla="*/ 3371850 w 3952875"/>
                        <a:gd name="connsiteY176" fmla="*/ 842962 h 3409949"/>
                        <a:gd name="connsiteX177" fmla="*/ 3376613 w 3952875"/>
                        <a:gd name="connsiteY177" fmla="*/ 800099 h 3409949"/>
                        <a:gd name="connsiteX178" fmla="*/ 3367088 w 3952875"/>
                        <a:gd name="connsiteY178" fmla="*/ 757237 h 3409949"/>
                        <a:gd name="connsiteX179" fmla="*/ 3352800 w 3952875"/>
                        <a:gd name="connsiteY179" fmla="*/ 728662 h 3409949"/>
                        <a:gd name="connsiteX180" fmla="*/ 3476625 w 3952875"/>
                        <a:gd name="connsiteY180" fmla="*/ 619124 h 3409949"/>
                        <a:gd name="connsiteX181" fmla="*/ 3576638 w 3952875"/>
                        <a:gd name="connsiteY181" fmla="*/ 485774 h 3409949"/>
                        <a:gd name="connsiteX182" fmla="*/ 3576638 w 3952875"/>
                        <a:gd name="connsiteY182" fmla="*/ 485774 h 3409949"/>
                        <a:gd name="connsiteX183" fmla="*/ 3529013 w 3952875"/>
                        <a:gd name="connsiteY183" fmla="*/ 485774 h 3409949"/>
                        <a:gd name="connsiteX184" fmla="*/ 3529013 w 3952875"/>
                        <a:gd name="connsiteY184" fmla="*/ 438149 h 3409949"/>
                        <a:gd name="connsiteX185" fmla="*/ 3543300 w 3952875"/>
                        <a:gd name="connsiteY185" fmla="*/ 400049 h 3409949"/>
                        <a:gd name="connsiteX186" fmla="*/ 3600450 w 3952875"/>
                        <a:gd name="connsiteY186" fmla="*/ 395287 h 3409949"/>
                        <a:gd name="connsiteX187" fmla="*/ 3657600 w 3952875"/>
                        <a:gd name="connsiteY187" fmla="*/ 442912 h 3409949"/>
                        <a:gd name="connsiteX188" fmla="*/ 3738563 w 3952875"/>
                        <a:gd name="connsiteY188" fmla="*/ 385762 h 3409949"/>
                        <a:gd name="connsiteX189" fmla="*/ 3738563 w 3952875"/>
                        <a:gd name="connsiteY189" fmla="*/ 309562 h 3409949"/>
                        <a:gd name="connsiteX190" fmla="*/ 3733800 w 3952875"/>
                        <a:gd name="connsiteY190" fmla="*/ 247649 h 3409949"/>
                        <a:gd name="connsiteX191" fmla="*/ 3762375 w 3952875"/>
                        <a:gd name="connsiteY191" fmla="*/ 138112 h 3409949"/>
                        <a:gd name="connsiteX192" fmla="*/ 3771900 w 3952875"/>
                        <a:gd name="connsiteY192" fmla="*/ 85724 h 3409949"/>
                        <a:gd name="connsiteX193" fmla="*/ 3757613 w 3952875"/>
                        <a:gd name="connsiteY193" fmla="*/ 33337 h 3409949"/>
                        <a:gd name="connsiteX194" fmla="*/ 3769519 w 3952875"/>
                        <a:gd name="connsiteY194" fmla="*/ 0 h 3409949"/>
                        <a:gd name="connsiteX0" fmla="*/ 33338 w 3952875"/>
                        <a:gd name="connsiteY0" fmla="*/ 642937 h 3409949"/>
                        <a:gd name="connsiteX1" fmla="*/ 71438 w 3952875"/>
                        <a:gd name="connsiteY1" fmla="*/ 695324 h 3409949"/>
                        <a:gd name="connsiteX2" fmla="*/ 23813 w 3952875"/>
                        <a:gd name="connsiteY2" fmla="*/ 723899 h 3409949"/>
                        <a:gd name="connsiteX3" fmla="*/ 9525 w 3952875"/>
                        <a:gd name="connsiteY3" fmla="*/ 752474 h 3409949"/>
                        <a:gd name="connsiteX4" fmla="*/ 0 w 3952875"/>
                        <a:gd name="connsiteY4" fmla="*/ 804862 h 3409949"/>
                        <a:gd name="connsiteX5" fmla="*/ 47625 w 3952875"/>
                        <a:gd name="connsiteY5" fmla="*/ 857249 h 3409949"/>
                        <a:gd name="connsiteX6" fmla="*/ 109538 w 3952875"/>
                        <a:gd name="connsiteY6" fmla="*/ 933449 h 3409949"/>
                        <a:gd name="connsiteX7" fmla="*/ 119063 w 3952875"/>
                        <a:gd name="connsiteY7" fmla="*/ 990599 h 3409949"/>
                        <a:gd name="connsiteX8" fmla="*/ 185738 w 3952875"/>
                        <a:gd name="connsiteY8" fmla="*/ 1033462 h 3409949"/>
                        <a:gd name="connsiteX9" fmla="*/ 228600 w 3952875"/>
                        <a:gd name="connsiteY9" fmla="*/ 1038224 h 3409949"/>
                        <a:gd name="connsiteX10" fmla="*/ 242888 w 3952875"/>
                        <a:gd name="connsiteY10" fmla="*/ 1076324 h 3409949"/>
                        <a:gd name="connsiteX11" fmla="*/ 295275 w 3952875"/>
                        <a:gd name="connsiteY11" fmla="*/ 1095374 h 3409949"/>
                        <a:gd name="connsiteX12" fmla="*/ 338138 w 3952875"/>
                        <a:gd name="connsiteY12" fmla="*/ 1119187 h 3409949"/>
                        <a:gd name="connsiteX13" fmla="*/ 376238 w 3952875"/>
                        <a:gd name="connsiteY13" fmla="*/ 1114424 h 3409949"/>
                        <a:gd name="connsiteX14" fmla="*/ 381000 w 3952875"/>
                        <a:gd name="connsiteY14" fmla="*/ 1147762 h 3409949"/>
                        <a:gd name="connsiteX15" fmla="*/ 361950 w 3952875"/>
                        <a:gd name="connsiteY15" fmla="*/ 1219199 h 3409949"/>
                        <a:gd name="connsiteX16" fmla="*/ 395288 w 3952875"/>
                        <a:gd name="connsiteY16" fmla="*/ 1266824 h 3409949"/>
                        <a:gd name="connsiteX17" fmla="*/ 371475 w 3952875"/>
                        <a:gd name="connsiteY17" fmla="*/ 1328737 h 3409949"/>
                        <a:gd name="connsiteX18" fmla="*/ 371475 w 3952875"/>
                        <a:gd name="connsiteY18" fmla="*/ 1328737 h 3409949"/>
                        <a:gd name="connsiteX19" fmla="*/ 319088 w 3952875"/>
                        <a:gd name="connsiteY19" fmla="*/ 1409699 h 3409949"/>
                        <a:gd name="connsiteX20" fmla="*/ 342900 w 3952875"/>
                        <a:gd name="connsiteY20" fmla="*/ 1452562 h 3409949"/>
                        <a:gd name="connsiteX21" fmla="*/ 428625 w 3952875"/>
                        <a:gd name="connsiteY21" fmla="*/ 1500187 h 3409949"/>
                        <a:gd name="connsiteX22" fmla="*/ 485775 w 3952875"/>
                        <a:gd name="connsiteY22" fmla="*/ 1585912 h 3409949"/>
                        <a:gd name="connsiteX23" fmla="*/ 519113 w 3952875"/>
                        <a:gd name="connsiteY23" fmla="*/ 1690687 h 3409949"/>
                        <a:gd name="connsiteX24" fmla="*/ 538163 w 3952875"/>
                        <a:gd name="connsiteY24" fmla="*/ 1804987 h 3409949"/>
                        <a:gd name="connsiteX25" fmla="*/ 490538 w 3952875"/>
                        <a:gd name="connsiteY25" fmla="*/ 1714499 h 3409949"/>
                        <a:gd name="connsiteX26" fmla="*/ 471488 w 3952875"/>
                        <a:gd name="connsiteY26" fmla="*/ 1652587 h 3409949"/>
                        <a:gd name="connsiteX27" fmla="*/ 419100 w 3952875"/>
                        <a:gd name="connsiteY27" fmla="*/ 1628774 h 3409949"/>
                        <a:gd name="connsiteX28" fmla="*/ 371475 w 3952875"/>
                        <a:gd name="connsiteY28" fmla="*/ 1566862 h 3409949"/>
                        <a:gd name="connsiteX29" fmla="*/ 381000 w 3952875"/>
                        <a:gd name="connsiteY29" fmla="*/ 1519237 h 3409949"/>
                        <a:gd name="connsiteX30" fmla="*/ 328613 w 3952875"/>
                        <a:gd name="connsiteY30" fmla="*/ 1581149 h 3409949"/>
                        <a:gd name="connsiteX31" fmla="*/ 323850 w 3952875"/>
                        <a:gd name="connsiteY31" fmla="*/ 1700212 h 3409949"/>
                        <a:gd name="connsiteX32" fmla="*/ 314325 w 3952875"/>
                        <a:gd name="connsiteY32" fmla="*/ 1914524 h 3409949"/>
                        <a:gd name="connsiteX33" fmla="*/ 290513 w 3952875"/>
                        <a:gd name="connsiteY33" fmla="*/ 2033587 h 3409949"/>
                        <a:gd name="connsiteX34" fmla="*/ 290513 w 3952875"/>
                        <a:gd name="connsiteY34" fmla="*/ 2033587 h 3409949"/>
                        <a:gd name="connsiteX35" fmla="*/ 328613 w 3952875"/>
                        <a:gd name="connsiteY35" fmla="*/ 1995487 h 3409949"/>
                        <a:gd name="connsiteX36" fmla="*/ 381000 w 3952875"/>
                        <a:gd name="connsiteY36" fmla="*/ 2043112 h 3409949"/>
                        <a:gd name="connsiteX37" fmla="*/ 295275 w 3952875"/>
                        <a:gd name="connsiteY37" fmla="*/ 2057399 h 3409949"/>
                        <a:gd name="connsiteX38" fmla="*/ 290513 w 3952875"/>
                        <a:gd name="connsiteY38" fmla="*/ 2119312 h 3409949"/>
                        <a:gd name="connsiteX39" fmla="*/ 300038 w 3952875"/>
                        <a:gd name="connsiteY39" fmla="*/ 2152649 h 3409949"/>
                        <a:gd name="connsiteX40" fmla="*/ 204788 w 3952875"/>
                        <a:gd name="connsiteY40" fmla="*/ 2500312 h 3409949"/>
                        <a:gd name="connsiteX41" fmla="*/ 161925 w 3952875"/>
                        <a:gd name="connsiteY41" fmla="*/ 2676524 h 3409949"/>
                        <a:gd name="connsiteX42" fmla="*/ 114300 w 3952875"/>
                        <a:gd name="connsiteY42" fmla="*/ 2738437 h 3409949"/>
                        <a:gd name="connsiteX43" fmla="*/ 57150 w 3952875"/>
                        <a:gd name="connsiteY43" fmla="*/ 2738437 h 3409949"/>
                        <a:gd name="connsiteX44" fmla="*/ 38100 w 3952875"/>
                        <a:gd name="connsiteY44" fmla="*/ 2776537 h 3409949"/>
                        <a:gd name="connsiteX45" fmla="*/ 95250 w 3952875"/>
                        <a:gd name="connsiteY45" fmla="*/ 2828924 h 3409949"/>
                        <a:gd name="connsiteX46" fmla="*/ 142875 w 3952875"/>
                        <a:gd name="connsiteY46" fmla="*/ 2828924 h 3409949"/>
                        <a:gd name="connsiteX47" fmla="*/ 219075 w 3952875"/>
                        <a:gd name="connsiteY47" fmla="*/ 2843212 h 3409949"/>
                        <a:gd name="connsiteX48" fmla="*/ 166688 w 3952875"/>
                        <a:gd name="connsiteY48" fmla="*/ 2924174 h 3409949"/>
                        <a:gd name="connsiteX49" fmla="*/ 180975 w 3952875"/>
                        <a:gd name="connsiteY49" fmla="*/ 2976562 h 3409949"/>
                        <a:gd name="connsiteX50" fmla="*/ 223838 w 3952875"/>
                        <a:gd name="connsiteY50" fmla="*/ 2957512 h 3409949"/>
                        <a:gd name="connsiteX51" fmla="*/ 495300 w 3952875"/>
                        <a:gd name="connsiteY51" fmla="*/ 3052762 h 3409949"/>
                        <a:gd name="connsiteX52" fmla="*/ 528638 w 3952875"/>
                        <a:gd name="connsiteY52" fmla="*/ 3114674 h 3409949"/>
                        <a:gd name="connsiteX53" fmla="*/ 600075 w 3952875"/>
                        <a:gd name="connsiteY53" fmla="*/ 3109912 h 3409949"/>
                        <a:gd name="connsiteX54" fmla="*/ 671513 w 3952875"/>
                        <a:gd name="connsiteY54" fmla="*/ 3105149 h 3409949"/>
                        <a:gd name="connsiteX55" fmla="*/ 738188 w 3952875"/>
                        <a:gd name="connsiteY55" fmla="*/ 3181349 h 3409949"/>
                        <a:gd name="connsiteX56" fmla="*/ 847725 w 3952875"/>
                        <a:gd name="connsiteY56" fmla="*/ 3167062 h 3409949"/>
                        <a:gd name="connsiteX57" fmla="*/ 890588 w 3952875"/>
                        <a:gd name="connsiteY57" fmla="*/ 3195637 h 3409949"/>
                        <a:gd name="connsiteX58" fmla="*/ 1081088 w 3952875"/>
                        <a:gd name="connsiteY58" fmla="*/ 3186112 h 3409949"/>
                        <a:gd name="connsiteX59" fmla="*/ 1047750 w 3952875"/>
                        <a:gd name="connsiteY59" fmla="*/ 3138487 h 3409949"/>
                        <a:gd name="connsiteX60" fmla="*/ 1057275 w 3952875"/>
                        <a:gd name="connsiteY60" fmla="*/ 3086099 h 3409949"/>
                        <a:gd name="connsiteX61" fmla="*/ 1238250 w 3952875"/>
                        <a:gd name="connsiteY61" fmla="*/ 3167062 h 3409949"/>
                        <a:gd name="connsiteX62" fmla="*/ 1269207 w 3952875"/>
                        <a:gd name="connsiteY62" fmla="*/ 3195636 h 3409949"/>
                        <a:gd name="connsiteX63" fmla="*/ 1347788 w 3952875"/>
                        <a:gd name="connsiteY63" fmla="*/ 3186112 h 3409949"/>
                        <a:gd name="connsiteX64" fmla="*/ 1376363 w 3952875"/>
                        <a:gd name="connsiteY64" fmla="*/ 3267074 h 3409949"/>
                        <a:gd name="connsiteX65" fmla="*/ 1414463 w 3952875"/>
                        <a:gd name="connsiteY65" fmla="*/ 3233737 h 3409949"/>
                        <a:gd name="connsiteX66" fmla="*/ 1485899 w 3952875"/>
                        <a:gd name="connsiteY66" fmla="*/ 3252787 h 3409949"/>
                        <a:gd name="connsiteX67" fmla="*/ 1500187 w 3952875"/>
                        <a:gd name="connsiteY67" fmla="*/ 3307555 h 3409949"/>
                        <a:gd name="connsiteX68" fmla="*/ 1595438 w 3952875"/>
                        <a:gd name="connsiteY68" fmla="*/ 3362324 h 3409949"/>
                        <a:gd name="connsiteX69" fmla="*/ 1624013 w 3952875"/>
                        <a:gd name="connsiteY69" fmla="*/ 3400425 h 3409949"/>
                        <a:gd name="connsiteX70" fmla="*/ 1685924 w 3952875"/>
                        <a:gd name="connsiteY70" fmla="*/ 3357563 h 3409949"/>
                        <a:gd name="connsiteX71" fmla="*/ 1747838 w 3952875"/>
                        <a:gd name="connsiteY71" fmla="*/ 3343274 h 3409949"/>
                        <a:gd name="connsiteX72" fmla="*/ 1838325 w 3952875"/>
                        <a:gd name="connsiteY72" fmla="*/ 3409949 h 3409949"/>
                        <a:gd name="connsiteX73" fmla="*/ 1890712 w 3952875"/>
                        <a:gd name="connsiteY73" fmla="*/ 3395662 h 3409949"/>
                        <a:gd name="connsiteX74" fmla="*/ 1905000 w 3952875"/>
                        <a:gd name="connsiteY74" fmla="*/ 3352799 h 3409949"/>
                        <a:gd name="connsiteX75" fmla="*/ 2005013 w 3952875"/>
                        <a:gd name="connsiteY75" fmla="*/ 3319462 h 3409949"/>
                        <a:gd name="connsiteX76" fmla="*/ 2100263 w 3952875"/>
                        <a:gd name="connsiteY76" fmla="*/ 3348037 h 3409949"/>
                        <a:gd name="connsiteX77" fmla="*/ 2105025 w 3952875"/>
                        <a:gd name="connsiteY77" fmla="*/ 3295649 h 3409949"/>
                        <a:gd name="connsiteX78" fmla="*/ 2057400 w 3952875"/>
                        <a:gd name="connsiteY78" fmla="*/ 3252787 h 3409949"/>
                        <a:gd name="connsiteX79" fmla="*/ 2057400 w 3952875"/>
                        <a:gd name="connsiteY79" fmla="*/ 3100387 h 3409949"/>
                        <a:gd name="connsiteX80" fmla="*/ 2081213 w 3952875"/>
                        <a:gd name="connsiteY80" fmla="*/ 2995612 h 3409949"/>
                        <a:gd name="connsiteX81" fmla="*/ 2062163 w 3952875"/>
                        <a:gd name="connsiteY81" fmla="*/ 2962274 h 3409949"/>
                        <a:gd name="connsiteX82" fmla="*/ 2176463 w 3952875"/>
                        <a:gd name="connsiteY82" fmla="*/ 2862262 h 3409949"/>
                        <a:gd name="connsiteX83" fmla="*/ 2247900 w 3952875"/>
                        <a:gd name="connsiteY83" fmla="*/ 2867024 h 3409949"/>
                        <a:gd name="connsiteX84" fmla="*/ 2414588 w 3952875"/>
                        <a:gd name="connsiteY84" fmla="*/ 2714624 h 3409949"/>
                        <a:gd name="connsiteX85" fmla="*/ 2481263 w 3952875"/>
                        <a:gd name="connsiteY85" fmla="*/ 2709862 h 3409949"/>
                        <a:gd name="connsiteX86" fmla="*/ 2495550 w 3952875"/>
                        <a:gd name="connsiteY86" fmla="*/ 2743199 h 3409949"/>
                        <a:gd name="connsiteX87" fmla="*/ 2647950 w 3952875"/>
                        <a:gd name="connsiteY87" fmla="*/ 2752724 h 3409949"/>
                        <a:gd name="connsiteX88" fmla="*/ 2647950 w 3952875"/>
                        <a:gd name="connsiteY88" fmla="*/ 2752724 h 3409949"/>
                        <a:gd name="connsiteX89" fmla="*/ 2690813 w 3952875"/>
                        <a:gd name="connsiteY89" fmla="*/ 2790824 h 3409949"/>
                        <a:gd name="connsiteX90" fmla="*/ 2828925 w 3952875"/>
                        <a:gd name="connsiteY90" fmla="*/ 2814637 h 3409949"/>
                        <a:gd name="connsiteX91" fmla="*/ 2824163 w 3952875"/>
                        <a:gd name="connsiteY91" fmla="*/ 2786062 h 3409949"/>
                        <a:gd name="connsiteX92" fmla="*/ 2862263 w 3952875"/>
                        <a:gd name="connsiteY92" fmla="*/ 2771774 h 3409949"/>
                        <a:gd name="connsiteX93" fmla="*/ 2881313 w 3952875"/>
                        <a:gd name="connsiteY93" fmla="*/ 2705099 h 3409949"/>
                        <a:gd name="connsiteX94" fmla="*/ 2933700 w 3952875"/>
                        <a:gd name="connsiteY94" fmla="*/ 2733674 h 3409949"/>
                        <a:gd name="connsiteX95" fmla="*/ 2938463 w 3952875"/>
                        <a:gd name="connsiteY95" fmla="*/ 2767012 h 3409949"/>
                        <a:gd name="connsiteX96" fmla="*/ 2886075 w 3952875"/>
                        <a:gd name="connsiteY96" fmla="*/ 2776537 h 3409949"/>
                        <a:gd name="connsiteX97" fmla="*/ 2862263 w 3952875"/>
                        <a:gd name="connsiteY97" fmla="*/ 2814637 h 3409949"/>
                        <a:gd name="connsiteX98" fmla="*/ 2919413 w 3952875"/>
                        <a:gd name="connsiteY98" fmla="*/ 2809874 h 3409949"/>
                        <a:gd name="connsiteX99" fmla="*/ 2986088 w 3952875"/>
                        <a:gd name="connsiteY99" fmla="*/ 2809874 h 3409949"/>
                        <a:gd name="connsiteX100" fmla="*/ 3038475 w 3952875"/>
                        <a:gd name="connsiteY100" fmla="*/ 2843212 h 3409949"/>
                        <a:gd name="connsiteX101" fmla="*/ 3124200 w 3952875"/>
                        <a:gd name="connsiteY101" fmla="*/ 2914649 h 3409949"/>
                        <a:gd name="connsiteX102" fmla="*/ 3167063 w 3952875"/>
                        <a:gd name="connsiteY102" fmla="*/ 2905124 h 3409949"/>
                        <a:gd name="connsiteX103" fmla="*/ 3198019 w 3952875"/>
                        <a:gd name="connsiteY103" fmla="*/ 2936081 h 3409949"/>
                        <a:gd name="connsiteX104" fmla="*/ 3207543 w 3952875"/>
                        <a:gd name="connsiteY104" fmla="*/ 2976562 h 3409949"/>
                        <a:gd name="connsiteX105" fmla="*/ 3281363 w 3952875"/>
                        <a:gd name="connsiteY105" fmla="*/ 2933699 h 3409949"/>
                        <a:gd name="connsiteX106" fmla="*/ 3400425 w 3952875"/>
                        <a:gd name="connsiteY106" fmla="*/ 2933699 h 3409949"/>
                        <a:gd name="connsiteX107" fmla="*/ 3467100 w 3952875"/>
                        <a:gd name="connsiteY107" fmla="*/ 2890837 h 3409949"/>
                        <a:gd name="connsiteX108" fmla="*/ 3514724 w 3952875"/>
                        <a:gd name="connsiteY108" fmla="*/ 2864643 h 3409949"/>
                        <a:gd name="connsiteX109" fmla="*/ 3576638 w 3952875"/>
                        <a:gd name="connsiteY109" fmla="*/ 2881312 h 3409949"/>
                        <a:gd name="connsiteX110" fmla="*/ 3576638 w 3952875"/>
                        <a:gd name="connsiteY110" fmla="*/ 2824162 h 3409949"/>
                        <a:gd name="connsiteX111" fmla="*/ 3533775 w 3952875"/>
                        <a:gd name="connsiteY111" fmla="*/ 2833687 h 3409949"/>
                        <a:gd name="connsiteX112" fmla="*/ 3600450 w 3952875"/>
                        <a:gd name="connsiteY112" fmla="*/ 2728912 h 3409949"/>
                        <a:gd name="connsiteX113" fmla="*/ 3643313 w 3952875"/>
                        <a:gd name="connsiteY113" fmla="*/ 2724149 h 3409949"/>
                        <a:gd name="connsiteX114" fmla="*/ 3643313 w 3952875"/>
                        <a:gd name="connsiteY114" fmla="*/ 2690812 h 3409949"/>
                        <a:gd name="connsiteX115" fmla="*/ 3652838 w 3952875"/>
                        <a:gd name="connsiteY115" fmla="*/ 2666999 h 3409949"/>
                        <a:gd name="connsiteX116" fmla="*/ 3733800 w 3952875"/>
                        <a:gd name="connsiteY116" fmla="*/ 2638424 h 3409949"/>
                        <a:gd name="connsiteX117" fmla="*/ 3786188 w 3952875"/>
                        <a:gd name="connsiteY117" fmla="*/ 2628899 h 3409949"/>
                        <a:gd name="connsiteX118" fmla="*/ 3867150 w 3952875"/>
                        <a:gd name="connsiteY118" fmla="*/ 2509837 h 3409949"/>
                        <a:gd name="connsiteX119" fmla="*/ 3871913 w 3952875"/>
                        <a:gd name="connsiteY119" fmla="*/ 2476499 h 3409949"/>
                        <a:gd name="connsiteX120" fmla="*/ 3910013 w 3952875"/>
                        <a:gd name="connsiteY120" fmla="*/ 2433637 h 3409949"/>
                        <a:gd name="connsiteX121" fmla="*/ 3910013 w 3952875"/>
                        <a:gd name="connsiteY121" fmla="*/ 2400299 h 3409949"/>
                        <a:gd name="connsiteX122" fmla="*/ 3952875 w 3952875"/>
                        <a:gd name="connsiteY122" fmla="*/ 2386012 h 3409949"/>
                        <a:gd name="connsiteX123" fmla="*/ 3943350 w 3952875"/>
                        <a:gd name="connsiteY123" fmla="*/ 2314574 h 3409949"/>
                        <a:gd name="connsiteX124" fmla="*/ 3933825 w 3952875"/>
                        <a:gd name="connsiteY124" fmla="*/ 2271712 h 3409949"/>
                        <a:gd name="connsiteX125" fmla="*/ 3857625 w 3952875"/>
                        <a:gd name="connsiteY125" fmla="*/ 2319337 h 3409949"/>
                        <a:gd name="connsiteX126" fmla="*/ 3686175 w 3952875"/>
                        <a:gd name="connsiteY126" fmla="*/ 2262187 h 3409949"/>
                        <a:gd name="connsiteX127" fmla="*/ 3648075 w 3952875"/>
                        <a:gd name="connsiteY127" fmla="*/ 2209799 h 3409949"/>
                        <a:gd name="connsiteX128" fmla="*/ 3629025 w 3952875"/>
                        <a:gd name="connsiteY128" fmla="*/ 2171699 h 3409949"/>
                        <a:gd name="connsiteX129" fmla="*/ 3638550 w 3952875"/>
                        <a:gd name="connsiteY129" fmla="*/ 2128837 h 3409949"/>
                        <a:gd name="connsiteX130" fmla="*/ 3590925 w 3952875"/>
                        <a:gd name="connsiteY130" fmla="*/ 2105024 h 3409949"/>
                        <a:gd name="connsiteX131" fmla="*/ 3650457 w 3952875"/>
                        <a:gd name="connsiteY131" fmla="*/ 2038350 h 3409949"/>
                        <a:gd name="connsiteX132" fmla="*/ 3638550 w 3952875"/>
                        <a:gd name="connsiteY132" fmla="*/ 1997868 h 3409949"/>
                        <a:gd name="connsiteX133" fmla="*/ 3681413 w 3952875"/>
                        <a:gd name="connsiteY133" fmla="*/ 1995487 h 3409949"/>
                        <a:gd name="connsiteX134" fmla="*/ 3648076 w 3952875"/>
                        <a:gd name="connsiteY134" fmla="*/ 1926430 h 3409949"/>
                        <a:gd name="connsiteX135" fmla="*/ 3629025 w 3952875"/>
                        <a:gd name="connsiteY135" fmla="*/ 1904999 h 3409949"/>
                        <a:gd name="connsiteX136" fmla="*/ 3564732 w 3952875"/>
                        <a:gd name="connsiteY136" fmla="*/ 1890712 h 3409949"/>
                        <a:gd name="connsiteX137" fmla="*/ 3545682 w 3952875"/>
                        <a:gd name="connsiteY137" fmla="*/ 1814511 h 3409949"/>
                        <a:gd name="connsiteX138" fmla="*/ 3467100 w 3952875"/>
                        <a:gd name="connsiteY138" fmla="*/ 1790699 h 3409949"/>
                        <a:gd name="connsiteX139" fmla="*/ 3505200 w 3952875"/>
                        <a:gd name="connsiteY139" fmla="*/ 1747837 h 3409949"/>
                        <a:gd name="connsiteX140" fmla="*/ 3586163 w 3952875"/>
                        <a:gd name="connsiteY140" fmla="*/ 1743074 h 3409949"/>
                        <a:gd name="connsiteX141" fmla="*/ 3633788 w 3952875"/>
                        <a:gd name="connsiteY141" fmla="*/ 1714499 h 3409949"/>
                        <a:gd name="connsiteX142" fmla="*/ 3667125 w 3952875"/>
                        <a:gd name="connsiteY142" fmla="*/ 1700212 h 3409949"/>
                        <a:gd name="connsiteX143" fmla="*/ 3705225 w 3952875"/>
                        <a:gd name="connsiteY143" fmla="*/ 1662112 h 3409949"/>
                        <a:gd name="connsiteX144" fmla="*/ 3671888 w 3952875"/>
                        <a:gd name="connsiteY144" fmla="*/ 1638299 h 3409949"/>
                        <a:gd name="connsiteX145" fmla="*/ 3700463 w 3952875"/>
                        <a:gd name="connsiteY145" fmla="*/ 1576387 h 3409949"/>
                        <a:gd name="connsiteX146" fmla="*/ 3614738 w 3952875"/>
                        <a:gd name="connsiteY146" fmla="*/ 1523999 h 3409949"/>
                        <a:gd name="connsiteX147" fmla="*/ 3590925 w 3952875"/>
                        <a:gd name="connsiteY147" fmla="*/ 1452562 h 3409949"/>
                        <a:gd name="connsiteX148" fmla="*/ 3514725 w 3952875"/>
                        <a:gd name="connsiteY148" fmla="*/ 1438274 h 3409949"/>
                        <a:gd name="connsiteX149" fmla="*/ 3524250 w 3952875"/>
                        <a:gd name="connsiteY149" fmla="*/ 1366837 h 3409949"/>
                        <a:gd name="connsiteX150" fmla="*/ 3540919 w 3952875"/>
                        <a:gd name="connsiteY150" fmla="*/ 1323974 h 3409949"/>
                        <a:gd name="connsiteX151" fmla="*/ 3586163 w 3952875"/>
                        <a:gd name="connsiteY151" fmla="*/ 1352549 h 3409949"/>
                        <a:gd name="connsiteX152" fmla="*/ 3633788 w 3952875"/>
                        <a:gd name="connsiteY152" fmla="*/ 1271587 h 3409949"/>
                        <a:gd name="connsiteX153" fmla="*/ 3586163 w 3952875"/>
                        <a:gd name="connsiteY153" fmla="*/ 1223962 h 3409949"/>
                        <a:gd name="connsiteX154" fmla="*/ 3538538 w 3952875"/>
                        <a:gd name="connsiteY154" fmla="*/ 1209674 h 3409949"/>
                        <a:gd name="connsiteX155" fmla="*/ 3538538 w 3952875"/>
                        <a:gd name="connsiteY155" fmla="*/ 1166812 h 3409949"/>
                        <a:gd name="connsiteX156" fmla="*/ 3524250 w 3952875"/>
                        <a:gd name="connsiteY156" fmla="*/ 1157287 h 3409949"/>
                        <a:gd name="connsiteX157" fmla="*/ 3524250 w 3952875"/>
                        <a:gd name="connsiteY157" fmla="*/ 1133474 h 3409949"/>
                        <a:gd name="connsiteX158" fmla="*/ 3552825 w 3952875"/>
                        <a:gd name="connsiteY158" fmla="*/ 1104899 h 3409949"/>
                        <a:gd name="connsiteX159" fmla="*/ 3514725 w 3952875"/>
                        <a:gd name="connsiteY159" fmla="*/ 1081087 h 3409949"/>
                        <a:gd name="connsiteX160" fmla="*/ 3505200 w 3952875"/>
                        <a:gd name="connsiteY160" fmla="*/ 1038224 h 3409949"/>
                        <a:gd name="connsiteX161" fmla="*/ 3409950 w 3952875"/>
                        <a:gd name="connsiteY161" fmla="*/ 1033462 h 3409949"/>
                        <a:gd name="connsiteX162" fmla="*/ 3371850 w 3952875"/>
                        <a:gd name="connsiteY162" fmla="*/ 1076324 h 3409949"/>
                        <a:gd name="connsiteX163" fmla="*/ 3300413 w 3952875"/>
                        <a:gd name="connsiteY163" fmla="*/ 1081087 h 3409949"/>
                        <a:gd name="connsiteX164" fmla="*/ 3295650 w 3952875"/>
                        <a:gd name="connsiteY164" fmla="*/ 1138237 h 3409949"/>
                        <a:gd name="connsiteX165" fmla="*/ 3319463 w 3952875"/>
                        <a:gd name="connsiteY165" fmla="*/ 1166812 h 3409949"/>
                        <a:gd name="connsiteX166" fmla="*/ 3238500 w 3952875"/>
                        <a:gd name="connsiteY166" fmla="*/ 1185862 h 3409949"/>
                        <a:gd name="connsiteX167" fmla="*/ 3195638 w 3952875"/>
                        <a:gd name="connsiteY167" fmla="*/ 1195387 h 3409949"/>
                        <a:gd name="connsiteX168" fmla="*/ 3195638 w 3952875"/>
                        <a:gd name="connsiteY168" fmla="*/ 1166812 h 3409949"/>
                        <a:gd name="connsiteX169" fmla="*/ 3238500 w 3952875"/>
                        <a:gd name="connsiteY169" fmla="*/ 1138237 h 3409949"/>
                        <a:gd name="connsiteX170" fmla="*/ 3262313 w 3952875"/>
                        <a:gd name="connsiteY170" fmla="*/ 1100137 h 3409949"/>
                        <a:gd name="connsiteX171" fmla="*/ 3252788 w 3952875"/>
                        <a:gd name="connsiteY171" fmla="*/ 1057274 h 3409949"/>
                        <a:gd name="connsiteX172" fmla="*/ 3219450 w 3952875"/>
                        <a:gd name="connsiteY172" fmla="*/ 1028699 h 3409949"/>
                        <a:gd name="connsiteX173" fmla="*/ 3228975 w 3952875"/>
                        <a:gd name="connsiteY173" fmla="*/ 985837 h 3409949"/>
                        <a:gd name="connsiteX174" fmla="*/ 3248025 w 3952875"/>
                        <a:gd name="connsiteY174" fmla="*/ 933449 h 3409949"/>
                        <a:gd name="connsiteX175" fmla="*/ 3219450 w 3952875"/>
                        <a:gd name="connsiteY175" fmla="*/ 914399 h 3409949"/>
                        <a:gd name="connsiteX176" fmla="*/ 3371850 w 3952875"/>
                        <a:gd name="connsiteY176" fmla="*/ 842962 h 3409949"/>
                        <a:gd name="connsiteX177" fmla="*/ 3376613 w 3952875"/>
                        <a:gd name="connsiteY177" fmla="*/ 800099 h 3409949"/>
                        <a:gd name="connsiteX178" fmla="*/ 3367088 w 3952875"/>
                        <a:gd name="connsiteY178" fmla="*/ 757237 h 3409949"/>
                        <a:gd name="connsiteX179" fmla="*/ 3352800 w 3952875"/>
                        <a:gd name="connsiteY179" fmla="*/ 728662 h 3409949"/>
                        <a:gd name="connsiteX180" fmla="*/ 3476625 w 3952875"/>
                        <a:gd name="connsiteY180" fmla="*/ 619124 h 3409949"/>
                        <a:gd name="connsiteX181" fmla="*/ 3576638 w 3952875"/>
                        <a:gd name="connsiteY181" fmla="*/ 485774 h 3409949"/>
                        <a:gd name="connsiteX182" fmla="*/ 3576638 w 3952875"/>
                        <a:gd name="connsiteY182" fmla="*/ 485774 h 3409949"/>
                        <a:gd name="connsiteX183" fmla="*/ 3529013 w 3952875"/>
                        <a:gd name="connsiteY183" fmla="*/ 485774 h 3409949"/>
                        <a:gd name="connsiteX184" fmla="*/ 3529013 w 3952875"/>
                        <a:gd name="connsiteY184" fmla="*/ 438149 h 3409949"/>
                        <a:gd name="connsiteX185" fmla="*/ 3543300 w 3952875"/>
                        <a:gd name="connsiteY185" fmla="*/ 400049 h 3409949"/>
                        <a:gd name="connsiteX186" fmla="*/ 3600450 w 3952875"/>
                        <a:gd name="connsiteY186" fmla="*/ 395287 h 3409949"/>
                        <a:gd name="connsiteX187" fmla="*/ 3657600 w 3952875"/>
                        <a:gd name="connsiteY187" fmla="*/ 442912 h 3409949"/>
                        <a:gd name="connsiteX188" fmla="*/ 3738563 w 3952875"/>
                        <a:gd name="connsiteY188" fmla="*/ 385762 h 3409949"/>
                        <a:gd name="connsiteX189" fmla="*/ 3738563 w 3952875"/>
                        <a:gd name="connsiteY189" fmla="*/ 309562 h 3409949"/>
                        <a:gd name="connsiteX190" fmla="*/ 3733800 w 3952875"/>
                        <a:gd name="connsiteY190" fmla="*/ 247649 h 3409949"/>
                        <a:gd name="connsiteX191" fmla="*/ 3762375 w 3952875"/>
                        <a:gd name="connsiteY191" fmla="*/ 138112 h 3409949"/>
                        <a:gd name="connsiteX192" fmla="*/ 3771900 w 3952875"/>
                        <a:gd name="connsiteY192" fmla="*/ 85724 h 3409949"/>
                        <a:gd name="connsiteX193" fmla="*/ 3757613 w 3952875"/>
                        <a:gd name="connsiteY193" fmla="*/ 33337 h 3409949"/>
                        <a:gd name="connsiteX194" fmla="*/ 3769519 w 3952875"/>
                        <a:gd name="connsiteY194" fmla="*/ 0 h 3409949"/>
                        <a:gd name="connsiteX195" fmla="*/ 33338 w 3952875"/>
                        <a:gd name="connsiteY195" fmla="*/ 642937 h 3409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</a:cxnLst>
                      <a:rect l="l" t="t" r="r" b="b"/>
                      <a:pathLst>
                        <a:path w="3952875" h="3409949">
                          <a:moveTo>
                            <a:pt x="33338" y="642937"/>
                          </a:moveTo>
                          <a:lnTo>
                            <a:pt x="71438" y="695324"/>
                          </a:lnTo>
                          <a:lnTo>
                            <a:pt x="23813" y="723899"/>
                          </a:lnTo>
                          <a:lnTo>
                            <a:pt x="9525" y="752474"/>
                          </a:lnTo>
                          <a:lnTo>
                            <a:pt x="0" y="804862"/>
                          </a:lnTo>
                          <a:lnTo>
                            <a:pt x="47625" y="857249"/>
                          </a:lnTo>
                          <a:lnTo>
                            <a:pt x="109538" y="933449"/>
                          </a:lnTo>
                          <a:lnTo>
                            <a:pt x="119063" y="990599"/>
                          </a:lnTo>
                          <a:lnTo>
                            <a:pt x="185738" y="1033462"/>
                          </a:lnTo>
                          <a:lnTo>
                            <a:pt x="228600" y="1038224"/>
                          </a:lnTo>
                          <a:lnTo>
                            <a:pt x="242888" y="1076324"/>
                          </a:lnTo>
                          <a:lnTo>
                            <a:pt x="295275" y="1095374"/>
                          </a:lnTo>
                          <a:lnTo>
                            <a:pt x="338138" y="1119187"/>
                          </a:lnTo>
                          <a:lnTo>
                            <a:pt x="376238" y="1114424"/>
                          </a:lnTo>
                          <a:lnTo>
                            <a:pt x="381000" y="1147762"/>
                          </a:lnTo>
                          <a:lnTo>
                            <a:pt x="361950" y="1219199"/>
                          </a:lnTo>
                          <a:lnTo>
                            <a:pt x="395288" y="1266824"/>
                          </a:lnTo>
                          <a:lnTo>
                            <a:pt x="371475" y="1328737"/>
                          </a:lnTo>
                          <a:lnTo>
                            <a:pt x="371475" y="1328737"/>
                          </a:lnTo>
                          <a:lnTo>
                            <a:pt x="319088" y="1409699"/>
                          </a:lnTo>
                          <a:lnTo>
                            <a:pt x="342900" y="1452562"/>
                          </a:lnTo>
                          <a:lnTo>
                            <a:pt x="428625" y="1500187"/>
                          </a:lnTo>
                          <a:lnTo>
                            <a:pt x="485775" y="1585912"/>
                          </a:lnTo>
                          <a:lnTo>
                            <a:pt x="519113" y="1690687"/>
                          </a:lnTo>
                          <a:lnTo>
                            <a:pt x="538163" y="1804987"/>
                          </a:lnTo>
                          <a:lnTo>
                            <a:pt x="490538" y="1714499"/>
                          </a:lnTo>
                          <a:lnTo>
                            <a:pt x="471488" y="1652587"/>
                          </a:lnTo>
                          <a:lnTo>
                            <a:pt x="419100" y="1628774"/>
                          </a:lnTo>
                          <a:lnTo>
                            <a:pt x="371475" y="1566862"/>
                          </a:lnTo>
                          <a:lnTo>
                            <a:pt x="381000" y="1519237"/>
                          </a:lnTo>
                          <a:lnTo>
                            <a:pt x="328613" y="1581149"/>
                          </a:lnTo>
                          <a:lnTo>
                            <a:pt x="323850" y="1700212"/>
                          </a:lnTo>
                          <a:lnTo>
                            <a:pt x="314325" y="1914524"/>
                          </a:lnTo>
                          <a:lnTo>
                            <a:pt x="290513" y="2033587"/>
                          </a:lnTo>
                          <a:lnTo>
                            <a:pt x="290513" y="2033587"/>
                          </a:lnTo>
                          <a:lnTo>
                            <a:pt x="328613" y="1995487"/>
                          </a:lnTo>
                          <a:lnTo>
                            <a:pt x="381000" y="2043112"/>
                          </a:lnTo>
                          <a:lnTo>
                            <a:pt x="295275" y="2057399"/>
                          </a:lnTo>
                          <a:lnTo>
                            <a:pt x="290513" y="2119312"/>
                          </a:lnTo>
                          <a:lnTo>
                            <a:pt x="300038" y="2152649"/>
                          </a:lnTo>
                          <a:lnTo>
                            <a:pt x="204788" y="2500312"/>
                          </a:lnTo>
                          <a:lnTo>
                            <a:pt x="161925" y="2676524"/>
                          </a:lnTo>
                          <a:lnTo>
                            <a:pt x="114300" y="2738437"/>
                          </a:lnTo>
                          <a:lnTo>
                            <a:pt x="57150" y="2738437"/>
                          </a:lnTo>
                          <a:lnTo>
                            <a:pt x="38100" y="2776537"/>
                          </a:lnTo>
                          <a:lnTo>
                            <a:pt x="95250" y="2828924"/>
                          </a:lnTo>
                          <a:lnTo>
                            <a:pt x="142875" y="2828924"/>
                          </a:lnTo>
                          <a:lnTo>
                            <a:pt x="219075" y="2843212"/>
                          </a:lnTo>
                          <a:lnTo>
                            <a:pt x="166688" y="2924174"/>
                          </a:lnTo>
                          <a:lnTo>
                            <a:pt x="180975" y="2976562"/>
                          </a:lnTo>
                          <a:lnTo>
                            <a:pt x="223838" y="2957512"/>
                          </a:lnTo>
                          <a:lnTo>
                            <a:pt x="495300" y="3052762"/>
                          </a:lnTo>
                          <a:lnTo>
                            <a:pt x="528638" y="3114674"/>
                          </a:lnTo>
                          <a:lnTo>
                            <a:pt x="600075" y="3109912"/>
                          </a:lnTo>
                          <a:lnTo>
                            <a:pt x="671513" y="3105149"/>
                          </a:lnTo>
                          <a:lnTo>
                            <a:pt x="738188" y="3181349"/>
                          </a:lnTo>
                          <a:lnTo>
                            <a:pt x="847725" y="3167062"/>
                          </a:lnTo>
                          <a:lnTo>
                            <a:pt x="890588" y="3195637"/>
                          </a:lnTo>
                          <a:lnTo>
                            <a:pt x="1081088" y="3186112"/>
                          </a:lnTo>
                          <a:lnTo>
                            <a:pt x="1047750" y="3138487"/>
                          </a:lnTo>
                          <a:lnTo>
                            <a:pt x="1057275" y="3086099"/>
                          </a:lnTo>
                          <a:lnTo>
                            <a:pt x="1238250" y="3167062"/>
                          </a:lnTo>
                          <a:lnTo>
                            <a:pt x="1269207" y="3195636"/>
                          </a:lnTo>
                          <a:lnTo>
                            <a:pt x="1347788" y="3186112"/>
                          </a:lnTo>
                          <a:lnTo>
                            <a:pt x="1376363" y="3267074"/>
                          </a:lnTo>
                          <a:lnTo>
                            <a:pt x="1414463" y="3233737"/>
                          </a:lnTo>
                          <a:cubicBezTo>
                            <a:pt x="1441450" y="3246437"/>
                            <a:pt x="1471612" y="3240484"/>
                            <a:pt x="1485899" y="3252787"/>
                          </a:cubicBezTo>
                          <a:cubicBezTo>
                            <a:pt x="1500186" y="3265090"/>
                            <a:pt x="1481931" y="3289299"/>
                            <a:pt x="1500187" y="3307555"/>
                          </a:cubicBezTo>
                          <a:cubicBezTo>
                            <a:pt x="1518443" y="3325811"/>
                            <a:pt x="1558925" y="3325812"/>
                            <a:pt x="1595438" y="3362324"/>
                          </a:cubicBezTo>
                          <a:lnTo>
                            <a:pt x="1624013" y="3400425"/>
                          </a:lnTo>
                          <a:lnTo>
                            <a:pt x="1685924" y="3357563"/>
                          </a:lnTo>
                          <a:lnTo>
                            <a:pt x="1747838" y="3343274"/>
                          </a:lnTo>
                          <a:lnTo>
                            <a:pt x="1838325" y="3409949"/>
                          </a:lnTo>
                          <a:lnTo>
                            <a:pt x="1890712" y="3395662"/>
                          </a:lnTo>
                          <a:lnTo>
                            <a:pt x="1905000" y="3352799"/>
                          </a:lnTo>
                          <a:lnTo>
                            <a:pt x="2005013" y="3319462"/>
                          </a:lnTo>
                          <a:lnTo>
                            <a:pt x="2100263" y="3348037"/>
                          </a:lnTo>
                          <a:lnTo>
                            <a:pt x="2105025" y="3295649"/>
                          </a:lnTo>
                          <a:lnTo>
                            <a:pt x="2057400" y="3252787"/>
                          </a:lnTo>
                          <a:lnTo>
                            <a:pt x="2057400" y="3100387"/>
                          </a:lnTo>
                          <a:lnTo>
                            <a:pt x="2081213" y="2995612"/>
                          </a:lnTo>
                          <a:lnTo>
                            <a:pt x="2062163" y="2962274"/>
                          </a:lnTo>
                          <a:lnTo>
                            <a:pt x="2176463" y="2862262"/>
                          </a:lnTo>
                          <a:lnTo>
                            <a:pt x="2247900" y="2867024"/>
                          </a:lnTo>
                          <a:lnTo>
                            <a:pt x="2414588" y="2714624"/>
                          </a:lnTo>
                          <a:lnTo>
                            <a:pt x="2481263" y="2709862"/>
                          </a:lnTo>
                          <a:lnTo>
                            <a:pt x="2495550" y="2743199"/>
                          </a:lnTo>
                          <a:lnTo>
                            <a:pt x="2647950" y="2752724"/>
                          </a:lnTo>
                          <a:lnTo>
                            <a:pt x="2647950" y="2752724"/>
                          </a:lnTo>
                          <a:lnTo>
                            <a:pt x="2690813" y="2790824"/>
                          </a:lnTo>
                          <a:lnTo>
                            <a:pt x="2828925" y="2814637"/>
                          </a:lnTo>
                          <a:lnTo>
                            <a:pt x="2824163" y="2786062"/>
                          </a:lnTo>
                          <a:lnTo>
                            <a:pt x="2862263" y="2771774"/>
                          </a:lnTo>
                          <a:lnTo>
                            <a:pt x="2881313" y="2705099"/>
                          </a:lnTo>
                          <a:lnTo>
                            <a:pt x="2933700" y="2733674"/>
                          </a:lnTo>
                          <a:lnTo>
                            <a:pt x="2938463" y="2767012"/>
                          </a:lnTo>
                          <a:lnTo>
                            <a:pt x="2886075" y="2776537"/>
                          </a:lnTo>
                          <a:lnTo>
                            <a:pt x="2862263" y="2814637"/>
                          </a:lnTo>
                          <a:lnTo>
                            <a:pt x="2919413" y="2809874"/>
                          </a:lnTo>
                          <a:lnTo>
                            <a:pt x="2986088" y="2809874"/>
                          </a:lnTo>
                          <a:lnTo>
                            <a:pt x="3038475" y="2843212"/>
                          </a:lnTo>
                          <a:lnTo>
                            <a:pt x="3124200" y="2914649"/>
                          </a:lnTo>
                          <a:lnTo>
                            <a:pt x="3167063" y="2905124"/>
                          </a:lnTo>
                          <a:lnTo>
                            <a:pt x="3198019" y="2936081"/>
                          </a:lnTo>
                          <a:lnTo>
                            <a:pt x="3207543" y="2976562"/>
                          </a:lnTo>
                          <a:lnTo>
                            <a:pt x="3281363" y="2933699"/>
                          </a:lnTo>
                          <a:lnTo>
                            <a:pt x="3400425" y="2933699"/>
                          </a:lnTo>
                          <a:lnTo>
                            <a:pt x="3467100" y="2890837"/>
                          </a:lnTo>
                          <a:lnTo>
                            <a:pt x="3514724" y="2864643"/>
                          </a:lnTo>
                          <a:lnTo>
                            <a:pt x="3576638" y="2881312"/>
                          </a:lnTo>
                          <a:lnTo>
                            <a:pt x="3576638" y="2824162"/>
                          </a:lnTo>
                          <a:lnTo>
                            <a:pt x="3533775" y="2833687"/>
                          </a:lnTo>
                          <a:lnTo>
                            <a:pt x="3600450" y="2728912"/>
                          </a:lnTo>
                          <a:lnTo>
                            <a:pt x="3643313" y="2724149"/>
                          </a:lnTo>
                          <a:lnTo>
                            <a:pt x="3643313" y="2690812"/>
                          </a:lnTo>
                          <a:lnTo>
                            <a:pt x="3652838" y="2666999"/>
                          </a:lnTo>
                          <a:lnTo>
                            <a:pt x="3733800" y="2638424"/>
                          </a:lnTo>
                          <a:lnTo>
                            <a:pt x="3786188" y="2628899"/>
                          </a:lnTo>
                          <a:lnTo>
                            <a:pt x="3867150" y="2509837"/>
                          </a:lnTo>
                          <a:lnTo>
                            <a:pt x="3871913" y="2476499"/>
                          </a:lnTo>
                          <a:lnTo>
                            <a:pt x="3910013" y="2433637"/>
                          </a:lnTo>
                          <a:lnTo>
                            <a:pt x="3910013" y="2400299"/>
                          </a:lnTo>
                          <a:lnTo>
                            <a:pt x="3952875" y="2386012"/>
                          </a:lnTo>
                          <a:lnTo>
                            <a:pt x="3943350" y="2314574"/>
                          </a:lnTo>
                          <a:lnTo>
                            <a:pt x="3933825" y="2271712"/>
                          </a:lnTo>
                          <a:lnTo>
                            <a:pt x="3857625" y="2319337"/>
                          </a:lnTo>
                          <a:lnTo>
                            <a:pt x="3686175" y="2262187"/>
                          </a:lnTo>
                          <a:lnTo>
                            <a:pt x="3648075" y="2209799"/>
                          </a:lnTo>
                          <a:lnTo>
                            <a:pt x="3629025" y="2171699"/>
                          </a:lnTo>
                          <a:lnTo>
                            <a:pt x="3638550" y="2128837"/>
                          </a:lnTo>
                          <a:lnTo>
                            <a:pt x="3590925" y="2105024"/>
                          </a:lnTo>
                          <a:lnTo>
                            <a:pt x="3650457" y="2038350"/>
                          </a:lnTo>
                          <a:lnTo>
                            <a:pt x="3638550" y="1997868"/>
                          </a:lnTo>
                          <a:lnTo>
                            <a:pt x="3681413" y="1995487"/>
                          </a:lnTo>
                          <a:lnTo>
                            <a:pt x="3648076" y="1926430"/>
                          </a:lnTo>
                          <a:lnTo>
                            <a:pt x="3629025" y="1904999"/>
                          </a:lnTo>
                          <a:lnTo>
                            <a:pt x="3564732" y="1890712"/>
                          </a:lnTo>
                          <a:lnTo>
                            <a:pt x="3545682" y="1814511"/>
                          </a:lnTo>
                          <a:lnTo>
                            <a:pt x="3467100" y="1790699"/>
                          </a:lnTo>
                          <a:lnTo>
                            <a:pt x="3505200" y="1747837"/>
                          </a:lnTo>
                          <a:lnTo>
                            <a:pt x="3586163" y="1743074"/>
                          </a:lnTo>
                          <a:lnTo>
                            <a:pt x="3633788" y="1714499"/>
                          </a:lnTo>
                          <a:lnTo>
                            <a:pt x="3667125" y="1700212"/>
                          </a:lnTo>
                          <a:lnTo>
                            <a:pt x="3705225" y="1662112"/>
                          </a:lnTo>
                          <a:lnTo>
                            <a:pt x="3671888" y="1638299"/>
                          </a:lnTo>
                          <a:lnTo>
                            <a:pt x="3700463" y="1576387"/>
                          </a:lnTo>
                          <a:lnTo>
                            <a:pt x="3614738" y="1523999"/>
                          </a:lnTo>
                          <a:lnTo>
                            <a:pt x="3590925" y="1452562"/>
                          </a:lnTo>
                          <a:lnTo>
                            <a:pt x="3514725" y="1438274"/>
                          </a:lnTo>
                          <a:lnTo>
                            <a:pt x="3524250" y="1366837"/>
                          </a:lnTo>
                          <a:lnTo>
                            <a:pt x="3540919" y="1323974"/>
                          </a:lnTo>
                          <a:lnTo>
                            <a:pt x="3586163" y="1352549"/>
                          </a:lnTo>
                          <a:lnTo>
                            <a:pt x="3633788" y="1271587"/>
                          </a:lnTo>
                          <a:lnTo>
                            <a:pt x="3586163" y="1223962"/>
                          </a:lnTo>
                          <a:lnTo>
                            <a:pt x="3538538" y="1209674"/>
                          </a:lnTo>
                          <a:lnTo>
                            <a:pt x="3538538" y="1166812"/>
                          </a:lnTo>
                          <a:lnTo>
                            <a:pt x="3524250" y="1157287"/>
                          </a:lnTo>
                          <a:lnTo>
                            <a:pt x="3524250" y="1133474"/>
                          </a:lnTo>
                          <a:lnTo>
                            <a:pt x="3552825" y="1104899"/>
                          </a:lnTo>
                          <a:lnTo>
                            <a:pt x="3514725" y="1081087"/>
                          </a:lnTo>
                          <a:lnTo>
                            <a:pt x="3505200" y="1038224"/>
                          </a:lnTo>
                          <a:lnTo>
                            <a:pt x="3409950" y="1033462"/>
                          </a:lnTo>
                          <a:lnTo>
                            <a:pt x="3371850" y="1076324"/>
                          </a:lnTo>
                          <a:lnTo>
                            <a:pt x="3300413" y="1081087"/>
                          </a:lnTo>
                          <a:lnTo>
                            <a:pt x="3295650" y="1138237"/>
                          </a:lnTo>
                          <a:lnTo>
                            <a:pt x="3319463" y="1166812"/>
                          </a:lnTo>
                          <a:lnTo>
                            <a:pt x="3238500" y="1185862"/>
                          </a:lnTo>
                          <a:lnTo>
                            <a:pt x="3195638" y="1195387"/>
                          </a:lnTo>
                          <a:lnTo>
                            <a:pt x="3195638" y="1166812"/>
                          </a:lnTo>
                          <a:lnTo>
                            <a:pt x="3238500" y="1138237"/>
                          </a:lnTo>
                          <a:lnTo>
                            <a:pt x="3262313" y="1100137"/>
                          </a:lnTo>
                          <a:lnTo>
                            <a:pt x="3252788" y="1057274"/>
                          </a:lnTo>
                          <a:lnTo>
                            <a:pt x="3219450" y="1028699"/>
                          </a:lnTo>
                          <a:lnTo>
                            <a:pt x="3228975" y="985837"/>
                          </a:lnTo>
                          <a:lnTo>
                            <a:pt x="3248025" y="933449"/>
                          </a:lnTo>
                          <a:lnTo>
                            <a:pt x="3219450" y="914399"/>
                          </a:lnTo>
                          <a:lnTo>
                            <a:pt x="3371850" y="842962"/>
                          </a:lnTo>
                          <a:lnTo>
                            <a:pt x="3376613" y="800099"/>
                          </a:lnTo>
                          <a:lnTo>
                            <a:pt x="3367088" y="757237"/>
                          </a:lnTo>
                          <a:lnTo>
                            <a:pt x="3352800" y="728662"/>
                          </a:lnTo>
                          <a:lnTo>
                            <a:pt x="3476625" y="619124"/>
                          </a:lnTo>
                          <a:lnTo>
                            <a:pt x="3576638" y="485774"/>
                          </a:lnTo>
                          <a:lnTo>
                            <a:pt x="3576638" y="485774"/>
                          </a:lnTo>
                          <a:lnTo>
                            <a:pt x="3529013" y="485774"/>
                          </a:lnTo>
                          <a:lnTo>
                            <a:pt x="3529013" y="438149"/>
                          </a:lnTo>
                          <a:lnTo>
                            <a:pt x="3543300" y="400049"/>
                          </a:lnTo>
                          <a:lnTo>
                            <a:pt x="3600450" y="395287"/>
                          </a:lnTo>
                          <a:lnTo>
                            <a:pt x="3657600" y="442912"/>
                          </a:lnTo>
                          <a:lnTo>
                            <a:pt x="3738563" y="385762"/>
                          </a:lnTo>
                          <a:lnTo>
                            <a:pt x="3738563" y="309562"/>
                          </a:lnTo>
                          <a:lnTo>
                            <a:pt x="3733800" y="247649"/>
                          </a:lnTo>
                          <a:lnTo>
                            <a:pt x="3762375" y="138112"/>
                          </a:lnTo>
                          <a:lnTo>
                            <a:pt x="3771900" y="85724"/>
                          </a:lnTo>
                          <a:lnTo>
                            <a:pt x="3757613" y="33337"/>
                          </a:lnTo>
                          <a:lnTo>
                            <a:pt x="3769519" y="0"/>
                          </a:lnTo>
                          <a:lnTo>
                            <a:pt x="33338" y="642937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400" dirty="0"/>
                    </a:p>
                  </p:txBody>
                </p:sp>
                <p:sp>
                  <p:nvSpPr>
                    <p:cNvPr id="14" name="Forme libre : forme 13">
                      <a:extLst>
                        <a:ext uri="{FF2B5EF4-FFF2-40B4-BE49-F238E27FC236}">
                          <a16:creationId xmlns:a16="http://schemas.microsoft.com/office/drawing/2014/main" id="{8E032044-9A91-4325-A530-F4C91D9B5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5050" y="79375"/>
                      <a:ext cx="2251075" cy="2276475"/>
                    </a:xfrm>
                    <a:custGeom>
                      <a:avLst/>
                      <a:gdLst>
                        <a:gd name="connsiteX0" fmla="*/ 0 w 2219325"/>
                        <a:gd name="connsiteY0" fmla="*/ 19050 h 1622425"/>
                        <a:gd name="connsiteX1" fmla="*/ 95250 w 2219325"/>
                        <a:gd name="connsiteY1" fmla="*/ 0 h 1622425"/>
                        <a:gd name="connsiteX2" fmla="*/ 95250 w 2219325"/>
                        <a:gd name="connsiteY2" fmla="*/ 57150 h 1622425"/>
                        <a:gd name="connsiteX3" fmla="*/ 120650 w 2219325"/>
                        <a:gd name="connsiteY3" fmla="*/ 63500 h 1622425"/>
                        <a:gd name="connsiteX4" fmla="*/ 111125 w 2219325"/>
                        <a:gd name="connsiteY4" fmla="*/ 142875 h 1622425"/>
                        <a:gd name="connsiteX5" fmla="*/ 146050 w 2219325"/>
                        <a:gd name="connsiteY5" fmla="*/ 174625 h 1622425"/>
                        <a:gd name="connsiteX6" fmla="*/ 234950 w 2219325"/>
                        <a:gd name="connsiteY6" fmla="*/ 219075 h 1622425"/>
                        <a:gd name="connsiteX7" fmla="*/ 295275 w 2219325"/>
                        <a:gd name="connsiteY7" fmla="*/ 161925 h 1622425"/>
                        <a:gd name="connsiteX8" fmla="*/ 346075 w 2219325"/>
                        <a:gd name="connsiteY8" fmla="*/ 228600 h 1622425"/>
                        <a:gd name="connsiteX9" fmla="*/ 377825 w 2219325"/>
                        <a:gd name="connsiteY9" fmla="*/ 336550 h 1622425"/>
                        <a:gd name="connsiteX10" fmla="*/ 469900 w 2219325"/>
                        <a:gd name="connsiteY10" fmla="*/ 336550 h 1622425"/>
                        <a:gd name="connsiteX11" fmla="*/ 504825 w 2219325"/>
                        <a:gd name="connsiteY11" fmla="*/ 415925 h 1622425"/>
                        <a:gd name="connsiteX12" fmla="*/ 555625 w 2219325"/>
                        <a:gd name="connsiteY12" fmla="*/ 412750 h 1622425"/>
                        <a:gd name="connsiteX13" fmla="*/ 590550 w 2219325"/>
                        <a:gd name="connsiteY13" fmla="*/ 431800 h 1622425"/>
                        <a:gd name="connsiteX14" fmla="*/ 635000 w 2219325"/>
                        <a:gd name="connsiteY14" fmla="*/ 403225 h 1622425"/>
                        <a:gd name="connsiteX15" fmla="*/ 695325 w 2219325"/>
                        <a:gd name="connsiteY15" fmla="*/ 454025 h 1622425"/>
                        <a:gd name="connsiteX16" fmla="*/ 682625 w 2219325"/>
                        <a:gd name="connsiteY16" fmla="*/ 504825 h 1622425"/>
                        <a:gd name="connsiteX17" fmla="*/ 714375 w 2219325"/>
                        <a:gd name="connsiteY17" fmla="*/ 565150 h 1622425"/>
                        <a:gd name="connsiteX18" fmla="*/ 682625 w 2219325"/>
                        <a:gd name="connsiteY18" fmla="*/ 600075 h 1622425"/>
                        <a:gd name="connsiteX19" fmla="*/ 673100 w 2219325"/>
                        <a:gd name="connsiteY19" fmla="*/ 628650 h 1622425"/>
                        <a:gd name="connsiteX20" fmla="*/ 806450 w 2219325"/>
                        <a:gd name="connsiteY20" fmla="*/ 657225 h 1622425"/>
                        <a:gd name="connsiteX21" fmla="*/ 866775 w 2219325"/>
                        <a:gd name="connsiteY21" fmla="*/ 596900 h 1622425"/>
                        <a:gd name="connsiteX22" fmla="*/ 866775 w 2219325"/>
                        <a:gd name="connsiteY22" fmla="*/ 561975 h 1622425"/>
                        <a:gd name="connsiteX23" fmla="*/ 939800 w 2219325"/>
                        <a:gd name="connsiteY23" fmla="*/ 501650 h 1622425"/>
                        <a:gd name="connsiteX24" fmla="*/ 962025 w 2219325"/>
                        <a:gd name="connsiteY24" fmla="*/ 530225 h 1622425"/>
                        <a:gd name="connsiteX25" fmla="*/ 927100 w 2219325"/>
                        <a:gd name="connsiteY25" fmla="*/ 628650 h 1622425"/>
                        <a:gd name="connsiteX26" fmla="*/ 955675 w 2219325"/>
                        <a:gd name="connsiteY26" fmla="*/ 650875 h 1622425"/>
                        <a:gd name="connsiteX27" fmla="*/ 946150 w 2219325"/>
                        <a:gd name="connsiteY27" fmla="*/ 727075 h 1622425"/>
                        <a:gd name="connsiteX28" fmla="*/ 1066800 w 2219325"/>
                        <a:gd name="connsiteY28" fmla="*/ 787400 h 1622425"/>
                        <a:gd name="connsiteX29" fmla="*/ 1101725 w 2219325"/>
                        <a:gd name="connsiteY29" fmla="*/ 768350 h 1622425"/>
                        <a:gd name="connsiteX30" fmla="*/ 1171575 w 2219325"/>
                        <a:gd name="connsiteY30" fmla="*/ 838200 h 1622425"/>
                        <a:gd name="connsiteX31" fmla="*/ 1181100 w 2219325"/>
                        <a:gd name="connsiteY31" fmla="*/ 892175 h 1622425"/>
                        <a:gd name="connsiteX32" fmla="*/ 1212850 w 2219325"/>
                        <a:gd name="connsiteY32" fmla="*/ 869950 h 1622425"/>
                        <a:gd name="connsiteX33" fmla="*/ 1212850 w 2219325"/>
                        <a:gd name="connsiteY33" fmla="*/ 869950 h 1622425"/>
                        <a:gd name="connsiteX34" fmla="*/ 1250950 w 2219325"/>
                        <a:gd name="connsiteY34" fmla="*/ 847725 h 1622425"/>
                        <a:gd name="connsiteX35" fmla="*/ 1292225 w 2219325"/>
                        <a:gd name="connsiteY35" fmla="*/ 869950 h 1622425"/>
                        <a:gd name="connsiteX36" fmla="*/ 1301750 w 2219325"/>
                        <a:gd name="connsiteY36" fmla="*/ 841375 h 1622425"/>
                        <a:gd name="connsiteX37" fmla="*/ 1355725 w 2219325"/>
                        <a:gd name="connsiteY37" fmla="*/ 889000 h 1622425"/>
                        <a:gd name="connsiteX38" fmla="*/ 1403350 w 2219325"/>
                        <a:gd name="connsiteY38" fmla="*/ 908050 h 1622425"/>
                        <a:gd name="connsiteX39" fmla="*/ 1444625 w 2219325"/>
                        <a:gd name="connsiteY39" fmla="*/ 866775 h 1622425"/>
                        <a:gd name="connsiteX40" fmla="*/ 1495425 w 2219325"/>
                        <a:gd name="connsiteY40" fmla="*/ 885825 h 1622425"/>
                        <a:gd name="connsiteX41" fmla="*/ 1562100 w 2219325"/>
                        <a:gd name="connsiteY41" fmla="*/ 882650 h 1622425"/>
                        <a:gd name="connsiteX42" fmla="*/ 1628775 w 2219325"/>
                        <a:gd name="connsiteY42" fmla="*/ 987425 h 1622425"/>
                        <a:gd name="connsiteX43" fmla="*/ 1670050 w 2219325"/>
                        <a:gd name="connsiteY43" fmla="*/ 1050925 h 1622425"/>
                        <a:gd name="connsiteX44" fmla="*/ 1720850 w 2219325"/>
                        <a:gd name="connsiteY44" fmla="*/ 1041400 h 1622425"/>
                        <a:gd name="connsiteX45" fmla="*/ 1739900 w 2219325"/>
                        <a:gd name="connsiteY45" fmla="*/ 1016000 h 1622425"/>
                        <a:gd name="connsiteX46" fmla="*/ 1793875 w 2219325"/>
                        <a:gd name="connsiteY46" fmla="*/ 1060450 h 1622425"/>
                        <a:gd name="connsiteX47" fmla="*/ 1870075 w 2219325"/>
                        <a:gd name="connsiteY47" fmla="*/ 1063625 h 1622425"/>
                        <a:gd name="connsiteX48" fmla="*/ 1911350 w 2219325"/>
                        <a:gd name="connsiteY48" fmla="*/ 1016000 h 1622425"/>
                        <a:gd name="connsiteX49" fmla="*/ 1952625 w 2219325"/>
                        <a:gd name="connsiteY49" fmla="*/ 1035050 h 1622425"/>
                        <a:gd name="connsiteX50" fmla="*/ 1965325 w 2219325"/>
                        <a:gd name="connsiteY50" fmla="*/ 1085850 h 1622425"/>
                        <a:gd name="connsiteX51" fmla="*/ 2044700 w 2219325"/>
                        <a:gd name="connsiteY51" fmla="*/ 1089025 h 1622425"/>
                        <a:gd name="connsiteX52" fmla="*/ 2092325 w 2219325"/>
                        <a:gd name="connsiteY52" fmla="*/ 1095375 h 1622425"/>
                        <a:gd name="connsiteX53" fmla="*/ 2120900 w 2219325"/>
                        <a:gd name="connsiteY53" fmla="*/ 1095375 h 1622425"/>
                        <a:gd name="connsiteX54" fmla="*/ 2165350 w 2219325"/>
                        <a:gd name="connsiteY54" fmla="*/ 1111250 h 1622425"/>
                        <a:gd name="connsiteX55" fmla="*/ 2219325 w 2219325"/>
                        <a:gd name="connsiteY55" fmla="*/ 1117600 h 1622425"/>
                        <a:gd name="connsiteX56" fmla="*/ 2184400 w 2219325"/>
                        <a:gd name="connsiteY56" fmla="*/ 1171575 h 1622425"/>
                        <a:gd name="connsiteX57" fmla="*/ 2184400 w 2219325"/>
                        <a:gd name="connsiteY57" fmla="*/ 1254125 h 1622425"/>
                        <a:gd name="connsiteX58" fmla="*/ 2143125 w 2219325"/>
                        <a:gd name="connsiteY58" fmla="*/ 1263650 h 1622425"/>
                        <a:gd name="connsiteX59" fmla="*/ 2085975 w 2219325"/>
                        <a:gd name="connsiteY59" fmla="*/ 1336675 h 1622425"/>
                        <a:gd name="connsiteX60" fmla="*/ 2092325 w 2219325"/>
                        <a:gd name="connsiteY60" fmla="*/ 1450975 h 1622425"/>
                        <a:gd name="connsiteX61" fmla="*/ 2057400 w 2219325"/>
                        <a:gd name="connsiteY61" fmla="*/ 1511300 h 1622425"/>
                        <a:gd name="connsiteX62" fmla="*/ 2028825 w 2219325"/>
                        <a:gd name="connsiteY62" fmla="*/ 1622425 h 1622425"/>
                        <a:gd name="connsiteX0" fmla="*/ 0 w 2219325"/>
                        <a:gd name="connsiteY0" fmla="*/ 19050 h 1622425"/>
                        <a:gd name="connsiteX1" fmla="*/ 95250 w 2219325"/>
                        <a:gd name="connsiteY1" fmla="*/ 0 h 1622425"/>
                        <a:gd name="connsiteX2" fmla="*/ 95250 w 2219325"/>
                        <a:gd name="connsiteY2" fmla="*/ 57150 h 1622425"/>
                        <a:gd name="connsiteX3" fmla="*/ 120650 w 2219325"/>
                        <a:gd name="connsiteY3" fmla="*/ 63500 h 1622425"/>
                        <a:gd name="connsiteX4" fmla="*/ 111125 w 2219325"/>
                        <a:gd name="connsiteY4" fmla="*/ 142875 h 1622425"/>
                        <a:gd name="connsiteX5" fmla="*/ 146050 w 2219325"/>
                        <a:gd name="connsiteY5" fmla="*/ 174625 h 1622425"/>
                        <a:gd name="connsiteX6" fmla="*/ 234950 w 2219325"/>
                        <a:gd name="connsiteY6" fmla="*/ 219075 h 1622425"/>
                        <a:gd name="connsiteX7" fmla="*/ 295275 w 2219325"/>
                        <a:gd name="connsiteY7" fmla="*/ 161925 h 1622425"/>
                        <a:gd name="connsiteX8" fmla="*/ 346075 w 2219325"/>
                        <a:gd name="connsiteY8" fmla="*/ 228600 h 1622425"/>
                        <a:gd name="connsiteX9" fmla="*/ 377825 w 2219325"/>
                        <a:gd name="connsiteY9" fmla="*/ 336550 h 1622425"/>
                        <a:gd name="connsiteX10" fmla="*/ 469900 w 2219325"/>
                        <a:gd name="connsiteY10" fmla="*/ 336550 h 1622425"/>
                        <a:gd name="connsiteX11" fmla="*/ 504825 w 2219325"/>
                        <a:gd name="connsiteY11" fmla="*/ 415925 h 1622425"/>
                        <a:gd name="connsiteX12" fmla="*/ 555625 w 2219325"/>
                        <a:gd name="connsiteY12" fmla="*/ 412750 h 1622425"/>
                        <a:gd name="connsiteX13" fmla="*/ 590550 w 2219325"/>
                        <a:gd name="connsiteY13" fmla="*/ 431800 h 1622425"/>
                        <a:gd name="connsiteX14" fmla="*/ 635000 w 2219325"/>
                        <a:gd name="connsiteY14" fmla="*/ 403225 h 1622425"/>
                        <a:gd name="connsiteX15" fmla="*/ 695325 w 2219325"/>
                        <a:gd name="connsiteY15" fmla="*/ 454025 h 1622425"/>
                        <a:gd name="connsiteX16" fmla="*/ 682625 w 2219325"/>
                        <a:gd name="connsiteY16" fmla="*/ 504825 h 1622425"/>
                        <a:gd name="connsiteX17" fmla="*/ 714375 w 2219325"/>
                        <a:gd name="connsiteY17" fmla="*/ 565150 h 1622425"/>
                        <a:gd name="connsiteX18" fmla="*/ 682625 w 2219325"/>
                        <a:gd name="connsiteY18" fmla="*/ 600075 h 1622425"/>
                        <a:gd name="connsiteX19" fmla="*/ 673100 w 2219325"/>
                        <a:gd name="connsiteY19" fmla="*/ 628650 h 1622425"/>
                        <a:gd name="connsiteX20" fmla="*/ 806450 w 2219325"/>
                        <a:gd name="connsiteY20" fmla="*/ 657225 h 1622425"/>
                        <a:gd name="connsiteX21" fmla="*/ 866775 w 2219325"/>
                        <a:gd name="connsiteY21" fmla="*/ 596900 h 1622425"/>
                        <a:gd name="connsiteX22" fmla="*/ 866775 w 2219325"/>
                        <a:gd name="connsiteY22" fmla="*/ 561975 h 1622425"/>
                        <a:gd name="connsiteX23" fmla="*/ 939800 w 2219325"/>
                        <a:gd name="connsiteY23" fmla="*/ 501650 h 1622425"/>
                        <a:gd name="connsiteX24" fmla="*/ 962025 w 2219325"/>
                        <a:gd name="connsiteY24" fmla="*/ 530225 h 1622425"/>
                        <a:gd name="connsiteX25" fmla="*/ 927100 w 2219325"/>
                        <a:gd name="connsiteY25" fmla="*/ 628650 h 1622425"/>
                        <a:gd name="connsiteX26" fmla="*/ 955675 w 2219325"/>
                        <a:gd name="connsiteY26" fmla="*/ 650875 h 1622425"/>
                        <a:gd name="connsiteX27" fmla="*/ 946150 w 2219325"/>
                        <a:gd name="connsiteY27" fmla="*/ 727075 h 1622425"/>
                        <a:gd name="connsiteX28" fmla="*/ 1066800 w 2219325"/>
                        <a:gd name="connsiteY28" fmla="*/ 787400 h 1622425"/>
                        <a:gd name="connsiteX29" fmla="*/ 1101725 w 2219325"/>
                        <a:gd name="connsiteY29" fmla="*/ 768350 h 1622425"/>
                        <a:gd name="connsiteX30" fmla="*/ 1171575 w 2219325"/>
                        <a:gd name="connsiteY30" fmla="*/ 838200 h 1622425"/>
                        <a:gd name="connsiteX31" fmla="*/ 1181100 w 2219325"/>
                        <a:gd name="connsiteY31" fmla="*/ 892175 h 1622425"/>
                        <a:gd name="connsiteX32" fmla="*/ 1212850 w 2219325"/>
                        <a:gd name="connsiteY32" fmla="*/ 869950 h 1622425"/>
                        <a:gd name="connsiteX33" fmla="*/ 1212850 w 2219325"/>
                        <a:gd name="connsiteY33" fmla="*/ 869950 h 1622425"/>
                        <a:gd name="connsiteX34" fmla="*/ 1250950 w 2219325"/>
                        <a:gd name="connsiteY34" fmla="*/ 847725 h 1622425"/>
                        <a:gd name="connsiteX35" fmla="*/ 1292225 w 2219325"/>
                        <a:gd name="connsiteY35" fmla="*/ 869950 h 1622425"/>
                        <a:gd name="connsiteX36" fmla="*/ 1301750 w 2219325"/>
                        <a:gd name="connsiteY36" fmla="*/ 841375 h 1622425"/>
                        <a:gd name="connsiteX37" fmla="*/ 1355725 w 2219325"/>
                        <a:gd name="connsiteY37" fmla="*/ 889000 h 1622425"/>
                        <a:gd name="connsiteX38" fmla="*/ 1403350 w 2219325"/>
                        <a:gd name="connsiteY38" fmla="*/ 908050 h 1622425"/>
                        <a:gd name="connsiteX39" fmla="*/ 1444625 w 2219325"/>
                        <a:gd name="connsiteY39" fmla="*/ 866775 h 1622425"/>
                        <a:gd name="connsiteX40" fmla="*/ 1495425 w 2219325"/>
                        <a:gd name="connsiteY40" fmla="*/ 885825 h 1622425"/>
                        <a:gd name="connsiteX41" fmla="*/ 1562100 w 2219325"/>
                        <a:gd name="connsiteY41" fmla="*/ 882650 h 1622425"/>
                        <a:gd name="connsiteX42" fmla="*/ 1628775 w 2219325"/>
                        <a:gd name="connsiteY42" fmla="*/ 987425 h 1622425"/>
                        <a:gd name="connsiteX43" fmla="*/ 1670050 w 2219325"/>
                        <a:gd name="connsiteY43" fmla="*/ 1050925 h 1622425"/>
                        <a:gd name="connsiteX44" fmla="*/ 1720850 w 2219325"/>
                        <a:gd name="connsiteY44" fmla="*/ 1041400 h 1622425"/>
                        <a:gd name="connsiteX45" fmla="*/ 1739900 w 2219325"/>
                        <a:gd name="connsiteY45" fmla="*/ 1016000 h 1622425"/>
                        <a:gd name="connsiteX46" fmla="*/ 1793875 w 2219325"/>
                        <a:gd name="connsiteY46" fmla="*/ 1060450 h 1622425"/>
                        <a:gd name="connsiteX47" fmla="*/ 1870075 w 2219325"/>
                        <a:gd name="connsiteY47" fmla="*/ 1063625 h 1622425"/>
                        <a:gd name="connsiteX48" fmla="*/ 1911350 w 2219325"/>
                        <a:gd name="connsiteY48" fmla="*/ 1016000 h 1622425"/>
                        <a:gd name="connsiteX49" fmla="*/ 1952625 w 2219325"/>
                        <a:gd name="connsiteY49" fmla="*/ 1035050 h 1622425"/>
                        <a:gd name="connsiteX50" fmla="*/ 1965325 w 2219325"/>
                        <a:gd name="connsiteY50" fmla="*/ 1085850 h 1622425"/>
                        <a:gd name="connsiteX51" fmla="*/ 2044700 w 2219325"/>
                        <a:gd name="connsiteY51" fmla="*/ 1089025 h 1622425"/>
                        <a:gd name="connsiteX52" fmla="*/ 2092325 w 2219325"/>
                        <a:gd name="connsiteY52" fmla="*/ 1095375 h 1622425"/>
                        <a:gd name="connsiteX53" fmla="*/ 2120900 w 2219325"/>
                        <a:gd name="connsiteY53" fmla="*/ 1095375 h 1622425"/>
                        <a:gd name="connsiteX54" fmla="*/ 2165350 w 2219325"/>
                        <a:gd name="connsiteY54" fmla="*/ 1111250 h 1622425"/>
                        <a:gd name="connsiteX55" fmla="*/ 2219325 w 2219325"/>
                        <a:gd name="connsiteY55" fmla="*/ 1117600 h 1622425"/>
                        <a:gd name="connsiteX56" fmla="*/ 2184400 w 2219325"/>
                        <a:gd name="connsiteY56" fmla="*/ 1171575 h 1622425"/>
                        <a:gd name="connsiteX57" fmla="*/ 2184400 w 2219325"/>
                        <a:gd name="connsiteY57" fmla="*/ 1254125 h 1622425"/>
                        <a:gd name="connsiteX58" fmla="*/ 2143125 w 2219325"/>
                        <a:gd name="connsiteY58" fmla="*/ 1263650 h 1622425"/>
                        <a:gd name="connsiteX59" fmla="*/ 2085975 w 2219325"/>
                        <a:gd name="connsiteY59" fmla="*/ 1336675 h 1622425"/>
                        <a:gd name="connsiteX60" fmla="*/ 2092325 w 2219325"/>
                        <a:gd name="connsiteY60" fmla="*/ 1450975 h 1622425"/>
                        <a:gd name="connsiteX61" fmla="*/ 2057400 w 2219325"/>
                        <a:gd name="connsiteY61" fmla="*/ 1511300 h 1622425"/>
                        <a:gd name="connsiteX62" fmla="*/ 2028825 w 2219325"/>
                        <a:gd name="connsiteY62" fmla="*/ 1622425 h 1622425"/>
                        <a:gd name="connsiteX63" fmla="*/ 0 w 2219325"/>
                        <a:gd name="connsiteY63" fmla="*/ 19050 h 1622425"/>
                        <a:gd name="connsiteX0" fmla="*/ 0 w 2219325"/>
                        <a:gd name="connsiteY0" fmla="*/ 19050 h 1622425"/>
                        <a:gd name="connsiteX1" fmla="*/ 95250 w 2219325"/>
                        <a:gd name="connsiteY1" fmla="*/ 0 h 1622425"/>
                        <a:gd name="connsiteX2" fmla="*/ 95250 w 2219325"/>
                        <a:gd name="connsiteY2" fmla="*/ 57150 h 1622425"/>
                        <a:gd name="connsiteX3" fmla="*/ 120650 w 2219325"/>
                        <a:gd name="connsiteY3" fmla="*/ 63500 h 1622425"/>
                        <a:gd name="connsiteX4" fmla="*/ 111125 w 2219325"/>
                        <a:gd name="connsiteY4" fmla="*/ 142875 h 1622425"/>
                        <a:gd name="connsiteX5" fmla="*/ 146050 w 2219325"/>
                        <a:gd name="connsiteY5" fmla="*/ 174625 h 1622425"/>
                        <a:gd name="connsiteX6" fmla="*/ 234950 w 2219325"/>
                        <a:gd name="connsiteY6" fmla="*/ 219075 h 1622425"/>
                        <a:gd name="connsiteX7" fmla="*/ 295275 w 2219325"/>
                        <a:gd name="connsiteY7" fmla="*/ 161925 h 1622425"/>
                        <a:gd name="connsiteX8" fmla="*/ 346075 w 2219325"/>
                        <a:gd name="connsiteY8" fmla="*/ 228600 h 1622425"/>
                        <a:gd name="connsiteX9" fmla="*/ 377825 w 2219325"/>
                        <a:gd name="connsiteY9" fmla="*/ 336550 h 1622425"/>
                        <a:gd name="connsiteX10" fmla="*/ 469900 w 2219325"/>
                        <a:gd name="connsiteY10" fmla="*/ 336550 h 1622425"/>
                        <a:gd name="connsiteX11" fmla="*/ 504825 w 2219325"/>
                        <a:gd name="connsiteY11" fmla="*/ 415925 h 1622425"/>
                        <a:gd name="connsiteX12" fmla="*/ 555625 w 2219325"/>
                        <a:gd name="connsiteY12" fmla="*/ 412750 h 1622425"/>
                        <a:gd name="connsiteX13" fmla="*/ 590550 w 2219325"/>
                        <a:gd name="connsiteY13" fmla="*/ 431800 h 1622425"/>
                        <a:gd name="connsiteX14" fmla="*/ 635000 w 2219325"/>
                        <a:gd name="connsiteY14" fmla="*/ 403225 h 1622425"/>
                        <a:gd name="connsiteX15" fmla="*/ 695325 w 2219325"/>
                        <a:gd name="connsiteY15" fmla="*/ 454025 h 1622425"/>
                        <a:gd name="connsiteX16" fmla="*/ 682625 w 2219325"/>
                        <a:gd name="connsiteY16" fmla="*/ 504825 h 1622425"/>
                        <a:gd name="connsiteX17" fmla="*/ 714375 w 2219325"/>
                        <a:gd name="connsiteY17" fmla="*/ 565150 h 1622425"/>
                        <a:gd name="connsiteX18" fmla="*/ 682625 w 2219325"/>
                        <a:gd name="connsiteY18" fmla="*/ 600075 h 1622425"/>
                        <a:gd name="connsiteX19" fmla="*/ 673100 w 2219325"/>
                        <a:gd name="connsiteY19" fmla="*/ 628650 h 1622425"/>
                        <a:gd name="connsiteX20" fmla="*/ 806450 w 2219325"/>
                        <a:gd name="connsiteY20" fmla="*/ 657225 h 1622425"/>
                        <a:gd name="connsiteX21" fmla="*/ 866775 w 2219325"/>
                        <a:gd name="connsiteY21" fmla="*/ 596900 h 1622425"/>
                        <a:gd name="connsiteX22" fmla="*/ 866775 w 2219325"/>
                        <a:gd name="connsiteY22" fmla="*/ 561975 h 1622425"/>
                        <a:gd name="connsiteX23" fmla="*/ 939800 w 2219325"/>
                        <a:gd name="connsiteY23" fmla="*/ 501650 h 1622425"/>
                        <a:gd name="connsiteX24" fmla="*/ 962025 w 2219325"/>
                        <a:gd name="connsiteY24" fmla="*/ 530225 h 1622425"/>
                        <a:gd name="connsiteX25" fmla="*/ 927100 w 2219325"/>
                        <a:gd name="connsiteY25" fmla="*/ 628650 h 1622425"/>
                        <a:gd name="connsiteX26" fmla="*/ 955675 w 2219325"/>
                        <a:gd name="connsiteY26" fmla="*/ 650875 h 1622425"/>
                        <a:gd name="connsiteX27" fmla="*/ 946150 w 2219325"/>
                        <a:gd name="connsiteY27" fmla="*/ 727075 h 1622425"/>
                        <a:gd name="connsiteX28" fmla="*/ 1066800 w 2219325"/>
                        <a:gd name="connsiteY28" fmla="*/ 787400 h 1622425"/>
                        <a:gd name="connsiteX29" fmla="*/ 1101725 w 2219325"/>
                        <a:gd name="connsiteY29" fmla="*/ 768350 h 1622425"/>
                        <a:gd name="connsiteX30" fmla="*/ 1171575 w 2219325"/>
                        <a:gd name="connsiteY30" fmla="*/ 838200 h 1622425"/>
                        <a:gd name="connsiteX31" fmla="*/ 1181100 w 2219325"/>
                        <a:gd name="connsiteY31" fmla="*/ 892175 h 1622425"/>
                        <a:gd name="connsiteX32" fmla="*/ 1212850 w 2219325"/>
                        <a:gd name="connsiteY32" fmla="*/ 869950 h 1622425"/>
                        <a:gd name="connsiteX33" fmla="*/ 1212850 w 2219325"/>
                        <a:gd name="connsiteY33" fmla="*/ 869950 h 1622425"/>
                        <a:gd name="connsiteX34" fmla="*/ 1250950 w 2219325"/>
                        <a:gd name="connsiteY34" fmla="*/ 847725 h 1622425"/>
                        <a:gd name="connsiteX35" fmla="*/ 1292225 w 2219325"/>
                        <a:gd name="connsiteY35" fmla="*/ 869950 h 1622425"/>
                        <a:gd name="connsiteX36" fmla="*/ 1301750 w 2219325"/>
                        <a:gd name="connsiteY36" fmla="*/ 841375 h 1622425"/>
                        <a:gd name="connsiteX37" fmla="*/ 1355725 w 2219325"/>
                        <a:gd name="connsiteY37" fmla="*/ 889000 h 1622425"/>
                        <a:gd name="connsiteX38" fmla="*/ 1403350 w 2219325"/>
                        <a:gd name="connsiteY38" fmla="*/ 908050 h 1622425"/>
                        <a:gd name="connsiteX39" fmla="*/ 1444625 w 2219325"/>
                        <a:gd name="connsiteY39" fmla="*/ 866775 h 1622425"/>
                        <a:gd name="connsiteX40" fmla="*/ 1495425 w 2219325"/>
                        <a:gd name="connsiteY40" fmla="*/ 885825 h 1622425"/>
                        <a:gd name="connsiteX41" fmla="*/ 1562100 w 2219325"/>
                        <a:gd name="connsiteY41" fmla="*/ 882650 h 1622425"/>
                        <a:gd name="connsiteX42" fmla="*/ 1628775 w 2219325"/>
                        <a:gd name="connsiteY42" fmla="*/ 987425 h 1622425"/>
                        <a:gd name="connsiteX43" fmla="*/ 1670050 w 2219325"/>
                        <a:gd name="connsiteY43" fmla="*/ 1050925 h 1622425"/>
                        <a:gd name="connsiteX44" fmla="*/ 1720850 w 2219325"/>
                        <a:gd name="connsiteY44" fmla="*/ 1041400 h 1622425"/>
                        <a:gd name="connsiteX45" fmla="*/ 1739900 w 2219325"/>
                        <a:gd name="connsiteY45" fmla="*/ 1016000 h 1622425"/>
                        <a:gd name="connsiteX46" fmla="*/ 1793875 w 2219325"/>
                        <a:gd name="connsiteY46" fmla="*/ 1060450 h 1622425"/>
                        <a:gd name="connsiteX47" fmla="*/ 1870075 w 2219325"/>
                        <a:gd name="connsiteY47" fmla="*/ 1063625 h 1622425"/>
                        <a:gd name="connsiteX48" fmla="*/ 1911350 w 2219325"/>
                        <a:gd name="connsiteY48" fmla="*/ 1016000 h 1622425"/>
                        <a:gd name="connsiteX49" fmla="*/ 1952625 w 2219325"/>
                        <a:gd name="connsiteY49" fmla="*/ 1035050 h 1622425"/>
                        <a:gd name="connsiteX50" fmla="*/ 1965325 w 2219325"/>
                        <a:gd name="connsiteY50" fmla="*/ 1085850 h 1622425"/>
                        <a:gd name="connsiteX51" fmla="*/ 2044700 w 2219325"/>
                        <a:gd name="connsiteY51" fmla="*/ 1089025 h 1622425"/>
                        <a:gd name="connsiteX52" fmla="*/ 2092325 w 2219325"/>
                        <a:gd name="connsiteY52" fmla="*/ 1095375 h 1622425"/>
                        <a:gd name="connsiteX53" fmla="*/ 2120900 w 2219325"/>
                        <a:gd name="connsiteY53" fmla="*/ 1095375 h 1622425"/>
                        <a:gd name="connsiteX54" fmla="*/ 2165350 w 2219325"/>
                        <a:gd name="connsiteY54" fmla="*/ 1111250 h 1622425"/>
                        <a:gd name="connsiteX55" fmla="*/ 2219325 w 2219325"/>
                        <a:gd name="connsiteY55" fmla="*/ 1117600 h 1622425"/>
                        <a:gd name="connsiteX56" fmla="*/ 2184400 w 2219325"/>
                        <a:gd name="connsiteY56" fmla="*/ 1171575 h 1622425"/>
                        <a:gd name="connsiteX57" fmla="*/ 2184400 w 2219325"/>
                        <a:gd name="connsiteY57" fmla="*/ 1254125 h 1622425"/>
                        <a:gd name="connsiteX58" fmla="*/ 2143125 w 2219325"/>
                        <a:gd name="connsiteY58" fmla="*/ 1263650 h 1622425"/>
                        <a:gd name="connsiteX59" fmla="*/ 2085975 w 2219325"/>
                        <a:gd name="connsiteY59" fmla="*/ 1336675 h 1622425"/>
                        <a:gd name="connsiteX60" fmla="*/ 2092325 w 2219325"/>
                        <a:gd name="connsiteY60" fmla="*/ 1450975 h 1622425"/>
                        <a:gd name="connsiteX61" fmla="*/ 2057400 w 2219325"/>
                        <a:gd name="connsiteY61" fmla="*/ 1511300 h 1622425"/>
                        <a:gd name="connsiteX62" fmla="*/ 2028825 w 2219325"/>
                        <a:gd name="connsiteY62" fmla="*/ 1622425 h 1622425"/>
                        <a:gd name="connsiteX63" fmla="*/ 1225550 w 2219325"/>
                        <a:gd name="connsiteY63" fmla="*/ 981075 h 1622425"/>
                        <a:gd name="connsiteX64" fmla="*/ 0 w 2219325"/>
                        <a:gd name="connsiteY64" fmla="*/ 19050 h 1622425"/>
                        <a:gd name="connsiteX0" fmla="*/ 31750 w 2251075"/>
                        <a:gd name="connsiteY0" fmla="*/ 19050 h 2276475"/>
                        <a:gd name="connsiteX1" fmla="*/ 127000 w 2251075"/>
                        <a:gd name="connsiteY1" fmla="*/ 0 h 2276475"/>
                        <a:gd name="connsiteX2" fmla="*/ 127000 w 2251075"/>
                        <a:gd name="connsiteY2" fmla="*/ 57150 h 2276475"/>
                        <a:gd name="connsiteX3" fmla="*/ 152400 w 2251075"/>
                        <a:gd name="connsiteY3" fmla="*/ 63500 h 2276475"/>
                        <a:gd name="connsiteX4" fmla="*/ 142875 w 2251075"/>
                        <a:gd name="connsiteY4" fmla="*/ 142875 h 2276475"/>
                        <a:gd name="connsiteX5" fmla="*/ 177800 w 2251075"/>
                        <a:gd name="connsiteY5" fmla="*/ 174625 h 2276475"/>
                        <a:gd name="connsiteX6" fmla="*/ 266700 w 2251075"/>
                        <a:gd name="connsiteY6" fmla="*/ 219075 h 2276475"/>
                        <a:gd name="connsiteX7" fmla="*/ 327025 w 2251075"/>
                        <a:gd name="connsiteY7" fmla="*/ 161925 h 2276475"/>
                        <a:gd name="connsiteX8" fmla="*/ 377825 w 2251075"/>
                        <a:gd name="connsiteY8" fmla="*/ 228600 h 2276475"/>
                        <a:gd name="connsiteX9" fmla="*/ 409575 w 2251075"/>
                        <a:gd name="connsiteY9" fmla="*/ 336550 h 2276475"/>
                        <a:gd name="connsiteX10" fmla="*/ 501650 w 2251075"/>
                        <a:gd name="connsiteY10" fmla="*/ 336550 h 2276475"/>
                        <a:gd name="connsiteX11" fmla="*/ 536575 w 2251075"/>
                        <a:gd name="connsiteY11" fmla="*/ 415925 h 2276475"/>
                        <a:gd name="connsiteX12" fmla="*/ 587375 w 2251075"/>
                        <a:gd name="connsiteY12" fmla="*/ 412750 h 2276475"/>
                        <a:gd name="connsiteX13" fmla="*/ 622300 w 2251075"/>
                        <a:gd name="connsiteY13" fmla="*/ 431800 h 2276475"/>
                        <a:gd name="connsiteX14" fmla="*/ 666750 w 2251075"/>
                        <a:gd name="connsiteY14" fmla="*/ 403225 h 2276475"/>
                        <a:gd name="connsiteX15" fmla="*/ 727075 w 2251075"/>
                        <a:gd name="connsiteY15" fmla="*/ 454025 h 2276475"/>
                        <a:gd name="connsiteX16" fmla="*/ 714375 w 2251075"/>
                        <a:gd name="connsiteY16" fmla="*/ 504825 h 2276475"/>
                        <a:gd name="connsiteX17" fmla="*/ 746125 w 2251075"/>
                        <a:gd name="connsiteY17" fmla="*/ 565150 h 2276475"/>
                        <a:gd name="connsiteX18" fmla="*/ 714375 w 2251075"/>
                        <a:gd name="connsiteY18" fmla="*/ 600075 h 2276475"/>
                        <a:gd name="connsiteX19" fmla="*/ 704850 w 2251075"/>
                        <a:gd name="connsiteY19" fmla="*/ 628650 h 2276475"/>
                        <a:gd name="connsiteX20" fmla="*/ 838200 w 2251075"/>
                        <a:gd name="connsiteY20" fmla="*/ 657225 h 2276475"/>
                        <a:gd name="connsiteX21" fmla="*/ 898525 w 2251075"/>
                        <a:gd name="connsiteY21" fmla="*/ 596900 h 2276475"/>
                        <a:gd name="connsiteX22" fmla="*/ 898525 w 2251075"/>
                        <a:gd name="connsiteY22" fmla="*/ 561975 h 2276475"/>
                        <a:gd name="connsiteX23" fmla="*/ 971550 w 2251075"/>
                        <a:gd name="connsiteY23" fmla="*/ 501650 h 2276475"/>
                        <a:gd name="connsiteX24" fmla="*/ 993775 w 2251075"/>
                        <a:gd name="connsiteY24" fmla="*/ 530225 h 2276475"/>
                        <a:gd name="connsiteX25" fmla="*/ 958850 w 2251075"/>
                        <a:gd name="connsiteY25" fmla="*/ 628650 h 2276475"/>
                        <a:gd name="connsiteX26" fmla="*/ 987425 w 2251075"/>
                        <a:gd name="connsiteY26" fmla="*/ 650875 h 2276475"/>
                        <a:gd name="connsiteX27" fmla="*/ 977900 w 2251075"/>
                        <a:gd name="connsiteY27" fmla="*/ 727075 h 2276475"/>
                        <a:gd name="connsiteX28" fmla="*/ 1098550 w 2251075"/>
                        <a:gd name="connsiteY28" fmla="*/ 787400 h 2276475"/>
                        <a:gd name="connsiteX29" fmla="*/ 1133475 w 2251075"/>
                        <a:gd name="connsiteY29" fmla="*/ 768350 h 2276475"/>
                        <a:gd name="connsiteX30" fmla="*/ 1203325 w 2251075"/>
                        <a:gd name="connsiteY30" fmla="*/ 838200 h 2276475"/>
                        <a:gd name="connsiteX31" fmla="*/ 1212850 w 2251075"/>
                        <a:gd name="connsiteY31" fmla="*/ 892175 h 2276475"/>
                        <a:gd name="connsiteX32" fmla="*/ 1244600 w 2251075"/>
                        <a:gd name="connsiteY32" fmla="*/ 869950 h 2276475"/>
                        <a:gd name="connsiteX33" fmla="*/ 1244600 w 2251075"/>
                        <a:gd name="connsiteY33" fmla="*/ 869950 h 2276475"/>
                        <a:gd name="connsiteX34" fmla="*/ 1282700 w 2251075"/>
                        <a:gd name="connsiteY34" fmla="*/ 847725 h 2276475"/>
                        <a:gd name="connsiteX35" fmla="*/ 1323975 w 2251075"/>
                        <a:gd name="connsiteY35" fmla="*/ 869950 h 2276475"/>
                        <a:gd name="connsiteX36" fmla="*/ 1333500 w 2251075"/>
                        <a:gd name="connsiteY36" fmla="*/ 841375 h 2276475"/>
                        <a:gd name="connsiteX37" fmla="*/ 1387475 w 2251075"/>
                        <a:gd name="connsiteY37" fmla="*/ 889000 h 2276475"/>
                        <a:gd name="connsiteX38" fmla="*/ 1435100 w 2251075"/>
                        <a:gd name="connsiteY38" fmla="*/ 908050 h 2276475"/>
                        <a:gd name="connsiteX39" fmla="*/ 1476375 w 2251075"/>
                        <a:gd name="connsiteY39" fmla="*/ 866775 h 2276475"/>
                        <a:gd name="connsiteX40" fmla="*/ 1527175 w 2251075"/>
                        <a:gd name="connsiteY40" fmla="*/ 885825 h 2276475"/>
                        <a:gd name="connsiteX41" fmla="*/ 1593850 w 2251075"/>
                        <a:gd name="connsiteY41" fmla="*/ 882650 h 2276475"/>
                        <a:gd name="connsiteX42" fmla="*/ 1660525 w 2251075"/>
                        <a:gd name="connsiteY42" fmla="*/ 987425 h 2276475"/>
                        <a:gd name="connsiteX43" fmla="*/ 1701800 w 2251075"/>
                        <a:gd name="connsiteY43" fmla="*/ 1050925 h 2276475"/>
                        <a:gd name="connsiteX44" fmla="*/ 1752600 w 2251075"/>
                        <a:gd name="connsiteY44" fmla="*/ 1041400 h 2276475"/>
                        <a:gd name="connsiteX45" fmla="*/ 1771650 w 2251075"/>
                        <a:gd name="connsiteY45" fmla="*/ 1016000 h 2276475"/>
                        <a:gd name="connsiteX46" fmla="*/ 1825625 w 2251075"/>
                        <a:gd name="connsiteY46" fmla="*/ 1060450 h 2276475"/>
                        <a:gd name="connsiteX47" fmla="*/ 1901825 w 2251075"/>
                        <a:gd name="connsiteY47" fmla="*/ 1063625 h 2276475"/>
                        <a:gd name="connsiteX48" fmla="*/ 1943100 w 2251075"/>
                        <a:gd name="connsiteY48" fmla="*/ 1016000 h 2276475"/>
                        <a:gd name="connsiteX49" fmla="*/ 1984375 w 2251075"/>
                        <a:gd name="connsiteY49" fmla="*/ 1035050 h 2276475"/>
                        <a:gd name="connsiteX50" fmla="*/ 1997075 w 2251075"/>
                        <a:gd name="connsiteY50" fmla="*/ 1085850 h 2276475"/>
                        <a:gd name="connsiteX51" fmla="*/ 2076450 w 2251075"/>
                        <a:gd name="connsiteY51" fmla="*/ 1089025 h 2276475"/>
                        <a:gd name="connsiteX52" fmla="*/ 2124075 w 2251075"/>
                        <a:gd name="connsiteY52" fmla="*/ 1095375 h 2276475"/>
                        <a:gd name="connsiteX53" fmla="*/ 2152650 w 2251075"/>
                        <a:gd name="connsiteY53" fmla="*/ 1095375 h 2276475"/>
                        <a:gd name="connsiteX54" fmla="*/ 2197100 w 2251075"/>
                        <a:gd name="connsiteY54" fmla="*/ 1111250 h 2276475"/>
                        <a:gd name="connsiteX55" fmla="*/ 2251075 w 2251075"/>
                        <a:gd name="connsiteY55" fmla="*/ 1117600 h 2276475"/>
                        <a:gd name="connsiteX56" fmla="*/ 2216150 w 2251075"/>
                        <a:gd name="connsiteY56" fmla="*/ 1171575 h 2276475"/>
                        <a:gd name="connsiteX57" fmla="*/ 2216150 w 2251075"/>
                        <a:gd name="connsiteY57" fmla="*/ 1254125 h 2276475"/>
                        <a:gd name="connsiteX58" fmla="*/ 2174875 w 2251075"/>
                        <a:gd name="connsiteY58" fmla="*/ 1263650 h 2276475"/>
                        <a:gd name="connsiteX59" fmla="*/ 2117725 w 2251075"/>
                        <a:gd name="connsiteY59" fmla="*/ 1336675 h 2276475"/>
                        <a:gd name="connsiteX60" fmla="*/ 2124075 w 2251075"/>
                        <a:gd name="connsiteY60" fmla="*/ 1450975 h 2276475"/>
                        <a:gd name="connsiteX61" fmla="*/ 2089150 w 2251075"/>
                        <a:gd name="connsiteY61" fmla="*/ 1511300 h 2276475"/>
                        <a:gd name="connsiteX62" fmla="*/ 2060575 w 2251075"/>
                        <a:gd name="connsiteY62" fmla="*/ 1622425 h 2276475"/>
                        <a:gd name="connsiteX63" fmla="*/ 0 w 2251075"/>
                        <a:gd name="connsiteY63" fmla="*/ 2276475 h 2276475"/>
                        <a:gd name="connsiteX64" fmla="*/ 31750 w 2251075"/>
                        <a:gd name="connsiteY64" fmla="*/ 19050 h 2276475"/>
                        <a:gd name="connsiteX0" fmla="*/ 31750 w 2251075"/>
                        <a:gd name="connsiteY0" fmla="*/ 19050 h 2276475"/>
                        <a:gd name="connsiteX1" fmla="*/ 127000 w 2251075"/>
                        <a:gd name="connsiteY1" fmla="*/ 0 h 2276475"/>
                        <a:gd name="connsiteX2" fmla="*/ 127000 w 2251075"/>
                        <a:gd name="connsiteY2" fmla="*/ 57150 h 2276475"/>
                        <a:gd name="connsiteX3" fmla="*/ 152400 w 2251075"/>
                        <a:gd name="connsiteY3" fmla="*/ 63500 h 2276475"/>
                        <a:gd name="connsiteX4" fmla="*/ 142875 w 2251075"/>
                        <a:gd name="connsiteY4" fmla="*/ 142875 h 2276475"/>
                        <a:gd name="connsiteX5" fmla="*/ 177800 w 2251075"/>
                        <a:gd name="connsiteY5" fmla="*/ 174625 h 2276475"/>
                        <a:gd name="connsiteX6" fmla="*/ 266700 w 2251075"/>
                        <a:gd name="connsiteY6" fmla="*/ 219075 h 2276475"/>
                        <a:gd name="connsiteX7" fmla="*/ 327025 w 2251075"/>
                        <a:gd name="connsiteY7" fmla="*/ 161925 h 2276475"/>
                        <a:gd name="connsiteX8" fmla="*/ 377825 w 2251075"/>
                        <a:gd name="connsiteY8" fmla="*/ 228600 h 2276475"/>
                        <a:gd name="connsiteX9" fmla="*/ 409575 w 2251075"/>
                        <a:gd name="connsiteY9" fmla="*/ 336550 h 2276475"/>
                        <a:gd name="connsiteX10" fmla="*/ 501650 w 2251075"/>
                        <a:gd name="connsiteY10" fmla="*/ 336550 h 2276475"/>
                        <a:gd name="connsiteX11" fmla="*/ 536575 w 2251075"/>
                        <a:gd name="connsiteY11" fmla="*/ 415925 h 2276475"/>
                        <a:gd name="connsiteX12" fmla="*/ 587375 w 2251075"/>
                        <a:gd name="connsiteY12" fmla="*/ 412750 h 2276475"/>
                        <a:gd name="connsiteX13" fmla="*/ 622300 w 2251075"/>
                        <a:gd name="connsiteY13" fmla="*/ 431800 h 2276475"/>
                        <a:gd name="connsiteX14" fmla="*/ 666750 w 2251075"/>
                        <a:gd name="connsiteY14" fmla="*/ 403225 h 2276475"/>
                        <a:gd name="connsiteX15" fmla="*/ 727075 w 2251075"/>
                        <a:gd name="connsiteY15" fmla="*/ 454025 h 2276475"/>
                        <a:gd name="connsiteX16" fmla="*/ 714375 w 2251075"/>
                        <a:gd name="connsiteY16" fmla="*/ 504825 h 2276475"/>
                        <a:gd name="connsiteX17" fmla="*/ 746125 w 2251075"/>
                        <a:gd name="connsiteY17" fmla="*/ 565150 h 2276475"/>
                        <a:gd name="connsiteX18" fmla="*/ 714375 w 2251075"/>
                        <a:gd name="connsiteY18" fmla="*/ 600075 h 2276475"/>
                        <a:gd name="connsiteX19" fmla="*/ 704850 w 2251075"/>
                        <a:gd name="connsiteY19" fmla="*/ 628650 h 2276475"/>
                        <a:gd name="connsiteX20" fmla="*/ 838200 w 2251075"/>
                        <a:gd name="connsiteY20" fmla="*/ 657225 h 2276475"/>
                        <a:gd name="connsiteX21" fmla="*/ 898525 w 2251075"/>
                        <a:gd name="connsiteY21" fmla="*/ 596900 h 2276475"/>
                        <a:gd name="connsiteX22" fmla="*/ 898525 w 2251075"/>
                        <a:gd name="connsiteY22" fmla="*/ 561975 h 2276475"/>
                        <a:gd name="connsiteX23" fmla="*/ 971550 w 2251075"/>
                        <a:gd name="connsiteY23" fmla="*/ 501650 h 2276475"/>
                        <a:gd name="connsiteX24" fmla="*/ 993775 w 2251075"/>
                        <a:gd name="connsiteY24" fmla="*/ 530225 h 2276475"/>
                        <a:gd name="connsiteX25" fmla="*/ 958850 w 2251075"/>
                        <a:gd name="connsiteY25" fmla="*/ 628650 h 2276475"/>
                        <a:gd name="connsiteX26" fmla="*/ 987425 w 2251075"/>
                        <a:gd name="connsiteY26" fmla="*/ 650875 h 2276475"/>
                        <a:gd name="connsiteX27" fmla="*/ 977900 w 2251075"/>
                        <a:gd name="connsiteY27" fmla="*/ 727075 h 2276475"/>
                        <a:gd name="connsiteX28" fmla="*/ 1098550 w 2251075"/>
                        <a:gd name="connsiteY28" fmla="*/ 787400 h 2276475"/>
                        <a:gd name="connsiteX29" fmla="*/ 1133475 w 2251075"/>
                        <a:gd name="connsiteY29" fmla="*/ 768350 h 2276475"/>
                        <a:gd name="connsiteX30" fmla="*/ 1203325 w 2251075"/>
                        <a:gd name="connsiteY30" fmla="*/ 838200 h 2276475"/>
                        <a:gd name="connsiteX31" fmla="*/ 1212850 w 2251075"/>
                        <a:gd name="connsiteY31" fmla="*/ 892175 h 2276475"/>
                        <a:gd name="connsiteX32" fmla="*/ 1244600 w 2251075"/>
                        <a:gd name="connsiteY32" fmla="*/ 869950 h 2276475"/>
                        <a:gd name="connsiteX33" fmla="*/ 1244600 w 2251075"/>
                        <a:gd name="connsiteY33" fmla="*/ 869950 h 2276475"/>
                        <a:gd name="connsiteX34" fmla="*/ 1282700 w 2251075"/>
                        <a:gd name="connsiteY34" fmla="*/ 847725 h 2276475"/>
                        <a:gd name="connsiteX35" fmla="*/ 1323975 w 2251075"/>
                        <a:gd name="connsiteY35" fmla="*/ 869950 h 2276475"/>
                        <a:gd name="connsiteX36" fmla="*/ 1333500 w 2251075"/>
                        <a:gd name="connsiteY36" fmla="*/ 841375 h 2276475"/>
                        <a:gd name="connsiteX37" fmla="*/ 1387475 w 2251075"/>
                        <a:gd name="connsiteY37" fmla="*/ 889000 h 2276475"/>
                        <a:gd name="connsiteX38" fmla="*/ 1435100 w 2251075"/>
                        <a:gd name="connsiteY38" fmla="*/ 908050 h 2276475"/>
                        <a:gd name="connsiteX39" fmla="*/ 1476375 w 2251075"/>
                        <a:gd name="connsiteY39" fmla="*/ 866775 h 2276475"/>
                        <a:gd name="connsiteX40" fmla="*/ 1527175 w 2251075"/>
                        <a:gd name="connsiteY40" fmla="*/ 885825 h 2276475"/>
                        <a:gd name="connsiteX41" fmla="*/ 1593850 w 2251075"/>
                        <a:gd name="connsiteY41" fmla="*/ 882650 h 2276475"/>
                        <a:gd name="connsiteX42" fmla="*/ 1660525 w 2251075"/>
                        <a:gd name="connsiteY42" fmla="*/ 987425 h 2276475"/>
                        <a:gd name="connsiteX43" fmla="*/ 1701800 w 2251075"/>
                        <a:gd name="connsiteY43" fmla="*/ 1050925 h 2276475"/>
                        <a:gd name="connsiteX44" fmla="*/ 1752600 w 2251075"/>
                        <a:gd name="connsiteY44" fmla="*/ 1041400 h 2276475"/>
                        <a:gd name="connsiteX45" fmla="*/ 1771650 w 2251075"/>
                        <a:gd name="connsiteY45" fmla="*/ 1016000 h 2276475"/>
                        <a:gd name="connsiteX46" fmla="*/ 1825625 w 2251075"/>
                        <a:gd name="connsiteY46" fmla="*/ 1060450 h 2276475"/>
                        <a:gd name="connsiteX47" fmla="*/ 1901825 w 2251075"/>
                        <a:gd name="connsiteY47" fmla="*/ 1063625 h 2276475"/>
                        <a:gd name="connsiteX48" fmla="*/ 1943100 w 2251075"/>
                        <a:gd name="connsiteY48" fmla="*/ 1016000 h 2276475"/>
                        <a:gd name="connsiteX49" fmla="*/ 1984375 w 2251075"/>
                        <a:gd name="connsiteY49" fmla="*/ 1035050 h 2276475"/>
                        <a:gd name="connsiteX50" fmla="*/ 1997075 w 2251075"/>
                        <a:gd name="connsiteY50" fmla="*/ 1085850 h 2276475"/>
                        <a:gd name="connsiteX51" fmla="*/ 2076450 w 2251075"/>
                        <a:gd name="connsiteY51" fmla="*/ 1089025 h 2276475"/>
                        <a:gd name="connsiteX52" fmla="*/ 2124075 w 2251075"/>
                        <a:gd name="connsiteY52" fmla="*/ 1095375 h 2276475"/>
                        <a:gd name="connsiteX53" fmla="*/ 2152650 w 2251075"/>
                        <a:gd name="connsiteY53" fmla="*/ 1095375 h 2276475"/>
                        <a:gd name="connsiteX54" fmla="*/ 2197100 w 2251075"/>
                        <a:gd name="connsiteY54" fmla="*/ 1111250 h 2276475"/>
                        <a:gd name="connsiteX55" fmla="*/ 2251075 w 2251075"/>
                        <a:gd name="connsiteY55" fmla="*/ 1117600 h 2276475"/>
                        <a:gd name="connsiteX56" fmla="*/ 2216150 w 2251075"/>
                        <a:gd name="connsiteY56" fmla="*/ 1171575 h 2276475"/>
                        <a:gd name="connsiteX57" fmla="*/ 2216150 w 2251075"/>
                        <a:gd name="connsiteY57" fmla="*/ 1254125 h 2276475"/>
                        <a:gd name="connsiteX58" fmla="*/ 2174875 w 2251075"/>
                        <a:gd name="connsiteY58" fmla="*/ 1263650 h 2276475"/>
                        <a:gd name="connsiteX59" fmla="*/ 2117725 w 2251075"/>
                        <a:gd name="connsiteY59" fmla="*/ 1336675 h 2276475"/>
                        <a:gd name="connsiteX60" fmla="*/ 2124075 w 2251075"/>
                        <a:gd name="connsiteY60" fmla="*/ 1450975 h 2276475"/>
                        <a:gd name="connsiteX61" fmla="*/ 2089150 w 2251075"/>
                        <a:gd name="connsiteY61" fmla="*/ 1511300 h 2276475"/>
                        <a:gd name="connsiteX62" fmla="*/ 2060575 w 2251075"/>
                        <a:gd name="connsiteY62" fmla="*/ 1622425 h 2276475"/>
                        <a:gd name="connsiteX63" fmla="*/ 1536700 w 2251075"/>
                        <a:gd name="connsiteY63" fmla="*/ 1787525 h 2276475"/>
                        <a:gd name="connsiteX64" fmla="*/ 0 w 2251075"/>
                        <a:gd name="connsiteY64" fmla="*/ 2276475 h 2276475"/>
                        <a:gd name="connsiteX65" fmla="*/ 31750 w 2251075"/>
                        <a:gd name="connsiteY65" fmla="*/ 19050 h 2276475"/>
                        <a:gd name="connsiteX0" fmla="*/ 31750 w 2251075"/>
                        <a:gd name="connsiteY0" fmla="*/ 19050 h 2276475"/>
                        <a:gd name="connsiteX1" fmla="*/ 127000 w 2251075"/>
                        <a:gd name="connsiteY1" fmla="*/ 0 h 2276475"/>
                        <a:gd name="connsiteX2" fmla="*/ 127000 w 2251075"/>
                        <a:gd name="connsiteY2" fmla="*/ 57150 h 2276475"/>
                        <a:gd name="connsiteX3" fmla="*/ 152400 w 2251075"/>
                        <a:gd name="connsiteY3" fmla="*/ 63500 h 2276475"/>
                        <a:gd name="connsiteX4" fmla="*/ 142875 w 2251075"/>
                        <a:gd name="connsiteY4" fmla="*/ 142875 h 2276475"/>
                        <a:gd name="connsiteX5" fmla="*/ 177800 w 2251075"/>
                        <a:gd name="connsiteY5" fmla="*/ 174625 h 2276475"/>
                        <a:gd name="connsiteX6" fmla="*/ 266700 w 2251075"/>
                        <a:gd name="connsiteY6" fmla="*/ 219075 h 2276475"/>
                        <a:gd name="connsiteX7" fmla="*/ 327025 w 2251075"/>
                        <a:gd name="connsiteY7" fmla="*/ 161925 h 2276475"/>
                        <a:gd name="connsiteX8" fmla="*/ 377825 w 2251075"/>
                        <a:gd name="connsiteY8" fmla="*/ 228600 h 2276475"/>
                        <a:gd name="connsiteX9" fmla="*/ 409575 w 2251075"/>
                        <a:gd name="connsiteY9" fmla="*/ 336550 h 2276475"/>
                        <a:gd name="connsiteX10" fmla="*/ 501650 w 2251075"/>
                        <a:gd name="connsiteY10" fmla="*/ 336550 h 2276475"/>
                        <a:gd name="connsiteX11" fmla="*/ 536575 w 2251075"/>
                        <a:gd name="connsiteY11" fmla="*/ 415925 h 2276475"/>
                        <a:gd name="connsiteX12" fmla="*/ 587375 w 2251075"/>
                        <a:gd name="connsiteY12" fmla="*/ 412750 h 2276475"/>
                        <a:gd name="connsiteX13" fmla="*/ 622300 w 2251075"/>
                        <a:gd name="connsiteY13" fmla="*/ 431800 h 2276475"/>
                        <a:gd name="connsiteX14" fmla="*/ 666750 w 2251075"/>
                        <a:gd name="connsiteY14" fmla="*/ 403225 h 2276475"/>
                        <a:gd name="connsiteX15" fmla="*/ 727075 w 2251075"/>
                        <a:gd name="connsiteY15" fmla="*/ 454025 h 2276475"/>
                        <a:gd name="connsiteX16" fmla="*/ 714375 w 2251075"/>
                        <a:gd name="connsiteY16" fmla="*/ 504825 h 2276475"/>
                        <a:gd name="connsiteX17" fmla="*/ 746125 w 2251075"/>
                        <a:gd name="connsiteY17" fmla="*/ 565150 h 2276475"/>
                        <a:gd name="connsiteX18" fmla="*/ 714375 w 2251075"/>
                        <a:gd name="connsiteY18" fmla="*/ 600075 h 2276475"/>
                        <a:gd name="connsiteX19" fmla="*/ 704850 w 2251075"/>
                        <a:gd name="connsiteY19" fmla="*/ 628650 h 2276475"/>
                        <a:gd name="connsiteX20" fmla="*/ 838200 w 2251075"/>
                        <a:gd name="connsiteY20" fmla="*/ 657225 h 2276475"/>
                        <a:gd name="connsiteX21" fmla="*/ 898525 w 2251075"/>
                        <a:gd name="connsiteY21" fmla="*/ 596900 h 2276475"/>
                        <a:gd name="connsiteX22" fmla="*/ 898525 w 2251075"/>
                        <a:gd name="connsiteY22" fmla="*/ 561975 h 2276475"/>
                        <a:gd name="connsiteX23" fmla="*/ 971550 w 2251075"/>
                        <a:gd name="connsiteY23" fmla="*/ 501650 h 2276475"/>
                        <a:gd name="connsiteX24" fmla="*/ 993775 w 2251075"/>
                        <a:gd name="connsiteY24" fmla="*/ 530225 h 2276475"/>
                        <a:gd name="connsiteX25" fmla="*/ 958850 w 2251075"/>
                        <a:gd name="connsiteY25" fmla="*/ 628650 h 2276475"/>
                        <a:gd name="connsiteX26" fmla="*/ 987425 w 2251075"/>
                        <a:gd name="connsiteY26" fmla="*/ 650875 h 2276475"/>
                        <a:gd name="connsiteX27" fmla="*/ 977900 w 2251075"/>
                        <a:gd name="connsiteY27" fmla="*/ 727075 h 2276475"/>
                        <a:gd name="connsiteX28" fmla="*/ 1098550 w 2251075"/>
                        <a:gd name="connsiteY28" fmla="*/ 787400 h 2276475"/>
                        <a:gd name="connsiteX29" fmla="*/ 1133475 w 2251075"/>
                        <a:gd name="connsiteY29" fmla="*/ 768350 h 2276475"/>
                        <a:gd name="connsiteX30" fmla="*/ 1203325 w 2251075"/>
                        <a:gd name="connsiteY30" fmla="*/ 838200 h 2276475"/>
                        <a:gd name="connsiteX31" fmla="*/ 1212850 w 2251075"/>
                        <a:gd name="connsiteY31" fmla="*/ 892175 h 2276475"/>
                        <a:gd name="connsiteX32" fmla="*/ 1244600 w 2251075"/>
                        <a:gd name="connsiteY32" fmla="*/ 869950 h 2276475"/>
                        <a:gd name="connsiteX33" fmla="*/ 1244600 w 2251075"/>
                        <a:gd name="connsiteY33" fmla="*/ 869950 h 2276475"/>
                        <a:gd name="connsiteX34" fmla="*/ 1282700 w 2251075"/>
                        <a:gd name="connsiteY34" fmla="*/ 847725 h 2276475"/>
                        <a:gd name="connsiteX35" fmla="*/ 1323975 w 2251075"/>
                        <a:gd name="connsiteY35" fmla="*/ 869950 h 2276475"/>
                        <a:gd name="connsiteX36" fmla="*/ 1333500 w 2251075"/>
                        <a:gd name="connsiteY36" fmla="*/ 841375 h 2276475"/>
                        <a:gd name="connsiteX37" fmla="*/ 1387475 w 2251075"/>
                        <a:gd name="connsiteY37" fmla="*/ 889000 h 2276475"/>
                        <a:gd name="connsiteX38" fmla="*/ 1435100 w 2251075"/>
                        <a:gd name="connsiteY38" fmla="*/ 908050 h 2276475"/>
                        <a:gd name="connsiteX39" fmla="*/ 1476375 w 2251075"/>
                        <a:gd name="connsiteY39" fmla="*/ 866775 h 2276475"/>
                        <a:gd name="connsiteX40" fmla="*/ 1527175 w 2251075"/>
                        <a:gd name="connsiteY40" fmla="*/ 885825 h 2276475"/>
                        <a:gd name="connsiteX41" fmla="*/ 1593850 w 2251075"/>
                        <a:gd name="connsiteY41" fmla="*/ 882650 h 2276475"/>
                        <a:gd name="connsiteX42" fmla="*/ 1660525 w 2251075"/>
                        <a:gd name="connsiteY42" fmla="*/ 987425 h 2276475"/>
                        <a:gd name="connsiteX43" fmla="*/ 1701800 w 2251075"/>
                        <a:gd name="connsiteY43" fmla="*/ 1050925 h 2276475"/>
                        <a:gd name="connsiteX44" fmla="*/ 1752600 w 2251075"/>
                        <a:gd name="connsiteY44" fmla="*/ 1041400 h 2276475"/>
                        <a:gd name="connsiteX45" fmla="*/ 1771650 w 2251075"/>
                        <a:gd name="connsiteY45" fmla="*/ 1016000 h 2276475"/>
                        <a:gd name="connsiteX46" fmla="*/ 1825625 w 2251075"/>
                        <a:gd name="connsiteY46" fmla="*/ 1060450 h 2276475"/>
                        <a:gd name="connsiteX47" fmla="*/ 1901825 w 2251075"/>
                        <a:gd name="connsiteY47" fmla="*/ 1063625 h 2276475"/>
                        <a:gd name="connsiteX48" fmla="*/ 1943100 w 2251075"/>
                        <a:gd name="connsiteY48" fmla="*/ 1016000 h 2276475"/>
                        <a:gd name="connsiteX49" fmla="*/ 1984375 w 2251075"/>
                        <a:gd name="connsiteY49" fmla="*/ 1035050 h 2276475"/>
                        <a:gd name="connsiteX50" fmla="*/ 1997075 w 2251075"/>
                        <a:gd name="connsiteY50" fmla="*/ 1085850 h 2276475"/>
                        <a:gd name="connsiteX51" fmla="*/ 2076450 w 2251075"/>
                        <a:gd name="connsiteY51" fmla="*/ 1089025 h 2276475"/>
                        <a:gd name="connsiteX52" fmla="*/ 2124075 w 2251075"/>
                        <a:gd name="connsiteY52" fmla="*/ 1095375 h 2276475"/>
                        <a:gd name="connsiteX53" fmla="*/ 2152650 w 2251075"/>
                        <a:gd name="connsiteY53" fmla="*/ 1095375 h 2276475"/>
                        <a:gd name="connsiteX54" fmla="*/ 2197100 w 2251075"/>
                        <a:gd name="connsiteY54" fmla="*/ 1111250 h 2276475"/>
                        <a:gd name="connsiteX55" fmla="*/ 2251075 w 2251075"/>
                        <a:gd name="connsiteY55" fmla="*/ 1117600 h 2276475"/>
                        <a:gd name="connsiteX56" fmla="*/ 2216150 w 2251075"/>
                        <a:gd name="connsiteY56" fmla="*/ 1171575 h 2276475"/>
                        <a:gd name="connsiteX57" fmla="*/ 2216150 w 2251075"/>
                        <a:gd name="connsiteY57" fmla="*/ 1254125 h 2276475"/>
                        <a:gd name="connsiteX58" fmla="*/ 2174875 w 2251075"/>
                        <a:gd name="connsiteY58" fmla="*/ 1263650 h 2276475"/>
                        <a:gd name="connsiteX59" fmla="*/ 2117725 w 2251075"/>
                        <a:gd name="connsiteY59" fmla="*/ 1336675 h 2276475"/>
                        <a:gd name="connsiteX60" fmla="*/ 2124075 w 2251075"/>
                        <a:gd name="connsiteY60" fmla="*/ 1450975 h 2276475"/>
                        <a:gd name="connsiteX61" fmla="*/ 2089150 w 2251075"/>
                        <a:gd name="connsiteY61" fmla="*/ 1511300 h 2276475"/>
                        <a:gd name="connsiteX62" fmla="*/ 2060575 w 2251075"/>
                        <a:gd name="connsiteY62" fmla="*/ 1622425 h 2276475"/>
                        <a:gd name="connsiteX63" fmla="*/ 1936750 w 2251075"/>
                        <a:gd name="connsiteY63" fmla="*/ 1920875 h 2276475"/>
                        <a:gd name="connsiteX64" fmla="*/ 0 w 2251075"/>
                        <a:gd name="connsiteY64" fmla="*/ 2276475 h 2276475"/>
                        <a:gd name="connsiteX65" fmla="*/ 31750 w 2251075"/>
                        <a:gd name="connsiteY65" fmla="*/ 19050 h 2276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</a:cxnLst>
                      <a:rect l="l" t="t" r="r" b="b"/>
                      <a:pathLst>
                        <a:path w="2251075" h="2276475">
                          <a:moveTo>
                            <a:pt x="31750" y="19050"/>
                          </a:moveTo>
                          <a:lnTo>
                            <a:pt x="127000" y="0"/>
                          </a:lnTo>
                          <a:lnTo>
                            <a:pt x="127000" y="57150"/>
                          </a:lnTo>
                          <a:lnTo>
                            <a:pt x="152400" y="63500"/>
                          </a:lnTo>
                          <a:lnTo>
                            <a:pt x="142875" y="142875"/>
                          </a:lnTo>
                          <a:lnTo>
                            <a:pt x="177800" y="174625"/>
                          </a:lnTo>
                          <a:lnTo>
                            <a:pt x="266700" y="219075"/>
                          </a:lnTo>
                          <a:lnTo>
                            <a:pt x="327025" y="161925"/>
                          </a:lnTo>
                          <a:lnTo>
                            <a:pt x="377825" y="228600"/>
                          </a:lnTo>
                          <a:lnTo>
                            <a:pt x="409575" y="336550"/>
                          </a:lnTo>
                          <a:lnTo>
                            <a:pt x="501650" y="336550"/>
                          </a:lnTo>
                          <a:lnTo>
                            <a:pt x="536575" y="415925"/>
                          </a:lnTo>
                          <a:lnTo>
                            <a:pt x="587375" y="412750"/>
                          </a:lnTo>
                          <a:lnTo>
                            <a:pt x="622300" y="431800"/>
                          </a:lnTo>
                          <a:lnTo>
                            <a:pt x="666750" y="403225"/>
                          </a:lnTo>
                          <a:lnTo>
                            <a:pt x="727075" y="454025"/>
                          </a:lnTo>
                          <a:lnTo>
                            <a:pt x="714375" y="504825"/>
                          </a:lnTo>
                          <a:lnTo>
                            <a:pt x="746125" y="565150"/>
                          </a:lnTo>
                          <a:lnTo>
                            <a:pt x="714375" y="600075"/>
                          </a:lnTo>
                          <a:lnTo>
                            <a:pt x="704850" y="628650"/>
                          </a:lnTo>
                          <a:lnTo>
                            <a:pt x="838200" y="657225"/>
                          </a:lnTo>
                          <a:lnTo>
                            <a:pt x="898525" y="596900"/>
                          </a:lnTo>
                          <a:lnTo>
                            <a:pt x="898525" y="561975"/>
                          </a:lnTo>
                          <a:lnTo>
                            <a:pt x="971550" y="501650"/>
                          </a:lnTo>
                          <a:lnTo>
                            <a:pt x="993775" y="530225"/>
                          </a:lnTo>
                          <a:lnTo>
                            <a:pt x="958850" y="628650"/>
                          </a:lnTo>
                          <a:lnTo>
                            <a:pt x="987425" y="650875"/>
                          </a:lnTo>
                          <a:lnTo>
                            <a:pt x="977900" y="727075"/>
                          </a:lnTo>
                          <a:lnTo>
                            <a:pt x="1098550" y="787400"/>
                          </a:lnTo>
                          <a:lnTo>
                            <a:pt x="1133475" y="768350"/>
                          </a:lnTo>
                          <a:lnTo>
                            <a:pt x="1203325" y="838200"/>
                          </a:lnTo>
                          <a:lnTo>
                            <a:pt x="1212850" y="892175"/>
                          </a:lnTo>
                          <a:lnTo>
                            <a:pt x="1244600" y="869950"/>
                          </a:lnTo>
                          <a:lnTo>
                            <a:pt x="1244600" y="869950"/>
                          </a:lnTo>
                          <a:lnTo>
                            <a:pt x="1282700" y="847725"/>
                          </a:lnTo>
                          <a:lnTo>
                            <a:pt x="1323975" y="869950"/>
                          </a:lnTo>
                          <a:lnTo>
                            <a:pt x="1333500" y="841375"/>
                          </a:lnTo>
                          <a:lnTo>
                            <a:pt x="1387475" y="889000"/>
                          </a:lnTo>
                          <a:lnTo>
                            <a:pt x="1435100" y="908050"/>
                          </a:lnTo>
                          <a:lnTo>
                            <a:pt x="1476375" y="866775"/>
                          </a:lnTo>
                          <a:lnTo>
                            <a:pt x="1527175" y="885825"/>
                          </a:lnTo>
                          <a:lnTo>
                            <a:pt x="1593850" y="882650"/>
                          </a:lnTo>
                          <a:lnTo>
                            <a:pt x="1660525" y="987425"/>
                          </a:lnTo>
                          <a:lnTo>
                            <a:pt x="1701800" y="1050925"/>
                          </a:lnTo>
                          <a:lnTo>
                            <a:pt x="1752600" y="1041400"/>
                          </a:lnTo>
                          <a:lnTo>
                            <a:pt x="1771650" y="1016000"/>
                          </a:lnTo>
                          <a:lnTo>
                            <a:pt x="1825625" y="1060450"/>
                          </a:lnTo>
                          <a:lnTo>
                            <a:pt x="1901825" y="1063625"/>
                          </a:lnTo>
                          <a:lnTo>
                            <a:pt x="1943100" y="1016000"/>
                          </a:lnTo>
                          <a:lnTo>
                            <a:pt x="1984375" y="1035050"/>
                          </a:lnTo>
                          <a:lnTo>
                            <a:pt x="1997075" y="1085850"/>
                          </a:lnTo>
                          <a:lnTo>
                            <a:pt x="2076450" y="1089025"/>
                          </a:lnTo>
                          <a:lnTo>
                            <a:pt x="2124075" y="1095375"/>
                          </a:lnTo>
                          <a:lnTo>
                            <a:pt x="2152650" y="1095375"/>
                          </a:lnTo>
                          <a:lnTo>
                            <a:pt x="2197100" y="1111250"/>
                          </a:lnTo>
                          <a:lnTo>
                            <a:pt x="2251075" y="1117600"/>
                          </a:lnTo>
                          <a:lnTo>
                            <a:pt x="2216150" y="1171575"/>
                          </a:lnTo>
                          <a:lnTo>
                            <a:pt x="2216150" y="1254125"/>
                          </a:lnTo>
                          <a:lnTo>
                            <a:pt x="2174875" y="1263650"/>
                          </a:lnTo>
                          <a:lnTo>
                            <a:pt x="2117725" y="1336675"/>
                          </a:lnTo>
                          <a:lnTo>
                            <a:pt x="2124075" y="1450975"/>
                          </a:lnTo>
                          <a:lnTo>
                            <a:pt x="2089150" y="1511300"/>
                          </a:lnTo>
                          <a:lnTo>
                            <a:pt x="2060575" y="1622425"/>
                          </a:lnTo>
                          <a:lnTo>
                            <a:pt x="1936750" y="1920875"/>
                          </a:lnTo>
                          <a:lnTo>
                            <a:pt x="0" y="2276475"/>
                          </a:lnTo>
                          <a:lnTo>
                            <a:pt x="31750" y="1905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400" dirty="0"/>
                    </a:p>
                  </p:txBody>
                </p:sp>
              </p:grpSp>
            </p:grpSp>
            <p:grpSp>
              <p:nvGrpSpPr>
                <p:cNvPr id="6" name="Groupe 5">
                  <a:extLst>
                    <a:ext uri="{FF2B5EF4-FFF2-40B4-BE49-F238E27FC236}">
                      <a16:creationId xmlns:a16="http://schemas.microsoft.com/office/drawing/2014/main" id="{BF724098-25CB-4BCD-853C-111C576970E7}"/>
                    </a:ext>
                  </a:extLst>
                </p:cNvPr>
                <p:cNvGrpSpPr/>
                <p:nvPr/>
              </p:nvGrpSpPr>
              <p:grpSpPr>
                <a:xfrm>
                  <a:off x="3429919" y="95250"/>
                  <a:ext cx="4933700" cy="5002998"/>
                  <a:chOff x="3438525" y="79375"/>
                  <a:chExt cx="4933700" cy="5002998"/>
                </a:xfrm>
                <a:effectLst/>
              </p:grpSpPr>
              <p:sp>
                <p:nvSpPr>
                  <p:cNvPr id="7" name="Forme libre : forme 6">
                    <a:extLst>
                      <a:ext uri="{FF2B5EF4-FFF2-40B4-BE49-F238E27FC236}">
                        <a16:creationId xmlns:a16="http://schemas.microsoft.com/office/drawing/2014/main" id="{8CB4CAA2-A862-4002-8607-5E985E195FB7}"/>
                      </a:ext>
                    </a:extLst>
                  </p:cNvPr>
                  <p:cNvSpPr/>
                  <p:nvPr/>
                </p:nvSpPr>
                <p:spPr>
                  <a:xfrm>
                    <a:off x="3438525" y="95250"/>
                    <a:ext cx="2714625" cy="2222500"/>
                  </a:xfrm>
                  <a:custGeom>
                    <a:avLst/>
                    <a:gdLst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44475 w 2714625"/>
                      <a:gd name="connsiteY139" fmla="*/ 1701800 h 2222500"/>
                      <a:gd name="connsiteX140" fmla="*/ 301625 w 2714625"/>
                      <a:gd name="connsiteY140" fmla="*/ 169862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44475 w 2714625"/>
                      <a:gd name="connsiteY139" fmla="*/ 1701800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65907 w 2714625"/>
                      <a:gd name="connsiteY139" fmla="*/ 1737519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71738 w 2714625"/>
                      <a:gd name="connsiteY14" fmla="*/ 486569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65907 w 2714625"/>
                      <a:gd name="connsiteY139" fmla="*/ 1737519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43163 w 2714625"/>
                      <a:gd name="connsiteY14" fmla="*/ 433388 h 2222500"/>
                      <a:gd name="connsiteX15" fmla="*/ 2471738 w 2714625"/>
                      <a:gd name="connsiteY15" fmla="*/ 486569 h 2222500"/>
                      <a:gd name="connsiteX16" fmla="*/ 2384425 w 2714625"/>
                      <a:gd name="connsiteY16" fmla="*/ 549275 h 2222500"/>
                      <a:gd name="connsiteX17" fmla="*/ 2295525 w 2714625"/>
                      <a:gd name="connsiteY17" fmla="*/ 615950 h 2222500"/>
                      <a:gd name="connsiteX18" fmla="*/ 2238375 w 2714625"/>
                      <a:gd name="connsiteY18" fmla="*/ 641350 h 2222500"/>
                      <a:gd name="connsiteX19" fmla="*/ 2225675 w 2714625"/>
                      <a:gd name="connsiteY19" fmla="*/ 635000 h 2222500"/>
                      <a:gd name="connsiteX20" fmla="*/ 2190750 w 2714625"/>
                      <a:gd name="connsiteY20" fmla="*/ 641350 h 2222500"/>
                      <a:gd name="connsiteX21" fmla="*/ 2155825 w 2714625"/>
                      <a:gd name="connsiteY21" fmla="*/ 660400 h 2222500"/>
                      <a:gd name="connsiteX22" fmla="*/ 2063750 w 2714625"/>
                      <a:gd name="connsiteY22" fmla="*/ 669925 h 2222500"/>
                      <a:gd name="connsiteX23" fmla="*/ 1997075 w 2714625"/>
                      <a:gd name="connsiteY23" fmla="*/ 727075 h 2222500"/>
                      <a:gd name="connsiteX24" fmla="*/ 1927225 w 2714625"/>
                      <a:gd name="connsiteY24" fmla="*/ 765175 h 2222500"/>
                      <a:gd name="connsiteX25" fmla="*/ 1882775 w 2714625"/>
                      <a:gd name="connsiteY25" fmla="*/ 847725 h 2222500"/>
                      <a:gd name="connsiteX26" fmla="*/ 1870075 w 2714625"/>
                      <a:gd name="connsiteY26" fmla="*/ 882650 h 2222500"/>
                      <a:gd name="connsiteX27" fmla="*/ 1939925 w 2714625"/>
                      <a:gd name="connsiteY27" fmla="*/ 908050 h 2222500"/>
                      <a:gd name="connsiteX28" fmla="*/ 1958975 w 2714625"/>
                      <a:gd name="connsiteY28" fmla="*/ 914400 h 2222500"/>
                      <a:gd name="connsiteX29" fmla="*/ 1962150 w 2714625"/>
                      <a:gd name="connsiteY29" fmla="*/ 933450 h 2222500"/>
                      <a:gd name="connsiteX30" fmla="*/ 1898650 w 2714625"/>
                      <a:gd name="connsiteY30" fmla="*/ 933450 h 2222500"/>
                      <a:gd name="connsiteX31" fmla="*/ 1854200 w 2714625"/>
                      <a:gd name="connsiteY31" fmla="*/ 971550 h 2222500"/>
                      <a:gd name="connsiteX32" fmla="*/ 1806575 w 2714625"/>
                      <a:gd name="connsiteY32" fmla="*/ 971550 h 2222500"/>
                      <a:gd name="connsiteX33" fmla="*/ 1755775 w 2714625"/>
                      <a:gd name="connsiteY33" fmla="*/ 965200 h 2222500"/>
                      <a:gd name="connsiteX34" fmla="*/ 1593850 w 2714625"/>
                      <a:gd name="connsiteY34" fmla="*/ 946150 h 2222500"/>
                      <a:gd name="connsiteX35" fmla="*/ 1508125 w 2714625"/>
                      <a:gd name="connsiteY35" fmla="*/ 930275 h 2222500"/>
                      <a:gd name="connsiteX36" fmla="*/ 1479550 w 2714625"/>
                      <a:gd name="connsiteY36" fmla="*/ 914400 h 2222500"/>
                      <a:gd name="connsiteX37" fmla="*/ 1406525 w 2714625"/>
                      <a:gd name="connsiteY37" fmla="*/ 927100 h 2222500"/>
                      <a:gd name="connsiteX38" fmla="*/ 1406525 w 2714625"/>
                      <a:gd name="connsiteY38" fmla="*/ 911225 h 2222500"/>
                      <a:gd name="connsiteX39" fmla="*/ 1393825 w 2714625"/>
                      <a:gd name="connsiteY39" fmla="*/ 885825 h 2222500"/>
                      <a:gd name="connsiteX40" fmla="*/ 1390650 w 2714625"/>
                      <a:gd name="connsiteY40" fmla="*/ 857250 h 2222500"/>
                      <a:gd name="connsiteX41" fmla="*/ 1374775 w 2714625"/>
                      <a:gd name="connsiteY41" fmla="*/ 841375 h 2222500"/>
                      <a:gd name="connsiteX42" fmla="*/ 1384300 w 2714625"/>
                      <a:gd name="connsiteY42" fmla="*/ 809625 h 2222500"/>
                      <a:gd name="connsiteX43" fmla="*/ 1406525 w 2714625"/>
                      <a:gd name="connsiteY43" fmla="*/ 793750 h 2222500"/>
                      <a:gd name="connsiteX44" fmla="*/ 1374775 w 2714625"/>
                      <a:gd name="connsiteY44" fmla="*/ 733425 h 2222500"/>
                      <a:gd name="connsiteX45" fmla="*/ 1336675 w 2714625"/>
                      <a:gd name="connsiteY45" fmla="*/ 733425 h 2222500"/>
                      <a:gd name="connsiteX46" fmla="*/ 1295400 w 2714625"/>
                      <a:gd name="connsiteY46" fmla="*/ 749300 h 2222500"/>
                      <a:gd name="connsiteX47" fmla="*/ 1228725 w 2714625"/>
                      <a:gd name="connsiteY47" fmla="*/ 749300 h 2222500"/>
                      <a:gd name="connsiteX48" fmla="*/ 1250950 w 2714625"/>
                      <a:gd name="connsiteY48" fmla="*/ 739775 h 2222500"/>
                      <a:gd name="connsiteX49" fmla="*/ 1212850 w 2714625"/>
                      <a:gd name="connsiteY49" fmla="*/ 736600 h 2222500"/>
                      <a:gd name="connsiteX50" fmla="*/ 1177925 w 2714625"/>
                      <a:gd name="connsiteY50" fmla="*/ 739775 h 2222500"/>
                      <a:gd name="connsiteX51" fmla="*/ 1130300 w 2714625"/>
                      <a:gd name="connsiteY51" fmla="*/ 720725 h 2222500"/>
                      <a:gd name="connsiteX52" fmla="*/ 1130300 w 2714625"/>
                      <a:gd name="connsiteY52" fmla="*/ 746125 h 2222500"/>
                      <a:gd name="connsiteX53" fmla="*/ 1165225 w 2714625"/>
                      <a:gd name="connsiteY53" fmla="*/ 777875 h 2222500"/>
                      <a:gd name="connsiteX54" fmla="*/ 1181100 w 2714625"/>
                      <a:gd name="connsiteY54" fmla="*/ 800100 h 2222500"/>
                      <a:gd name="connsiteX55" fmla="*/ 1168400 w 2714625"/>
                      <a:gd name="connsiteY55" fmla="*/ 825500 h 2222500"/>
                      <a:gd name="connsiteX56" fmla="*/ 1155700 w 2714625"/>
                      <a:gd name="connsiteY56" fmla="*/ 838200 h 2222500"/>
                      <a:gd name="connsiteX57" fmla="*/ 1165225 w 2714625"/>
                      <a:gd name="connsiteY57" fmla="*/ 860425 h 2222500"/>
                      <a:gd name="connsiteX58" fmla="*/ 1171575 w 2714625"/>
                      <a:gd name="connsiteY58" fmla="*/ 904875 h 2222500"/>
                      <a:gd name="connsiteX59" fmla="*/ 1219200 w 2714625"/>
                      <a:gd name="connsiteY59" fmla="*/ 968375 h 2222500"/>
                      <a:gd name="connsiteX60" fmla="*/ 1238250 w 2714625"/>
                      <a:gd name="connsiteY60" fmla="*/ 1012825 h 2222500"/>
                      <a:gd name="connsiteX61" fmla="*/ 1247775 w 2714625"/>
                      <a:gd name="connsiteY61" fmla="*/ 1050925 h 2222500"/>
                      <a:gd name="connsiteX62" fmla="*/ 1228725 w 2714625"/>
                      <a:gd name="connsiteY62" fmla="*/ 1079500 h 2222500"/>
                      <a:gd name="connsiteX63" fmla="*/ 1247775 w 2714625"/>
                      <a:gd name="connsiteY63" fmla="*/ 1123950 h 2222500"/>
                      <a:gd name="connsiteX64" fmla="*/ 1250950 w 2714625"/>
                      <a:gd name="connsiteY64" fmla="*/ 1168400 h 2222500"/>
                      <a:gd name="connsiteX65" fmla="*/ 1257300 w 2714625"/>
                      <a:gd name="connsiteY65" fmla="*/ 1231900 h 2222500"/>
                      <a:gd name="connsiteX66" fmla="*/ 1247775 w 2714625"/>
                      <a:gd name="connsiteY66" fmla="*/ 1266825 h 2222500"/>
                      <a:gd name="connsiteX67" fmla="*/ 1282700 w 2714625"/>
                      <a:gd name="connsiteY67" fmla="*/ 1330325 h 2222500"/>
                      <a:gd name="connsiteX68" fmla="*/ 1276350 w 2714625"/>
                      <a:gd name="connsiteY68" fmla="*/ 1349375 h 2222500"/>
                      <a:gd name="connsiteX69" fmla="*/ 1222375 w 2714625"/>
                      <a:gd name="connsiteY69" fmla="*/ 1349375 h 2222500"/>
                      <a:gd name="connsiteX70" fmla="*/ 1200150 w 2714625"/>
                      <a:gd name="connsiteY70" fmla="*/ 1358900 h 2222500"/>
                      <a:gd name="connsiteX71" fmla="*/ 1136650 w 2714625"/>
                      <a:gd name="connsiteY71" fmla="*/ 1358900 h 2222500"/>
                      <a:gd name="connsiteX72" fmla="*/ 1123950 w 2714625"/>
                      <a:gd name="connsiteY72" fmla="*/ 1346200 h 2222500"/>
                      <a:gd name="connsiteX73" fmla="*/ 1152525 w 2714625"/>
                      <a:gd name="connsiteY73" fmla="*/ 1320800 h 2222500"/>
                      <a:gd name="connsiteX74" fmla="*/ 1152525 w 2714625"/>
                      <a:gd name="connsiteY74" fmla="*/ 1295400 h 2222500"/>
                      <a:gd name="connsiteX75" fmla="*/ 1114425 w 2714625"/>
                      <a:gd name="connsiteY75" fmla="*/ 1298575 h 2222500"/>
                      <a:gd name="connsiteX76" fmla="*/ 1054100 w 2714625"/>
                      <a:gd name="connsiteY76" fmla="*/ 1301750 h 2222500"/>
                      <a:gd name="connsiteX77" fmla="*/ 1000125 w 2714625"/>
                      <a:gd name="connsiteY77" fmla="*/ 1352550 h 2222500"/>
                      <a:gd name="connsiteX78" fmla="*/ 977900 w 2714625"/>
                      <a:gd name="connsiteY78" fmla="*/ 1330325 h 2222500"/>
                      <a:gd name="connsiteX79" fmla="*/ 965200 w 2714625"/>
                      <a:gd name="connsiteY79" fmla="*/ 1314450 h 2222500"/>
                      <a:gd name="connsiteX80" fmla="*/ 927100 w 2714625"/>
                      <a:gd name="connsiteY80" fmla="*/ 1327150 h 2222500"/>
                      <a:gd name="connsiteX81" fmla="*/ 908050 w 2714625"/>
                      <a:gd name="connsiteY81" fmla="*/ 1320800 h 2222500"/>
                      <a:gd name="connsiteX82" fmla="*/ 908050 w 2714625"/>
                      <a:gd name="connsiteY82" fmla="*/ 1301750 h 2222500"/>
                      <a:gd name="connsiteX83" fmla="*/ 879475 w 2714625"/>
                      <a:gd name="connsiteY83" fmla="*/ 1327150 h 2222500"/>
                      <a:gd name="connsiteX84" fmla="*/ 847725 w 2714625"/>
                      <a:gd name="connsiteY84" fmla="*/ 1368425 h 2222500"/>
                      <a:gd name="connsiteX85" fmla="*/ 831850 w 2714625"/>
                      <a:gd name="connsiteY85" fmla="*/ 1387475 h 2222500"/>
                      <a:gd name="connsiteX86" fmla="*/ 806450 w 2714625"/>
                      <a:gd name="connsiteY86" fmla="*/ 1387475 h 2222500"/>
                      <a:gd name="connsiteX87" fmla="*/ 771525 w 2714625"/>
                      <a:gd name="connsiteY87" fmla="*/ 1352550 h 2222500"/>
                      <a:gd name="connsiteX88" fmla="*/ 749300 w 2714625"/>
                      <a:gd name="connsiteY88" fmla="*/ 1289050 h 2222500"/>
                      <a:gd name="connsiteX89" fmla="*/ 720725 w 2714625"/>
                      <a:gd name="connsiteY89" fmla="*/ 1235075 h 2222500"/>
                      <a:gd name="connsiteX90" fmla="*/ 698500 w 2714625"/>
                      <a:gd name="connsiteY90" fmla="*/ 1235075 h 2222500"/>
                      <a:gd name="connsiteX91" fmla="*/ 695325 w 2714625"/>
                      <a:gd name="connsiteY91" fmla="*/ 1206500 h 2222500"/>
                      <a:gd name="connsiteX92" fmla="*/ 688975 w 2714625"/>
                      <a:gd name="connsiteY92" fmla="*/ 1190625 h 2222500"/>
                      <a:gd name="connsiteX93" fmla="*/ 685800 w 2714625"/>
                      <a:gd name="connsiteY93" fmla="*/ 1171575 h 2222500"/>
                      <a:gd name="connsiteX94" fmla="*/ 628650 w 2714625"/>
                      <a:gd name="connsiteY94" fmla="*/ 1190625 h 2222500"/>
                      <a:gd name="connsiteX95" fmla="*/ 612775 w 2714625"/>
                      <a:gd name="connsiteY95" fmla="*/ 1177925 h 2222500"/>
                      <a:gd name="connsiteX96" fmla="*/ 561975 w 2714625"/>
                      <a:gd name="connsiteY96" fmla="*/ 1193800 h 2222500"/>
                      <a:gd name="connsiteX97" fmla="*/ 520700 w 2714625"/>
                      <a:gd name="connsiteY97" fmla="*/ 1193800 h 2222500"/>
                      <a:gd name="connsiteX98" fmla="*/ 479425 w 2714625"/>
                      <a:gd name="connsiteY98" fmla="*/ 1212850 h 2222500"/>
                      <a:gd name="connsiteX99" fmla="*/ 501650 w 2714625"/>
                      <a:gd name="connsiteY99" fmla="*/ 1235075 h 2222500"/>
                      <a:gd name="connsiteX100" fmla="*/ 476250 w 2714625"/>
                      <a:gd name="connsiteY100" fmla="*/ 1273175 h 2222500"/>
                      <a:gd name="connsiteX101" fmla="*/ 434975 w 2714625"/>
                      <a:gd name="connsiteY101" fmla="*/ 1254125 h 2222500"/>
                      <a:gd name="connsiteX102" fmla="*/ 422275 w 2714625"/>
                      <a:gd name="connsiteY102" fmla="*/ 1257300 h 2222500"/>
                      <a:gd name="connsiteX103" fmla="*/ 422275 w 2714625"/>
                      <a:gd name="connsiteY103" fmla="*/ 1257300 h 2222500"/>
                      <a:gd name="connsiteX104" fmla="*/ 371475 w 2714625"/>
                      <a:gd name="connsiteY104" fmla="*/ 1263650 h 2222500"/>
                      <a:gd name="connsiteX105" fmla="*/ 330200 w 2714625"/>
                      <a:gd name="connsiteY105" fmla="*/ 1266825 h 2222500"/>
                      <a:gd name="connsiteX106" fmla="*/ 323850 w 2714625"/>
                      <a:gd name="connsiteY106" fmla="*/ 1241425 h 2222500"/>
                      <a:gd name="connsiteX107" fmla="*/ 288925 w 2714625"/>
                      <a:gd name="connsiteY107" fmla="*/ 1244600 h 2222500"/>
                      <a:gd name="connsiteX108" fmla="*/ 250825 w 2714625"/>
                      <a:gd name="connsiteY108" fmla="*/ 1254125 h 2222500"/>
                      <a:gd name="connsiteX109" fmla="*/ 212725 w 2714625"/>
                      <a:gd name="connsiteY109" fmla="*/ 1263650 h 2222500"/>
                      <a:gd name="connsiteX110" fmla="*/ 190500 w 2714625"/>
                      <a:gd name="connsiteY110" fmla="*/ 1250950 h 2222500"/>
                      <a:gd name="connsiteX111" fmla="*/ 152400 w 2714625"/>
                      <a:gd name="connsiteY111" fmla="*/ 1263650 h 2222500"/>
                      <a:gd name="connsiteX112" fmla="*/ 107950 w 2714625"/>
                      <a:gd name="connsiteY112" fmla="*/ 1273175 h 2222500"/>
                      <a:gd name="connsiteX113" fmla="*/ 73025 w 2714625"/>
                      <a:gd name="connsiteY113" fmla="*/ 1308100 h 2222500"/>
                      <a:gd name="connsiteX114" fmla="*/ 34925 w 2714625"/>
                      <a:gd name="connsiteY114" fmla="*/ 1311275 h 2222500"/>
                      <a:gd name="connsiteX115" fmla="*/ 0 w 2714625"/>
                      <a:gd name="connsiteY115" fmla="*/ 1387475 h 2222500"/>
                      <a:gd name="connsiteX116" fmla="*/ 6350 w 2714625"/>
                      <a:gd name="connsiteY116" fmla="*/ 1444625 h 2222500"/>
                      <a:gd name="connsiteX117" fmla="*/ 31750 w 2714625"/>
                      <a:gd name="connsiteY117" fmla="*/ 1416050 h 2222500"/>
                      <a:gd name="connsiteX118" fmla="*/ 123825 w 2714625"/>
                      <a:gd name="connsiteY118" fmla="*/ 1422400 h 2222500"/>
                      <a:gd name="connsiteX119" fmla="*/ 190500 w 2714625"/>
                      <a:gd name="connsiteY119" fmla="*/ 1463675 h 2222500"/>
                      <a:gd name="connsiteX120" fmla="*/ 127000 w 2714625"/>
                      <a:gd name="connsiteY120" fmla="*/ 1466850 h 2222500"/>
                      <a:gd name="connsiteX121" fmla="*/ 95250 w 2714625"/>
                      <a:gd name="connsiteY121" fmla="*/ 1450975 h 2222500"/>
                      <a:gd name="connsiteX122" fmla="*/ 60325 w 2714625"/>
                      <a:gd name="connsiteY122" fmla="*/ 1479550 h 2222500"/>
                      <a:gd name="connsiteX123" fmla="*/ 101600 w 2714625"/>
                      <a:gd name="connsiteY123" fmla="*/ 1511300 h 2222500"/>
                      <a:gd name="connsiteX124" fmla="*/ 111125 w 2714625"/>
                      <a:gd name="connsiteY124" fmla="*/ 1539875 h 2222500"/>
                      <a:gd name="connsiteX125" fmla="*/ 130175 w 2714625"/>
                      <a:gd name="connsiteY125" fmla="*/ 1511300 h 2222500"/>
                      <a:gd name="connsiteX126" fmla="*/ 161925 w 2714625"/>
                      <a:gd name="connsiteY126" fmla="*/ 1520825 h 2222500"/>
                      <a:gd name="connsiteX127" fmla="*/ 190500 w 2714625"/>
                      <a:gd name="connsiteY127" fmla="*/ 1524000 h 2222500"/>
                      <a:gd name="connsiteX128" fmla="*/ 196850 w 2714625"/>
                      <a:gd name="connsiteY128" fmla="*/ 1558925 h 2222500"/>
                      <a:gd name="connsiteX129" fmla="*/ 177800 w 2714625"/>
                      <a:gd name="connsiteY129" fmla="*/ 1581150 h 2222500"/>
                      <a:gd name="connsiteX130" fmla="*/ 155575 w 2714625"/>
                      <a:gd name="connsiteY130" fmla="*/ 1581150 h 2222500"/>
                      <a:gd name="connsiteX131" fmla="*/ 76200 w 2714625"/>
                      <a:gd name="connsiteY131" fmla="*/ 1590675 h 2222500"/>
                      <a:gd name="connsiteX132" fmla="*/ 0 w 2714625"/>
                      <a:gd name="connsiteY132" fmla="*/ 1597025 h 2222500"/>
                      <a:gd name="connsiteX133" fmla="*/ 101600 w 2714625"/>
                      <a:gd name="connsiteY133" fmla="*/ 1625600 h 2222500"/>
                      <a:gd name="connsiteX134" fmla="*/ 155575 w 2714625"/>
                      <a:gd name="connsiteY134" fmla="*/ 1644650 h 2222500"/>
                      <a:gd name="connsiteX135" fmla="*/ 155575 w 2714625"/>
                      <a:gd name="connsiteY135" fmla="*/ 1692275 h 2222500"/>
                      <a:gd name="connsiteX136" fmla="*/ 142875 w 2714625"/>
                      <a:gd name="connsiteY136" fmla="*/ 1736725 h 2222500"/>
                      <a:gd name="connsiteX137" fmla="*/ 165100 w 2714625"/>
                      <a:gd name="connsiteY137" fmla="*/ 1765300 h 2222500"/>
                      <a:gd name="connsiteX138" fmla="*/ 212725 w 2714625"/>
                      <a:gd name="connsiteY138" fmla="*/ 1765300 h 2222500"/>
                      <a:gd name="connsiteX139" fmla="*/ 219075 w 2714625"/>
                      <a:gd name="connsiteY139" fmla="*/ 1733550 h 2222500"/>
                      <a:gd name="connsiteX140" fmla="*/ 265907 w 2714625"/>
                      <a:gd name="connsiteY140" fmla="*/ 1737519 h 2222500"/>
                      <a:gd name="connsiteX141" fmla="*/ 318294 w 2714625"/>
                      <a:gd name="connsiteY141" fmla="*/ 1717675 h 2222500"/>
                      <a:gd name="connsiteX142" fmla="*/ 358775 w 2714625"/>
                      <a:gd name="connsiteY142" fmla="*/ 1762125 h 2222500"/>
                      <a:gd name="connsiteX143" fmla="*/ 358775 w 2714625"/>
                      <a:gd name="connsiteY143" fmla="*/ 1762125 h 2222500"/>
                      <a:gd name="connsiteX144" fmla="*/ 387350 w 2714625"/>
                      <a:gd name="connsiteY144" fmla="*/ 1781175 h 2222500"/>
                      <a:gd name="connsiteX145" fmla="*/ 415925 w 2714625"/>
                      <a:gd name="connsiteY145" fmla="*/ 1784350 h 2222500"/>
                      <a:gd name="connsiteX146" fmla="*/ 466725 w 2714625"/>
                      <a:gd name="connsiteY146" fmla="*/ 1819275 h 2222500"/>
                      <a:gd name="connsiteX147" fmla="*/ 514350 w 2714625"/>
                      <a:gd name="connsiteY147" fmla="*/ 1851025 h 2222500"/>
                      <a:gd name="connsiteX148" fmla="*/ 555625 w 2714625"/>
                      <a:gd name="connsiteY148" fmla="*/ 1847850 h 2222500"/>
                      <a:gd name="connsiteX149" fmla="*/ 612775 w 2714625"/>
                      <a:gd name="connsiteY149" fmla="*/ 1911350 h 2222500"/>
                      <a:gd name="connsiteX150" fmla="*/ 679450 w 2714625"/>
                      <a:gd name="connsiteY150" fmla="*/ 1939925 h 2222500"/>
                      <a:gd name="connsiteX151" fmla="*/ 679450 w 2714625"/>
                      <a:gd name="connsiteY151" fmla="*/ 1914525 h 2222500"/>
                      <a:gd name="connsiteX152" fmla="*/ 742950 w 2714625"/>
                      <a:gd name="connsiteY152" fmla="*/ 1917700 h 2222500"/>
                      <a:gd name="connsiteX153" fmla="*/ 777875 w 2714625"/>
                      <a:gd name="connsiteY153" fmla="*/ 1917700 h 2222500"/>
                      <a:gd name="connsiteX154" fmla="*/ 739775 w 2714625"/>
                      <a:gd name="connsiteY154" fmla="*/ 1943100 h 2222500"/>
                      <a:gd name="connsiteX155" fmla="*/ 682625 w 2714625"/>
                      <a:gd name="connsiteY155" fmla="*/ 1936750 h 2222500"/>
                      <a:gd name="connsiteX156" fmla="*/ 685800 w 2714625"/>
                      <a:gd name="connsiteY156" fmla="*/ 1971675 h 2222500"/>
                      <a:gd name="connsiteX157" fmla="*/ 736600 w 2714625"/>
                      <a:gd name="connsiteY157" fmla="*/ 1971675 h 2222500"/>
                      <a:gd name="connsiteX158" fmla="*/ 768350 w 2714625"/>
                      <a:gd name="connsiteY158" fmla="*/ 1993900 h 2222500"/>
                      <a:gd name="connsiteX159" fmla="*/ 793750 w 2714625"/>
                      <a:gd name="connsiteY159" fmla="*/ 1968500 h 2222500"/>
                      <a:gd name="connsiteX160" fmla="*/ 844550 w 2714625"/>
                      <a:gd name="connsiteY160" fmla="*/ 1971675 h 2222500"/>
                      <a:gd name="connsiteX161" fmla="*/ 860425 w 2714625"/>
                      <a:gd name="connsiteY161" fmla="*/ 2000250 h 2222500"/>
                      <a:gd name="connsiteX162" fmla="*/ 825500 w 2714625"/>
                      <a:gd name="connsiteY162" fmla="*/ 2041525 h 2222500"/>
                      <a:gd name="connsiteX163" fmla="*/ 841375 w 2714625"/>
                      <a:gd name="connsiteY163" fmla="*/ 2070100 h 2222500"/>
                      <a:gd name="connsiteX164" fmla="*/ 819150 w 2714625"/>
                      <a:gd name="connsiteY164" fmla="*/ 2079625 h 2222500"/>
                      <a:gd name="connsiteX165" fmla="*/ 831850 w 2714625"/>
                      <a:gd name="connsiteY165" fmla="*/ 2111375 h 2222500"/>
                      <a:gd name="connsiteX166" fmla="*/ 866775 w 2714625"/>
                      <a:gd name="connsiteY166" fmla="*/ 2127250 h 2222500"/>
                      <a:gd name="connsiteX167" fmla="*/ 898525 w 2714625"/>
                      <a:gd name="connsiteY167" fmla="*/ 2095500 h 2222500"/>
                      <a:gd name="connsiteX168" fmla="*/ 920750 w 2714625"/>
                      <a:gd name="connsiteY168" fmla="*/ 2124075 h 2222500"/>
                      <a:gd name="connsiteX169" fmla="*/ 974725 w 2714625"/>
                      <a:gd name="connsiteY169" fmla="*/ 2101850 h 2222500"/>
                      <a:gd name="connsiteX170" fmla="*/ 1041400 w 2714625"/>
                      <a:gd name="connsiteY170" fmla="*/ 2101850 h 2222500"/>
                      <a:gd name="connsiteX171" fmla="*/ 1089025 w 2714625"/>
                      <a:gd name="connsiteY171" fmla="*/ 2124075 h 2222500"/>
                      <a:gd name="connsiteX172" fmla="*/ 1152525 w 2714625"/>
                      <a:gd name="connsiteY172" fmla="*/ 2162175 h 2222500"/>
                      <a:gd name="connsiteX173" fmla="*/ 1066800 w 2714625"/>
                      <a:gd name="connsiteY173" fmla="*/ 2127250 h 2222500"/>
                      <a:gd name="connsiteX174" fmla="*/ 1012825 w 2714625"/>
                      <a:gd name="connsiteY174" fmla="*/ 2124075 h 2222500"/>
                      <a:gd name="connsiteX175" fmla="*/ 965200 w 2714625"/>
                      <a:gd name="connsiteY175" fmla="*/ 2124075 h 2222500"/>
                      <a:gd name="connsiteX176" fmla="*/ 965200 w 2714625"/>
                      <a:gd name="connsiteY176" fmla="*/ 2155825 h 2222500"/>
                      <a:gd name="connsiteX177" fmla="*/ 936625 w 2714625"/>
                      <a:gd name="connsiteY177" fmla="*/ 2174875 h 2222500"/>
                      <a:gd name="connsiteX178" fmla="*/ 1006475 w 2714625"/>
                      <a:gd name="connsiteY178" fmla="*/ 2209800 h 2222500"/>
                      <a:gd name="connsiteX179" fmla="*/ 1009650 w 2714625"/>
                      <a:gd name="connsiteY179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384425 w 2714625"/>
                      <a:gd name="connsiteY16" fmla="*/ 549275 h 2222500"/>
                      <a:gd name="connsiteX17" fmla="*/ 2295525 w 2714625"/>
                      <a:gd name="connsiteY17" fmla="*/ 615950 h 2222500"/>
                      <a:gd name="connsiteX18" fmla="*/ 2238375 w 2714625"/>
                      <a:gd name="connsiteY18" fmla="*/ 641350 h 2222500"/>
                      <a:gd name="connsiteX19" fmla="*/ 2225675 w 2714625"/>
                      <a:gd name="connsiteY19" fmla="*/ 635000 h 2222500"/>
                      <a:gd name="connsiteX20" fmla="*/ 2190750 w 2714625"/>
                      <a:gd name="connsiteY20" fmla="*/ 641350 h 2222500"/>
                      <a:gd name="connsiteX21" fmla="*/ 2155825 w 2714625"/>
                      <a:gd name="connsiteY21" fmla="*/ 660400 h 2222500"/>
                      <a:gd name="connsiteX22" fmla="*/ 2063750 w 2714625"/>
                      <a:gd name="connsiteY22" fmla="*/ 669925 h 2222500"/>
                      <a:gd name="connsiteX23" fmla="*/ 1997075 w 2714625"/>
                      <a:gd name="connsiteY23" fmla="*/ 727075 h 2222500"/>
                      <a:gd name="connsiteX24" fmla="*/ 1927225 w 2714625"/>
                      <a:gd name="connsiteY24" fmla="*/ 765175 h 2222500"/>
                      <a:gd name="connsiteX25" fmla="*/ 1882775 w 2714625"/>
                      <a:gd name="connsiteY25" fmla="*/ 847725 h 2222500"/>
                      <a:gd name="connsiteX26" fmla="*/ 1870075 w 2714625"/>
                      <a:gd name="connsiteY26" fmla="*/ 882650 h 2222500"/>
                      <a:gd name="connsiteX27" fmla="*/ 1939925 w 2714625"/>
                      <a:gd name="connsiteY27" fmla="*/ 908050 h 2222500"/>
                      <a:gd name="connsiteX28" fmla="*/ 1958975 w 2714625"/>
                      <a:gd name="connsiteY28" fmla="*/ 914400 h 2222500"/>
                      <a:gd name="connsiteX29" fmla="*/ 1962150 w 2714625"/>
                      <a:gd name="connsiteY29" fmla="*/ 933450 h 2222500"/>
                      <a:gd name="connsiteX30" fmla="*/ 1898650 w 2714625"/>
                      <a:gd name="connsiteY30" fmla="*/ 933450 h 2222500"/>
                      <a:gd name="connsiteX31" fmla="*/ 1854200 w 2714625"/>
                      <a:gd name="connsiteY31" fmla="*/ 971550 h 2222500"/>
                      <a:gd name="connsiteX32" fmla="*/ 1806575 w 2714625"/>
                      <a:gd name="connsiteY32" fmla="*/ 971550 h 2222500"/>
                      <a:gd name="connsiteX33" fmla="*/ 1755775 w 2714625"/>
                      <a:gd name="connsiteY33" fmla="*/ 965200 h 2222500"/>
                      <a:gd name="connsiteX34" fmla="*/ 1593850 w 2714625"/>
                      <a:gd name="connsiteY34" fmla="*/ 946150 h 2222500"/>
                      <a:gd name="connsiteX35" fmla="*/ 1508125 w 2714625"/>
                      <a:gd name="connsiteY35" fmla="*/ 930275 h 2222500"/>
                      <a:gd name="connsiteX36" fmla="*/ 1479550 w 2714625"/>
                      <a:gd name="connsiteY36" fmla="*/ 914400 h 2222500"/>
                      <a:gd name="connsiteX37" fmla="*/ 1406525 w 2714625"/>
                      <a:gd name="connsiteY37" fmla="*/ 927100 h 2222500"/>
                      <a:gd name="connsiteX38" fmla="*/ 1406525 w 2714625"/>
                      <a:gd name="connsiteY38" fmla="*/ 911225 h 2222500"/>
                      <a:gd name="connsiteX39" fmla="*/ 1393825 w 2714625"/>
                      <a:gd name="connsiteY39" fmla="*/ 885825 h 2222500"/>
                      <a:gd name="connsiteX40" fmla="*/ 1390650 w 2714625"/>
                      <a:gd name="connsiteY40" fmla="*/ 857250 h 2222500"/>
                      <a:gd name="connsiteX41" fmla="*/ 1374775 w 2714625"/>
                      <a:gd name="connsiteY41" fmla="*/ 841375 h 2222500"/>
                      <a:gd name="connsiteX42" fmla="*/ 1384300 w 2714625"/>
                      <a:gd name="connsiteY42" fmla="*/ 809625 h 2222500"/>
                      <a:gd name="connsiteX43" fmla="*/ 1406525 w 2714625"/>
                      <a:gd name="connsiteY43" fmla="*/ 793750 h 2222500"/>
                      <a:gd name="connsiteX44" fmla="*/ 1374775 w 2714625"/>
                      <a:gd name="connsiteY44" fmla="*/ 733425 h 2222500"/>
                      <a:gd name="connsiteX45" fmla="*/ 1336675 w 2714625"/>
                      <a:gd name="connsiteY45" fmla="*/ 733425 h 2222500"/>
                      <a:gd name="connsiteX46" fmla="*/ 1295400 w 2714625"/>
                      <a:gd name="connsiteY46" fmla="*/ 749300 h 2222500"/>
                      <a:gd name="connsiteX47" fmla="*/ 1228725 w 2714625"/>
                      <a:gd name="connsiteY47" fmla="*/ 749300 h 2222500"/>
                      <a:gd name="connsiteX48" fmla="*/ 1250950 w 2714625"/>
                      <a:gd name="connsiteY48" fmla="*/ 739775 h 2222500"/>
                      <a:gd name="connsiteX49" fmla="*/ 1212850 w 2714625"/>
                      <a:gd name="connsiteY49" fmla="*/ 736600 h 2222500"/>
                      <a:gd name="connsiteX50" fmla="*/ 1177925 w 2714625"/>
                      <a:gd name="connsiteY50" fmla="*/ 739775 h 2222500"/>
                      <a:gd name="connsiteX51" fmla="*/ 1130300 w 2714625"/>
                      <a:gd name="connsiteY51" fmla="*/ 720725 h 2222500"/>
                      <a:gd name="connsiteX52" fmla="*/ 1130300 w 2714625"/>
                      <a:gd name="connsiteY52" fmla="*/ 746125 h 2222500"/>
                      <a:gd name="connsiteX53" fmla="*/ 1165225 w 2714625"/>
                      <a:gd name="connsiteY53" fmla="*/ 777875 h 2222500"/>
                      <a:gd name="connsiteX54" fmla="*/ 1181100 w 2714625"/>
                      <a:gd name="connsiteY54" fmla="*/ 800100 h 2222500"/>
                      <a:gd name="connsiteX55" fmla="*/ 1168400 w 2714625"/>
                      <a:gd name="connsiteY55" fmla="*/ 825500 h 2222500"/>
                      <a:gd name="connsiteX56" fmla="*/ 1155700 w 2714625"/>
                      <a:gd name="connsiteY56" fmla="*/ 838200 h 2222500"/>
                      <a:gd name="connsiteX57" fmla="*/ 1165225 w 2714625"/>
                      <a:gd name="connsiteY57" fmla="*/ 860425 h 2222500"/>
                      <a:gd name="connsiteX58" fmla="*/ 1171575 w 2714625"/>
                      <a:gd name="connsiteY58" fmla="*/ 904875 h 2222500"/>
                      <a:gd name="connsiteX59" fmla="*/ 1219200 w 2714625"/>
                      <a:gd name="connsiteY59" fmla="*/ 968375 h 2222500"/>
                      <a:gd name="connsiteX60" fmla="*/ 1238250 w 2714625"/>
                      <a:gd name="connsiteY60" fmla="*/ 1012825 h 2222500"/>
                      <a:gd name="connsiteX61" fmla="*/ 1247775 w 2714625"/>
                      <a:gd name="connsiteY61" fmla="*/ 1050925 h 2222500"/>
                      <a:gd name="connsiteX62" fmla="*/ 1228725 w 2714625"/>
                      <a:gd name="connsiteY62" fmla="*/ 1079500 h 2222500"/>
                      <a:gd name="connsiteX63" fmla="*/ 1247775 w 2714625"/>
                      <a:gd name="connsiteY63" fmla="*/ 1123950 h 2222500"/>
                      <a:gd name="connsiteX64" fmla="*/ 1250950 w 2714625"/>
                      <a:gd name="connsiteY64" fmla="*/ 1168400 h 2222500"/>
                      <a:gd name="connsiteX65" fmla="*/ 1257300 w 2714625"/>
                      <a:gd name="connsiteY65" fmla="*/ 1231900 h 2222500"/>
                      <a:gd name="connsiteX66" fmla="*/ 1247775 w 2714625"/>
                      <a:gd name="connsiteY66" fmla="*/ 1266825 h 2222500"/>
                      <a:gd name="connsiteX67" fmla="*/ 1282700 w 2714625"/>
                      <a:gd name="connsiteY67" fmla="*/ 1330325 h 2222500"/>
                      <a:gd name="connsiteX68" fmla="*/ 1276350 w 2714625"/>
                      <a:gd name="connsiteY68" fmla="*/ 1349375 h 2222500"/>
                      <a:gd name="connsiteX69" fmla="*/ 1222375 w 2714625"/>
                      <a:gd name="connsiteY69" fmla="*/ 1349375 h 2222500"/>
                      <a:gd name="connsiteX70" fmla="*/ 1200150 w 2714625"/>
                      <a:gd name="connsiteY70" fmla="*/ 1358900 h 2222500"/>
                      <a:gd name="connsiteX71" fmla="*/ 1136650 w 2714625"/>
                      <a:gd name="connsiteY71" fmla="*/ 1358900 h 2222500"/>
                      <a:gd name="connsiteX72" fmla="*/ 1123950 w 2714625"/>
                      <a:gd name="connsiteY72" fmla="*/ 1346200 h 2222500"/>
                      <a:gd name="connsiteX73" fmla="*/ 1152525 w 2714625"/>
                      <a:gd name="connsiteY73" fmla="*/ 1320800 h 2222500"/>
                      <a:gd name="connsiteX74" fmla="*/ 1152525 w 2714625"/>
                      <a:gd name="connsiteY74" fmla="*/ 1295400 h 2222500"/>
                      <a:gd name="connsiteX75" fmla="*/ 1114425 w 2714625"/>
                      <a:gd name="connsiteY75" fmla="*/ 1298575 h 2222500"/>
                      <a:gd name="connsiteX76" fmla="*/ 1054100 w 2714625"/>
                      <a:gd name="connsiteY76" fmla="*/ 1301750 h 2222500"/>
                      <a:gd name="connsiteX77" fmla="*/ 1000125 w 2714625"/>
                      <a:gd name="connsiteY77" fmla="*/ 1352550 h 2222500"/>
                      <a:gd name="connsiteX78" fmla="*/ 977900 w 2714625"/>
                      <a:gd name="connsiteY78" fmla="*/ 1330325 h 2222500"/>
                      <a:gd name="connsiteX79" fmla="*/ 965200 w 2714625"/>
                      <a:gd name="connsiteY79" fmla="*/ 1314450 h 2222500"/>
                      <a:gd name="connsiteX80" fmla="*/ 927100 w 2714625"/>
                      <a:gd name="connsiteY80" fmla="*/ 1327150 h 2222500"/>
                      <a:gd name="connsiteX81" fmla="*/ 908050 w 2714625"/>
                      <a:gd name="connsiteY81" fmla="*/ 1320800 h 2222500"/>
                      <a:gd name="connsiteX82" fmla="*/ 908050 w 2714625"/>
                      <a:gd name="connsiteY82" fmla="*/ 1301750 h 2222500"/>
                      <a:gd name="connsiteX83" fmla="*/ 879475 w 2714625"/>
                      <a:gd name="connsiteY83" fmla="*/ 1327150 h 2222500"/>
                      <a:gd name="connsiteX84" fmla="*/ 847725 w 2714625"/>
                      <a:gd name="connsiteY84" fmla="*/ 1368425 h 2222500"/>
                      <a:gd name="connsiteX85" fmla="*/ 831850 w 2714625"/>
                      <a:gd name="connsiteY85" fmla="*/ 1387475 h 2222500"/>
                      <a:gd name="connsiteX86" fmla="*/ 806450 w 2714625"/>
                      <a:gd name="connsiteY86" fmla="*/ 1387475 h 2222500"/>
                      <a:gd name="connsiteX87" fmla="*/ 771525 w 2714625"/>
                      <a:gd name="connsiteY87" fmla="*/ 1352550 h 2222500"/>
                      <a:gd name="connsiteX88" fmla="*/ 749300 w 2714625"/>
                      <a:gd name="connsiteY88" fmla="*/ 1289050 h 2222500"/>
                      <a:gd name="connsiteX89" fmla="*/ 720725 w 2714625"/>
                      <a:gd name="connsiteY89" fmla="*/ 1235075 h 2222500"/>
                      <a:gd name="connsiteX90" fmla="*/ 698500 w 2714625"/>
                      <a:gd name="connsiteY90" fmla="*/ 1235075 h 2222500"/>
                      <a:gd name="connsiteX91" fmla="*/ 695325 w 2714625"/>
                      <a:gd name="connsiteY91" fmla="*/ 1206500 h 2222500"/>
                      <a:gd name="connsiteX92" fmla="*/ 688975 w 2714625"/>
                      <a:gd name="connsiteY92" fmla="*/ 1190625 h 2222500"/>
                      <a:gd name="connsiteX93" fmla="*/ 685800 w 2714625"/>
                      <a:gd name="connsiteY93" fmla="*/ 1171575 h 2222500"/>
                      <a:gd name="connsiteX94" fmla="*/ 628650 w 2714625"/>
                      <a:gd name="connsiteY94" fmla="*/ 1190625 h 2222500"/>
                      <a:gd name="connsiteX95" fmla="*/ 612775 w 2714625"/>
                      <a:gd name="connsiteY95" fmla="*/ 1177925 h 2222500"/>
                      <a:gd name="connsiteX96" fmla="*/ 561975 w 2714625"/>
                      <a:gd name="connsiteY96" fmla="*/ 1193800 h 2222500"/>
                      <a:gd name="connsiteX97" fmla="*/ 520700 w 2714625"/>
                      <a:gd name="connsiteY97" fmla="*/ 1193800 h 2222500"/>
                      <a:gd name="connsiteX98" fmla="*/ 479425 w 2714625"/>
                      <a:gd name="connsiteY98" fmla="*/ 1212850 h 2222500"/>
                      <a:gd name="connsiteX99" fmla="*/ 501650 w 2714625"/>
                      <a:gd name="connsiteY99" fmla="*/ 1235075 h 2222500"/>
                      <a:gd name="connsiteX100" fmla="*/ 476250 w 2714625"/>
                      <a:gd name="connsiteY100" fmla="*/ 1273175 h 2222500"/>
                      <a:gd name="connsiteX101" fmla="*/ 434975 w 2714625"/>
                      <a:gd name="connsiteY101" fmla="*/ 1254125 h 2222500"/>
                      <a:gd name="connsiteX102" fmla="*/ 422275 w 2714625"/>
                      <a:gd name="connsiteY102" fmla="*/ 1257300 h 2222500"/>
                      <a:gd name="connsiteX103" fmla="*/ 422275 w 2714625"/>
                      <a:gd name="connsiteY103" fmla="*/ 1257300 h 2222500"/>
                      <a:gd name="connsiteX104" fmla="*/ 371475 w 2714625"/>
                      <a:gd name="connsiteY104" fmla="*/ 1263650 h 2222500"/>
                      <a:gd name="connsiteX105" fmla="*/ 330200 w 2714625"/>
                      <a:gd name="connsiteY105" fmla="*/ 1266825 h 2222500"/>
                      <a:gd name="connsiteX106" fmla="*/ 323850 w 2714625"/>
                      <a:gd name="connsiteY106" fmla="*/ 1241425 h 2222500"/>
                      <a:gd name="connsiteX107" fmla="*/ 288925 w 2714625"/>
                      <a:gd name="connsiteY107" fmla="*/ 1244600 h 2222500"/>
                      <a:gd name="connsiteX108" fmla="*/ 250825 w 2714625"/>
                      <a:gd name="connsiteY108" fmla="*/ 1254125 h 2222500"/>
                      <a:gd name="connsiteX109" fmla="*/ 212725 w 2714625"/>
                      <a:gd name="connsiteY109" fmla="*/ 1263650 h 2222500"/>
                      <a:gd name="connsiteX110" fmla="*/ 190500 w 2714625"/>
                      <a:gd name="connsiteY110" fmla="*/ 1250950 h 2222500"/>
                      <a:gd name="connsiteX111" fmla="*/ 152400 w 2714625"/>
                      <a:gd name="connsiteY111" fmla="*/ 1263650 h 2222500"/>
                      <a:gd name="connsiteX112" fmla="*/ 107950 w 2714625"/>
                      <a:gd name="connsiteY112" fmla="*/ 1273175 h 2222500"/>
                      <a:gd name="connsiteX113" fmla="*/ 73025 w 2714625"/>
                      <a:gd name="connsiteY113" fmla="*/ 1308100 h 2222500"/>
                      <a:gd name="connsiteX114" fmla="*/ 34925 w 2714625"/>
                      <a:gd name="connsiteY114" fmla="*/ 1311275 h 2222500"/>
                      <a:gd name="connsiteX115" fmla="*/ 0 w 2714625"/>
                      <a:gd name="connsiteY115" fmla="*/ 1387475 h 2222500"/>
                      <a:gd name="connsiteX116" fmla="*/ 6350 w 2714625"/>
                      <a:gd name="connsiteY116" fmla="*/ 1444625 h 2222500"/>
                      <a:gd name="connsiteX117" fmla="*/ 31750 w 2714625"/>
                      <a:gd name="connsiteY117" fmla="*/ 1416050 h 2222500"/>
                      <a:gd name="connsiteX118" fmla="*/ 123825 w 2714625"/>
                      <a:gd name="connsiteY118" fmla="*/ 1422400 h 2222500"/>
                      <a:gd name="connsiteX119" fmla="*/ 190500 w 2714625"/>
                      <a:gd name="connsiteY119" fmla="*/ 1463675 h 2222500"/>
                      <a:gd name="connsiteX120" fmla="*/ 127000 w 2714625"/>
                      <a:gd name="connsiteY120" fmla="*/ 1466850 h 2222500"/>
                      <a:gd name="connsiteX121" fmla="*/ 95250 w 2714625"/>
                      <a:gd name="connsiteY121" fmla="*/ 1450975 h 2222500"/>
                      <a:gd name="connsiteX122" fmla="*/ 60325 w 2714625"/>
                      <a:gd name="connsiteY122" fmla="*/ 1479550 h 2222500"/>
                      <a:gd name="connsiteX123" fmla="*/ 101600 w 2714625"/>
                      <a:gd name="connsiteY123" fmla="*/ 1511300 h 2222500"/>
                      <a:gd name="connsiteX124" fmla="*/ 111125 w 2714625"/>
                      <a:gd name="connsiteY124" fmla="*/ 1539875 h 2222500"/>
                      <a:gd name="connsiteX125" fmla="*/ 130175 w 2714625"/>
                      <a:gd name="connsiteY125" fmla="*/ 1511300 h 2222500"/>
                      <a:gd name="connsiteX126" fmla="*/ 161925 w 2714625"/>
                      <a:gd name="connsiteY126" fmla="*/ 1520825 h 2222500"/>
                      <a:gd name="connsiteX127" fmla="*/ 190500 w 2714625"/>
                      <a:gd name="connsiteY127" fmla="*/ 1524000 h 2222500"/>
                      <a:gd name="connsiteX128" fmla="*/ 196850 w 2714625"/>
                      <a:gd name="connsiteY128" fmla="*/ 1558925 h 2222500"/>
                      <a:gd name="connsiteX129" fmla="*/ 177800 w 2714625"/>
                      <a:gd name="connsiteY129" fmla="*/ 1581150 h 2222500"/>
                      <a:gd name="connsiteX130" fmla="*/ 155575 w 2714625"/>
                      <a:gd name="connsiteY130" fmla="*/ 1581150 h 2222500"/>
                      <a:gd name="connsiteX131" fmla="*/ 76200 w 2714625"/>
                      <a:gd name="connsiteY131" fmla="*/ 1590675 h 2222500"/>
                      <a:gd name="connsiteX132" fmla="*/ 0 w 2714625"/>
                      <a:gd name="connsiteY132" fmla="*/ 1597025 h 2222500"/>
                      <a:gd name="connsiteX133" fmla="*/ 101600 w 2714625"/>
                      <a:gd name="connsiteY133" fmla="*/ 1625600 h 2222500"/>
                      <a:gd name="connsiteX134" fmla="*/ 155575 w 2714625"/>
                      <a:gd name="connsiteY134" fmla="*/ 1644650 h 2222500"/>
                      <a:gd name="connsiteX135" fmla="*/ 155575 w 2714625"/>
                      <a:gd name="connsiteY135" fmla="*/ 1692275 h 2222500"/>
                      <a:gd name="connsiteX136" fmla="*/ 142875 w 2714625"/>
                      <a:gd name="connsiteY136" fmla="*/ 1736725 h 2222500"/>
                      <a:gd name="connsiteX137" fmla="*/ 165100 w 2714625"/>
                      <a:gd name="connsiteY137" fmla="*/ 1765300 h 2222500"/>
                      <a:gd name="connsiteX138" fmla="*/ 212725 w 2714625"/>
                      <a:gd name="connsiteY138" fmla="*/ 1765300 h 2222500"/>
                      <a:gd name="connsiteX139" fmla="*/ 219075 w 2714625"/>
                      <a:gd name="connsiteY139" fmla="*/ 1733550 h 2222500"/>
                      <a:gd name="connsiteX140" fmla="*/ 265907 w 2714625"/>
                      <a:gd name="connsiteY140" fmla="*/ 1737519 h 2222500"/>
                      <a:gd name="connsiteX141" fmla="*/ 318294 w 2714625"/>
                      <a:gd name="connsiteY141" fmla="*/ 1717675 h 2222500"/>
                      <a:gd name="connsiteX142" fmla="*/ 358775 w 2714625"/>
                      <a:gd name="connsiteY142" fmla="*/ 1762125 h 2222500"/>
                      <a:gd name="connsiteX143" fmla="*/ 358775 w 2714625"/>
                      <a:gd name="connsiteY143" fmla="*/ 1762125 h 2222500"/>
                      <a:gd name="connsiteX144" fmla="*/ 387350 w 2714625"/>
                      <a:gd name="connsiteY144" fmla="*/ 1781175 h 2222500"/>
                      <a:gd name="connsiteX145" fmla="*/ 415925 w 2714625"/>
                      <a:gd name="connsiteY145" fmla="*/ 1784350 h 2222500"/>
                      <a:gd name="connsiteX146" fmla="*/ 466725 w 2714625"/>
                      <a:gd name="connsiteY146" fmla="*/ 1819275 h 2222500"/>
                      <a:gd name="connsiteX147" fmla="*/ 514350 w 2714625"/>
                      <a:gd name="connsiteY147" fmla="*/ 1851025 h 2222500"/>
                      <a:gd name="connsiteX148" fmla="*/ 555625 w 2714625"/>
                      <a:gd name="connsiteY148" fmla="*/ 1847850 h 2222500"/>
                      <a:gd name="connsiteX149" fmla="*/ 612775 w 2714625"/>
                      <a:gd name="connsiteY149" fmla="*/ 1911350 h 2222500"/>
                      <a:gd name="connsiteX150" fmla="*/ 679450 w 2714625"/>
                      <a:gd name="connsiteY150" fmla="*/ 1939925 h 2222500"/>
                      <a:gd name="connsiteX151" fmla="*/ 679450 w 2714625"/>
                      <a:gd name="connsiteY151" fmla="*/ 1914525 h 2222500"/>
                      <a:gd name="connsiteX152" fmla="*/ 742950 w 2714625"/>
                      <a:gd name="connsiteY152" fmla="*/ 1917700 h 2222500"/>
                      <a:gd name="connsiteX153" fmla="*/ 777875 w 2714625"/>
                      <a:gd name="connsiteY153" fmla="*/ 1917700 h 2222500"/>
                      <a:gd name="connsiteX154" fmla="*/ 739775 w 2714625"/>
                      <a:gd name="connsiteY154" fmla="*/ 1943100 h 2222500"/>
                      <a:gd name="connsiteX155" fmla="*/ 682625 w 2714625"/>
                      <a:gd name="connsiteY155" fmla="*/ 1936750 h 2222500"/>
                      <a:gd name="connsiteX156" fmla="*/ 685800 w 2714625"/>
                      <a:gd name="connsiteY156" fmla="*/ 1971675 h 2222500"/>
                      <a:gd name="connsiteX157" fmla="*/ 736600 w 2714625"/>
                      <a:gd name="connsiteY157" fmla="*/ 1971675 h 2222500"/>
                      <a:gd name="connsiteX158" fmla="*/ 768350 w 2714625"/>
                      <a:gd name="connsiteY158" fmla="*/ 1993900 h 2222500"/>
                      <a:gd name="connsiteX159" fmla="*/ 793750 w 2714625"/>
                      <a:gd name="connsiteY159" fmla="*/ 1968500 h 2222500"/>
                      <a:gd name="connsiteX160" fmla="*/ 844550 w 2714625"/>
                      <a:gd name="connsiteY160" fmla="*/ 1971675 h 2222500"/>
                      <a:gd name="connsiteX161" fmla="*/ 860425 w 2714625"/>
                      <a:gd name="connsiteY161" fmla="*/ 2000250 h 2222500"/>
                      <a:gd name="connsiteX162" fmla="*/ 825500 w 2714625"/>
                      <a:gd name="connsiteY162" fmla="*/ 2041525 h 2222500"/>
                      <a:gd name="connsiteX163" fmla="*/ 841375 w 2714625"/>
                      <a:gd name="connsiteY163" fmla="*/ 2070100 h 2222500"/>
                      <a:gd name="connsiteX164" fmla="*/ 819150 w 2714625"/>
                      <a:gd name="connsiteY164" fmla="*/ 2079625 h 2222500"/>
                      <a:gd name="connsiteX165" fmla="*/ 831850 w 2714625"/>
                      <a:gd name="connsiteY165" fmla="*/ 2111375 h 2222500"/>
                      <a:gd name="connsiteX166" fmla="*/ 866775 w 2714625"/>
                      <a:gd name="connsiteY166" fmla="*/ 2127250 h 2222500"/>
                      <a:gd name="connsiteX167" fmla="*/ 898525 w 2714625"/>
                      <a:gd name="connsiteY167" fmla="*/ 2095500 h 2222500"/>
                      <a:gd name="connsiteX168" fmla="*/ 920750 w 2714625"/>
                      <a:gd name="connsiteY168" fmla="*/ 2124075 h 2222500"/>
                      <a:gd name="connsiteX169" fmla="*/ 974725 w 2714625"/>
                      <a:gd name="connsiteY169" fmla="*/ 2101850 h 2222500"/>
                      <a:gd name="connsiteX170" fmla="*/ 1041400 w 2714625"/>
                      <a:gd name="connsiteY170" fmla="*/ 2101850 h 2222500"/>
                      <a:gd name="connsiteX171" fmla="*/ 1089025 w 2714625"/>
                      <a:gd name="connsiteY171" fmla="*/ 2124075 h 2222500"/>
                      <a:gd name="connsiteX172" fmla="*/ 1152525 w 2714625"/>
                      <a:gd name="connsiteY172" fmla="*/ 2162175 h 2222500"/>
                      <a:gd name="connsiteX173" fmla="*/ 1066800 w 2714625"/>
                      <a:gd name="connsiteY173" fmla="*/ 2127250 h 2222500"/>
                      <a:gd name="connsiteX174" fmla="*/ 1012825 w 2714625"/>
                      <a:gd name="connsiteY174" fmla="*/ 2124075 h 2222500"/>
                      <a:gd name="connsiteX175" fmla="*/ 965200 w 2714625"/>
                      <a:gd name="connsiteY175" fmla="*/ 2124075 h 2222500"/>
                      <a:gd name="connsiteX176" fmla="*/ 965200 w 2714625"/>
                      <a:gd name="connsiteY176" fmla="*/ 2155825 h 2222500"/>
                      <a:gd name="connsiteX177" fmla="*/ 936625 w 2714625"/>
                      <a:gd name="connsiteY177" fmla="*/ 2174875 h 2222500"/>
                      <a:gd name="connsiteX178" fmla="*/ 1006475 w 2714625"/>
                      <a:gd name="connsiteY178" fmla="*/ 2209800 h 2222500"/>
                      <a:gd name="connsiteX179" fmla="*/ 1009650 w 2714625"/>
                      <a:gd name="connsiteY179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24113 w 2714625"/>
                      <a:gd name="connsiteY16" fmla="*/ 516731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16969 w 2714625"/>
                      <a:gd name="connsiteY16" fmla="*/ 490537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714625" h="2222500">
                        <a:moveTo>
                          <a:pt x="2714625" y="0"/>
                        </a:moveTo>
                        <a:lnTo>
                          <a:pt x="2644775" y="31750"/>
                        </a:lnTo>
                        <a:lnTo>
                          <a:pt x="2581275" y="31750"/>
                        </a:lnTo>
                        <a:lnTo>
                          <a:pt x="2552700" y="41275"/>
                        </a:lnTo>
                        <a:lnTo>
                          <a:pt x="2505075" y="41275"/>
                        </a:lnTo>
                        <a:lnTo>
                          <a:pt x="2479675" y="76200"/>
                        </a:lnTo>
                        <a:lnTo>
                          <a:pt x="2441575" y="107950"/>
                        </a:lnTo>
                        <a:lnTo>
                          <a:pt x="2447925" y="165100"/>
                        </a:lnTo>
                        <a:lnTo>
                          <a:pt x="2444750" y="234950"/>
                        </a:lnTo>
                        <a:lnTo>
                          <a:pt x="2441575" y="311150"/>
                        </a:lnTo>
                        <a:lnTo>
                          <a:pt x="2444750" y="349250"/>
                        </a:lnTo>
                        <a:lnTo>
                          <a:pt x="2432050" y="381000"/>
                        </a:lnTo>
                        <a:lnTo>
                          <a:pt x="2454275" y="390525"/>
                        </a:lnTo>
                        <a:lnTo>
                          <a:pt x="2428875" y="393700"/>
                        </a:lnTo>
                        <a:lnTo>
                          <a:pt x="2426494" y="450057"/>
                        </a:lnTo>
                        <a:lnTo>
                          <a:pt x="2471738" y="486569"/>
                        </a:lnTo>
                        <a:lnTo>
                          <a:pt x="2416969" y="490537"/>
                        </a:lnTo>
                        <a:lnTo>
                          <a:pt x="2384425" y="549275"/>
                        </a:lnTo>
                        <a:lnTo>
                          <a:pt x="2295525" y="615950"/>
                        </a:lnTo>
                        <a:lnTo>
                          <a:pt x="2238375" y="641350"/>
                        </a:lnTo>
                        <a:lnTo>
                          <a:pt x="2225675" y="635000"/>
                        </a:lnTo>
                        <a:lnTo>
                          <a:pt x="2190750" y="641350"/>
                        </a:lnTo>
                        <a:lnTo>
                          <a:pt x="2155825" y="660400"/>
                        </a:lnTo>
                        <a:lnTo>
                          <a:pt x="2063750" y="669925"/>
                        </a:lnTo>
                        <a:lnTo>
                          <a:pt x="1997075" y="727075"/>
                        </a:lnTo>
                        <a:lnTo>
                          <a:pt x="1927225" y="765175"/>
                        </a:lnTo>
                        <a:lnTo>
                          <a:pt x="1882775" y="847725"/>
                        </a:lnTo>
                        <a:lnTo>
                          <a:pt x="1870075" y="882650"/>
                        </a:lnTo>
                        <a:lnTo>
                          <a:pt x="1939925" y="908050"/>
                        </a:lnTo>
                        <a:lnTo>
                          <a:pt x="1958975" y="914400"/>
                        </a:lnTo>
                        <a:lnTo>
                          <a:pt x="1962150" y="933450"/>
                        </a:lnTo>
                        <a:lnTo>
                          <a:pt x="1898650" y="933450"/>
                        </a:lnTo>
                        <a:lnTo>
                          <a:pt x="1854200" y="971550"/>
                        </a:lnTo>
                        <a:lnTo>
                          <a:pt x="1806575" y="971550"/>
                        </a:lnTo>
                        <a:lnTo>
                          <a:pt x="1755775" y="965200"/>
                        </a:lnTo>
                        <a:lnTo>
                          <a:pt x="1593850" y="946150"/>
                        </a:lnTo>
                        <a:lnTo>
                          <a:pt x="1508125" y="930275"/>
                        </a:lnTo>
                        <a:lnTo>
                          <a:pt x="1479550" y="914400"/>
                        </a:lnTo>
                        <a:lnTo>
                          <a:pt x="1406525" y="927100"/>
                        </a:lnTo>
                        <a:lnTo>
                          <a:pt x="1406525" y="911225"/>
                        </a:lnTo>
                        <a:lnTo>
                          <a:pt x="1393825" y="885825"/>
                        </a:lnTo>
                        <a:lnTo>
                          <a:pt x="1390650" y="857250"/>
                        </a:lnTo>
                        <a:lnTo>
                          <a:pt x="1374775" y="841375"/>
                        </a:lnTo>
                        <a:lnTo>
                          <a:pt x="1384300" y="809625"/>
                        </a:lnTo>
                        <a:lnTo>
                          <a:pt x="1406525" y="793750"/>
                        </a:lnTo>
                        <a:lnTo>
                          <a:pt x="1374775" y="733425"/>
                        </a:lnTo>
                        <a:lnTo>
                          <a:pt x="1336675" y="733425"/>
                        </a:lnTo>
                        <a:lnTo>
                          <a:pt x="1295400" y="749300"/>
                        </a:lnTo>
                        <a:lnTo>
                          <a:pt x="1228725" y="749300"/>
                        </a:lnTo>
                        <a:lnTo>
                          <a:pt x="1250950" y="739775"/>
                        </a:lnTo>
                        <a:lnTo>
                          <a:pt x="1212850" y="736600"/>
                        </a:lnTo>
                        <a:lnTo>
                          <a:pt x="1177925" y="739775"/>
                        </a:lnTo>
                        <a:lnTo>
                          <a:pt x="1130300" y="720725"/>
                        </a:lnTo>
                        <a:lnTo>
                          <a:pt x="1130300" y="746125"/>
                        </a:lnTo>
                        <a:lnTo>
                          <a:pt x="1165225" y="777875"/>
                        </a:lnTo>
                        <a:lnTo>
                          <a:pt x="1181100" y="800100"/>
                        </a:lnTo>
                        <a:lnTo>
                          <a:pt x="1168400" y="825500"/>
                        </a:lnTo>
                        <a:lnTo>
                          <a:pt x="1155700" y="838200"/>
                        </a:lnTo>
                        <a:lnTo>
                          <a:pt x="1165225" y="860425"/>
                        </a:lnTo>
                        <a:lnTo>
                          <a:pt x="1171575" y="904875"/>
                        </a:lnTo>
                        <a:lnTo>
                          <a:pt x="1219200" y="968375"/>
                        </a:lnTo>
                        <a:lnTo>
                          <a:pt x="1238250" y="1012825"/>
                        </a:lnTo>
                        <a:lnTo>
                          <a:pt x="1247775" y="1050925"/>
                        </a:lnTo>
                        <a:lnTo>
                          <a:pt x="1228725" y="1079500"/>
                        </a:lnTo>
                        <a:lnTo>
                          <a:pt x="1247775" y="1123950"/>
                        </a:lnTo>
                        <a:lnTo>
                          <a:pt x="1250950" y="1168400"/>
                        </a:lnTo>
                        <a:lnTo>
                          <a:pt x="1257300" y="1231900"/>
                        </a:lnTo>
                        <a:lnTo>
                          <a:pt x="1247775" y="1266825"/>
                        </a:lnTo>
                        <a:lnTo>
                          <a:pt x="1282700" y="1330325"/>
                        </a:lnTo>
                        <a:lnTo>
                          <a:pt x="1276350" y="1349375"/>
                        </a:lnTo>
                        <a:lnTo>
                          <a:pt x="1222375" y="1349375"/>
                        </a:lnTo>
                        <a:lnTo>
                          <a:pt x="1200150" y="1358900"/>
                        </a:lnTo>
                        <a:lnTo>
                          <a:pt x="1136650" y="1358900"/>
                        </a:lnTo>
                        <a:lnTo>
                          <a:pt x="1123950" y="1346200"/>
                        </a:lnTo>
                        <a:lnTo>
                          <a:pt x="1152525" y="1320800"/>
                        </a:lnTo>
                        <a:lnTo>
                          <a:pt x="1152525" y="1295400"/>
                        </a:lnTo>
                        <a:lnTo>
                          <a:pt x="1114425" y="1298575"/>
                        </a:lnTo>
                        <a:lnTo>
                          <a:pt x="1054100" y="1301750"/>
                        </a:lnTo>
                        <a:lnTo>
                          <a:pt x="1000125" y="1352550"/>
                        </a:lnTo>
                        <a:lnTo>
                          <a:pt x="977900" y="1330325"/>
                        </a:lnTo>
                        <a:lnTo>
                          <a:pt x="965200" y="1314450"/>
                        </a:lnTo>
                        <a:lnTo>
                          <a:pt x="927100" y="1327150"/>
                        </a:lnTo>
                        <a:lnTo>
                          <a:pt x="908050" y="1320800"/>
                        </a:lnTo>
                        <a:lnTo>
                          <a:pt x="908050" y="1301750"/>
                        </a:lnTo>
                        <a:lnTo>
                          <a:pt x="879475" y="1327150"/>
                        </a:lnTo>
                        <a:lnTo>
                          <a:pt x="847725" y="1368425"/>
                        </a:lnTo>
                        <a:lnTo>
                          <a:pt x="831850" y="1387475"/>
                        </a:lnTo>
                        <a:lnTo>
                          <a:pt x="806450" y="1387475"/>
                        </a:lnTo>
                        <a:lnTo>
                          <a:pt x="771525" y="1352550"/>
                        </a:lnTo>
                        <a:lnTo>
                          <a:pt x="749300" y="1289050"/>
                        </a:lnTo>
                        <a:lnTo>
                          <a:pt x="720725" y="1235075"/>
                        </a:lnTo>
                        <a:lnTo>
                          <a:pt x="698500" y="1235075"/>
                        </a:lnTo>
                        <a:lnTo>
                          <a:pt x="695325" y="1206500"/>
                        </a:lnTo>
                        <a:lnTo>
                          <a:pt x="688975" y="1190625"/>
                        </a:lnTo>
                        <a:lnTo>
                          <a:pt x="685800" y="1171575"/>
                        </a:lnTo>
                        <a:lnTo>
                          <a:pt x="628650" y="1190625"/>
                        </a:lnTo>
                        <a:lnTo>
                          <a:pt x="612775" y="1177925"/>
                        </a:lnTo>
                        <a:lnTo>
                          <a:pt x="561975" y="1193800"/>
                        </a:lnTo>
                        <a:lnTo>
                          <a:pt x="520700" y="1193800"/>
                        </a:lnTo>
                        <a:lnTo>
                          <a:pt x="479425" y="1212850"/>
                        </a:lnTo>
                        <a:lnTo>
                          <a:pt x="501650" y="1235075"/>
                        </a:lnTo>
                        <a:lnTo>
                          <a:pt x="476250" y="1273175"/>
                        </a:lnTo>
                        <a:lnTo>
                          <a:pt x="434975" y="1254125"/>
                        </a:lnTo>
                        <a:lnTo>
                          <a:pt x="422275" y="1257300"/>
                        </a:lnTo>
                        <a:lnTo>
                          <a:pt x="422275" y="1257300"/>
                        </a:lnTo>
                        <a:lnTo>
                          <a:pt x="371475" y="1263650"/>
                        </a:lnTo>
                        <a:lnTo>
                          <a:pt x="330200" y="1266825"/>
                        </a:lnTo>
                        <a:lnTo>
                          <a:pt x="323850" y="1241425"/>
                        </a:lnTo>
                        <a:lnTo>
                          <a:pt x="288925" y="1244600"/>
                        </a:lnTo>
                        <a:lnTo>
                          <a:pt x="250825" y="1254125"/>
                        </a:lnTo>
                        <a:lnTo>
                          <a:pt x="212725" y="1263650"/>
                        </a:lnTo>
                        <a:lnTo>
                          <a:pt x="190500" y="1250950"/>
                        </a:lnTo>
                        <a:lnTo>
                          <a:pt x="152400" y="1263650"/>
                        </a:lnTo>
                        <a:lnTo>
                          <a:pt x="107950" y="1273175"/>
                        </a:lnTo>
                        <a:lnTo>
                          <a:pt x="73025" y="1308100"/>
                        </a:lnTo>
                        <a:lnTo>
                          <a:pt x="34925" y="1311275"/>
                        </a:lnTo>
                        <a:lnTo>
                          <a:pt x="0" y="1387475"/>
                        </a:lnTo>
                        <a:lnTo>
                          <a:pt x="6350" y="1444625"/>
                        </a:lnTo>
                        <a:lnTo>
                          <a:pt x="31750" y="1416050"/>
                        </a:lnTo>
                        <a:lnTo>
                          <a:pt x="123825" y="1422400"/>
                        </a:lnTo>
                        <a:lnTo>
                          <a:pt x="190500" y="1463675"/>
                        </a:lnTo>
                        <a:lnTo>
                          <a:pt x="127000" y="1466850"/>
                        </a:lnTo>
                        <a:lnTo>
                          <a:pt x="95250" y="1450975"/>
                        </a:lnTo>
                        <a:lnTo>
                          <a:pt x="60325" y="1479550"/>
                        </a:lnTo>
                        <a:lnTo>
                          <a:pt x="101600" y="1511300"/>
                        </a:lnTo>
                        <a:lnTo>
                          <a:pt x="111125" y="1539875"/>
                        </a:lnTo>
                        <a:lnTo>
                          <a:pt x="130175" y="1511300"/>
                        </a:lnTo>
                        <a:lnTo>
                          <a:pt x="161925" y="1520825"/>
                        </a:lnTo>
                        <a:lnTo>
                          <a:pt x="190500" y="1524000"/>
                        </a:lnTo>
                        <a:lnTo>
                          <a:pt x="196850" y="1558925"/>
                        </a:lnTo>
                        <a:lnTo>
                          <a:pt x="177800" y="1581150"/>
                        </a:lnTo>
                        <a:lnTo>
                          <a:pt x="155575" y="1581150"/>
                        </a:lnTo>
                        <a:lnTo>
                          <a:pt x="76200" y="1590675"/>
                        </a:lnTo>
                        <a:lnTo>
                          <a:pt x="0" y="1597025"/>
                        </a:lnTo>
                        <a:lnTo>
                          <a:pt x="101600" y="1625600"/>
                        </a:lnTo>
                        <a:lnTo>
                          <a:pt x="155575" y="1644650"/>
                        </a:lnTo>
                        <a:lnTo>
                          <a:pt x="155575" y="1692275"/>
                        </a:lnTo>
                        <a:lnTo>
                          <a:pt x="142875" y="1736725"/>
                        </a:lnTo>
                        <a:lnTo>
                          <a:pt x="165100" y="1765300"/>
                        </a:lnTo>
                        <a:lnTo>
                          <a:pt x="212725" y="1765300"/>
                        </a:lnTo>
                        <a:lnTo>
                          <a:pt x="219075" y="1733550"/>
                        </a:lnTo>
                        <a:lnTo>
                          <a:pt x="265907" y="1737519"/>
                        </a:lnTo>
                        <a:lnTo>
                          <a:pt x="318294" y="1717675"/>
                        </a:lnTo>
                        <a:lnTo>
                          <a:pt x="358775" y="1762125"/>
                        </a:lnTo>
                        <a:lnTo>
                          <a:pt x="358775" y="1762125"/>
                        </a:lnTo>
                        <a:lnTo>
                          <a:pt x="387350" y="1781175"/>
                        </a:lnTo>
                        <a:lnTo>
                          <a:pt x="415925" y="1784350"/>
                        </a:lnTo>
                        <a:lnTo>
                          <a:pt x="466725" y="1819275"/>
                        </a:lnTo>
                        <a:lnTo>
                          <a:pt x="514350" y="1851025"/>
                        </a:lnTo>
                        <a:lnTo>
                          <a:pt x="555625" y="1847850"/>
                        </a:lnTo>
                        <a:lnTo>
                          <a:pt x="612775" y="1911350"/>
                        </a:lnTo>
                        <a:lnTo>
                          <a:pt x="679450" y="1939925"/>
                        </a:lnTo>
                        <a:lnTo>
                          <a:pt x="679450" y="1914525"/>
                        </a:lnTo>
                        <a:lnTo>
                          <a:pt x="742950" y="1917700"/>
                        </a:lnTo>
                        <a:lnTo>
                          <a:pt x="777875" y="1917700"/>
                        </a:lnTo>
                        <a:lnTo>
                          <a:pt x="739775" y="1943100"/>
                        </a:lnTo>
                        <a:lnTo>
                          <a:pt x="682625" y="1936750"/>
                        </a:lnTo>
                        <a:lnTo>
                          <a:pt x="685800" y="1971675"/>
                        </a:lnTo>
                        <a:lnTo>
                          <a:pt x="736600" y="1971675"/>
                        </a:lnTo>
                        <a:lnTo>
                          <a:pt x="768350" y="1993900"/>
                        </a:lnTo>
                        <a:lnTo>
                          <a:pt x="793750" y="1968500"/>
                        </a:lnTo>
                        <a:lnTo>
                          <a:pt x="844550" y="1971675"/>
                        </a:lnTo>
                        <a:lnTo>
                          <a:pt x="860425" y="2000250"/>
                        </a:lnTo>
                        <a:lnTo>
                          <a:pt x="825500" y="2041525"/>
                        </a:lnTo>
                        <a:lnTo>
                          <a:pt x="841375" y="2070100"/>
                        </a:lnTo>
                        <a:lnTo>
                          <a:pt x="819150" y="2079625"/>
                        </a:lnTo>
                        <a:lnTo>
                          <a:pt x="831850" y="2111375"/>
                        </a:lnTo>
                        <a:lnTo>
                          <a:pt x="866775" y="2127250"/>
                        </a:lnTo>
                        <a:lnTo>
                          <a:pt x="898525" y="2095500"/>
                        </a:lnTo>
                        <a:lnTo>
                          <a:pt x="920750" y="2124075"/>
                        </a:lnTo>
                        <a:lnTo>
                          <a:pt x="974725" y="2101850"/>
                        </a:lnTo>
                        <a:lnTo>
                          <a:pt x="1041400" y="2101850"/>
                        </a:lnTo>
                        <a:lnTo>
                          <a:pt x="1089025" y="2124075"/>
                        </a:lnTo>
                        <a:lnTo>
                          <a:pt x="1152525" y="2162175"/>
                        </a:lnTo>
                        <a:lnTo>
                          <a:pt x="1066800" y="2127250"/>
                        </a:lnTo>
                        <a:lnTo>
                          <a:pt x="1012825" y="2124075"/>
                        </a:lnTo>
                        <a:lnTo>
                          <a:pt x="965200" y="2124075"/>
                        </a:lnTo>
                        <a:lnTo>
                          <a:pt x="965200" y="2155825"/>
                        </a:lnTo>
                        <a:lnTo>
                          <a:pt x="936625" y="2174875"/>
                        </a:lnTo>
                        <a:lnTo>
                          <a:pt x="1006475" y="2209800"/>
                        </a:lnTo>
                        <a:lnTo>
                          <a:pt x="1009650" y="2222500"/>
                        </a:lnTo>
                      </a:path>
                    </a:pathLst>
                  </a:custGeom>
                  <a:noFill/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grpSp>
                <p:nvGrpSpPr>
                  <p:cNvPr id="8" name="Groupe 7">
                    <a:extLst>
                      <a:ext uri="{FF2B5EF4-FFF2-40B4-BE49-F238E27FC236}">
                        <a16:creationId xmlns:a16="http://schemas.microsoft.com/office/drawing/2014/main" id="{0EEB779A-4613-4315-85E8-CC6D955F46AD}"/>
                      </a:ext>
                    </a:extLst>
                  </p:cNvPr>
                  <p:cNvGrpSpPr/>
                  <p:nvPr/>
                </p:nvGrpSpPr>
                <p:grpSpPr>
                  <a:xfrm>
                    <a:off x="4419350" y="79375"/>
                    <a:ext cx="3952875" cy="5002998"/>
                    <a:chOff x="4419350" y="79375"/>
                    <a:chExt cx="3952875" cy="5002998"/>
                  </a:xfrm>
                </p:grpSpPr>
                <p:sp>
                  <p:nvSpPr>
                    <p:cNvPr id="9" name="Forme libre : forme 8">
                      <a:extLst>
                        <a:ext uri="{FF2B5EF4-FFF2-40B4-BE49-F238E27FC236}">
                          <a16:creationId xmlns:a16="http://schemas.microsoft.com/office/drawing/2014/main" id="{C5B2F11E-7832-4F02-B683-AD9BA1CC82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9350" y="1672424"/>
                      <a:ext cx="3952875" cy="3409949"/>
                    </a:xfrm>
                    <a:custGeom>
                      <a:avLst/>
                      <a:gdLst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400425 w 3952875"/>
                        <a:gd name="connsiteY103" fmla="*/ 2928937 h 3409950"/>
                        <a:gd name="connsiteX104" fmla="*/ 3467100 w 3952875"/>
                        <a:gd name="connsiteY104" fmla="*/ 2886075 h 3409950"/>
                        <a:gd name="connsiteX105" fmla="*/ 3576638 w 3952875"/>
                        <a:gd name="connsiteY105" fmla="*/ 2876550 h 3409950"/>
                        <a:gd name="connsiteX106" fmla="*/ 3576638 w 3952875"/>
                        <a:gd name="connsiteY106" fmla="*/ 2819400 h 3409950"/>
                        <a:gd name="connsiteX107" fmla="*/ 3533775 w 3952875"/>
                        <a:gd name="connsiteY107" fmla="*/ 2828925 h 3409950"/>
                        <a:gd name="connsiteX108" fmla="*/ 3600450 w 3952875"/>
                        <a:gd name="connsiteY108" fmla="*/ 2724150 h 3409950"/>
                        <a:gd name="connsiteX109" fmla="*/ 3643313 w 3952875"/>
                        <a:gd name="connsiteY109" fmla="*/ 2719387 h 3409950"/>
                        <a:gd name="connsiteX110" fmla="*/ 3643313 w 3952875"/>
                        <a:gd name="connsiteY110" fmla="*/ 2686050 h 3409950"/>
                        <a:gd name="connsiteX111" fmla="*/ 3652838 w 3952875"/>
                        <a:gd name="connsiteY111" fmla="*/ 2662237 h 3409950"/>
                        <a:gd name="connsiteX112" fmla="*/ 3733800 w 3952875"/>
                        <a:gd name="connsiteY112" fmla="*/ 2633662 h 3409950"/>
                        <a:gd name="connsiteX113" fmla="*/ 3786188 w 3952875"/>
                        <a:gd name="connsiteY113" fmla="*/ 2624137 h 3409950"/>
                        <a:gd name="connsiteX114" fmla="*/ 3867150 w 3952875"/>
                        <a:gd name="connsiteY114" fmla="*/ 2505075 h 3409950"/>
                        <a:gd name="connsiteX115" fmla="*/ 3871913 w 3952875"/>
                        <a:gd name="connsiteY115" fmla="*/ 2471737 h 3409950"/>
                        <a:gd name="connsiteX116" fmla="*/ 3910013 w 3952875"/>
                        <a:gd name="connsiteY116" fmla="*/ 2428875 h 3409950"/>
                        <a:gd name="connsiteX117" fmla="*/ 3910013 w 3952875"/>
                        <a:gd name="connsiteY117" fmla="*/ 2395537 h 3409950"/>
                        <a:gd name="connsiteX118" fmla="*/ 3952875 w 3952875"/>
                        <a:gd name="connsiteY118" fmla="*/ 2381250 h 3409950"/>
                        <a:gd name="connsiteX119" fmla="*/ 3943350 w 3952875"/>
                        <a:gd name="connsiteY119" fmla="*/ 2309812 h 3409950"/>
                        <a:gd name="connsiteX120" fmla="*/ 3933825 w 3952875"/>
                        <a:gd name="connsiteY120" fmla="*/ 2266950 h 3409950"/>
                        <a:gd name="connsiteX121" fmla="*/ 3857625 w 3952875"/>
                        <a:gd name="connsiteY121" fmla="*/ 2314575 h 3409950"/>
                        <a:gd name="connsiteX122" fmla="*/ 3686175 w 3952875"/>
                        <a:gd name="connsiteY122" fmla="*/ 2257425 h 3409950"/>
                        <a:gd name="connsiteX123" fmla="*/ 3648075 w 3952875"/>
                        <a:gd name="connsiteY123" fmla="*/ 2205037 h 3409950"/>
                        <a:gd name="connsiteX124" fmla="*/ 3629025 w 3952875"/>
                        <a:gd name="connsiteY124" fmla="*/ 2166937 h 3409950"/>
                        <a:gd name="connsiteX125" fmla="*/ 3638550 w 3952875"/>
                        <a:gd name="connsiteY125" fmla="*/ 2124075 h 3409950"/>
                        <a:gd name="connsiteX126" fmla="*/ 3590925 w 3952875"/>
                        <a:gd name="connsiteY126" fmla="*/ 2100262 h 3409950"/>
                        <a:gd name="connsiteX127" fmla="*/ 3629025 w 3952875"/>
                        <a:gd name="connsiteY127" fmla="*/ 2009775 h 3409950"/>
                        <a:gd name="connsiteX128" fmla="*/ 3629025 w 3952875"/>
                        <a:gd name="connsiteY128" fmla="*/ 1985962 h 3409950"/>
                        <a:gd name="connsiteX129" fmla="*/ 3662363 w 3952875"/>
                        <a:gd name="connsiteY129" fmla="*/ 1990725 h 3409950"/>
                        <a:gd name="connsiteX130" fmla="*/ 3633788 w 3952875"/>
                        <a:gd name="connsiteY130" fmla="*/ 1938337 h 3409950"/>
                        <a:gd name="connsiteX131" fmla="*/ 3629025 w 3952875"/>
                        <a:gd name="connsiteY131" fmla="*/ 1900237 h 3409950"/>
                        <a:gd name="connsiteX132" fmla="*/ 3576638 w 3952875"/>
                        <a:gd name="connsiteY132" fmla="*/ 1852612 h 3409950"/>
                        <a:gd name="connsiteX133" fmla="*/ 3538538 w 3952875"/>
                        <a:gd name="connsiteY133" fmla="*/ 1795462 h 3409950"/>
                        <a:gd name="connsiteX134" fmla="*/ 3467100 w 3952875"/>
                        <a:gd name="connsiteY134" fmla="*/ 1785937 h 3409950"/>
                        <a:gd name="connsiteX135" fmla="*/ 3505200 w 3952875"/>
                        <a:gd name="connsiteY135" fmla="*/ 1743075 h 3409950"/>
                        <a:gd name="connsiteX136" fmla="*/ 3586163 w 3952875"/>
                        <a:gd name="connsiteY136" fmla="*/ 1738312 h 3409950"/>
                        <a:gd name="connsiteX137" fmla="*/ 3633788 w 3952875"/>
                        <a:gd name="connsiteY137" fmla="*/ 1709737 h 3409950"/>
                        <a:gd name="connsiteX138" fmla="*/ 3667125 w 3952875"/>
                        <a:gd name="connsiteY138" fmla="*/ 1695450 h 3409950"/>
                        <a:gd name="connsiteX139" fmla="*/ 3705225 w 3952875"/>
                        <a:gd name="connsiteY139" fmla="*/ 1657350 h 3409950"/>
                        <a:gd name="connsiteX140" fmla="*/ 3671888 w 3952875"/>
                        <a:gd name="connsiteY140" fmla="*/ 1633537 h 3409950"/>
                        <a:gd name="connsiteX141" fmla="*/ 3700463 w 3952875"/>
                        <a:gd name="connsiteY141" fmla="*/ 1571625 h 3409950"/>
                        <a:gd name="connsiteX142" fmla="*/ 3614738 w 3952875"/>
                        <a:gd name="connsiteY142" fmla="*/ 1519237 h 3409950"/>
                        <a:gd name="connsiteX143" fmla="*/ 3590925 w 3952875"/>
                        <a:gd name="connsiteY143" fmla="*/ 1447800 h 3409950"/>
                        <a:gd name="connsiteX144" fmla="*/ 3514725 w 3952875"/>
                        <a:gd name="connsiteY144" fmla="*/ 1433512 h 3409950"/>
                        <a:gd name="connsiteX145" fmla="*/ 3524250 w 3952875"/>
                        <a:gd name="connsiteY145" fmla="*/ 1362075 h 3409950"/>
                        <a:gd name="connsiteX146" fmla="*/ 3567113 w 3952875"/>
                        <a:gd name="connsiteY146" fmla="*/ 1347787 h 3409950"/>
                        <a:gd name="connsiteX147" fmla="*/ 3586163 w 3952875"/>
                        <a:gd name="connsiteY147" fmla="*/ 1347787 h 3409950"/>
                        <a:gd name="connsiteX148" fmla="*/ 3633788 w 3952875"/>
                        <a:gd name="connsiteY148" fmla="*/ 1266825 h 3409950"/>
                        <a:gd name="connsiteX149" fmla="*/ 3586163 w 3952875"/>
                        <a:gd name="connsiteY149" fmla="*/ 1219200 h 3409950"/>
                        <a:gd name="connsiteX150" fmla="*/ 3538538 w 3952875"/>
                        <a:gd name="connsiteY150" fmla="*/ 1204912 h 3409950"/>
                        <a:gd name="connsiteX151" fmla="*/ 3538538 w 3952875"/>
                        <a:gd name="connsiteY151" fmla="*/ 1162050 h 3409950"/>
                        <a:gd name="connsiteX152" fmla="*/ 3524250 w 3952875"/>
                        <a:gd name="connsiteY152" fmla="*/ 1152525 h 3409950"/>
                        <a:gd name="connsiteX153" fmla="*/ 3524250 w 3952875"/>
                        <a:gd name="connsiteY153" fmla="*/ 1128712 h 3409950"/>
                        <a:gd name="connsiteX154" fmla="*/ 3552825 w 3952875"/>
                        <a:gd name="connsiteY154" fmla="*/ 1100137 h 3409950"/>
                        <a:gd name="connsiteX155" fmla="*/ 3514725 w 3952875"/>
                        <a:gd name="connsiteY155" fmla="*/ 1076325 h 3409950"/>
                        <a:gd name="connsiteX156" fmla="*/ 3505200 w 3952875"/>
                        <a:gd name="connsiteY156" fmla="*/ 1033462 h 3409950"/>
                        <a:gd name="connsiteX157" fmla="*/ 3409950 w 3952875"/>
                        <a:gd name="connsiteY157" fmla="*/ 1028700 h 3409950"/>
                        <a:gd name="connsiteX158" fmla="*/ 3371850 w 3952875"/>
                        <a:gd name="connsiteY158" fmla="*/ 1071562 h 3409950"/>
                        <a:gd name="connsiteX159" fmla="*/ 3300413 w 3952875"/>
                        <a:gd name="connsiteY159" fmla="*/ 1076325 h 3409950"/>
                        <a:gd name="connsiteX160" fmla="*/ 3295650 w 3952875"/>
                        <a:gd name="connsiteY160" fmla="*/ 1133475 h 3409950"/>
                        <a:gd name="connsiteX161" fmla="*/ 3319463 w 3952875"/>
                        <a:gd name="connsiteY161" fmla="*/ 1162050 h 3409950"/>
                        <a:gd name="connsiteX162" fmla="*/ 3238500 w 3952875"/>
                        <a:gd name="connsiteY162" fmla="*/ 1181100 h 3409950"/>
                        <a:gd name="connsiteX163" fmla="*/ 3195638 w 3952875"/>
                        <a:gd name="connsiteY163" fmla="*/ 1190625 h 3409950"/>
                        <a:gd name="connsiteX164" fmla="*/ 3195638 w 3952875"/>
                        <a:gd name="connsiteY164" fmla="*/ 1162050 h 3409950"/>
                        <a:gd name="connsiteX165" fmla="*/ 3238500 w 3952875"/>
                        <a:gd name="connsiteY165" fmla="*/ 1133475 h 3409950"/>
                        <a:gd name="connsiteX166" fmla="*/ 3262313 w 3952875"/>
                        <a:gd name="connsiteY166" fmla="*/ 1095375 h 3409950"/>
                        <a:gd name="connsiteX167" fmla="*/ 3252788 w 3952875"/>
                        <a:gd name="connsiteY167" fmla="*/ 1052512 h 3409950"/>
                        <a:gd name="connsiteX168" fmla="*/ 3219450 w 3952875"/>
                        <a:gd name="connsiteY168" fmla="*/ 1023937 h 3409950"/>
                        <a:gd name="connsiteX169" fmla="*/ 3228975 w 3952875"/>
                        <a:gd name="connsiteY169" fmla="*/ 981075 h 3409950"/>
                        <a:gd name="connsiteX170" fmla="*/ 3248025 w 3952875"/>
                        <a:gd name="connsiteY170" fmla="*/ 928687 h 3409950"/>
                        <a:gd name="connsiteX171" fmla="*/ 3219450 w 3952875"/>
                        <a:gd name="connsiteY171" fmla="*/ 909637 h 3409950"/>
                        <a:gd name="connsiteX172" fmla="*/ 3371850 w 3952875"/>
                        <a:gd name="connsiteY172" fmla="*/ 838200 h 3409950"/>
                        <a:gd name="connsiteX173" fmla="*/ 3376613 w 3952875"/>
                        <a:gd name="connsiteY173" fmla="*/ 795337 h 3409950"/>
                        <a:gd name="connsiteX174" fmla="*/ 3367088 w 3952875"/>
                        <a:gd name="connsiteY174" fmla="*/ 752475 h 3409950"/>
                        <a:gd name="connsiteX175" fmla="*/ 3352800 w 3952875"/>
                        <a:gd name="connsiteY175" fmla="*/ 723900 h 3409950"/>
                        <a:gd name="connsiteX176" fmla="*/ 3476625 w 3952875"/>
                        <a:gd name="connsiteY176" fmla="*/ 614362 h 3409950"/>
                        <a:gd name="connsiteX177" fmla="*/ 3576638 w 3952875"/>
                        <a:gd name="connsiteY177" fmla="*/ 481012 h 3409950"/>
                        <a:gd name="connsiteX178" fmla="*/ 3576638 w 3952875"/>
                        <a:gd name="connsiteY178" fmla="*/ 481012 h 3409950"/>
                        <a:gd name="connsiteX179" fmla="*/ 3529013 w 3952875"/>
                        <a:gd name="connsiteY179" fmla="*/ 481012 h 3409950"/>
                        <a:gd name="connsiteX180" fmla="*/ 3529013 w 3952875"/>
                        <a:gd name="connsiteY180" fmla="*/ 433387 h 3409950"/>
                        <a:gd name="connsiteX181" fmla="*/ 3543300 w 3952875"/>
                        <a:gd name="connsiteY181" fmla="*/ 395287 h 3409950"/>
                        <a:gd name="connsiteX182" fmla="*/ 3600450 w 3952875"/>
                        <a:gd name="connsiteY182" fmla="*/ 390525 h 3409950"/>
                        <a:gd name="connsiteX183" fmla="*/ 3657600 w 3952875"/>
                        <a:gd name="connsiteY183" fmla="*/ 438150 h 3409950"/>
                        <a:gd name="connsiteX184" fmla="*/ 3738563 w 3952875"/>
                        <a:gd name="connsiteY184" fmla="*/ 381000 h 3409950"/>
                        <a:gd name="connsiteX185" fmla="*/ 3738563 w 3952875"/>
                        <a:gd name="connsiteY185" fmla="*/ 304800 h 3409950"/>
                        <a:gd name="connsiteX186" fmla="*/ 3733800 w 3952875"/>
                        <a:gd name="connsiteY186" fmla="*/ 242887 h 3409950"/>
                        <a:gd name="connsiteX187" fmla="*/ 3762375 w 3952875"/>
                        <a:gd name="connsiteY187" fmla="*/ 133350 h 3409950"/>
                        <a:gd name="connsiteX188" fmla="*/ 3771900 w 3952875"/>
                        <a:gd name="connsiteY188" fmla="*/ 80962 h 3409950"/>
                        <a:gd name="connsiteX189" fmla="*/ 3757613 w 3952875"/>
                        <a:gd name="connsiteY189" fmla="*/ 28575 h 3409950"/>
                        <a:gd name="connsiteX190" fmla="*/ 3767138 w 3952875"/>
                        <a:gd name="connsiteY190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231356 w 3952875"/>
                        <a:gd name="connsiteY103" fmla="*/ 2931318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207543 w 3952875"/>
                        <a:gd name="connsiteY103" fmla="*/ 2971800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300413 w 3952875"/>
                        <a:gd name="connsiteY104" fmla="*/ 2952750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76638 w 3952875"/>
                        <a:gd name="connsiteY107" fmla="*/ 2876550 h 3409950"/>
                        <a:gd name="connsiteX108" fmla="*/ 3576638 w 3952875"/>
                        <a:gd name="connsiteY108" fmla="*/ 2819400 h 3409950"/>
                        <a:gd name="connsiteX109" fmla="*/ 3533775 w 3952875"/>
                        <a:gd name="connsiteY109" fmla="*/ 2828925 h 3409950"/>
                        <a:gd name="connsiteX110" fmla="*/ 3600450 w 3952875"/>
                        <a:gd name="connsiteY110" fmla="*/ 2724150 h 3409950"/>
                        <a:gd name="connsiteX111" fmla="*/ 3643313 w 3952875"/>
                        <a:gd name="connsiteY111" fmla="*/ 2719387 h 3409950"/>
                        <a:gd name="connsiteX112" fmla="*/ 3643313 w 3952875"/>
                        <a:gd name="connsiteY112" fmla="*/ 2686050 h 3409950"/>
                        <a:gd name="connsiteX113" fmla="*/ 3652838 w 3952875"/>
                        <a:gd name="connsiteY113" fmla="*/ 2662237 h 3409950"/>
                        <a:gd name="connsiteX114" fmla="*/ 3733800 w 3952875"/>
                        <a:gd name="connsiteY114" fmla="*/ 2633662 h 3409950"/>
                        <a:gd name="connsiteX115" fmla="*/ 3786188 w 3952875"/>
                        <a:gd name="connsiteY115" fmla="*/ 2624137 h 3409950"/>
                        <a:gd name="connsiteX116" fmla="*/ 3867150 w 3952875"/>
                        <a:gd name="connsiteY116" fmla="*/ 2505075 h 3409950"/>
                        <a:gd name="connsiteX117" fmla="*/ 3871913 w 3952875"/>
                        <a:gd name="connsiteY117" fmla="*/ 2471737 h 3409950"/>
                        <a:gd name="connsiteX118" fmla="*/ 3910013 w 3952875"/>
                        <a:gd name="connsiteY118" fmla="*/ 2428875 h 3409950"/>
                        <a:gd name="connsiteX119" fmla="*/ 3910013 w 3952875"/>
                        <a:gd name="connsiteY119" fmla="*/ 2395537 h 3409950"/>
                        <a:gd name="connsiteX120" fmla="*/ 3952875 w 3952875"/>
                        <a:gd name="connsiteY120" fmla="*/ 2381250 h 3409950"/>
                        <a:gd name="connsiteX121" fmla="*/ 3943350 w 3952875"/>
                        <a:gd name="connsiteY121" fmla="*/ 2309812 h 3409950"/>
                        <a:gd name="connsiteX122" fmla="*/ 3933825 w 3952875"/>
                        <a:gd name="connsiteY122" fmla="*/ 2266950 h 3409950"/>
                        <a:gd name="connsiteX123" fmla="*/ 3857625 w 3952875"/>
                        <a:gd name="connsiteY123" fmla="*/ 2314575 h 3409950"/>
                        <a:gd name="connsiteX124" fmla="*/ 3686175 w 3952875"/>
                        <a:gd name="connsiteY124" fmla="*/ 2257425 h 3409950"/>
                        <a:gd name="connsiteX125" fmla="*/ 3648075 w 3952875"/>
                        <a:gd name="connsiteY125" fmla="*/ 2205037 h 3409950"/>
                        <a:gd name="connsiteX126" fmla="*/ 3629025 w 3952875"/>
                        <a:gd name="connsiteY126" fmla="*/ 2166937 h 3409950"/>
                        <a:gd name="connsiteX127" fmla="*/ 3638550 w 3952875"/>
                        <a:gd name="connsiteY127" fmla="*/ 2124075 h 3409950"/>
                        <a:gd name="connsiteX128" fmla="*/ 3590925 w 3952875"/>
                        <a:gd name="connsiteY128" fmla="*/ 2100262 h 3409950"/>
                        <a:gd name="connsiteX129" fmla="*/ 3629025 w 3952875"/>
                        <a:gd name="connsiteY129" fmla="*/ 2009775 h 3409950"/>
                        <a:gd name="connsiteX130" fmla="*/ 3629025 w 3952875"/>
                        <a:gd name="connsiteY130" fmla="*/ 1985962 h 3409950"/>
                        <a:gd name="connsiteX131" fmla="*/ 3662363 w 3952875"/>
                        <a:gd name="connsiteY131" fmla="*/ 1990725 h 3409950"/>
                        <a:gd name="connsiteX132" fmla="*/ 3633788 w 3952875"/>
                        <a:gd name="connsiteY132" fmla="*/ 1938337 h 3409950"/>
                        <a:gd name="connsiteX133" fmla="*/ 3629025 w 3952875"/>
                        <a:gd name="connsiteY133" fmla="*/ 1900237 h 3409950"/>
                        <a:gd name="connsiteX134" fmla="*/ 3576638 w 3952875"/>
                        <a:gd name="connsiteY134" fmla="*/ 1852612 h 3409950"/>
                        <a:gd name="connsiteX135" fmla="*/ 3538538 w 3952875"/>
                        <a:gd name="connsiteY135" fmla="*/ 1795462 h 3409950"/>
                        <a:gd name="connsiteX136" fmla="*/ 3467100 w 3952875"/>
                        <a:gd name="connsiteY136" fmla="*/ 1785937 h 3409950"/>
                        <a:gd name="connsiteX137" fmla="*/ 3505200 w 3952875"/>
                        <a:gd name="connsiteY137" fmla="*/ 1743075 h 3409950"/>
                        <a:gd name="connsiteX138" fmla="*/ 3586163 w 3952875"/>
                        <a:gd name="connsiteY138" fmla="*/ 1738312 h 3409950"/>
                        <a:gd name="connsiteX139" fmla="*/ 3633788 w 3952875"/>
                        <a:gd name="connsiteY139" fmla="*/ 1709737 h 3409950"/>
                        <a:gd name="connsiteX140" fmla="*/ 3667125 w 3952875"/>
                        <a:gd name="connsiteY140" fmla="*/ 1695450 h 3409950"/>
                        <a:gd name="connsiteX141" fmla="*/ 3705225 w 3952875"/>
                        <a:gd name="connsiteY141" fmla="*/ 1657350 h 3409950"/>
                        <a:gd name="connsiteX142" fmla="*/ 3671888 w 3952875"/>
                        <a:gd name="connsiteY142" fmla="*/ 1633537 h 3409950"/>
                        <a:gd name="connsiteX143" fmla="*/ 3700463 w 3952875"/>
                        <a:gd name="connsiteY143" fmla="*/ 1571625 h 3409950"/>
                        <a:gd name="connsiteX144" fmla="*/ 3614738 w 3952875"/>
                        <a:gd name="connsiteY144" fmla="*/ 1519237 h 3409950"/>
                        <a:gd name="connsiteX145" fmla="*/ 3590925 w 3952875"/>
                        <a:gd name="connsiteY145" fmla="*/ 1447800 h 3409950"/>
                        <a:gd name="connsiteX146" fmla="*/ 3514725 w 3952875"/>
                        <a:gd name="connsiteY146" fmla="*/ 1433512 h 3409950"/>
                        <a:gd name="connsiteX147" fmla="*/ 3524250 w 3952875"/>
                        <a:gd name="connsiteY147" fmla="*/ 1362075 h 3409950"/>
                        <a:gd name="connsiteX148" fmla="*/ 3567113 w 3952875"/>
                        <a:gd name="connsiteY148" fmla="*/ 1347787 h 3409950"/>
                        <a:gd name="connsiteX149" fmla="*/ 3586163 w 3952875"/>
                        <a:gd name="connsiteY149" fmla="*/ 1347787 h 3409950"/>
                        <a:gd name="connsiteX150" fmla="*/ 3633788 w 3952875"/>
                        <a:gd name="connsiteY150" fmla="*/ 1266825 h 3409950"/>
                        <a:gd name="connsiteX151" fmla="*/ 3586163 w 3952875"/>
                        <a:gd name="connsiteY151" fmla="*/ 1219200 h 3409950"/>
                        <a:gd name="connsiteX152" fmla="*/ 3538538 w 3952875"/>
                        <a:gd name="connsiteY152" fmla="*/ 1204912 h 3409950"/>
                        <a:gd name="connsiteX153" fmla="*/ 3538538 w 3952875"/>
                        <a:gd name="connsiteY153" fmla="*/ 1162050 h 3409950"/>
                        <a:gd name="connsiteX154" fmla="*/ 3524250 w 3952875"/>
                        <a:gd name="connsiteY154" fmla="*/ 1152525 h 3409950"/>
                        <a:gd name="connsiteX155" fmla="*/ 3524250 w 3952875"/>
                        <a:gd name="connsiteY155" fmla="*/ 1128712 h 3409950"/>
                        <a:gd name="connsiteX156" fmla="*/ 3552825 w 3952875"/>
                        <a:gd name="connsiteY156" fmla="*/ 1100137 h 3409950"/>
                        <a:gd name="connsiteX157" fmla="*/ 3514725 w 3952875"/>
                        <a:gd name="connsiteY157" fmla="*/ 1076325 h 3409950"/>
                        <a:gd name="connsiteX158" fmla="*/ 3505200 w 3952875"/>
                        <a:gd name="connsiteY158" fmla="*/ 1033462 h 3409950"/>
                        <a:gd name="connsiteX159" fmla="*/ 3409950 w 3952875"/>
                        <a:gd name="connsiteY159" fmla="*/ 1028700 h 3409950"/>
                        <a:gd name="connsiteX160" fmla="*/ 3371850 w 3952875"/>
                        <a:gd name="connsiteY160" fmla="*/ 1071562 h 3409950"/>
                        <a:gd name="connsiteX161" fmla="*/ 3300413 w 3952875"/>
                        <a:gd name="connsiteY161" fmla="*/ 1076325 h 3409950"/>
                        <a:gd name="connsiteX162" fmla="*/ 3295650 w 3952875"/>
                        <a:gd name="connsiteY162" fmla="*/ 1133475 h 3409950"/>
                        <a:gd name="connsiteX163" fmla="*/ 3319463 w 3952875"/>
                        <a:gd name="connsiteY163" fmla="*/ 1162050 h 3409950"/>
                        <a:gd name="connsiteX164" fmla="*/ 3238500 w 3952875"/>
                        <a:gd name="connsiteY164" fmla="*/ 1181100 h 3409950"/>
                        <a:gd name="connsiteX165" fmla="*/ 3195638 w 3952875"/>
                        <a:gd name="connsiteY165" fmla="*/ 1190625 h 3409950"/>
                        <a:gd name="connsiteX166" fmla="*/ 3195638 w 3952875"/>
                        <a:gd name="connsiteY166" fmla="*/ 1162050 h 3409950"/>
                        <a:gd name="connsiteX167" fmla="*/ 3238500 w 3952875"/>
                        <a:gd name="connsiteY167" fmla="*/ 1133475 h 3409950"/>
                        <a:gd name="connsiteX168" fmla="*/ 3262313 w 3952875"/>
                        <a:gd name="connsiteY168" fmla="*/ 1095375 h 3409950"/>
                        <a:gd name="connsiteX169" fmla="*/ 3252788 w 3952875"/>
                        <a:gd name="connsiteY169" fmla="*/ 1052512 h 3409950"/>
                        <a:gd name="connsiteX170" fmla="*/ 3219450 w 3952875"/>
                        <a:gd name="connsiteY170" fmla="*/ 1023937 h 3409950"/>
                        <a:gd name="connsiteX171" fmla="*/ 3228975 w 3952875"/>
                        <a:gd name="connsiteY171" fmla="*/ 981075 h 3409950"/>
                        <a:gd name="connsiteX172" fmla="*/ 3248025 w 3952875"/>
                        <a:gd name="connsiteY172" fmla="*/ 928687 h 3409950"/>
                        <a:gd name="connsiteX173" fmla="*/ 3219450 w 3952875"/>
                        <a:gd name="connsiteY173" fmla="*/ 909637 h 3409950"/>
                        <a:gd name="connsiteX174" fmla="*/ 3371850 w 3952875"/>
                        <a:gd name="connsiteY174" fmla="*/ 838200 h 3409950"/>
                        <a:gd name="connsiteX175" fmla="*/ 3376613 w 3952875"/>
                        <a:gd name="connsiteY175" fmla="*/ 795337 h 3409950"/>
                        <a:gd name="connsiteX176" fmla="*/ 3367088 w 3952875"/>
                        <a:gd name="connsiteY176" fmla="*/ 752475 h 3409950"/>
                        <a:gd name="connsiteX177" fmla="*/ 3352800 w 3952875"/>
                        <a:gd name="connsiteY177" fmla="*/ 723900 h 3409950"/>
                        <a:gd name="connsiteX178" fmla="*/ 3476625 w 3952875"/>
                        <a:gd name="connsiteY178" fmla="*/ 614362 h 3409950"/>
                        <a:gd name="connsiteX179" fmla="*/ 3576638 w 3952875"/>
                        <a:gd name="connsiteY179" fmla="*/ 481012 h 3409950"/>
                        <a:gd name="connsiteX180" fmla="*/ 3576638 w 3952875"/>
                        <a:gd name="connsiteY180" fmla="*/ 481012 h 3409950"/>
                        <a:gd name="connsiteX181" fmla="*/ 3529013 w 3952875"/>
                        <a:gd name="connsiteY181" fmla="*/ 481012 h 3409950"/>
                        <a:gd name="connsiteX182" fmla="*/ 3529013 w 3952875"/>
                        <a:gd name="connsiteY182" fmla="*/ 433387 h 3409950"/>
                        <a:gd name="connsiteX183" fmla="*/ 3543300 w 3952875"/>
                        <a:gd name="connsiteY183" fmla="*/ 395287 h 3409950"/>
                        <a:gd name="connsiteX184" fmla="*/ 3600450 w 3952875"/>
                        <a:gd name="connsiteY184" fmla="*/ 390525 h 3409950"/>
                        <a:gd name="connsiteX185" fmla="*/ 3657600 w 3952875"/>
                        <a:gd name="connsiteY185" fmla="*/ 438150 h 3409950"/>
                        <a:gd name="connsiteX186" fmla="*/ 3738563 w 3952875"/>
                        <a:gd name="connsiteY186" fmla="*/ 381000 h 3409950"/>
                        <a:gd name="connsiteX187" fmla="*/ 3738563 w 3952875"/>
                        <a:gd name="connsiteY187" fmla="*/ 304800 h 3409950"/>
                        <a:gd name="connsiteX188" fmla="*/ 3733800 w 3952875"/>
                        <a:gd name="connsiteY188" fmla="*/ 242887 h 3409950"/>
                        <a:gd name="connsiteX189" fmla="*/ 3762375 w 3952875"/>
                        <a:gd name="connsiteY189" fmla="*/ 133350 h 3409950"/>
                        <a:gd name="connsiteX190" fmla="*/ 3771900 w 3952875"/>
                        <a:gd name="connsiteY190" fmla="*/ 80962 h 3409950"/>
                        <a:gd name="connsiteX191" fmla="*/ 3757613 w 3952875"/>
                        <a:gd name="connsiteY191" fmla="*/ 28575 h 3409950"/>
                        <a:gd name="connsiteX192" fmla="*/ 3767138 w 3952875"/>
                        <a:gd name="connsiteY192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76638 w 3952875"/>
                        <a:gd name="connsiteY107" fmla="*/ 2876550 h 3409950"/>
                        <a:gd name="connsiteX108" fmla="*/ 3576638 w 3952875"/>
                        <a:gd name="connsiteY108" fmla="*/ 2819400 h 3409950"/>
                        <a:gd name="connsiteX109" fmla="*/ 3533775 w 3952875"/>
                        <a:gd name="connsiteY109" fmla="*/ 2828925 h 3409950"/>
                        <a:gd name="connsiteX110" fmla="*/ 3600450 w 3952875"/>
                        <a:gd name="connsiteY110" fmla="*/ 2724150 h 3409950"/>
                        <a:gd name="connsiteX111" fmla="*/ 3643313 w 3952875"/>
                        <a:gd name="connsiteY111" fmla="*/ 2719387 h 3409950"/>
                        <a:gd name="connsiteX112" fmla="*/ 3643313 w 3952875"/>
                        <a:gd name="connsiteY112" fmla="*/ 2686050 h 3409950"/>
                        <a:gd name="connsiteX113" fmla="*/ 3652838 w 3952875"/>
                        <a:gd name="connsiteY113" fmla="*/ 2662237 h 3409950"/>
                        <a:gd name="connsiteX114" fmla="*/ 3733800 w 3952875"/>
                        <a:gd name="connsiteY114" fmla="*/ 2633662 h 3409950"/>
                        <a:gd name="connsiteX115" fmla="*/ 3786188 w 3952875"/>
                        <a:gd name="connsiteY115" fmla="*/ 2624137 h 3409950"/>
                        <a:gd name="connsiteX116" fmla="*/ 3867150 w 3952875"/>
                        <a:gd name="connsiteY116" fmla="*/ 2505075 h 3409950"/>
                        <a:gd name="connsiteX117" fmla="*/ 3871913 w 3952875"/>
                        <a:gd name="connsiteY117" fmla="*/ 2471737 h 3409950"/>
                        <a:gd name="connsiteX118" fmla="*/ 3910013 w 3952875"/>
                        <a:gd name="connsiteY118" fmla="*/ 2428875 h 3409950"/>
                        <a:gd name="connsiteX119" fmla="*/ 3910013 w 3952875"/>
                        <a:gd name="connsiteY119" fmla="*/ 2395537 h 3409950"/>
                        <a:gd name="connsiteX120" fmla="*/ 3952875 w 3952875"/>
                        <a:gd name="connsiteY120" fmla="*/ 2381250 h 3409950"/>
                        <a:gd name="connsiteX121" fmla="*/ 3943350 w 3952875"/>
                        <a:gd name="connsiteY121" fmla="*/ 2309812 h 3409950"/>
                        <a:gd name="connsiteX122" fmla="*/ 3933825 w 3952875"/>
                        <a:gd name="connsiteY122" fmla="*/ 2266950 h 3409950"/>
                        <a:gd name="connsiteX123" fmla="*/ 3857625 w 3952875"/>
                        <a:gd name="connsiteY123" fmla="*/ 2314575 h 3409950"/>
                        <a:gd name="connsiteX124" fmla="*/ 3686175 w 3952875"/>
                        <a:gd name="connsiteY124" fmla="*/ 2257425 h 3409950"/>
                        <a:gd name="connsiteX125" fmla="*/ 3648075 w 3952875"/>
                        <a:gd name="connsiteY125" fmla="*/ 2205037 h 3409950"/>
                        <a:gd name="connsiteX126" fmla="*/ 3629025 w 3952875"/>
                        <a:gd name="connsiteY126" fmla="*/ 2166937 h 3409950"/>
                        <a:gd name="connsiteX127" fmla="*/ 3638550 w 3952875"/>
                        <a:gd name="connsiteY127" fmla="*/ 2124075 h 3409950"/>
                        <a:gd name="connsiteX128" fmla="*/ 3590925 w 3952875"/>
                        <a:gd name="connsiteY128" fmla="*/ 2100262 h 3409950"/>
                        <a:gd name="connsiteX129" fmla="*/ 3629025 w 3952875"/>
                        <a:gd name="connsiteY129" fmla="*/ 2009775 h 3409950"/>
                        <a:gd name="connsiteX130" fmla="*/ 3629025 w 3952875"/>
                        <a:gd name="connsiteY130" fmla="*/ 1985962 h 3409950"/>
                        <a:gd name="connsiteX131" fmla="*/ 3662363 w 3952875"/>
                        <a:gd name="connsiteY131" fmla="*/ 1990725 h 3409950"/>
                        <a:gd name="connsiteX132" fmla="*/ 3633788 w 3952875"/>
                        <a:gd name="connsiteY132" fmla="*/ 1938337 h 3409950"/>
                        <a:gd name="connsiteX133" fmla="*/ 3629025 w 3952875"/>
                        <a:gd name="connsiteY133" fmla="*/ 1900237 h 3409950"/>
                        <a:gd name="connsiteX134" fmla="*/ 3576638 w 3952875"/>
                        <a:gd name="connsiteY134" fmla="*/ 1852612 h 3409950"/>
                        <a:gd name="connsiteX135" fmla="*/ 3538538 w 3952875"/>
                        <a:gd name="connsiteY135" fmla="*/ 1795462 h 3409950"/>
                        <a:gd name="connsiteX136" fmla="*/ 3467100 w 3952875"/>
                        <a:gd name="connsiteY136" fmla="*/ 1785937 h 3409950"/>
                        <a:gd name="connsiteX137" fmla="*/ 3505200 w 3952875"/>
                        <a:gd name="connsiteY137" fmla="*/ 1743075 h 3409950"/>
                        <a:gd name="connsiteX138" fmla="*/ 3586163 w 3952875"/>
                        <a:gd name="connsiteY138" fmla="*/ 1738312 h 3409950"/>
                        <a:gd name="connsiteX139" fmla="*/ 3633788 w 3952875"/>
                        <a:gd name="connsiteY139" fmla="*/ 1709737 h 3409950"/>
                        <a:gd name="connsiteX140" fmla="*/ 3667125 w 3952875"/>
                        <a:gd name="connsiteY140" fmla="*/ 1695450 h 3409950"/>
                        <a:gd name="connsiteX141" fmla="*/ 3705225 w 3952875"/>
                        <a:gd name="connsiteY141" fmla="*/ 1657350 h 3409950"/>
                        <a:gd name="connsiteX142" fmla="*/ 3671888 w 3952875"/>
                        <a:gd name="connsiteY142" fmla="*/ 1633537 h 3409950"/>
                        <a:gd name="connsiteX143" fmla="*/ 3700463 w 3952875"/>
                        <a:gd name="connsiteY143" fmla="*/ 1571625 h 3409950"/>
                        <a:gd name="connsiteX144" fmla="*/ 3614738 w 3952875"/>
                        <a:gd name="connsiteY144" fmla="*/ 1519237 h 3409950"/>
                        <a:gd name="connsiteX145" fmla="*/ 3590925 w 3952875"/>
                        <a:gd name="connsiteY145" fmla="*/ 1447800 h 3409950"/>
                        <a:gd name="connsiteX146" fmla="*/ 3514725 w 3952875"/>
                        <a:gd name="connsiteY146" fmla="*/ 1433512 h 3409950"/>
                        <a:gd name="connsiteX147" fmla="*/ 3524250 w 3952875"/>
                        <a:gd name="connsiteY147" fmla="*/ 1362075 h 3409950"/>
                        <a:gd name="connsiteX148" fmla="*/ 3567113 w 3952875"/>
                        <a:gd name="connsiteY148" fmla="*/ 1347787 h 3409950"/>
                        <a:gd name="connsiteX149" fmla="*/ 3586163 w 3952875"/>
                        <a:gd name="connsiteY149" fmla="*/ 1347787 h 3409950"/>
                        <a:gd name="connsiteX150" fmla="*/ 3633788 w 3952875"/>
                        <a:gd name="connsiteY150" fmla="*/ 1266825 h 3409950"/>
                        <a:gd name="connsiteX151" fmla="*/ 3586163 w 3952875"/>
                        <a:gd name="connsiteY151" fmla="*/ 1219200 h 3409950"/>
                        <a:gd name="connsiteX152" fmla="*/ 3538538 w 3952875"/>
                        <a:gd name="connsiteY152" fmla="*/ 1204912 h 3409950"/>
                        <a:gd name="connsiteX153" fmla="*/ 3538538 w 3952875"/>
                        <a:gd name="connsiteY153" fmla="*/ 1162050 h 3409950"/>
                        <a:gd name="connsiteX154" fmla="*/ 3524250 w 3952875"/>
                        <a:gd name="connsiteY154" fmla="*/ 1152525 h 3409950"/>
                        <a:gd name="connsiteX155" fmla="*/ 3524250 w 3952875"/>
                        <a:gd name="connsiteY155" fmla="*/ 1128712 h 3409950"/>
                        <a:gd name="connsiteX156" fmla="*/ 3552825 w 3952875"/>
                        <a:gd name="connsiteY156" fmla="*/ 1100137 h 3409950"/>
                        <a:gd name="connsiteX157" fmla="*/ 3514725 w 3952875"/>
                        <a:gd name="connsiteY157" fmla="*/ 1076325 h 3409950"/>
                        <a:gd name="connsiteX158" fmla="*/ 3505200 w 3952875"/>
                        <a:gd name="connsiteY158" fmla="*/ 1033462 h 3409950"/>
                        <a:gd name="connsiteX159" fmla="*/ 3409950 w 3952875"/>
                        <a:gd name="connsiteY159" fmla="*/ 1028700 h 3409950"/>
                        <a:gd name="connsiteX160" fmla="*/ 3371850 w 3952875"/>
                        <a:gd name="connsiteY160" fmla="*/ 1071562 h 3409950"/>
                        <a:gd name="connsiteX161" fmla="*/ 3300413 w 3952875"/>
                        <a:gd name="connsiteY161" fmla="*/ 1076325 h 3409950"/>
                        <a:gd name="connsiteX162" fmla="*/ 3295650 w 3952875"/>
                        <a:gd name="connsiteY162" fmla="*/ 1133475 h 3409950"/>
                        <a:gd name="connsiteX163" fmla="*/ 3319463 w 3952875"/>
                        <a:gd name="connsiteY163" fmla="*/ 1162050 h 3409950"/>
                        <a:gd name="connsiteX164" fmla="*/ 3238500 w 3952875"/>
                        <a:gd name="connsiteY164" fmla="*/ 1181100 h 3409950"/>
                        <a:gd name="connsiteX165" fmla="*/ 3195638 w 3952875"/>
                        <a:gd name="connsiteY165" fmla="*/ 1190625 h 3409950"/>
                        <a:gd name="connsiteX166" fmla="*/ 3195638 w 3952875"/>
                        <a:gd name="connsiteY166" fmla="*/ 1162050 h 3409950"/>
                        <a:gd name="connsiteX167" fmla="*/ 3238500 w 3952875"/>
                        <a:gd name="connsiteY167" fmla="*/ 1133475 h 3409950"/>
                        <a:gd name="connsiteX168" fmla="*/ 3262313 w 3952875"/>
                        <a:gd name="connsiteY168" fmla="*/ 1095375 h 3409950"/>
                        <a:gd name="connsiteX169" fmla="*/ 3252788 w 3952875"/>
                        <a:gd name="connsiteY169" fmla="*/ 1052512 h 3409950"/>
                        <a:gd name="connsiteX170" fmla="*/ 3219450 w 3952875"/>
                        <a:gd name="connsiteY170" fmla="*/ 1023937 h 3409950"/>
                        <a:gd name="connsiteX171" fmla="*/ 3228975 w 3952875"/>
                        <a:gd name="connsiteY171" fmla="*/ 981075 h 3409950"/>
                        <a:gd name="connsiteX172" fmla="*/ 3248025 w 3952875"/>
                        <a:gd name="connsiteY172" fmla="*/ 928687 h 3409950"/>
                        <a:gd name="connsiteX173" fmla="*/ 3219450 w 3952875"/>
                        <a:gd name="connsiteY173" fmla="*/ 909637 h 3409950"/>
                        <a:gd name="connsiteX174" fmla="*/ 3371850 w 3952875"/>
                        <a:gd name="connsiteY174" fmla="*/ 838200 h 3409950"/>
                        <a:gd name="connsiteX175" fmla="*/ 3376613 w 3952875"/>
                        <a:gd name="connsiteY175" fmla="*/ 795337 h 3409950"/>
                        <a:gd name="connsiteX176" fmla="*/ 3367088 w 3952875"/>
                        <a:gd name="connsiteY176" fmla="*/ 752475 h 3409950"/>
                        <a:gd name="connsiteX177" fmla="*/ 3352800 w 3952875"/>
                        <a:gd name="connsiteY177" fmla="*/ 723900 h 3409950"/>
                        <a:gd name="connsiteX178" fmla="*/ 3476625 w 3952875"/>
                        <a:gd name="connsiteY178" fmla="*/ 614362 h 3409950"/>
                        <a:gd name="connsiteX179" fmla="*/ 3576638 w 3952875"/>
                        <a:gd name="connsiteY179" fmla="*/ 481012 h 3409950"/>
                        <a:gd name="connsiteX180" fmla="*/ 3576638 w 3952875"/>
                        <a:gd name="connsiteY180" fmla="*/ 481012 h 3409950"/>
                        <a:gd name="connsiteX181" fmla="*/ 3529013 w 3952875"/>
                        <a:gd name="connsiteY181" fmla="*/ 481012 h 3409950"/>
                        <a:gd name="connsiteX182" fmla="*/ 3529013 w 3952875"/>
                        <a:gd name="connsiteY182" fmla="*/ 433387 h 3409950"/>
                        <a:gd name="connsiteX183" fmla="*/ 3543300 w 3952875"/>
                        <a:gd name="connsiteY183" fmla="*/ 395287 h 3409950"/>
                        <a:gd name="connsiteX184" fmla="*/ 3600450 w 3952875"/>
                        <a:gd name="connsiteY184" fmla="*/ 390525 h 3409950"/>
                        <a:gd name="connsiteX185" fmla="*/ 3657600 w 3952875"/>
                        <a:gd name="connsiteY185" fmla="*/ 438150 h 3409950"/>
                        <a:gd name="connsiteX186" fmla="*/ 3738563 w 3952875"/>
                        <a:gd name="connsiteY186" fmla="*/ 381000 h 3409950"/>
                        <a:gd name="connsiteX187" fmla="*/ 3738563 w 3952875"/>
                        <a:gd name="connsiteY187" fmla="*/ 304800 h 3409950"/>
                        <a:gd name="connsiteX188" fmla="*/ 3733800 w 3952875"/>
                        <a:gd name="connsiteY188" fmla="*/ 242887 h 3409950"/>
                        <a:gd name="connsiteX189" fmla="*/ 3762375 w 3952875"/>
                        <a:gd name="connsiteY189" fmla="*/ 133350 h 3409950"/>
                        <a:gd name="connsiteX190" fmla="*/ 3771900 w 3952875"/>
                        <a:gd name="connsiteY190" fmla="*/ 80962 h 3409950"/>
                        <a:gd name="connsiteX191" fmla="*/ 3757613 w 3952875"/>
                        <a:gd name="connsiteY191" fmla="*/ 28575 h 3409950"/>
                        <a:gd name="connsiteX192" fmla="*/ 3767138 w 3952875"/>
                        <a:gd name="connsiteY192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26631 w 3952875"/>
                        <a:gd name="connsiteY107" fmla="*/ 287893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6236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6236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45682 w 3952875"/>
                        <a:gd name="connsiteY136" fmla="*/ 1809749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45682 w 3952875"/>
                        <a:gd name="connsiteY136" fmla="*/ 1809749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40919 w 3952875"/>
                        <a:gd name="connsiteY149" fmla="*/ 1319212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747838 w 3952875"/>
                        <a:gd name="connsiteY70" fmla="*/ 3338512 h 3405187"/>
                        <a:gd name="connsiteX71" fmla="*/ 1838325 w 3952875"/>
                        <a:gd name="connsiteY71" fmla="*/ 3405187 h 3405187"/>
                        <a:gd name="connsiteX72" fmla="*/ 1905000 w 3952875"/>
                        <a:gd name="connsiteY72" fmla="*/ 3400425 h 3405187"/>
                        <a:gd name="connsiteX73" fmla="*/ 1905000 w 3952875"/>
                        <a:gd name="connsiteY73" fmla="*/ 3348037 h 3405187"/>
                        <a:gd name="connsiteX74" fmla="*/ 2005013 w 3952875"/>
                        <a:gd name="connsiteY74" fmla="*/ 3314700 h 3405187"/>
                        <a:gd name="connsiteX75" fmla="*/ 2100263 w 3952875"/>
                        <a:gd name="connsiteY75" fmla="*/ 3343275 h 3405187"/>
                        <a:gd name="connsiteX76" fmla="*/ 2105025 w 3952875"/>
                        <a:gd name="connsiteY76" fmla="*/ 3290887 h 3405187"/>
                        <a:gd name="connsiteX77" fmla="*/ 2057400 w 3952875"/>
                        <a:gd name="connsiteY77" fmla="*/ 3248025 h 3405187"/>
                        <a:gd name="connsiteX78" fmla="*/ 2057400 w 3952875"/>
                        <a:gd name="connsiteY78" fmla="*/ 3095625 h 3405187"/>
                        <a:gd name="connsiteX79" fmla="*/ 2081213 w 3952875"/>
                        <a:gd name="connsiteY79" fmla="*/ 2990850 h 3405187"/>
                        <a:gd name="connsiteX80" fmla="*/ 2062163 w 3952875"/>
                        <a:gd name="connsiteY80" fmla="*/ 2957512 h 3405187"/>
                        <a:gd name="connsiteX81" fmla="*/ 2176463 w 3952875"/>
                        <a:gd name="connsiteY81" fmla="*/ 2857500 h 3405187"/>
                        <a:gd name="connsiteX82" fmla="*/ 2247900 w 3952875"/>
                        <a:gd name="connsiteY82" fmla="*/ 2862262 h 3405187"/>
                        <a:gd name="connsiteX83" fmla="*/ 2414588 w 3952875"/>
                        <a:gd name="connsiteY83" fmla="*/ 2709862 h 3405187"/>
                        <a:gd name="connsiteX84" fmla="*/ 2481263 w 3952875"/>
                        <a:gd name="connsiteY84" fmla="*/ 2705100 h 3405187"/>
                        <a:gd name="connsiteX85" fmla="*/ 2495550 w 3952875"/>
                        <a:gd name="connsiteY85" fmla="*/ 2738437 h 3405187"/>
                        <a:gd name="connsiteX86" fmla="*/ 2647950 w 3952875"/>
                        <a:gd name="connsiteY86" fmla="*/ 2747962 h 3405187"/>
                        <a:gd name="connsiteX87" fmla="*/ 2647950 w 3952875"/>
                        <a:gd name="connsiteY87" fmla="*/ 2747962 h 3405187"/>
                        <a:gd name="connsiteX88" fmla="*/ 2690813 w 3952875"/>
                        <a:gd name="connsiteY88" fmla="*/ 2786062 h 3405187"/>
                        <a:gd name="connsiteX89" fmla="*/ 2828925 w 3952875"/>
                        <a:gd name="connsiteY89" fmla="*/ 2809875 h 3405187"/>
                        <a:gd name="connsiteX90" fmla="*/ 2824163 w 3952875"/>
                        <a:gd name="connsiteY90" fmla="*/ 2781300 h 3405187"/>
                        <a:gd name="connsiteX91" fmla="*/ 2862263 w 3952875"/>
                        <a:gd name="connsiteY91" fmla="*/ 2767012 h 3405187"/>
                        <a:gd name="connsiteX92" fmla="*/ 2881313 w 3952875"/>
                        <a:gd name="connsiteY92" fmla="*/ 2700337 h 3405187"/>
                        <a:gd name="connsiteX93" fmla="*/ 2933700 w 3952875"/>
                        <a:gd name="connsiteY93" fmla="*/ 2728912 h 3405187"/>
                        <a:gd name="connsiteX94" fmla="*/ 2938463 w 3952875"/>
                        <a:gd name="connsiteY94" fmla="*/ 2762250 h 3405187"/>
                        <a:gd name="connsiteX95" fmla="*/ 2886075 w 3952875"/>
                        <a:gd name="connsiteY95" fmla="*/ 2771775 h 3405187"/>
                        <a:gd name="connsiteX96" fmla="*/ 2862263 w 3952875"/>
                        <a:gd name="connsiteY96" fmla="*/ 2809875 h 3405187"/>
                        <a:gd name="connsiteX97" fmla="*/ 2919413 w 3952875"/>
                        <a:gd name="connsiteY97" fmla="*/ 2805112 h 3405187"/>
                        <a:gd name="connsiteX98" fmla="*/ 2986088 w 3952875"/>
                        <a:gd name="connsiteY98" fmla="*/ 2805112 h 3405187"/>
                        <a:gd name="connsiteX99" fmla="*/ 3038475 w 3952875"/>
                        <a:gd name="connsiteY99" fmla="*/ 2838450 h 3405187"/>
                        <a:gd name="connsiteX100" fmla="*/ 3124200 w 3952875"/>
                        <a:gd name="connsiteY100" fmla="*/ 2909887 h 3405187"/>
                        <a:gd name="connsiteX101" fmla="*/ 3167063 w 3952875"/>
                        <a:gd name="connsiteY101" fmla="*/ 2900362 h 3405187"/>
                        <a:gd name="connsiteX102" fmla="*/ 3198019 w 3952875"/>
                        <a:gd name="connsiteY102" fmla="*/ 2931319 h 3405187"/>
                        <a:gd name="connsiteX103" fmla="*/ 3207543 w 3952875"/>
                        <a:gd name="connsiteY103" fmla="*/ 2971800 h 3405187"/>
                        <a:gd name="connsiteX104" fmla="*/ 3281363 w 3952875"/>
                        <a:gd name="connsiteY104" fmla="*/ 2928937 h 3405187"/>
                        <a:gd name="connsiteX105" fmla="*/ 3400425 w 3952875"/>
                        <a:gd name="connsiteY105" fmla="*/ 2928937 h 3405187"/>
                        <a:gd name="connsiteX106" fmla="*/ 3467100 w 3952875"/>
                        <a:gd name="connsiteY106" fmla="*/ 2886075 h 3405187"/>
                        <a:gd name="connsiteX107" fmla="*/ 3514724 w 3952875"/>
                        <a:gd name="connsiteY107" fmla="*/ 2859881 h 3405187"/>
                        <a:gd name="connsiteX108" fmla="*/ 3576638 w 3952875"/>
                        <a:gd name="connsiteY108" fmla="*/ 2876550 h 3405187"/>
                        <a:gd name="connsiteX109" fmla="*/ 3576638 w 3952875"/>
                        <a:gd name="connsiteY109" fmla="*/ 2819400 h 3405187"/>
                        <a:gd name="connsiteX110" fmla="*/ 3533775 w 3952875"/>
                        <a:gd name="connsiteY110" fmla="*/ 2828925 h 3405187"/>
                        <a:gd name="connsiteX111" fmla="*/ 3600450 w 3952875"/>
                        <a:gd name="connsiteY111" fmla="*/ 2724150 h 3405187"/>
                        <a:gd name="connsiteX112" fmla="*/ 3643313 w 3952875"/>
                        <a:gd name="connsiteY112" fmla="*/ 2719387 h 3405187"/>
                        <a:gd name="connsiteX113" fmla="*/ 3643313 w 3952875"/>
                        <a:gd name="connsiteY113" fmla="*/ 2686050 h 3405187"/>
                        <a:gd name="connsiteX114" fmla="*/ 3652838 w 3952875"/>
                        <a:gd name="connsiteY114" fmla="*/ 2662237 h 3405187"/>
                        <a:gd name="connsiteX115" fmla="*/ 3733800 w 3952875"/>
                        <a:gd name="connsiteY115" fmla="*/ 2633662 h 3405187"/>
                        <a:gd name="connsiteX116" fmla="*/ 3786188 w 3952875"/>
                        <a:gd name="connsiteY116" fmla="*/ 2624137 h 3405187"/>
                        <a:gd name="connsiteX117" fmla="*/ 3867150 w 3952875"/>
                        <a:gd name="connsiteY117" fmla="*/ 2505075 h 3405187"/>
                        <a:gd name="connsiteX118" fmla="*/ 3871913 w 3952875"/>
                        <a:gd name="connsiteY118" fmla="*/ 2471737 h 3405187"/>
                        <a:gd name="connsiteX119" fmla="*/ 3910013 w 3952875"/>
                        <a:gd name="connsiteY119" fmla="*/ 2428875 h 3405187"/>
                        <a:gd name="connsiteX120" fmla="*/ 3910013 w 3952875"/>
                        <a:gd name="connsiteY120" fmla="*/ 2395537 h 3405187"/>
                        <a:gd name="connsiteX121" fmla="*/ 3952875 w 3952875"/>
                        <a:gd name="connsiteY121" fmla="*/ 2381250 h 3405187"/>
                        <a:gd name="connsiteX122" fmla="*/ 3943350 w 3952875"/>
                        <a:gd name="connsiteY122" fmla="*/ 2309812 h 3405187"/>
                        <a:gd name="connsiteX123" fmla="*/ 3933825 w 3952875"/>
                        <a:gd name="connsiteY123" fmla="*/ 2266950 h 3405187"/>
                        <a:gd name="connsiteX124" fmla="*/ 3857625 w 3952875"/>
                        <a:gd name="connsiteY124" fmla="*/ 2314575 h 3405187"/>
                        <a:gd name="connsiteX125" fmla="*/ 3686175 w 3952875"/>
                        <a:gd name="connsiteY125" fmla="*/ 2257425 h 3405187"/>
                        <a:gd name="connsiteX126" fmla="*/ 3648075 w 3952875"/>
                        <a:gd name="connsiteY126" fmla="*/ 2205037 h 3405187"/>
                        <a:gd name="connsiteX127" fmla="*/ 3629025 w 3952875"/>
                        <a:gd name="connsiteY127" fmla="*/ 2166937 h 3405187"/>
                        <a:gd name="connsiteX128" fmla="*/ 3638550 w 3952875"/>
                        <a:gd name="connsiteY128" fmla="*/ 2124075 h 3405187"/>
                        <a:gd name="connsiteX129" fmla="*/ 3590925 w 3952875"/>
                        <a:gd name="connsiteY129" fmla="*/ 2100262 h 3405187"/>
                        <a:gd name="connsiteX130" fmla="*/ 3650457 w 3952875"/>
                        <a:gd name="connsiteY130" fmla="*/ 2033588 h 3405187"/>
                        <a:gd name="connsiteX131" fmla="*/ 3638550 w 3952875"/>
                        <a:gd name="connsiteY131" fmla="*/ 1993106 h 3405187"/>
                        <a:gd name="connsiteX132" fmla="*/ 3681413 w 3952875"/>
                        <a:gd name="connsiteY132" fmla="*/ 1990725 h 3405187"/>
                        <a:gd name="connsiteX133" fmla="*/ 3648076 w 3952875"/>
                        <a:gd name="connsiteY133" fmla="*/ 1921668 h 3405187"/>
                        <a:gd name="connsiteX134" fmla="*/ 3629025 w 3952875"/>
                        <a:gd name="connsiteY134" fmla="*/ 1900237 h 3405187"/>
                        <a:gd name="connsiteX135" fmla="*/ 3564732 w 3952875"/>
                        <a:gd name="connsiteY135" fmla="*/ 1885950 h 3405187"/>
                        <a:gd name="connsiteX136" fmla="*/ 3545682 w 3952875"/>
                        <a:gd name="connsiteY136" fmla="*/ 1809749 h 3405187"/>
                        <a:gd name="connsiteX137" fmla="*/ 3467100 w 3952875"/>
                        <a:gd name="connsiteY137" fmla="*/ 1785937 h 3405187"/>
                        <a:gd name="connsiteX138" fmla="*/ 3505200 w 3952875"/>
                        <a:gd name="connsiteY138" fmla="*/ 1743075 h 3405187"/>
                        <a:gd name="connsiteX139" fmla="*/ 3586163 w 3952875"/>
                        <a:gd name="connsiteY139" fmla="*/ 1738312 h 3405187"/>
                        <a:gd name="connsiteX140" fmla="*/ 3633788 w 3952875"/>
                        <a:gd name="connsiteY140" fmla="*/ 1709737 h 3405187"/>
                        <a:gd name="connsiteX141" fmla="*/ 3667125 w 3952875"/>
                        <a:gd name="connsiteY141" fmla="*/ 1695450 h 3405187"/>
                        <a:gd name="connsiteX142" fmla="*/ 3705225 w 3952875"/>
                        <a:gd name="connsiteY142" fmla="*/ 1657350 h 3405187"/>
                        <a:gd name="connsiteX143" fmla="*/ 3671888 w 3952875"/>
                        <a:gd name="connsiteY143" fmla="*/ 1633537 h 3405187"/>
                        <a:gd name="connsiteX144" fmla="*/ 3700463 w 3952875"/>
                        <a:gd name="connsiteY144" fmla="*/ 1571625 h 3405187"/>
                        <a:gd name="connsiteX145" fmla="*/ 3614738 w 3952875"/>
                        <a:gd name="connsiteY145" fmla="*/ 1519237 h 3405187"/>
                        <a:gd name="connsiteX146" fmla="*/ 3590925 w 3952875"/>
                        <a:gd name="connsiteY146" fmla="*/ 1447800 h 3405187"/>
                        <a:gd name="connsiteX147" fmla="*/ 3514725 w 3952875"/>
                        <a:gd name="connsiteY147" fmla="*/ 1433512 h 3405187"/>
                        <a:gd name="connsiteX148" fmla="*/ 3524250 w 3952875"/>
                        <a:gd name="connsiteY148" fmla="*/ 1362075 h 3405187"/>
                        <a:gd name="connsiteX149" fmla="*/ 3540919 w 3952875"/>
                        <a:gd name="connsiteY149" fmla="*/ 1319212 h 3405187"/>
                        <a:gd name="connsiteX150" fmla="*/ 3586163 w 3952875"/>
                        <a:gd name="connsiteY150" fmla="*/ 1347787 h 3405187"/>
                        <a:gd name="connsiteX151" fmla="*/ 3633788 w 3952875"/>
                        <a:gd name="connsiteY151" fmla="*/ 1266825 h 3405187"/>
                        <a:gd name="connsiteX152" fmla="*/ 3586163 w 3952875"/>
                        <a:gd name="connsiteY152" fmla="*/ 1219200 h 3405187"/>
                        <a:gd name="connsiteX153" fmla="*/ 3538538 w 3952875"/>
                        <a:gd name="connsiteY153" fmla="*/ 1204912 h 3405187"/>
                        <a:gd name="connsiteX154" fmla="*/ 3538538 w 3952875"/>
                        <a:gd name="connsiteY154" fmla="*/ 1162050 h 3405187"/>
                        <a:gd name="connsiteX155" fmla="*/ 3524250 w 3952875"/>
                        <a:gd name="connsiteY155" fmla="*/ 1152525 h 3405187"/>
                        <a:gd name="connsiteX156" fmla="*/ 3524250 w 3952875"/>
                        <a:gd name="connsiteY156" fmla="*/ 1128712 h 3405187"/>
                        <a:gd name="connsiteX157" fmla="*/ 3552825 w 3952875"/>
                        <a:gd name="connsiteY157" fmla="*/ 1100137 h 3405187"/>
                        <a:gd name="connsiteX158" fmla="*/ 3514725 w 3952875"/>
                        <a:gd name="connsiteY158" fmla="*/ 1076325 h 3405187"/>
                        <a:gd name="connsiteX159" fmla="*/ 3505200 w 3952875"/>
                        <a:gd name="connsiteY159" fmla="*/ 1033462 h 3405187"/>
                        <a:gd name="connsiteX160" fmla="*/ 3409950 w 3952875"/>
                        <a:gd name="connsiteY160" fmla="*/ 1028700 h 3405187"/>
                        <a:gd name="connsiteX161" fmla="*/ 3371850 w 3952875"/>
                        <a:gd name="connsiteY161" fmla="*/ 1071562 h 3405187"/>
                        <a:gd name="connsiteX162" fmla="*/ 3300413 w 3952875"/>
                        <a:gd name="connsiteY162" fmla="*/ 1076325 h 3405187"/>
                        <a:gd name="connsiteX163" fmla="*/ 3295650 w 3952875"/>
                        <a:gd name="connsiteY163" fmla="*/ 1133475 h 3405187"/>
                        <a:gd name="connsiteX164" fmla="*/ 3319463 w 3952875"/>
                        <a:gd name="connsiteY164" fmla="*/ 1162050 h 3405187"/>
                        <a:gd name="connsiteX165" fmla="*/ 3238500 w 3952875"/>
                        <a:gd name="connsiteY165" fmla="*/ 1181100 h 3405187"/>
                        <a:gd name="connsiteX166" fmla="*/ 3195638 w 3952875"/>
                        <a:gd name="connsiteY166" fmla="*/ 1190625 h 3405187"/>
                        <a:gd name="connsiteX167" fmla="*/ 3195638 w 3952875"/>
                        <a:gd name="connsiteY167" fmla="*/ 1162050 h 3405187"/>
                        <a:gd name="connsiteX168" fmla="*/ 3238500 w 3952875"/>
                        <a:gd name="connsiteY168" fmla="*/ 1133475 h 3405187"/>
                        <a:gd name="connsiteX169" fmla="*/ 3262313 w 3952875"/>
                        <a:gd name="connsiteY169" fmla="*/ 1095375 h 3405187"/>
                        <a:gd name="connsiteX170" fmla="*/ 3252788 w 3952875"/>
                        <a:gd name="connsiteY170" fmla="*/ 1052512 h 3405187"/>
                        <a:gd name="connsiteX171" fmla="*/ 3219450 w 3952875"/>
                        <a:gd name="connsiteY171" fmla="*/ 1023937 h 3405187"/>
                        <a:gd name="connsiteX172" fmla="*/ 3228975 w 3952875"/>
                        <a:gd name="connsiteY172" fmla="*/ 981075 h 3405187"/>
                        <a:gd name="connsiteX173" fmla="*/ 3248025 w 3952875"/>
                        <a:gd name="connsiteY173" fmla="*/ 928687 h 3405187"/>
                        <a:gd name="connsiteX174" fmla="*/ 3219450 w 3952875"/>
                        <a:gd name="connsiteY174" fmla="*/ 909637 h 3405187"/>
                        <a:gd name="connsiteX175" fmla="*/ 3371850 w 3952875"/>
                        <a:gd name="connsiteY175" fmla="*/ 838200 h 3405187"/>
                        <a:gd name="connsiteX176" fmla="*/ 3376613 w 3952875"/>
                        <a:gd name="connsiteY176" fmla="*/ 795337 h 3405187"/>
                        <a:gd name="connsiteX177" fmla="*/ 3367088 w 3952875"/>
                        <a:gd name="connsiteY177" fmla="*/ 752475 h 3405187"/>
                        <a:gd name="connsiteX178" fmla="*/ 3352800 w 3952875"/>
                        <a:gd name="connsiteY178" fmla="*/ 723900 h 3405187"/>
                        <a:gd name="connsiteX179" fmla="*/ 3476625 w 3952875"/>
                        <a:gd name="connsiteY179" fmla="*/ 614362 h 3405187"/>
                        <a:gd name="connsiteX180" fmla="*/ 3576638 w 3952875"/>
                        <a:gd name="connsiteY180" fmla="*/ 481012 h 3405187"/>
                        <a:gd name="connsiteX181" fmla="*/ 3576638 w 3952875"/>
                        <a:gd name="connsiteY181" fmla="*/ 481012 h 3405187"/>
                        <a:gd name="connsiteX182" fmla="*/ 3529013 w 3952875"/>
                        <a:gd name="connsiteY182" fmla="*/ 481012 h 3405187"/>
                        <a:gd name="connsiteX183" fmla="*/ 3529013 w 3952875"/>
                        <a:gd name="connsiteY183" fmla="*/ 433387 h 3405187"/>
                        <a:gd name="connsiteX184" fmla="*/ 3543300 w 3952875"/>
                        <a:gd name="connsiteY184" fmla="*/ 395287 h 3405187"/>
                        <a:gd name="connsiteX185" fmla="*/ 3600450 w 3952875"/>
                        <a:gd name="connsiteY185" fmla="*/ 390525 h 3405187"/>
                        <a:gd name="connsiteX186" fmla="*/ 3657600 w 3952875"/>
                        <a:gd name="connsiteY186" fmla="*/ 438150 h 3405187"/>
                        <a:gd name="connsiteX187" fmla="*/ 3738563 w 3952875"/>
                        <a:gd name="connsiteY187" fmla="*/ 381000 h 3405187"/>
                        <a:gd name="connsiteX188" fmla="*/ 3738563 w 3952875"/>
                        <a:gd name="connsiteY188" fmla="*/ 304800 h 3405187"/>
                        <a:gd name="connsiteX189" fmla="*/ 3733800 w 3952875"/>
                        <a:gd name="connsiteY189" fmla="*/ 242887 h 3405187"/>
                        <a:gd name="connsiteX190" fmla="*/ 3762375 w 3952875"/>
                        <a:gd name="connsiteY190" fmla="*/ 133350 h 3405187"/>
                        <a:gd name="connsiteX191" fmla="*/ 3771900 w 3952875"/>
                        <a:gd name="connsiteY191" fmla="*/ 80962 h 3405187"/>
                        <a:gd name="connsiteX192" fmla="*/ 3757613 w 3952875"/>
                        <a:gd name="connsiteY192" fmla="*/ 28575 h 3405187"/>
                        <a:gd name="connsiteX193" fmla="*/ 3767138 w 3952875"/>
                        <a:gd name="connsiteY193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8306 w 3952875"/>
                        <a:gd name="connsiteY70" fmla="*/ 3364707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905000 w 3952875"/>
                        <a:gd name="connsiteY73" fmla="*/ 3400425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905000 w 3952875"/>
                        <a:gd name="connsiteY73" fmla="*/ 3400425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95425 w 3952875"/>
                        <a:gd name="connsiteY66" fmla="*/ 3267075 h 3405187"/>
                        <a:gd name="connsiteX67" fmla="*/ 1485900 w 3952875"/>
                        <a:gd name="connsiteY67" fmla="*/ 324802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54943 w 3952875"/>
                        <a:gd name="connsiteY66" fmla="*/ 3233737 h 3405187"/>
                        <a:gd name="connsiteX67" fmla="*/ 1485900 w 3952875"/>
                        <a:gd name="connsiteY67" fmla="*/ 324802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54943 w 3952875"/>
                        <a:gd name="connsiteY66" fmla="*/ 3233737 h 3405187"/>
                        <a:gd name="connsiteX67" fmla="*/ 1500187 w 3952875"/>
                        <a:gd name="connsiteY67" fmla="*/ 3302793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85899 w 3952875"/>
                        <a:gd name="connsiteY66" fmla="*/ 3248025 h 3405187"/>
                        <a:gd name="connsiteX67" fmla="*/ 1500187 w 3952875"/>
                        <a:gd name="connsiteY67" fmla="*/ 3302793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42937 h 3409949"/>
                        <a:gd name="connsiteX1" fmla="*/ 71438 w 3952875"/>
                        <a:gd name="connsiteY1" fmla="*/ 695324 h 3409949"/>
                        <a:gd name="connsiteX2" fmla="*/ 23813 w 3952875"/>
                        <a:gd name="connsiteY2" fmla="*/ 723899 h 3409949"/>
                        <a:gd name="connsiteX3" fmla="*/ 9525 w 3952875"/>
                        <a:gd name="connsiteY3" fmla="*/ 752474 h 3409949"/>
                        <a:gd name="connsiteX4" fmla="*/ 0 w 3952875"/>
                        <a:gd name="connsiteY4" fmla="*/ 804862 h 3409949"/>
                        <a:gd name="connsiteX5" fmla="*/ 47625 w 3952875"/>
                        <a:gd name="connsiteY5" fmla="*/ 857249 h 3409949"/>
                        <a:gd name="connsiteX6" fmla="*/ 109538 w 3952875"/>
                        <a:gd name="connsiteY6" fmla="*/ 933449 h 3409949"/>
                        <a:gd name="connsiteX7" fmla="*/ 119063 w 3952875"/>
                        <a:gd name="connsiteY7" fmla="*/ 990599 h 3409949"/>
                        <a:gd name="connsiteX8" fmla="*/ 185738 w 3952875"/>
                        <a:gd name="connsiteY8" fmla="*/ 1033462 h 3409949"/>
                        <a:gd name="connsiteX9" fmla="*/ 228600 w 3952875"/>
                        <a:gd name="connsiteY9" fmla="*/ 1038224 h 3409949"/>
                        <a:gd name="connsiteX10" fmla="*/ 242888 w 3952875"/>
                        <a:gd name="connsiteY10" fmla="*/ 1076324 h 3409949"/>
                        <a:gd name="connsiteX11" fmla="*/ 295275 w 3952875"/>
                        <a:gd name="connsiteY11" fmla="*/ 1095374 h 3409949"/>
                        <a:gd name="connsiteX12" fmla="*/ 338138 w 3952875"/>
                        <a:gd name="connsiteY12" fmla="*/ 1119187 h 3409949"/>
                        <a:gd name="connsiteX13" fmla="*/ 376238 w 3952875"/>
                        <a:gd name="connsiteY13" fmla="*/ 1114424 h 3409949"/>
                        <a:gd name="connsiteX14" fmla="*/ 381000 w 3952875"/>
                        <a:gd name="connsiteY14" fmla="*/ 1147762 h 3409949"/>
                        <a:gd name="connsiteX15" fmla="*/ 361950 w 3952875"/>
                        <a:gd name="connsiteY15" fmla="*/ 1219199 h 3409949"/>
                        <a:gd name="connsiteX16" fmla="*/ 395288 w 3952875"/>
                        <a:gd name="connsiteY16" fmla="*/ 1266824 h 3409949"/>
                        <a:gd name="connsiteX17" fmla="*/ 371475 w 3952875"/>
                        <a:gd name="connsiteY17" fmla="*/ 1328737 h 3409949"/>
                        <a:gd name="connsiteX18" fmla="*/ 371475 w 3952875"/>
                        <a:gd name="connsiteY18" fmla="*/ 1328737 h 3409949"/>
                        <a:gd name="connsiteX19" fmla="*/ 319088 w 3952875"/>
                        <a:gd name="connsiteY19" fmla="*/ 1409699 h 3409949"/>
                        <a:gd name="connsiteX20" fmla="*/ 342900 w 3952875"/>
                        <a:gd name="connsiteY20" fmla="*/ 1452562 h 3409949"/>
                        <a:gd name="connsiteX21" fmla="*/ 428625 w 3952875"/>
                        <a:gd name="connsiteY21" fmla="*/ 1500187 h 3409949"/>
                        <a:gd name="connsiteX22" fmla="*/ 485775 w 3952875"/>
                        <a:gd name="connsiteY22" fmla="*/ 1585912 h 3409949"/>
                        <a:gd name="connsiteX23" fmla="*/ 519113 w 3952875"/>
                        <a:gd name="connsiteY23" fmla="*/ 1690687 h 3409949"/>
                        <a:gd name="connsiteX24" fmla="*/ 538163 w 3952875"/>
                        <a:gd name="connsiteY24" fmla="*/ 1804987 h 3409949"/>
                        <a:gd name="connsiteX25" fmla="*/ 490538 w 3952875"/>
                        <a:gd name="connsiteY25" fmla="*/ 1714499 h 3409949"/>
                        <a:gd name="connsiteX26" fmla="*/ 471488 w 3952875"/>
                        <a:gd name="connsiteY26" fmla="*/ 1652587 h 3409949"/>
                        <a:gd name="connsiteX27" fmla="*/ 419100 w 3952875"/>
                        <a:gd name="connsiteY27" fmla="*/ 1628774 h 3409949"/>
                        <a:gd name="connsiteX28" fmla="*/ 371475 w 3952875"/>
                        <a:gd name="connsiteY28" fmla="*/ 1566862 h 3409949"/>
                        <a:gd name="connsiteX29" fmla="*/ 381000 w 3952875"/>
                        <a:gd name="connsiteY29" fmla="*/ 1519237 h 3409949"/>
                        <a:gd name="connsiteX30" fmla="*/ 328613 w 3952875"/>
                        <a:gd name="connsiteY30" fmla="*/ 1581149 h 3409949"/>
                        <a:gd name="connsiteX31" fmla="*/ 323850 w 3952875"/>
                        <a:gd name="connsiteY31" fmla="*/ 1700212 h 3409949"/>
                        <a:gd name="connsiteX32" fmla="*/ 314325 w 3952875"/>
                        <a:gd name="connsiteY32" fmla="*/ 1914524 h 3409949"/>
                        <a:gd name="connsiteX33" fmla="*/ 290513 w 3952875"/>
                        <a:gd name="connsiteY33" fmla="*/ 2033587 h 3409949"/>
                        <a:gd name="connsiteX34" fmla="*/ 290513 w 3952875"/>
                        <a:gd name="connsiteY34" fmla="*/ 2033587 h 3409949"/>
                        <a:gd name="connsiteX35" fmla="*/ 328613 w 3952875"/>
                        <a:gd name="connsiteY35" fmla="*/ 1995487 h 3409949"/>
                        <a:gd name="connsiteX36" fmla="*/ 381000 w 3952875"/>
                        <a:gd name="connsiteY36" fmla="*/ 2043112 h 3409949"/>
                        <a:gd name="connsiteX37" fmla="*/ 295275 w 3952875"/>
                        <a:gd name="connsiteY37" fmla="*/ 2057399 h 3409949"/>
                        <a:gd name="connsiteX38" fmla="*/ 290513 w 3952875"/>
                        <a:gd name="connsiteY38" fmla="*/ 2119312 h 3409949"/>
                        <a:gd name="connsiteX39" fmla="*/ 300038 w 3952875"/>
                        <a:gd name="connsiteY39" fmla="*/ 2152649 h 3409949"/>
                        <a:gd name="connsiteX40" fmla="*/ 204788 w 3952875"/>
                        <a:gd name="connsiteY40" fmla="*/ 2500312 h 3409949"/>
                        <a:gd name="connsiteX41" fmla="*/ 161925 w 3952875"/>
                        <a:gd name="connsiteY41" fmla="*/ 2676524 h 3409949"/>
                        <a:gd name="connsiteX42" fmla="*/ 114300 w 3952875"/>
                        <a:gd name="connsiteY42" fmla="*/ 2738437 h 3409949"/>
                        <a:gd name="connsiteX43" fmla="*/ 57150 w 3952875"/>
                        <a:gd name="connsiteY43" fmla="*/ 2738437 h 3409949"/>
                        <a:gd name="connsiteX44" fmla="*/ 38100 w 3952875"/>
                        <a:gd name="connsiteY44" fmla="*/ 2776537 h 3409949"/>
                        <a:gd name="connsiteX45" fmla="*/ 95250 w 3952875"/>
                        <a:gd name="connsiteY45" fmla="*/ 2828924 h 3409949"/>
                        <a:gd name="connsiteX46" fmla="*/ 142875 w 3952875"/>
                        <a:gd name="connsiteY46" fmla="*/ 2828924 h 3409949"/>
                        <a:gd name="connsiteX47" fmla="*/ 219075 w 3952875"/>
                        <a:gd name="connsiteY47" fmla="*/ 2843212 h 3409949"/>
                        <a:gd name="connsiteX48" fmla="*/ 166688 w 3952875"/>
                        <a:gd name="connsiteY48" fmla="*/ 2924174 h 3409949"/>
                        <a:gd name="connsiteX49" fmla="*/ 180975 w 3952875"/>
                        <a:gd name="connsiteY49" fmla="*/ 2976562 h 3409949"/>
                        <a:gd name="connsiteX50" fmla="*/ 223838 w 3952875"/>
                        <a:gd name="connsiteY50" fmla="*/ 2957512 h 3409949"/>
                        <a:gd name="connsiteX51" fmla="*/ 495300 w 3952875"/>
                        <a:gd name="connsiteY51" fmla="*/ 3052762 h 3409949"/>
                        <a:gd name="connsiteX52" fmla="*/ 528638 w 3952875"/>
                        <a:gd name="connsiteY52" fmla="*/ 3114674 h 3409949"/>
                        <a:gd name="connsiteX53" fmla="*/ 600075 w 3952875"/>
                        <a:gd name="connsiteY53" fmla="*/ 3109912 h 3409949"/>
                        <a:gd name="connsiteX54" fmla="*/ 671513 w 3952875"/>
                        <a:gd name="connsiteY54" fmla="*/ 3105149 h 3409949"/>
                        <a:gd name="connsiteX55" fmla="*/ 738188 w 3952875"/>
                        <a:gd name="connsiteY55" fmla="*/ 3181349 h 3409949"/>
                        <a:gd name="connsiteX56" fmla="*/ 847725 w 3952875"/>
                        <a:gd name="connsiteY56" fmla="*/ 3167062 h 3409949"/>
                        <a:gd name="connsiteX57" fmla="*/ 890588 w 3952875"/>
                        <a:gd name="connsiteY57" fmla="*/ 3195637 h 3409949"/>
                        <a:gd name="connsiteX58" fmla="*/ 1081088 w 3952875"/>
                        <a:gd name="connsiteY58" fmla="*/ 3186112 h 3409949"/>
                        <a:gd name="connsiteX59" fmla="*/ 1047750 w 3952875"/>
                        <a:gd name="connsiteY59" fmla="*/ 3138487 h 3409949"/>
                        <a:gd name="connsiteX60" fmla="*/ 1057275 w 3952875"/>
                        <a:gd name="connsiteY60" fmla="*/ 3086099 h 3409949"/>
                        <a:gd name="connsiteX61" fmla="*/ 1238250 w 3952875"/>
                        <a:gd name="connsiteY61" fmla="*/ 3167062 h 3409949"/>
                        <a:gd name="connsiteX62" fmla="*/ 1269207 w 3952875"/>
                        <a:gd name="connsiteY62" fmla="*/ 3195636 h 3409949"/>
                        <a:gd name="connsiteX63" fmla="*/ 1347788 w 3952875"/>
                        <a:gd name="connsiteY63" fmla="*/ 3186112 h 3409949"/>
                        <a:gd name="connsiteX64" fmla="*/ 1376363 w 3952875"/>
                        <a:gd name="connsiteY64" fmla="*/ 3267074 h 3409949"/>
                        <a:gd name="connsiteX65" fmla="*/ 1414463 w 3952875"/>
                        <a:gd name="connsiteY65" fmla="*/ 3233737 h 3409949"/>
                        <a:gd name="connsiteX66" fmla="*/ 1485899 w 3952875"/>
                        <a:gd name="connsiteY66" fmla="*/ 3252787 h 3409949"/>
                        <a:gd name="connsiteX67" fmla="*/ 1500187 w 3952875"/>
                        <a:gd name="connsiteY67" fmla="*/ 3307555 h 3409949"/>
                        <a:gd name="connsiteX68" fmla="*/ 1595438 w 3952875"/>
                        <a:gd name="connsiteY68" fmla="*/ 3362324 h 3409949"/>
                        <a:gd name="connsiteX69" fmla="*/ 1624013 w 3952875"/>
                        <a:gd name="connsiteY69" fmla="*/ 3400425 h 3409949"/>
                        <a:gd name="connsiteX70" fmla="*/ 1685924 w 3952875"/>
                        <a:gd name="connsiteY70" fmla="*/ 3357563 h 3409949"/>
                        <a:gd name="connsiteX71" fmla="*/ 1747838 w 3952875"/>
                        <a:gd name="connsiteY71" fmla="*/ 3343274 h 3409949"/>
                        <a:gd name="connsiteX72" fmla="*/ 1838325 w 3952875"/>
                        <a:gd name="connsiteY72" fmla="*/ 3409949 h 3409949"/>
                        <a:gd name="connsiteX73" fmla="*/ 1890712 w 3952875"/>
                        <a:gd name="connsiteY73" fmla="*/ 3395662 h 3409949"/>
                        <a:gd name="connsiteX74" fmla="*/ 1905000 w 3952875"/>
                        <a:gd name="connsiteY74" fmla="*/ 3352799 h 3409949"/>
                        <a:gd name="connsiteX75" fmla="*/ 2005013 w 3952875"/>
                        <a:gd name="connsiteY75" fmla="*/ 3319462 h 3409949"/>
                        <a:gd name="connsiteX76" fmla="*/ 2100263 w 3952875"/>
                        <a:gd name="connsiteY76" fmla="*/ 3348037 h 3409949"/>
                        <a:gd name="connsiteX77" fmla="*/ 2105025 w 3952875"/>
                        <a:gd name="connsiteY77" fmla="*/ 3295649 h 3409949"/>
                        <a:gd name="connsiteX78" fmla="*/ 2057400 w 3952875"/>
                        <a:gd name="connsiteY78" fmla="*/ 3252787 h 3409949"/>
                        <a:gd name="connsiteX79" fmla="*/ 2057400 w 3952875"/>
                        <a:gd name="connsiteY79" fmla="*/ 3100387 h 3409949"/>
                        <a:gd name="connsiteX80" fmla="*/ 2081213 w 3952875"/>
                        <a:gd name="connsiteY80" fmla="*/ 2995612 h 3409949"/>
                        <a:gd name="connsiteX81" fmla="*/ 2062163 w 3952875"/>
                        <a:gd name="connsiteY81" fmla="*/ 2962274 h 3409949"/>
                        <a:gd name="connsiteX82" fmla="*/ 2176463 w 3952875"/>
                        <a:gd name="connsiteY82" fmla="*/ 2862262 h 3409949"/>
                        <a:gd name="connsiteX83" fmla="*/ 2247900 w 3952875"/>
                        <a:gd name="connsiteY83" fmla="*/ 2867024 h 3409949"/>
                        <a:gd name="connsiteX84" fmla="*/ 2414588 w 3952875"/>
                        <a:gd name="connsiteY84" fmla="*/ 2714624 h 3409949"/>
                        <a:gd name="connsiteX85" fmla="*/ 2481263 w 3952875"/>
                        <a:gd name="connsiteY85" fmla="*/ 2709862 h 3409949"/>
                        <a:gd name="connsiteX86" fmla="*/ 2495550 w 3952875"/>
                        <a:gd name="connsiteY86" fmla="*/ 2743199 h 3409949"/>
                        <a:gd name="connsiteX87" fmla="*/ 2647950 w 3952875"/>
                        <a:gd name="connsiteY87" fmla="*/ 2752724 h 3409949"/>
                        <a:gd name="connsiteX88" fmla="*/ 2647950 w 3952875"/>
                        <a:gd name="connsiteY88" fmla="*/ 2752724 h 3409949"/>
                        <a:gd name="connsiteX89" fmla="*/ 2690813 w 3952875"/>
                        <a:gd name="connsiteY89" fmla="*/ 2790824 h 3409949"/>
                        <a:gd name="connsiteX90" fmla="*/ 2828925 w 3952875"/>
                        <a:gd name="connsiteY90" fmla="*/ 2814637 h 3409949"/>
                        <a:gd name="connsiteX91" fmla="*/ 2824163 w 3952875"/>
                        <a:gd name="connsiteY91" fmla="*/ 2786062 h 3409949"/>
                        <a:gd name="connsiteX92" fmla="*/ 2862263 w 3952875"/>
                        <a:gd name="connsiteY92" fmla="*/ 2771774 h 3409949"/>
                        <a:gd name="connsiteX93" fmla="*/ 2881313 w 3952875"/>
                        <a:gd name="connsiteY93" fmla="*/ 2705099 h 3409949"/>
                        <a:gd name="connsiteX94" fmla="*/ 2933700 w 3952875"/>
                        <a:gd name="connsiteY94" fmla="*/ 2733674 h 3409949"/>
                        <a:gd name="connsiteX95" fmla="*/ 2938463 w 3952875"/>
                        <a:gd name="connsiteY95" fmla="*/ 2767012 h 3409949"/>
                        <a:gd name="connsiteX96" fmla="*/ 2886075 w 3952875"/>
                        <a:gd name="connsiteY96" fmla="*/ 2776537 h 3409949"/>
                        <a:gd name="connsiteX97" fmla="*/ 2862263 w 3952875"/>
                        <a:gd name="connsiteY97" fmla="*/ 2814637 h 3409949"/>
                        <a:gd name="connsiteX98" fmla="*/ 2919413 w 3952875"/>
                        <a:gd name="connsiteY98" fmla="*/ 2809874 h 3409949"/>
                        <a:gd name="connsiteX99" fmla="*/ 2986088 w 3952875"/>
                        <a:gd name="connsiteY99" fmla="*/ 2809874 h 3409949"/>
                        <a:gd name="connsiteX100" fmla="*/ 3038475 w 3952875"/>
                        <a:gd name="connsiteY100" fmla="*/ 2843212 h 3409949"/>
                        <a:gd name="connsiteX101" fmla="*/ 3124200 w 3952875"/>
                        <a:gd name="connsiteY101" fmla="*/ 2914649 h 3409949"/>
                        <a:gd name="connsiteX102" fmla="*/ 3167063 w 3952875"/>
                        <a:gd name="connsiteY102" fmla="*/ 2905124 h 3409949"/>
                        <a:gd name="connsiteX103" fmla="*/ 3198019 w 3952875"/>
                        <a:gd name="connsiteY103" fmla="*/ 2936081 h 3409949"/>
                        <a:gd name="connsiteX104" fmla="*/ 3207543 w 3952875"/>
                        <a:gd name="connsiteY104" fmla="*/ 2976562 h 3409949"/>
                        <a:gd name="connsiteX105" fmla="*/ 3281363 w 3952875"/>
                        <a:gd name="connsiteY105" fmla="*/ 2933699 h 3409949"/>
                        <a:gd name="connsiteX106" fmla="*/ 3400425 w 3952875"/>
                        <a:gd name="connsiteY106" fmla="*/ 2933699 h 3409949"/>
                        <a:gd name="connsiteX107" fmla="*/ 3467100 w 3952875"/>
                        <a:gd name="connsiteY107" fmla="*/ 2890837 h 3409949"/>
                        <a:gd name="connsiteX108" fmla="*/ 3514724 w 3952875"/>
                        <a:gd name="connsiteY108" fmla="*/ 2864643 h 3409949"/>
                        <a:gd name="connsiteX109" fmla="*/ 3576638 w 3952875"/>
                        <a:gd name="connsiteY109" fmla="*/ 2881312 h 3409949"/>
                        <a:gd name="connsiteX110" fmla="*/ 3576638 w 3952875"/>
                        <a:gd name="connsiteY110" fmla="*/ 2824162 h 3409949"/>
                        <a:gd name="connsiteX111" fmla="*/ 3533775 w 3952875"/>
                        <a:gd name="connsiteY111" fmla="*/ 2833687 h 3409949"/>
                        <a:gd name="connsiteX112" fmla="*/ 3600450 w 3952875"/>
                        <a:gd name="connsiteY112" fmla="*/ 2728912 h 3409949"/>
                        <a:gd name="connsiteX113" fmla="*/ 3643313 w 3952875"/>
                        <a:gd name="connsiteY113" fmla="*/ 2724149 h 3409949"/>
                        <a:gd name="connsiteX114" fmla="*/ 3643313 w 3952875"/>
                        <a:gd name="connsiteY114" fmla="*/ 2690812 h 3409949"/>
                        <a:gd name="connsiteX115" fmla="*/ 3652838 w 3952875"/>
                        <a:gd name="connsiteY115" fmla="*/ 2666999 h 3409949"/>
                        <a:gd name="connsiteX116" fmla="*/ 3733800 w 3952875"/>
                        <a:gd name="connsiteY116" fmla="*/ 2638424 h 3409949"/>
                        <a:gd name="connsiteX117" fmla="*/ 3786188 w 3952875"/>
                        <a:gd name="connsiteY117" fmla="*/ 2628899 h 3409949"/>
                        <a:gd name="connsiteX118" fmla="*/ 3867150 w 3952875"/>
                        <a:gd name="connsiteY118" fmla="*/ 2509837 h 3409949"/>
                        <a:gd name="connsiteX119" fmla="*/ 3871913 w 3952875"/>
                        <a:gd name="connsiteY119" fmla="*/ 2476499 h 3409949"/>
                        <a:gd name="connsiteX120" fmla="*/ 3910013 w 3952875"/>
                        <a:gd name="connsiteY120" fmla="*/ 2433637 h 3409949"/>
                        <a:gd name="connsiteX121" fmla="*/ 3910013 w 3952875"/>
                        <a:gd name="connsiteY121" fmla="*/ 2400299 h 3409949"/>
                        <a:gd name="connsiteX122" fmla="*/ 3952875 w 3952875"/>
                        <a:gd name="connsiteY122" fmla="*/ 2386012 h 3409949"/>
                        <a:gd name="connsiteX123" fmla="*/ 3943350 w 3952875"/>
                        <a:gd name="connsiteY123" fmla="*/ 2314574 h 3409949"/>
                        <a:gd name="connsiteX124" fmla="*/ 3933825 w 3952875"/>
                        <a:gd name="connsiteY124" fmla="*/ 2271712 h 3409949"/>
                        <a:gd name="connsiteX125" fmla="*/ 3857625 w 3952875"/>
                        <a:gd name="connsiteY125" fmla="*/ 2319337 h 3409949"/>
                        <a:gd name="connsiteX126" fmla="*/ 3686175 w 3952875"/>
                        <a:gd name="connsiteY126" fmla="*/ 2262187 h 3409949"/>
                        <a:gd name="connsiteX127" fmla="*/ 3648075 w 3952875"/>
                        <a:gd name="connsiteY127" fmla="*/ 2209799 h 3409949"/>
                        <a:gd name="connsiteX128" fmla="*/ 3629025 w 3952875"/>
                        <a:gd name="connsiteY128" fmla="*/ 2171699 h 3409949"/>
                        <a:gd name="connsiteX129" fmla="*/ 3638550 w 3952875"/>
                        <a:gd name="connsiteY129" fmla="*/ 2128837 h 3409949"/>
                        <a:gd name="connsiteX130" fmla="*/ 3590925 w 3952875"/>
                        <a:gd name="connsiteY130" fmla="*/ 2105024 h 3409949"/>
                        <a:gd name="connsiteX131" fmla="*/ 3650457 w 3952875"/>
                        <a:gd name="connsiteY131" fmla="*/ 2038350 h 3409949"/>
                        <a:gd name="connsiteX132" fmla="*/ 3638550 w 3952875"/>
                        <a:gd name="connsiteY132" fmla="*/ 1997868 h 3409949"/>
                        <a:gd name="connsiteX133" fmla="*/ 3681413 w 3952875"/>
                        <a:gd name="connsiteY133" fmla="*/ 1995487 h 3409949"/>
                        <a:gd name="connsiteX134" fmla="*/ 3648076 w 3952875"/>
                        <a:gd name="connsiteY134" fmla="*/ 1926430 h 3409949"/>
                        <a:gd name="connsiteX135" fmla="*/ 3629025 w 3952875"/>
                        <a:gd name="connsiteY135" fmla="*/ 1904999 h 3409949"/>
                        <a:gd name="connsiteX136" fmla="*/ 3564732 w 3952875"/>
                        <a:gd name="connsiteY136" fmla="*/ 1890712 h 3409949"/>
                        <a:gd name="connsiteX137" fmla="*/ 3545682 w 3952875"/>
                        <a:gd name="connsiteY137" fmla="*/ 1814511 h 3409949"/>
                        <a:gd name="connsiteX138" fmla="*/ 3467100 w 3952875"/>
                        <a:gd name="connsiteY138" fmla="*/ 1790699 h 3409949"/>
                        <a:gd name="connsiteX139" fmla="*/ 3505200 w 3952875"/>
                        <a:gd name="connsiteY139" fmla="*/ 1747837 h 3409949"/>
                        <a:gd name="connsiteX140" fmla="*/ 3586163 w 3952875"/>
                        <a:gd name="connsiteY140" fmla="*/ 1743074 h 3409949"/>
                        <a:gd name="connsiteX141" fmla="*/ 3633788 w 3952875"/>
                        <a:gd name="connsiteY141" fmla="*/ 1714499 h 3409949"/>
                        <a:gd name="connsiteX142" fmla="*/ 3667125 w 3952875"/>
                        <a:gd name="connsiteY142" fmla="*/ 1700212 h 3409949"/>
                        <a:gd name="connsiteX143" fmla="*/ 3705225 w 3952875"/>
                        <a:gd name="connsiteY143" fmla="*/ 1662112 h 3409949"/>
                        <a:gd name="connsiteX144" fmla="*/ 3671888 w 3952875"/>
                        <a:gd name="connsiteY144" fmla="*/ 1638299 h 3409949"/>
                        <a:gd name="connsiteX145" fmla="*/ 3700463 w 3952875"/>
                        <a:gd name="connsiteY145" fmla="*/ 1576387 h 3409949"/>
                        <a:gd name="connsiteX146" fmla="*/ 3614738 w 3952875"/>
                        <a:gd name="connsiteY146" fmla="*/ 1523999 h 3409949"/>
                        <a:gd name="connsiteX147" fmla="*/ 3590925 w 3952875"/>
                        <a:gd name="connsiteY147" fmla="*/ 1452562 h 3409949"/>
                        <a:gd name="connsiteX148" fmla="*/ 3514725 w 3952875"/>
                        <a:gd name="connsiteY148" fmla="*/ 1438274 h 3409949"/>
                        <a:gd name="connsiteX149" fmla="*/ 3524250 w 3952875"/>
                        <a:gd name="connsiteY149" fmla="*/ 1366837 h 3409949"/>
                        <a:gd name="connsiteX150" fmla="*/ 3540919 w 3952875"/>
                        <a:gd name="connsiteY150" fmla="*/ 1323974 h 3409949"/>
                        <a:gd name="connsiteX151" fmla="*/ 3586163 w 3952875"/>
                        <a:gd name="connsiteY151" fmla="*/ 1352549 h 3409949"/>
                        <a:gd name="connsiteX152" fmla="*/ 3633788 w 3952875"/>
                        <a:gd name="connsiteY152" fmla="*/ 1271587 h 3409949"/>
                        <a:gd name="connsiteX153" fmla="*/ 3586163 w 3952875"/>
                        <a:gd name="connsiteY153" fmla="*/ 1223962 h 3409949"/>
                        <a:gd name="connsiteX154" fmla="*/ 3538538 w 3952875"/>
                        <a:gd name="connsiteY154" fmla="*/ 1209674 h 3409949"/>
                        <a:gd name="connsiteX155" fmla="*/ 3538538 w 3952875"/>
                        <a:gd name="connsiteY155" fmla="*/ 1166812 h 3409949"/>
                        <a:gd name="connsiteX156" fmla="*/ 3524250 w 3952875"/>
                        <a:gd name="connsiteY156" fmla="*/ 1157287 h 3409949"/>
                        <a:gd name="connsiteX157" fmla="*/ 3524250 w 3952875"/>
                        <a:gd name="connsiteY157" fmla="*/ 1133474 h 3409949"/>
                        <a:gd name="connsiteX158" fmla="*/ 3552825 w 3952875"/>
                        <a:gd name="connsiteY158" fmla="*/ 1104899 h 3409949"/>
                        <a:gd name="connsiteX159" fmla="*/ 3514725 w 3952875"/>
                        <a:gd name="connsiteY159" fmla="*/ 1081087 h 3409949"/>
                        <a:gd name="connsiteX160" fmla="*/ 3505200 w 3952875"/>
                        <a:gd name="connsiteY160" fmla="*/ 1038224 h 3409949"/>
                        <a:gd name="connsiteX161" fmla="*/ 3409950 w 3952875"/>
                        <a:gd name="connsiteY161" fmla="*/ 1033462 h 3409949"/>
                        <a:gd name="connsiteX162" fmla="*/ 3371850 w 3952875"/>
                        <a:gd name="connsiteY162" fmla="*/ 1076324 h 3409949"/>
                        <a:gd name="connsiteX163" fmla="*/ 3300413 w 3952875"/>
                        <a:gd name="connsiteY163" fmla="*/ 1081087 h 3409949"/>
                        <a:gd name="connsiteX164" fmla="*/ 3295650 w 3952875"/>
                        <a:gd name="connsiteY164" fmla="*/ 1138237 h 3409949"/>
                        <a:gd name="connsiteX165" fmla="*/ 3319463 w 3952875"/>
                        <a:gd name="connsiteY165" fmla="*/ 1166812 h 3409949"/>
                        <a:gd name="connsiteX166" fmla="*/ 3238500 w 3952875"/>
                        <a:gd name="connsiteY166" fmla="*/ 1185862 h 3409949"/>
                        <a:gd name="connsiteX167" fmla="*/ 3195638 w 3952875"/>
                        <a:gd name="connsiteY167" fmla="*/ 1195387 h 3409949"/>
                        <a:gd name="connsiteX168" fmla="*/ 3195638 w 3952875"/>
                        <a:gd name="connsiteY168" fmla="*/ 1166812 h 3409949"/>
                        <a:gd name="connsiteX169" fmla="*/ 3238500 w 3952875"/>
                        <a:gd name="connsiteY169" fmla="*/ 1138237 h 3409949"/>
                        <a:gd name="connsiteX170" fmla="*/ 3262313 w 3952875"/>
                        <a:gd name="connsiteY170" fmla="*/ 1100137 h 3409949"/>
                        <a:gd name="connsiteX171" fmla="*/ 3252788 w 3952875"/>
                        <a:gd name="connsiteY171" fmla="*/ 1057274 h 3409949"/>
                        <a:gd name="connsiteX172" fmla="*/ 3219450 w 3952875"/>
                        <a:gd name="connsiteY172" fmla="*/ 1028699 h 3409949"/>
                        <a:gd name="connsiteX173" fmla="*/ 3228975 w 3952875"/>
                        <a:gd name="connsiteY173" fmla="*/ 985837 h 3409949"/>
                        <a:gd name="connsiteX174" fmla="*/ 3248025 w 3952875"/>
                        <a:gd name="connsiteY174" fmla="*/ 933449 h 3409949"/>
                        <a:gd name="connsiteX175" fmla="*/ 3219450 w 3952875"/>
                        <a:gd name="connsiteY175" fmla="*/ 914399 h 3409949"/>
                        <a:gd name="connsiteX176" fmla="*/ 3371850 w 3952875"/>
                        <a:gd name="connsiteY176" fmla="*/ 842962 h 3409949"/>
                        <a:gd name="connsiteX177" fmla="*/ 3376613 w 3952875"/>
                        <a:gd name="connsiteY177" fmla="*/ 800099 h 3409949"/>
                        <a:gd name="connsiteX178" fmla="*/ 3367088 w 3952875"/>
                        <a:gd name="connsiteY178" fmla="*/ 757237 h 3409949"/>
                        <a:gd name="connsiteX179" fmla="*/ 3352800 w 3952875"/>
                        <a:gd name="connsiteY179" fmla="*/ 728662 h 3409949"/>
                        <a:gd name="connsiteX180" fmla="*/ 3476625 w 3952875"/>
                        <a:gd name="connsiteY180" fmla="*/ 619124 h 3409949"/>
                        <a:gd name="connsiteX181" fmla="*/ 3576638 w 3952875"/>
                        <a:gd name="connsiteY181" fmla="*/ 485774 h 3409949"/>
                        <a:gd name="connsiteX182" fmla="*/ 3576638 w 3952875"/>
                        <a:gd name="connsiteY182" fmla="*/ 485774 h 3409949"/>
                        <a:gd name="connsiteX183" fmla="*/ 3529013 w 3952875"/>
                        <a:gd name="connsiteY183" fmla="*/ 485774 h 3409949"/>
                        <a:gd name="connsiteX184" fmla="*/ 3529013 w 3952875"/>
                        <a:gd name="connsiteY184" fmla="*/ 438149 h 3409949"/>
                        <a:gd name="connsiteX185" fmla="*/ 3543300 w 3952875"/>
                        <a:gd name="connsiteY185" fmla="*/ 400049 h 3409949"/>
                        <a:gd name="connsiteX186" fmla="*/ 3600450 w 3952875"/>
                        <a:gd name="connsiteY186" fmla="*/ 395287 h 3409949"/>
                        <a:gd name="connsiteX187" fmla="*/ 3657600 w 3952875"/>
                        <a:gd name="connsiteY187" fmla="*/ 442912 h 3409949"/>
                        <a:gd name="connsiteX188" fmla="*/ 3738563 w 3952875"/>
                        <a:gd name="connsiteY188" fmla="*/ 385762 h 3409949"/>
                        <a:gd name="connsiteX189" fmla="*/ 3738563 w 3952875"/>
                        <a:gd name="connsiteY189" fmla="*/ 309562 h 3409949"/>
                        <a:gd name="connsiteX190" fmla="*/ 3733800 w 3952875"/>
                        <a:gd name="connsiteY190" fmla="*/ 247649 h 3409949"/>
                        <a:gd name="connsiteX191" fmla="*/ 3762375 w 3952875"/>
                        <a:gd name="connsiteY191" fmla="*/ 138112 h 3409949"/>
                        <a:gd name="connsiteX192" fmla="*/ 3771900 w 3952875"/>
                        <a:gd name="connsiteY192" fmla="*/ 85724 h 3409949"/>
                        <a:gd name="connsiteX193" fmla="*/ 3757613 w 3952875"/>
                        <a:gd name="connsiteY193" fmla="*/ 33337 h 3409949"/>
                        <a:gd name="connsiteX194" fmla="*/ 3769519 w 3952875"/>
                        <a:gd name="connsiteY194" fmla="*/ 0 h 3409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</a:cxnLst>
                      <a:rect l="l" t="t" r="r" b="b"/>
                      <a:pathLst>
                        <a:path w="3952875" h="3409949">
                          <a:moveTo>
                            <a:pt x="33338" y="642937"/>
                          </a:moveTo>
                          <a:lnTo>
                            <a:pt x="71438" y="695324"/>
                          </a:lnTo>
                          <a:lnTo>
                            <a:pt x="23813" y="723899"/>
                          </a:lnTo>
                          <a:lnTo>
                            <a:pt x="9525" y="752474"/>
                          </a:lnTo>
                          <a:lnTo>
                            <a:pt x="0" y="804862"/>
                          </a:lnTo>
                          <a:lnTo>
                            <a:pt x="47625" y="857249"/>
                          </a:lnTo>
                          <a:lnTo>
                            <a:pt x="109538" y="933449"/>
                          </a:lnTo>
                          <a:lnTo>
                            <a:pt x="119063" y="990599"/>
                          </a:lnTo>
                          <a:lnTo>
                            <a:pt x="185738" y="1033462"/>
                          </a:lnTo>
                          <a:lnTo>
                            <a:pt x="228600" y="1038224"/>
                          </a:lnTo>
                          <a:lnTo>
                            <a:pt x="242888" y="1076324"/>
                          </a:lnTo>
                          <a:lnTo>
                            <a:pt x="295275" y="1095374"/>
                          </a:lnTo>
                          <a:lnTo>
                            <a:pt x="338138" y="1119187"/>
                          </a:lnTo>
                          <a:lnTo>
                            <a:pt x="376238" y="1114424"/>
                          </a:lnTo>
                          <a:lnTo>
                            <a:pt x="381000" y="1147762"/>
                          </a:lnTo>
                          <a:lnTo>
                            <a:pt x="361950" y="1219199"/>
                          </a:lnTo>
                          <a:lnTo>
                            <a:pt x="395288" y="1266824"/>
                          </a:lnTo>
                          <a:lnTo>
                            <a:pt x="371475" y="1328737"/>
                          </a:lnTo>
                          <a:lnTo>
                            <a:pt x="371475" y="1328737"/>
                          </a:lnTo>
                          <a:lnTo>
                            <a:pt x="319088" y="1409699"/>
                          </a:lnTo>
                          <a:lnTo>
                            <a:pt x="342900" y="1452562"/>
                          </a:lnTo>
                          <a:lnTo>
                            <a:pt x="428625" y="1500187"/>
                          </a:lnTo>
                          <a:lnTo>
                            <a:pt x="485775" y="1585912"/>
                          </a:lnTo>
                          <a:lnTo>
                            <a:pt x="519113" y="1690687"/>
                          </a:lnTo>
                          <a:lnTo>
                            <a:pt x="538163" y="1804987"/>
                          </a:lnTo>
                          <a:lnTo>
                            <a:pt x="490538" y="1714499"/>
                          </a:lnTo>
                          <a:lnTo>
                            <a:pt x="471488" y="1652587"/>
                          </a:lnTo>
                          <a:lnTo>
                            <a:pt x="419100" y="1628774"/>
                          </a:lnTo>
                          <a:lnTo>
                            <a:pt x="371475" y="1566862"/>
                          </a:lnTo>
                          <a:lnTo>
                            <a:pt x="381000" y="1519237"/>
                          </a:lnTo>
                          <a:lnTo>
                            <a:pt x="328613" y="1581149"/>
                          </a:lnTo>
                          <a:lnTo>
                            <a:pt x="323850" y="1700212"/>
                          </a:lnTo>
                          <a:lnTo>
                            <a:pt x="314325" y="1914524"/>
                          </a:lnTo>
                          <a:lnTo>
                            <a:pt x="290513" y="2033587"/>
                          </a:lnTo>
                          <a:lnTo>
                            <a:pt x="290513" y="2033587"/>
                          </a:lnTo>
                          <a:lnTo>
                            <a:pt x="328613" y="1995487"/>
                          </a:lnTo>
                          <a:lnTo>
                            <a:pt x="381000" y="2043112"/>
                          </a:lnTo>
                          <a:lnTo>
                            <a:pt x="295275" y="2057399"/>
                          </a:lnTo>
                          <a:lnTo>
                            <a:pt x="290513" y="2119312"/>
                          </a:lnTo>
                          <a:lnTo>
                            <a:pt x="300038" y="2152649"/>
                          </a:lnTo>
                          <a:lnTo>
                            <a:pt x="204788" y="2500312"/>
                          </a:lnTo>
                          <a:lnTo>
                            <a:pt x="161925" y="2676524"/>
                          </a:lnTo>
                          <a:lnTo>
                            <a:pt x="114300" y="2738437"/>
                          </a:lnTo>
                          <a:lnTo>
                            <a:pt x="57150" y="2738437"/>
                          </a:lnTo>
                          <a:lnTo>
                            <a:pt x="38100" y="2776537"/>
                          </a:lnTo>
                          <a:lnTo>
                            <a:pt x="95250" y="2828924"/>
                          </a:lnTo>
                          <a:lnTo>
                            <a:pt x="142875" y="2828924"/>
                          </a:lnTo>
                          <a:lnTo>
                            <a:pt x="219075" y="2843212"/>
                          </a:lnTo>
                          <a:lnTo>
                            <a:pt x="166688" y="2924174"/>
                          </a:lnTo>
                          <a:lnTo>
                            <a:pt x="180975" y="2976562"/>
                          </a:lnTo>
                          <a:lnTo>
                            <a:pt x="223838" y="2957512"/>
                          </a:lnTo>
                          <a:lnTo>
                            <a:pt x="495300" y="3052762"/>
                          </a:lnTo>
                          <a:lnTo>
                            <a:pt x="528638" y="3114674"/>
                          </a:lnTo>
                          <a:lnTo>
                            <a:pt x="600075" y="3109912"/>
                          </a:lnTo>
                          <a:lnTo>
                            <a:pt x="671513" y="3105149"/>
                          </a:lnTo>
                          <a:lnTo>
                            <a:pt x="738188" y="3181349"/>
                          </a:lnTo>
                          <a:lnTo>
                            <a:pt x="847725" y="3167062"/>
                          </a:lnTo>
                          <a:lnTo>
                            <a:pt x="890588" y="3195637"/>
                          </a:lnTo>
                          <a:lnTo>
                            <a:pt x="1081088" y="3186112"/>
                          </a:lnTo>
                          <a:lnTo>
                            <a:pt x="1047750" y="3138487"/>
                          </a:lnTo>
                          <a:lnTo>
                            <a:pt x="1057275" y="3086099"/>
                          </a:lnTo>
                          <a:lnTo>
                            <a:pt x="1238250" y="3167062"/>
                          </a:lnTo>
                          <a:lnTo>
                            <a:pt x="1269207" y="3195636"/>
                          </a:lnTo>
                          <a:lnTo>
                            <a:pt x="1347788" y="3186112"/>
                          </a:lnTo>
                          <a:lnTo>
                            <a:pt x="1376363" y="3267074"/>
                          </a:lnTo>
                          <a:lnTo>
                            <a:pt x="1414463" y="3233737"/>
                          </a:lnTo>
                          <a:cubicBezTo>
                            <a:pt x="1441450" y="3246437"/>
                            <a:pt x="1471612" y="3240484"/>
                            <a:pt x="1485899" y="3252787"/>
                          </a:cubicBezTo>
                          <a:cubicBezTo>
                            <a:pt x="1500186" y="3265090"/>
                            <a:pt x="1481931" y="3289299"/>
                            <a:pt x="1500187" y="3307555"/>
                          </a:cubicBezTo>
                          <a:cubicBezTo>
                            <a:pt x="1518443" y="3325811"/>
                            <a:pt x="1558925" y="3325812"/>
                            <a:pt x="1595438" y="3362324"/>
                          </a:cubicBezTo>
                          <a:lnTo>
                            <a:pt x="1624013" y="3400425"/>
                          </a:lnTo>
                          <a:lnTo>
                            <a:pt x="1685924" y="3357563"/>
                          </a:lnTo>
                          <a:lnTo>
                            <a:pt x="1747838" y="3343274"/>
                          </a:lnTo>
                          <a:lnTo>
                            <a:pt x="1838325" y="3409949"/>
                          </a:lnTo>
                          <a:lnTo>
                            <a:pt x="1890712" y="3395662"/>
                          </a:lnTo>
                          <a:lnTo>
                            <a:pt x="1905000" y="3352799"/>
                          </a:lnTo>
                          <a:lnTo>
                            <a:pt x="2005013" y="3319462"/>
                          </a:lnTo>
                          <a:lnTo>
                            <a:pt x="2100263" y="3348037"/>
                          </a:lnTo>
                          <a:lnTo>
                            <a:pt x="2105025" y="3295649"/>
                          </a:lnTo>
                          <a:lnTo>
                            <a:pt x="2057400" y="3252787"/>
                          </a:lnTo>
                          <a:lnTo>
                            <a:pt x="2057400" y="3100387"/>
                          </a:lnTo>
                          <a:lnTo>
                            <a:pt x="2081213" y="2995612"/>
                          </a:lnTo>
                          <a:lnTo>
                            <a:pt x="2062163" y="2962274"/>
                          </a:lnTo>
                          <a:lnTo>
                            <a:pt x="2176463" y="2862262"/>
                          </a:lnTo>
                          <a:lnTo>
                            <a:pt x="2247900" y="2867024"/>
                          </a:lnTo>
                          <a:lnTo>
                            <a:pt x="2414588" y="2714624"/>
                          </a:lnTo>
                          <a:lnTo>
                            <a:pt x="2481263" y="2709862"/>
                          </a:lnTo>
                          <a:lnTo>
                            <a:pt x="2495550" y="2743199"/>
                          </a:lnTo>
                          <a:lnTo>
                            <a:pt x="2647950" y="2752724"/>
                          </a:lnTo>
                          <a:lnTo>
                            <a:pt x="2647950" y="2752724"/>
                          </a:lnTo>
                          <a:lnTo>
                            <a:pt x="2690813" y="2790824"/>
                          </a:lnTo>
                          <a:lnTo>
                            <a:pt x="2828925" y="2814637"/>
                          </a:lnTo>
                          <a:lnTo>
                            <a:pt x="2824163" y="2786062"/>
                          </a:lnTo>
                          <a:lnTo>
                            <a:pt x="2862263" y="2771774"/>
                          </a:lnTo>
                          <a:lnTo>
                            <a:pt x="2881313" y="2705099"/>
                          </a:lnTo>
                          <a:lnTo>
                            <a:pt x="2933700" y="2733674"/>
                          </a:lnTo>
                          <a:lnTo>
                            <a:pt x="2938463" y="2767012"/>
                          </a:lnTo>
                          <a:lnTo>
                            <a:pt x="2886075" y="2776537"/>
                          </a:lnTo>
                          <a:lnTo>
                            <a:pt x="2862263" y="2814637"/>
                          </a:lnTo>
                          <a:lnTo>
                            <a:pt x="2919413" y="2809874"/>
                          </a:lnTo>
                          <a:lnTo>
                            <a:pt x="2986088" y="2809874"/>
                          </a:lnTo>
                          <a:lnTo>
                            <a:pt x="3038475" y="2843212"/>
                          </a:lnTo>
                          <a:lnTo>
                            <a:pt x="3124200" y="2914649"/>
                          </a:lnTo>
                          <a:lnTo>
                            <a:pt x="3167063" y="2905124"/>
                          </a:lnTo>
                          <a:lnTo>
                            <a:pt x="3198019" y="2936081"/>
                          </a:lnTo>
                          <a:lnTo>
                            <a:pt x="3207543" y="2976562"/>
                          </a:lnTo>
                          <a:lnTo>
                            <a:pt x="3281363" y="2933699"/>
                          </a:lnTo>
                          <a:lnTo>
                            <a:pt x="3400425" y="2933699"/>
                          </a:lnTo>
                          <a:lnTo>
                            <a:pt x="3467100" y="2890837"/>
                          </a:lnTo>
                          <a:lnTo>
                            <a:pt x="3514724" y="2864643"/>
                          </a:lnTo>
                          <a:lnTo>
                            <a:pt x="3576638" y="2881312"/>
                          </a:lnTo>
                          <a:lnTo>
                            <a:pt x="3576638" y="2824162"/>
                          </a:lnTo>
                          <a:lnTo>
                            <a:pt x="3533775" y="2833687"/>
                          </a:lnTo>
                          <a:lnTo>
                            <a:pt x="3600450" y="2728912"/>
                          </a:lnTo>
                          <a:lnTo>
                            <a:pt x="3643313" y="2724149"/>
                          </a:lnTo>
                          <a:lnTo>
                            <a:pt x="3643313" y="2690812"/>
                          </a:lnTo>
                          <a:lnTo>
                            <a:pt x="3652838" y="2666999"/>
                          </a:lnTo>
                          <a:lnTo>
                            <a:pt x="3733800" y="2638424"/>
                          </a:lnTo>
                          <a:lnTo>
                            <a:pt x="3786188" y="2628899"/>
                          </a:lnTo>
                          <a:lnTo>
                            <a:pt x="3867150" y="2509837"/>
                          </a:lnTo>
                          <a:lnTo>
                            <a:pt x="3871913" y="2476499"/>
                          </a:lnTo>
                          <a:lnTo>
                            <a:pt x="3910013" y="2433637"/>
                          </a:lnTo>
                          <a:lnTo>
                            <a:pt x="3910013" y="2400299"/>
                          </a:lnTo>
                          <a:lnTo>
                            <a:pt x="3952875" y="2386012"/>
                          </a:lnTo>
                          <a:lnTo>
                            <a:pt x="3943350" y="2314574"/>
                          </a:lnTo>
                          <a:lnTo>
                            <a:pt x="3933825" y="2271712"/>
                          </a:lnTo>
                          <a:lnTo>
                            <a:pt x="3857625" y="2319337"/>
                          </a:lnTo>
                          <a:lnTo>
                            <a:pt x="3686175" y="2262187"/>
                          </a:lnTo>
                          <a:lnTo>
                            <a:pt x="3648075" y="2209799"/>
                          </a:lnTo>
                          <a:lnTo>
                            <a:pt x="3629025" y="2171699"/>
                          </a:lnTo>
                          <a:lnTo>
                            <a:pt x="3638550" y="2128837"/>
                          </a:lnTo>
                          <a:lnTo>
                            <a:pt x="3590925" y="2105024"/>
                          </a:lnTo>
                          <a:lnTo>
                            <a:pt x="3650457" y="2038350"/>
                          </a:lnTo>
                          <a:lnTo>
                            <a:pt x="3638550" y="1997868"/>
                          </a:lnTo>
                          <a:lnTo>
                            <a:pt x="3681413" y="1995487"/>
                          </a:lnTo>
                          <a:lnTo>
                            <a:pt x="3648076" y="1926430"/>
                          </a:lnTo>
                          <a:lnTo>
                            <a:pt x="3629025" y="1904999"/>
                          </a:lnTo>
                          <a:lnTo>
                            <a:pt x="3564732" y="1890712"/>
                          </a:lnTo>
                          <a:lnTo>
                            <a:pt x="3545682" y="1814511"/>
                          </a:lnTo>
                          <a:lnTo>
                            <a:pt x="3467100" y="1790699"/>
                          </a:lnTo>
                          <a:lnTo>
                            <a:pt x="3505200" y="1747837"/>
                          </a:lnTo>
                          <a:lnTo>
                            <a:pt x="3586163" y="1743074"/>
                          </a:lnTo>
                          <a:lnTo>
                            <a:pt x="3633788" y="1714499"/>
                          </a:lnTo>
                          <a:lnTo>
                            <a:pt x="3667125" y="1700212"/>
                          </a:lnTo>
                          <a:lnTo>
                            <a:pt x="3705225" y="1662112"/>
                          </a:lnTo>
                          <a:lnTo>
                            <a:pt x="3671888" y="1638299"/>
                          </a:lnTo>
                          <a:lnTo>
                            <a:pt x="3700463" y="1576387"/>
                          </a:lnTo>
                          <a:lnTo>
                            <a:pt x="3614738" y="1523999"/>
                          </a:lnTo>
                          <a:lnTo>
                            <a:pt x="3590925" y="1452562"/>
                          </a:lnTo>
                          <a:lnTo>
                            <a:pt x="3514725" y="1438274"/>
                          </a:lnTo>
                          <a:lnTo>
                            <a:pt x="3524250" y="1366837"/>
                          </a:lnTo>
                          <a:lnTo>
                            <a:pt x="3540919" y="1323974"/>
                          </a:lnTo>
                          <a:lnTo>
                            <a:pt x="3586163" y="1352549"/>
                          </a:lnTo>
                          <a:lnTo>
                            <a:pt x="3633788" y="1271587"/>
                          </a:lnTo>
                          <a:lnTo>
                            <a:pt x="3586163" y="1223962"/>
                          </a:lnTo>
                          <a:lnTo>
                            <a:pt x="3538538" y="1209674"/>
                          </a:lnTo>
                          <a:lnTo>
                            <a:pt x="3538538" y="1166812"/>
                          </a:lnTo>
                          <a:lnTo>
                            <a:pt x="3524250" y="1157287"/>
                          </a:lnTo>
                          <a:lnTo>
                            <a:pt x="3524250" y="1133474"/>
                          </a:lnTo>
                          <a:lnTo>
                            <a:pt x="3552825" y="1104899"/>
                          </a:lnTo>
                          <a:lnTo>
                            <a:pt x="3514725" y="1081087"/>
                          </a:lnTo>
                          <a:lnTo>
                            <a:pt x="3505200" y="1038224"/>
                          </a:lnTo>
                          <a:lnTo>
                            <a:pt x="3409950" y="1033462"/>
                          </a:lnTo>
                          <a:lnTo>
                            <a:pt x="3371850" y="1076324"/>
                          </a:lnTo>
                          <a:lnTo>
                            <a:pt x="3300413" y="1081087"/>
                          </a:lnTo>
                          <a:lnTo>
                            <a:pt x="3295650" y="1138237"/>
                          </a:lnTo>
                          <a:lnTo>
                            <a:pt x="3319463" y="1166812"/>
                          </a:lnTo>
                          <a:lnTo>
                            <a:pt x="3238500" y="1185862"/>
                          </a:lnTo>
                          <a:lnTo>
                            <a:pt x="3195638" y="1195387"/>
                          </a:lnTo>
                          <a:lnTo>
                            <a:pt x="3195638" y="1166812"/>
                          </a:lnTo>
                          <a:lnTo>
                            <a:pt x="3238500" y="1138237"/>
                          </a:lnTo>
                          <a:lnTo>
                            <a:pt x="3262313" y="1100137"/>
                          </a:lnTo>
                          <a:lnTo>
                            <a:pt x="3252788" y="1057274"/>
                          </a:lnTo>
                          <a:lnTo>
                            <a:pt x="3219450" y="1028699"/>
                          </a:lnTo>
                          <a:lnTo>
                            <a:pt x="3228975" y="985837"/>
                          </a:lnTo>
                          <a:lnTo>
                            <a:pt x="3248025" y="933449"/>
                          </a:lnTo>
                          <a:lnTo>
                            <a:pt x="3219450" y="914399"/>
                          </a:lnTo>
                          <a:lnTo>
                            <a:pt x="3371850" y="842962"/>
                          </a:lnTo>
                          <a:lnTo>
                            <a:pt x="3376613" y="800099"/>
                          </a:lnTo>
                          <a:lnTo>
                            <a:pt x="3367088" y="757237"/>
                          </a:lnTo>
                          <a:lnTo>
                            <a:pt x="3352800" y="728662"/>
                          </a:lnTo>
                          <a:lnTo>
                            <a:pt x="3476625" y="619124"/>
                          </a:lnTo>
                          <a:lnTo>
                            <a:pt x="3576638" y="485774"/>
                          </a:lnTo>
                          <a:lnTo>
                            <a:pt x="3576638" y="485774"/>
                          </a:lnTo>
                          <a:lnTo>
                            <a:pt x="3529013" y="485774"/>
                          </a:lnTo>
                          <a:lnTo>
                            <a:pt x="3529013" y="438149"/>
                          </a:lnTo>
                          <a:lnTo>
                            <a:pt x="3543300" y="400049"/>
                          </a:lnTo>
                          <a:lnTo>
                            <a:pt x="3600450" y="395287"/>
                          </a:lnTo>
                          <a:lnTo>
                            <a:pt x="3657600" y="442912"/>
                          </a:lnTo>
                          <a:lnTo>
                            <a:pt x="3738563" y="385762"/>
                          </a:lnTo>
                          <a:lnTo>
                            <a:pt x="3738563" y="309562"/>
                          </a:lnTo>
                          <a:lnTo>
                            <a:pt x="3733800" y="247649"/>
                          </a:lnTo>
                          <a:lnTo>
                            <a:pt x="3762375" y="138112"/>
                          </a:lnTo>
                          <a:lnTo>
                            <a:pt x="3771900" y="85724"/>
                          </a:lnTo>
                          <a:lnTo>
                            <a:pt x="3757613" y="33337"/>
                          </a:lnTo>
                          <a:lnTo>
                            <a:pt x="3769519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400"/>
                    </a:p>
                  </p:txBody>
                </p:sp>
                <p:sp>
                  <p:nvSpPr>
                    <p:cNvPr id="10" name="Forme libre : forme 9">
                      <a:extLst>
                        <a:ext uri="{FF2B5EF4-FFF2-40B4-BE49-F238E27FC236}">
                          <a16:creationId xmlns:a16="http://schemas.microsoft.com/office/drawing/2014/main" id="{7D5D10B0-BFC9-4553-955A-20EA0FAB9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6800" y="79375"/>
                      <a:ext cx="2219325" cy="1622425"/>
                    </a:xfrm>
                    <a:custGeom>
                      <a:avLst/>
                      <a:gdLst>
                        <a:gd name="connsiteX0" fmla="*/ 0 w 2219325"/>
                        <a:gd name="connsiteY0" fmla="*/ 19050 h 1622425"/>
                        <a:gd name="connsiteX1" fmla="*/ 95250 w 2219325"/>
                        <a:gd name="connsiteY1" fmla="*/ 0 h 1622425"/>
                        <a:gd name="connsiteX2" fmla="*/ 95250 w 2219325"/>
                        <a:gd name="connsiteY2" fmla="*/ 57150 h 1622425"/>
                        <a:gd name="connsiteX3" fmla="*/ 120650 w 2219325"/>
                        <a:gd name="connsiteY3" fmla="*/ 63500 h 1622425"/>
                        <a:gd name="connsiteX4" fmla="*/ 111125 w 2219325"/>
                        <a:gd name="connsiteY4" fmla="*/ 142875 h 1622425"/>
                        <a:gd name="connsiteX5" fmla="*/ 146050 w 2219325"/>
                        <a:gd name="connsiteY5" fmla="*/ 174625 h 1622425"/>
                        <a:gd name="connsiteX6" fmla="*/ 234950 w 2219325"/>
                        <a:gd name="connsiteY6" fmla="*/ 219075 h 1622425"/>
                        <a:gd name="connsiteX7" fmla="*/ 295275 w 2219325"/>
                        <a:gd name="connsiteY7" fmla="*/ 161925 h 1622425"/>
                        <a:gd name="connsiteX8" fmla="*/ 346075 w 2219325"/>
                        <a:gd name="connsiteY8" fmla="*/ 228600 h 1622425"/>
                        <a:gd name="connsiteX9" fmla="*/ 377825 w 2219325"/>
                        <a:gd name="connsiteY9" fmla="*/ 336550 h 1622425"/>
                        <a:gd name="connsiteX10" fmla="*/ 469900 w 2219325"/>
                        <a:gd name="connsiteY10" fmla="*/ 336550 h 1622425"/>
                        <a:gd name="connsiteX11" fmla="*/ 504825 w 2219325"/>
                        <a:gd name="connsiteY11" fmla="*/ 415925 h 1622425"/>
                        <a:gd name="connsiteX12" fmla="*/ 555625 w 2219325"/>
                        <a:gd name="connsiteY12" fmla="*/ 412750 h 1622425"/>
                        <a:gd name="connsiteX13" fmla="*/ 590550 w 2219325"/>
                        <a:gd name="connsiteY13" fmla="*/ 431800 h 1622425"/>
                        <a:gd name="connsiteX14" fmla="*/ 635000 w 2219325"/>
                        <a:gd name="connsiteY14" fmla="*/ 403225 h 1622425"/>
                        <a:gd name="connsiteX15" fmla="*/ 695325 w 2219325"/>
                        <a:gd name="connsiteY15" fmla="*/ 454025 h 1622425"/>
                        <a:gd name="connsiteX16" fmla="*/ 682625 w 2219325"/>
                        <a:gd name="connsiteY16" fmla="*/ 504825 h 1622425"/>
                        <a:gd name="connsiteX17" fmla="*/ 714375 w 2219325"/>
                        <a:gd name="connsiteY17" fmla="*/ 565150 h 1622425"/>
                        <a:gd name="connsiteX18" fmla="*/ 682625 w 2219325"/>
                        <a:gd name="connsiteY18" fmla="*/ 600075 h 1622425"/>
                        <a:gd name="connsiteX19" fmla="*/ 673100 w 2219325"/>
                        <a:gd name="connsiteY19" fmla="*/ 628650 h 1622425"/>
                        <a:gd name="connsiteX20" fmla="*/ 806450 w 2219325"/>
                        <a:gd name="connsiteY20" fmla="*/ 657225 h 1622425"/>
                        <a:gd name="connsiteX21" fmla="*/ 866775 w 2219325"/>
                        <a:gd name="connsiteY21" fmla="*/ 596900 h 1622425"/>
                        <a:gd name="connsiteX22" fmla="*/ 866775 w 2219325"/>
                        <a:gd name="connsiteY22" fmla="*/ 561975 h 1622425"/>
                        <a:gd name="connsiteX23" fmla="*/ 939800 w 2219325"/>
                        <a:gd name="connsiteY23" fmla="*/ 501650 h 1622425"/>
                        <a:gd name="connsiteX24" fmla="*/ 962025 w 2219325"/>
                        <a:gd name="connsiteY24" fmla="*/ 530225 h 1622425"/>
                        <a:gd name="connsiteX25" fmla="*/ 927100 w 2219325"/>
                        <a:gd name="connsiteY25" fmla="*/ 628650 h 1622425"/>
                        <a:gd name="connsiteX26" fmla="*/ 955675 w 2219325"/>
                        <a:gd name="connsiteY26" fmla="*/ 650875 h 1622425"/>
                        <a:gd name="connsiteX27" fmla="*/ 946150 w 2219325"/>
                        <a:gd name="connsiteY27" fmla="*/ 727075 h 1622425"/>
                        <a:gd name="connsiteX28" fmla="*/ 1066800 w 2219325"/>
                        <a:gd name="connsiteY28" fmla="*/ 787400 h 1622425"/>
                        <a:gd name="connsiteX29" fmla="*/ 1101725 w 2219325"/>
                        <a:gd name="connsiteY29" fmla="*/ 768350 h 1622425"/>
                        <a:gd name="connsiteX30" fmla="*/ 1171575 w 2219325"/>
                        <a:gd name="connsiteY30" fmla="*/ 838200 h 1622425"/>
                        <a:gd name="connsiteX31" fmla="*/ 1181100 w 2219325"/>
                        <a:gd name="connsiteY31" fmla="*/ 892175 h 1622425"/>
                        <a:gd name="connsiteX32" fmla="*/ 1212850 w 2219325"/>
                        <a:gd name="connsiteY32" fmla="*/ 869950 h 1622425"/>
                        <a:gd name="connsiteX33" fmla="*/ 1212850 w 2219325"/>
                        <a:gd name="connsiteY33" fmla="*/ 869950 h 1622425"/>
                        <a:gd name="connsiteX34" fmla="*/ 1250950 w 2219325"/>
                        <a:gd name="connsiteY34" fmla="*/ 847725 h 1622425"/>
                        <a:gd name="connsiteX35" fmla="*/ 1292225 w 2219325"/>
                        <a:gd name="connsiteY35" fmla="*/ 869950 h 1622425"/>
                        <a:gd name="connsiteX36" fmla="*/ 1301750 w 2219325"/>
                        <a:gd name="connsiteY36" fmla="*/ 841375 h 1622425"/>
                        <a:gd name="connsiteX37" fmla="*/ 1355725 w 2219325"/>
                        <a:gd name="connsiteY37" fmla="*/ 889000 h 1622425"/>
                        <a:gd name="connsiteX38" fmla="*/ 1403350 w 2219325"/>
                        <a:gd name="connsiteY38" fmla="*/ 908050 h 1622425"/>
                        <a:gd name="connsiteX39" fmla="*/ 1444625 w 2219325"/>
                        <a:gd name="connsiteY39" fmla="*/ 866775 h 1622425"/>
                        <a:gd name="connsiteX40" fmla="*/ 1495425 w 2219325"/>
                        <a:gd name="connsiteY40" fmla="*/ 885825 h 1622425"/>
                        <a:gd name="connsiteX41" fmla="*/ 1562100 w 2219325"/>
                        <a:gd name="connsiteY41" fmla="*/ 882650 h 1622425"/>
                        <a:gd name="connsiteX42" fmla="*/ 1628775 w 2219325"/>
                        <a:gd name="connsiteY42" fmla="*/ 987425 h 1622425"/>
                        <a:gd name="connsiteX43" fmla="*/ 1670050 w 2219325"/>
                        <a:gd name="connsiteY43" fmla="*/ 1050925 h 1622425"/>
                        <a:gd name="connsiteX44" fmla="*/ 1720850 w 2219325"/>
                        <a:gd name="connsiteY44" fmla="*/ 1041400 h 1622425"/>
                        <a:gd name="connsiteX45" fmla="*/ 1739900 w 2219325"/>
                        <a:gd name="connsiteY45" fmla="*/ 1016000 h 1622425"/>
                        <a:gd name="connsiteX46" fmla="*/ 1793875 w 2219325"/>
                        <a:gd name="connsiteY46" fmla="*/ 1060450 h 1622425"/>
                        <a:gd name="connsiteX47" fmla="*/ 1870075 w 2219325"/>
                        <a:gd name="connsiteY47" fmla="*/ 1063625 h 1622425"/>
                        <a:gd name="connsiteX48" fmla="*/ 1911350 w 2219325"/>
                        <a:gd name="connsiteY48" fmla="*/ 1016000 h 1622425"/>
                        <a:gd name="connsiteX49" fmla="*/ 1952625 w 2219325"/>
                        <a:gd name="connsiteY49" fmla="*/ 1035050 h 1622425"/>
                        <a:gd name="connsiteX50" fmla="*/ 1965325 w 2219325"/>
                        <a:gd name="connsiteY50" fmla="*/ 1085850 h 1622425"/>
                        <a:gd name="connsiteX51" fmla="*/ 2044700 w 2219325"/>
                        <a:gd name="connsiteY51" fmla="*/ 1089025 h 1622425"/>
                        <a:gd name="connsiteX52" fmla="*/ 2092325 w 2219325"/>
                        <a:gd name="connsiteY52" fmla="*/ 1095375 h 1622425"/>
                        <a:gd name="connsiteX53" fmla="*/ 2120900 w 2219325"/>
                        <a:gd name="connsiteY53" fmla="*/ 1095375 h 1622425"/>
                        <a:gd name="connsiteX54" fmla="*/ 2165350 w 2219325"/>
                        <a:gd name="connsiteY54" fmla="*/ 1111250 h 1622425"/>
                        <a:gd name="connsiteX55" fmla="*/ 2219325 w 2219325"/>
                        <a:gd name="connsiteY55" fmla="*/ 1117600 h 1622425"/>
                        <a:gd name="connsiteX56" fmla="*/ 2184400 w 2219325"/>
                        <a:gd name="connsiteY56" fmla="*/ 1171575 h 1622425"/>
                        <a:gd name="connsiteX57" fmla="*/ 2184400 w 2219325"/>
                        <a:gd name="connsiteY57" fmla="*/ 1254125 h 1622425"/>
                        <a:gd name="connsiteX58" fmla="*/ 2143125 w 2219325"/>
                        <a:gd name="connsiteY58" fmla="*/ 1263650 h 1622425"/>
                        <a:gd name="connsiteX59" fmla="*/ 2085975 w 2219325"/>
                        <a:gd name="connsiteY59" fmla="*/ 1336675 h 1622425"/>
                        <a:gd name="connsiteX60" fmla="*/ 2092325 w 2219325"/>
                        <a:gd name="connsiteY60" fmla="*/ 1450975 h 1622425"/>
                        <a:gd name="connsiteX61" fmla="*/ 2057400 w 2219325"/>
                        <a:gd name="connsiteY61" fmla="*/ 1511300 h 1622425"/>
                        <a:gd name="connsiteX62" fmla="*/ 2028825 w 2219325"/>
                        <a:gd name="connsiteY62" fmla="*/ 1622425 h 162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2219325" h="1622425">
                          <a:moveTo>
                            <a:pt x="0" y="19050"/>
                          </a:moveTo>
                          <a:lnTo>
                            <a:pt x="95250" y="0"/>
                          </a:lnTo>
                          <a:lnTo>
                            <a:pt x="95250" y="57150"/>
                          </a:lnTo>
                          <a:lnTo>
                            <a:pt x="120650" y="63500"/>
                          </a:lnTo>
                          <a:lnTo>
                            <a:pt x="111125" y="142875"/>
                          </a:lnTo>
                          <a:lnTo>
                            <a:pt x="146050" y="174625"/>
                          </a:lnTo>
                          <a:lnTo>
                            <a:pt x="234950" y="219075"/>
                          </a:lnTo>
                          <a:lnTo>
                            <a:pt x="295275" y="161925"/>
                          </a:lnTo>
                          <a:lnTo>
                            <a:pt x="346075" y="228600"/>
                          </a:lnTo>
                          <a:lnTo>
                            <a:pt x="377825" y="336550"/>
                          </a:lnTo>
                          <a:lnTo>
                            <a:pt x="469900" y="336550"/>
                          </a:lnTo>
                          <a:lnTo>
                            <a:pt x="504825" y="415925"/>
                          </a:lnTo>
                          <a:lnTo>
                            <a:pt x="555625" y="412750"/>
                          </a:lnTo>
                          <a:lnTo>
                            <a:pt x="590550" y="431800"/>
                          </a:lnTo>
                          <a:lnTo>
                            <a:pt x="635000" y="403225"/>
                          </a:lnTo>
                          <a:lnTo>
                            <a:pt x="695325" y="454025"/>
                          </a:lnTo>
                          <a:lnTo>
                            <a:pt x="682625" y="504825"/>
                          </a:lnTo>
                          <a:lnTo>
                            <a:pt x="714375" y="565150"/>
                          </a:lnTo>
                          <a:lnTo>
                            <a:pt x="682625" y="600075"/>
                          </a:lnTo>
                          <a:lnTo>
                            <a:pt x="673100" y="628650"/>
                          </a:lnTo>
                          <a:lnTo>
                            <a:pt x="806450" y="657225"/>
                          </a:lnTo>
                          <a:lnTo>
                            <a:pt x="866775" y="596900"/>
                          </a:lnTo>
                          <a:lnTo>
                            <a:pt x="866775" y="561975"/>
                          </a:lnTo>
                          <a:lnTo>
                            <a:pt x="939800" y="501650"/>
                          </a:lnTo>
                          <a:lnTo>
                            <a:pt x="962025" y="530225"/>
                          </a:lnTo>
                          <a:lnTo>
                            <a:pt x="927100" y="628650"/>
                          </a:lnTo>
                          <a:lnTo>
                            <a:pt x="955675" y="650875"/>
                          </a:lnTo>
                          <a:lnTo>
                            <a:pt x="946150" y="727075"/>
                          </a:lnTo>
                          <a:lnTo>
                            <a:pt x="1066800" y="787400"/>
                          </a:lnTo>
                          <a:lnTo>
                            <a:pt x="1101725" y="768350"/>
                          </a:lnTo>
                          <a:lnTo>
                            <a:pt x="1171575" y="838200"/>
                          </a:lnTo>
                          <a:lnTo>
                            <a:pt x="1181100" y="892175"/>
                          </a:lnTo>
                          <a:lnTo>
                            <a:pt x="1212850" y="869950"/>
                          </a:lnTo>
                          <a:lnTo>
                            <a:pt x="1212850" y="869950"/>
                          </a:lnTo>
                          <a:lnTo>
                            <a:pt x="1250950" y="847725"/>
                          </a:lnTo>
                          <a:lnTo>
                            <a:pt x="1292225" y="869950"/>
                          </a:lnTo>
                          <a:lnTo>
                            <a:pt x="1301750" y="841375"/>
                          </a:lnTo>
                          <a:lnTo>
                            <a:pt x="1355725" y="889000"/>
                          </a:lnTo>
                          <a:lnTo>
                            <a:pt x="1403350" y="908050"/>
                          </a:lnTo>
                          <a:lnTo>
                            <a:pt x="1444625" y="866775"/>
                          </a:lnTo>
                          <a:lnTo>
                            <a:pt x="1495425" y="885825"/>
                          </a:lnTo>
                          <a:lnTo>
                            <a:pt x="1562100" y="882650"/>
                          </a:lnTo>
                          <a:lnTo>
                            <a:pt x="1628775" y="987425"/>
                          </a:lnTo>
                          <a:lnTo>
                            <a:pt x="1670050" y="1050925"/>
                          </a:lnTo>
                          <a:lnTo>
                            <a:pt x="1720850" y="1041400"/>
                          </a:lnTo>
                          <a:lnTo>
                            <a:pt x="1739900" y="1016000"/>
                          </a:lnTo>
                          <a:lnTo>
                            <a:pt x="1793875" y="1060450"/>
                          </a:lnTo>
                          <a:lnTo>
                            <a:pt x="1870075" y="1063625"/>
                          </a:lnTo>
                          <a:lnTo>
                            <a:pt x="1911350" y="1016000"/>
                          </a:lnTo>
                          <a:lnTo>
                            <a:pt x="1952625" y="1035050"/>
                          </a:lnTo>
                          <a:lnTo>
                            <a:pt x="1965325" y="1085850"/>
                          </a:lnTo>
                          <a:lnTo>
                            <a:pt x="2044700" y="1089025"/>
                          </a:lnTo>
                          <a:lnTo>
                            <a:pt x="2092325" y="1095375"/>
                          </a:lnTo>
                          <a:lnTo>
                            <a:pt x="2120900" y="1095375"/>
                          </a:lnTo>
                          <a:lnTo>
                            <a:pt x="2165350" y="1111250"/>
                          </a:lnTo>
                          <a:lnTo>
                            <a:pt x="2219325" y="1117600"/>
                          </a:lnTo>
                          <a:lnTo>
                            <a:pt x="2184400" y="1171575"/>
                          </a:lnTo>
                          <a:lnTo>
                            <a:pt x="2184400" y="1254125"/>
                          </a:lnTo>
                          <a:lnTo>
                            <a:pt x="2143125" y="1263650"/>
                          </a:lnTo>
                          <a:lnTo>
                            <a:pt x="2085975" y="1336675"/>
                          </a:lnTo>
                          <a:lnTo>
                            <a:pt x="2092325" y="1450975"/>
                          </a:lnTo>
                          <a:lnTo>
                            <a:pt x="2057400" y="1511300"/>
                          </a:lnTo>
                          <a:lnTo>
                            <a:pt x="2028825" y="1622425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400"/>
                    </a:p>
                  </p:txBody>
                </p:sp>
              </p:grpSp>
            </p:grpSp>
          </p:grp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D12E06EE-9BC1-492C-A167-8E2B8AC4367D}"/>
                  </a:ext>
                </a:extLst>
              </p:cNvPr>
              <p:cNvGrpSpPr/>
              <p:nvPr/>
            </p:nvGrpSpPr>
            <p:grpSpPr>
              <a:xfrm>
                <a:off x="4435017" y="1132608"/>
                <a:ext cx="5189522" cy="4772308"/>
                <a:chOff x="3526899" y="618877"/>
                <a:chExt cx="4619896" cy="4248478"/>
              </a:xfrm>
            </p:grpSpPr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9D9129EC-B539-44BA-82BC-434A09A36E2A}"/>
                    </a:ext>
                  </a:extLst>
                </p:cNvPr>
                <p:cNvSpPr/>
                <p:nvPr/>
              </p:nvSpPr>
              <p:spPr>
                <a:xfrm>
                  <a:off x="6187591" y="1154726"/>
                  <a:ext cx="156746" cy="15797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220216D4-7FEB-495E-B6E6-DA0A09CFDB02}"/>
                    </a:ext>
                  </a:extLst>
                </p:cNvPr>
                <p:cNvSpPr/>
                <p:nvPr/>
              </p:nvSpPr>
              <p:spPr>
                <a:xfrm>
                  <a:off x="5924738" y="618877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CA2B0E37-C1F5-4A41-AF54-29279210C38B}"/>
                    </a:ext>
                  </a:extLst>
                </p:cNvPr>
                <p:cNvSpPr/>
                <p:nvPr/>
              </p:nvSpPr>
              <p:spPr>
                <a:xfrm>
                  <a:off x="4580608" y="1683670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41409D2C-FE72-4FDA-AAAA-148F7A5F30CB}"/>
                    </a:ext>
                  </a:extLst>
                </p:cNvPr>
                <p:cNvSpPr/>
                <p:nvPr/>
              </p:nvSpPr>
              <p:spPr>
                <a:xfrm>
                  <a:off x="7558065" y="1111907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12E9612C-5E83-4129-B786-A350D8E8038B}"/>
                    </a:ext>
                  </a:extLst>
                </p:cNvPr>
                <p:cNvSpPr/>
                <p:nvPr/>
              </p:nvSpPr>
              <p:spPr>
                <a:xfrm>
                  <a:off x="7579306" y="1329042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EA51A8E8-E323-439D-9917-3FC1B03C7267}"/>
                    </a:ext>
                  </a:extLst>
                </p:cNvPr>
                <p:cNvSpPr/>
                <p:nvPr/>
              </p:nvSpPr>
              <p:spPr>
                <a:xfrm>
                  <a:off x="8074795" y="1949701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13DFE8B2-E322-4DC3-828B-667A99D88B4C}"/>
                    </a:ext>
                  </a:extLst>
                </p:cNvPr>
                <p:cNvSpPr/>
                <p:nvPr/>
              </p:nvSpPr>
              <p:spPr>
                <a:xfrm>
                  <a:off x="5995287" y="1844621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BC9FF29E-35F5-4C12-9630-86BBF16AF6A5}"/>
                    </a:ext>
                  </a:extLst>
                </p:cNvPr>
                <p:cNvSpPr/>
                <p:nvPr/>
              </p:nvSpPr>
              <p:spPr>
                <a:xfrm>
                  <a:off x="6463121" y="3077292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36A6D047-E88D-4703-80F2-905710596047}"/>
                    </a:ext>
                  </a:extLst>
                </p:cNvPr>
                <p:cNvSpPr/>
                <p:nvPr/>
              </p:nvSpPr>
              <p:spPr>
                <a:xfrm>
                  <a:off x="7164941" y="2167137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01359358-9D7D-4E93-AB9D-F6A411CAE85E}"/>
                    </a:ext>
                  </a:extLst>
                </p:cNvPr>
                <p:cNvSpPr/>
                <p:nvPr/>
              </p:nvSpPr>
              <p:spPr>
                <a:xfrm>
                  <a:off x="4574025" y="4339872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FF977204-6C4B-4F75-9FF9-0A9774C2F4F0}"/>
                    </a:ext>
                  </a:extLst>
                </p:cNvPr>
                <p:cNvSpPr/>
                <p:nvPr/>
              </p:nvSpPr>
              <p:spPr>
                <a:xfrm>
                  <a:off x="6738407" y="1069615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F3FE4F5B-ED3F-468F-A581-9E22E6FF7793}"/>
                    </a:ext>
                  </a:extLst>
                </p:cNvPr>
                <p:cNvSpPr/>
                <p:nvPr/>
              </p:nvSpPr>
              <p:spPr>
                <a:xfrm>
                  <a:off x="5156500" y="1098233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053E75F8-C6CC-4E7E-9399-64B8E59E1748}"/>
                    </a:ext>
                  </a:extLst>
                </p:cNvPr>
                <p:cNvSpPr/>
                <p:nvPr/>
              </p:nvSpPr>
              <p:spPr>
                <a:xfrm>
                  <a:off x="5330055" y="1787494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BC1956C9-FB62-4B25-A2E0-B215D20229E1}"/>
                    </a:ext>
                  </a:extLst>
                </p:cNvPr>
                <p:cNvSpPr/>
                <p:nvPr/>
              </p:nvSpPr>
              <p:spPr>
                <a:xfrm>
                  <a:off x="3526899" y="1460830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F5126998-5393-443C-8D06-375547F0B012}"/>
                    </a:ext>
                  </a:extLst>
                </p:cNvPr>
                <p:cNvSpPr/>
                <p:nvPr/>
              </p:nvSpPr>
              <p:spPr>
                <a:xfrm>
                  <a:off x="6391121" y="4795355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A11C3868-F552-42E3-AE74-D2F03A8081CE}"/>
                    </a:ext>
                  </a:extLst>
                </p:cNvPr>
                <p:cNvSpPr/>
                <p:nvPr/>
              </p:nvSpPr>
              <p:spPr>
                <a:xfrm>
                  <a:off x="5699956" y="3056173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16EFA50F-123C-45B2-8217-1482631963FE}"/>
                    </a:ext>
                  </a:extLst>
                </p:cNvPr>
                <p:cNvSpPr/>
                <p:nvPr/>
              </p:nvSpPr>
              <p:spPr>
                <a:xfrm>
                  <a:off x="5004235" y="4418259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E2480665-080C-449C-9783-1F4F94D91E02}"/>
                    </a:ext>
                  </a:extLst>
                </p:cNvPr>
                <p:cNvSpPr/>
                <p:nvPr/>
              </p:nvSpPr>
              <p:spPr>
                <a:xfrm>
                  <a:off x="7565857" y="3103816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</p:grp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DF84C7BC-4664-4E1A-8A94-C8E049E9ABFC}"/>
                  </a:ext>
                </a:extLst>
              </p:cNvPr>
              <p:cNvGrpSpPr/>
              <p:nvPr/>
            </p:nvGrpSpPr>
            <p:grpSpPr>
              <a:xfrm>
                <a:off x="4468987" y="867561"/>
                <a:ext cx="6244630" cy="5063635"/>
                <a:chOff x="3539041" y="355086"/>
                <a:chExt cx="5559190" cy="4507826"/>
              </a:xfrm>
            </p:grpSpPr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E0823950-807F-4312-B04E-BA62AC070757}"/>
                    </a:ext>
                  </a:extLst>
                </p:cNvPr>
                <p:cNvSpPr txBox="1"/>
                <p:nvPr/>
              </p:nvSpPr>
              <p:spPr>
                <a:xfrm>
                  <a:off x="6192475" y="355086"/>
                  <a:ext cx="26626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Lille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886755FE-C91D-4DD4-9690-BD045A52BA85}"/>
                    </a:ext>
                  </a:extLst>
                </p:cNvPr>
                <p:cNvSpPr txBox="1"/>
                <p:nvPr/>
              </p:nvSpPr>
              <p:spPr>
                <a:xfrm>
                  <a:off x="6598170" y="825972"/>
                  <a:ext cx="424148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Reims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0919339B-008E-479A-A5F5-CC5D74D9824A}"/>
                    </a:ext>
                  </a:extLst>
                </p:cNvPr>
                <p:cNvSpPr txBox="1"/>
                <p:nvPr/>
              </p:nvSpPr>
              <p:spPr>
                <a:xfrm>
                  <a:off x="7167706" y="1005444"/>
                  <a:ext cx="323798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Metz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id="{0DE2A987-BFEE-4F64-A460-5BC5A749DF3F}"/>
                    </a:ext>
                  </a:extLst>
                </p:cNvPr>
                <p:cNvSpPr txBox="1"/>
                <p:nvPr/>
              </p:nvSpPr>
              <p:spPr>
                <a:xfrm>
                  <a:off x="8367679" y="1213797"/>
                  <a:ext cx="73055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Strasbourg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4" name="ZoneTexte 63">
                  <a:extLst>
                    <a:ext uri="{FF2B5EF4-FFF2-40B4-BE49-F238E27FC236}">
                      <a16:creationId xmlns:a16="http://schemas.microsoft.com/office/drawing/2014/main" id="{D55F6508-9270-40D4-87CC-C49CF0A80792}"/>
                    </a:ext>
                  </a:extLst>
                </p:cNvPr>
                <p:cNvSpPr txBox="1"/>
                <p:nvPr/>
              </p:nvSpPr>
              <p:spPr>
                <a:xfrm>
                  <a:off x="7224579" y="1377853"/>
                  <a:ext cx="424148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Nancy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525C6F20-571D-4D7D-A97C-55EA1B7A59D2}"/>
                    </a:ext>
                  </a:extLst>
                </p:cNvPr>
                <p:cNvSpPr txBox="1"/>
                <p:nvPr/>
              </p:nvSpPr>
              <p:spPr>
                <a:xfrm>
                  <a:off x="7385204" y="1750003"/>
                  <a:ext cx="64759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Mulhouse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053C3260-3AC8-47D5-85D8-B67A1513B5AE}"/>
                    </a:ext>
                  </a:extLst>
                </p:cNvPr>
                <p:cNvSpPr txBox="1"/>
                <p:nvPr/>
              </p:nvSpPr>
              <p:spPr>
                <a:xfrm>
                  <a:off x="6959981" y="1931293"/>
                  <a:ext cx="34119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Dijon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7" name="ZoneTexte 66">
                  <a:extLst>
                    <a:ext uri="{FF2B5EF4-FFF2-40B4-BE49-F238E27FC236}">
                      <a16:creationId xmlns:a16="http://schemas.microsoft.com/office/drawing/2014/main" id="{94C213EB-B57A-42A1-AF4D-DDAB0EC2AFC4}"/>
                    </a:ext>
                  </a:extLst>
                </p:cNvPr>
                <p:cNvSpPr txBox="1"/>
                <p:nvPr/>
              </p:nvSpPr>
              <p:spPr>
                <a:xfrm>
                  <a:off x="6137867" y="1756913"/>
                  <a:ext cx="52316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Orléans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047CEB9F-01F3-4383-81E5-DFE9D8CCB4D9}"/>
                    </a:ext>
                  </a:extLst>
                </p:cNvPr>
                <p:cNvSpPr txBox="1"/>
                <p:nvPr/>
              </p:nvSpPr>
              <p:spPr>
                <a:xfrm>
                  <a:off x="5697562" y="2054860"/>
                  <a:ext cx="364741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Tours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387CC07C-8C92-4E2E-AA7A-B6890ED125DC}"/>
                    </a:ext>
                  </a:extLst>
                </p:cNvPr>
                <p:cNvSpPr txBox="1"/>
                <p:nvPr/>
              </p:nvSpPr>
              <p:spPr>
                <a:xfrm>
                  <a:off x="5291805" y="1828341"/>
                  <a:ext cx="572667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Le Mans</a:t>
                  </a:r>
                </a:p>
              </p:txBody>
            </p:sp>
            <p:sp>
              <p:nvSpPr>
                <p:cNvPr id="70" name="ZoneTexte 69">
                  <a:extLst>
                    <a:ext uri="{FF2B5EF4-FFF2-40B4-BE49-F238E27FC236}">
                      <a16:creationId xmlns:a16="http://schemas.microsoft.com/office/drawing/2014/main" id="{6830CF15-AAFA-464C-8D33-720FBEA4D024}"/>
                    </a:ext>
                  </a:extLst>
                </p:cNvPr>
                <p:cNvSpPr txBox="1"/>
                <p:nvPr/>
              </p:nvSpPr>
              <p:spPr>
                <a:xfrm>
                  <a:off x="5501381" y="807219"/>
                  <a:ext cx="44020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Rouen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2" name="ZoneTexte 71">
                  <a:extLst>
                    <a:ext uri="{FF2B5EF4-FFF2-40B4-BE49-F238E27FC236}">
                      <a16:creationId xmlns:a16="http://schemas.microsoft.com/office/drawing/2014/main" id="{95168764-B854-445F-8B2B-EB9E26F5ABDA}"/>
                    </a:ext>
                  </a:extLst>
                </p:cNvPr>
                <p:cNvSpPr txBox="1"/>
                <p:nvPr/>
              </p:nvSpPr>
              <p:spPr>
                <a:xfrm>
                  <a:off x="4960764" y="1183001"/>
                  <a:ext cx="357248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Caen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3" name="ZoneTexte 72">
                  <a:extLst>
                    <a:ext uri="{FF2B5EF4-FFF2-40B4-BE49-F238E27FC236}">
                      <a16:creationId xmlns:a16="http://schemas.microsoft.com/office/drawing/2014/main" id="{4CE01AF2-4F5D-4943-B0B4-334EE4775E27}"/>
                    </a:ext>
                  </a:extLst>
                </p:cNvPr>
                <p:cNvSpPr txBox="1"/>
                <p:nvPr/>
              </p:nvSpPr>
              <p:spPr>
                <a:xfrm>
                  <a:off x="3863408" y="1477826"/>
                  <a:ext cx="51513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Rennes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4" name="ZoneTexte 73">
                  <a:extLst>
                    <a:ext uri="{FF2B5EF4-FFF2-40B4-BE49-F238E27FC236}">
                      <a16:creationId xmlns:a16="http://schemas.microsoft.com/office/drawing/2014/main" id="{6858CF7B-213A-4D27-9201-F2E2180836D9}"/>
                    </a:ext>
                  </a:extLst>
                </p:cNvPr>
                <p:cNvSpPr txBox="1"/>
                <p:nvPr/>
              </p:nvSpPr>
              <p:spPr>
                <a:xfrm>
                  <a:off x="3539041" y="1175957"/>
                  <a:ext cx="349220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Brest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5" name="ZoneTexte 74">
                  <a:extLst>
                    <a:ext uri="{FF2B5EF4-FFF2-40B4-BE49-F238E27FC236}">
                      <a16:creationId xmlns:a16="http://schemas.microsoft.com/office/drawing/2014/main" id="{EEC87D66-AB8C-45BD-A246-645D03017D20}"/>
                    </a:ext>
                  </a:extLst>
                </p:cNvPr>
                <p:cNvSpPr txBox="1"/>
                <p:nvPr/>
              </p:nvSpPr>
              <p:spPr>
                <a:xfrm>
                  <a:off x="4772524" y="2261297"/>
                  <a:ext cx="47365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Nantes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7" name="ZoneTexte 76">
                  <a:extLst>
                    <a:ext uri="{FF2B5EF4-FFF2-40B4-BE49-F238E27FC236}">
                      <a16:creationId xmlns:a16="http://schemas.microsoft.com/office/drawing/2014/main" id="{D65C3475-8B05-49A5-92F9-CDDB903A74B4}"/>
                    </a:ext>
                  </a:extLst>
                </p:cNvPr>
                <p:cNvSpPr txBox="1"/>
                <p:nvPr/>
              </p:nvSpPr>
              <p:spPr>
                <a:xfrm>
                  <a:off x="5298830" y="2813660"/>
                  <a:ext cx="564639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Limoges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9" name="ZoneTexte 78">
                  <a:extLst>
                    <a:ext uri="{FF2B5EF4-FFF2-40B4-BE49-F238E27FC236}">
                      <a16:creationId xmlns:a16="http://schemas.microsoft.com/office/drawing/2014/main" id="{A3696D94-8681-483F-90B4-5D1E9CA92B36}"/>
                    </a:ext>
                  </a:extLst>
                </p:cNvPr>
                <p:cNvSpPr txBox="1"/>
                <p:nvPr/>
              </p:nvSpPr>
              <p:spPr>
                <a:xfrm>
                  <a:off x="7131381" y="2588340"/>
                  <a:ext cx="31823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Lyon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00A149D7-23B1-4A77-9E90-78CAC2BA44EE}"/>
                    </a:ext>
                  </a:extLst>
                </p:cNvPr>
                <p:cNvSpPr txBox="1"/>
                <p:nvPr/>
              </p:nvSpPr>
              <p:spPr>
                <a:xfrm>
                  <a:off x="6121471" y="2808568"/>
                  <a:ext cx="64759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Clermont </a:t>
                  </a:r>
                </a:p>
              </p:txBody>
            </p:sp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5C743D9A-52E5-4262-BF60-17EAB5A12E49}"/>
                    </a:ext>
                  </a:extLst>
                </p:cNvPr>
                <p:cNvSpPr txBox="1"/>
                <p:nvPr/>
              </p:nvSpPr>
              <p:spPr>
                <a:xfrm>
                  <a:off x="5022575" y="3221847"/>
                  <a:ext cx="639567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Bordeaux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2" name="ZoneTexte 81">
                  <a:extLst>
                    <a:ext uri="{FF2B5EF4-FFF2-40B4-BE49-F238E27FC236}">
                      <a16:creationId xmlns:a16="http://schemas.microsoft.com/office/drawing/2014/main" id="{A2535642-DE81-426E-B92F-D493C2C21DF2}"/>
                    </a:ext>
                  </a:extLst>
                </p:cNvPr>
                <p:cNvSpPr txBox="1"/>
                <p:nvPr/>
              </p:nvSpPr>
              <p:spPr>
                <a:xfrm>
                  <a:off x="4930768" y="4161726"/>
                  <a:ext cx="59755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Toulouse</a:t>
                  </a:r>
                </a:p>
              </p:txBody>
            </p:sp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id="{6661BF7E-8E55-4635-8B77-96C9CD47EEB6}"/>
                    </a:ext>
                  </a:extLst>
                </p:cNvPr>
                <p:cNvSpPr txBox="1"/>
                <p:nvPr/>
              </p:nvSpPr>
              <p:spPr>
                <a:xfrm>
                  <a:off x="4939684" y="4494200"/>
                  <a:ext cx="26626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Pau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96480628-FE85-41FF-841F-9B52EA2CD085}"/>
                    </a:ext>
                  </a:extLst>
                </p:cNvPr>
                <p:cNvSpPr txBox="1"/>
                <p:nvPr/>
              </p:nvSpPr>
              <p:spPr>
                <a:xfrm>
                  <a:off x="4231935" y="4130931"/>
                  <a:ext cx="59006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Bayonne</a:t>
                  </a:r>
                </a:p>
              </p:txBody>
            </p:sp>
            <p:sp>
              <p:nvSpPr>
                <p:cNvPr id="85" name="ZoneTexte 84">
                  <a:extLst>
                    <a:ext uri="{FF2B5EF4-FFF2-40B4-BE49-F238E27FC236}">
                      <a16:creationId xmlns:a16="http://schemas.microsoft.com/office/drawing/2014/main" id="{03C96AB5-3DE1-4FA2-AC28-7A665B6F5CE4}"/>
                    </a:ext>
                  </a:extLst>
                </p:cNvPr>
                <p:cNvSpPr txBox="1"/>
                <p:nvPr/>
              </p:nvSpPr>
              <p:spPr>
                <a:xfrm>
                  <a:off x="7231339" y="4196359"/>
                  <a:ext cx="598090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Marseille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8B3595B8-2E51-4872-916E-01BC7829D847}"/>
                    </a:ext>
                  </a:extLst>
                </p:cNvPr>
                <p:cNvSpPr txBox="1"/>
                <p:nvPr/>
              </p:nvSpPr>
              <p:spPr>
                <a:xfrm>
                  <a:off x="7705106" y="4619772"/>
                  <a:ext cx="439669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Toulon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7" name="ZoneTexte 86">
                  <a:extLst>
                    <a:ext uri="{FF2B5EF4-FFF2-40B4-BE49-F238E27FC236}">
                      <a16:creationId xmlns:a16="http://schemas.microsoft.com/office/drawing/2014/main" id="{AEDE1471-7468-400F-AC99-ED2B9BC83F7F}"/>
                    </a:ext>
                  </a:extLst>
                </p:cNvPr>
                <p:cNvSpPr txBox="1"/>
                <p:nvPr/>
              </p:nvSpPr>
              <p:spPr>
                <a:xfrm>
                  <a:off x="8177285" y="4314652"/>
                  <a:ext cx="29971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Nice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8" name="ZoneTexte 87">
                  <a:extLst>
                    <a:ext uri="{FF2B5EF4-FFF2-40B4-BE49-F238E27FC236}">
                      <a16:creationId xmlns:a16="http://schemas.microsoft.com/office/drawing/2014/main" id="{CD773B3B-A152-4A28-9C23-805864F982F8}"/>
                    </a:ext>
                  </a:extLst>
                </p:cNvPr>
                <p:cNvSpPr txBox="1"/>
                <p:nvPr/>
              </p:nvSpPr>
              <p:spPr>
                <a:xfrm>
                  <a:off x="7142803" y="3432235"/>
                  <a:ext cx="614146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Grenoble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8FE70F96-B720-495E-B907-3A862BA5C517}"/>
                    </a:ext>
                  </a:extLst>
                </p:cNvPr>
                <p:cNvSpPr txBox="1"/>
                <p:nvPr/>
              </p:nvSpPr>
              <p:spPr>
                <a:xfrm>
                  <a:off x="7304189" y="3099192"/>
                  <a:ext cx="68907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Chambéry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0" name="ZoneTexte 89">
                  <a:extLst>
                    <a:ext uri="{FF2B5EF4-FFF2-40B4-BE49-F238E27FC236}">
                      <a16:creationId xmlns:a16="http://schemas.microsoft.com/office/drawing/2014/main" id="{0949AD69-E6A7-4F25-A5BE-7CD1645E5C6F}"/>
                    </a:ext>
                  </a:extLst>
                </p:cNvPr>
                <p:cNvSpPr txBox="1"/>
                <p:nvPr/>
              </p:nvSpPr>
              <p:spPr>
                <a:xfrm>
                  <a:off x="7176722" y="3874385"/>
                  <a:ext cx="537826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Avignon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1" name="ZoneTexte 90">
                  <a:extLst>
                    <a:ext uri="{FF2B5EF4-FFF2-40B4-BE49-F238E27FC236}">
                      <a16:creationId xmlns:a16="http://schemas.microsoft.com/office/drawing/2014/main" id="{00DB9A44-40F3-4CA0-BDEB-FF47BD32D2EF}"/>
                    </a:ext>
                  </a:extLst>
                </p:cNvPr>
                <p:cNvSpPr txBox="1"/>
                <p:nvPr/>
              </p:nvSpPr>
              <p:spPr>
                <a:xfrm>
                  <a:off x="6075596" y="4174681"/>
                  <a:ext cx="73055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Montpellier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2" name="ZoneTexte 91">
                  <a:extLst>
                    <a:ext uri="{FF2B5EF4-FFF2-40B4-BE49-F238E27FC236}">
                      <a16:creationId xmlns:a16="http://schemas.microsoft.com/office/drawing/2014/main" id="{742C1E7C-9739-4572-AFA2-B0AA4A74931A}"/>
                    </a:ext>
                  </a:extLst>
                </p:cNvPr>
                <p:cNvSpPr txBox="1"/>
                <p:nvPr/>
              </p:nvSpPr>
              <p:spPr>
                <a:xfrm>
                  <a:off x="5656570" y="4683083"/>
                  <a:ext cx="681046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Perpignan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3" name="ZoneTexte 92">
                  <a:extLst>
                    <a:ext uri="{FF2B5EF4-FFF2-40B4-BE49-F238E27FC236}">
                      <a16:creationId xmlns:a16="http://schemas.microsoft.com/office/drawing/2014/main" id="{7BB51DC1-41DE-495A-A1CE-C389678F8FAE}"/>
                    </a:ext>
                  </a:extLst>
                </p:cNvPr>
                <p:cNvSpPr txBox="1"/>
                <p:nvPr/>
              </p:nvSpPr>
              <p:spPr>
                <a:xfrm>
                  <a:off x="6568606" y="3936090"/>
                  <a:ext cx="432176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Nîmes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4" name="ZoneTexte 93">
                  <a:extLst>
                    <a:ext uri="{FF2B5EF4-FFF2-40B4-BE49-F238E27FC236}">
                      <a16:creationId xmlns:a16="http://schemas.microsoft.com/office/drawing/2014/main" id="{106F01A7-69BC-4ACB-922A-86E18B603B46}"/>
                    </a:ext>
                  </a:extLst>
                </p:cNvPr>
                <p:cNvSpPr txBox="1"/>
                <p:nvPr/>
              </p:nvSpPr>
              <p:spPr>
                <a:xfrm>
                  <a:off x="6104163" y="928626"/>
                  <a:ext cx="354251" cy="2191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600">
                      <a:solidFill>
                        <a:schemeClr val="accent3"/>
                      </a:solidFill>
                    </a:rPr>
                    <a:t>Paris</a:t>
                  </a:r>
                </a:p>
              </p:txBody>
            </p: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3A4E7A1A-F7DD-431E-A07C-6DA55A32C588}"/>
                    </a:ext>
                  </a:extLst>
                </p:cNvPr>
                <p:cNvSpPr txBox="1"/>
                <p:nvPr/>
              </p:nvSpPr>
              <p:spPr>
                <a:xfrm>
                  <a:off x="5244590" y="395236"/>
                  <a:ext cx="60745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Abbeville</a:t>
                  </a:r>
                </a:p>
              </p:txBody>
            </p:sp>
          </p:grpSp>
          <p:pic>
            <p:nvPicPr>
              <p:cNvPr id="142" name="Image 141">
                <a:extLst>
                  <a:ext uri="{FF2B5EF4-FFF2-40B4-BE49-F238E27FC236}">
                    <a16:creationId xmlns:a16="http://schemas.microsoft.com/office/drawing/2014/main" id="{73E5F155-4556-460A-B5BB-4ADFB1A86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BFDFD"/>
                  </a:clrFrom>
                  <a:clrTo>
                    <a:srgbClr val="FB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4076" y="4166568"/>
                <a:ext cx="571514" cy="164904"/>
              </a:xfrm>
              <a:prstGeom prst="rect">
                <a:avLst/>
              </a:prstGeom>
            </p:spPr>
          </p:pic>
          <p:pic>
            <p:nvPicPr>
              <p:cNvPr id="143" name="Image 142">
                <a:extLst>
                  <a:ext uri="{FF2B5EF4-FFF2-40B4-BE49-F238E27FC236}">
                    <a16:creationId xmlns:a16="http://schemas.microsoft.com/office/drawing/2014/main" id="{6ACCF367-B9CF-4249-A77E-94F2FBA0B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314" y="3884266"/>
                <a:ext cx="559696" cy="161494"/>
              </a:xfrm>
              <a:prstGeom prst="rect">
                <a:avLst/>
              </a:prstGeom>
            </p:spPr>
          </p:pic>
          <p:pic>
            <p:nvPicPr>
              <p:cNvPr id="145" name="Image 144">
                <a:extLst>
                  <a:ext uri="{FF2B5EF4-FFF2-40B4-BE49-F238E27FC236}">
                    <a16:creationId xmlns:a16="http://schemas.microsoft.com/office/drawing/2014/main" id="{2719C763-AA6C-4123-A26D-CBF10C874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2657" y="2063798"/>
                <a:ext cx="535083" cy="154392"/>
              </a:xfrm>
              <a:prstGeom prst="rect">
                <a:avLst/>
              </a:prstGeom>
            </p:spPr>
          </p:pic>
          <p:sp>
            <p:nvSpPr>
              <p:cNvPr id="146" name="Ellipse 145">
                <a:extLst>
                  <a:ext uri="{FF2B5EF4-FFF2-40B4-BE49-F238E27FC236}">
                    <a16:creationId xmlns:a16="http://schemas.microsoft.com/office/drawing/2014/main" id="{CA0BC5F7-246B-4FE4-8CED-C04E69C8F31E}"/>
                  </a:ext>
                </a:extLst>
              </p:cNvPr>
              <p:cNvSpPr/>
              <p:nvPr/>
            </p:nvSpPr>
            <p:spPr>
              <a:xfrm>
                <a:off x="8080137" y="1880746"/>
                <a:ext cx="80877" cy="8087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7" name="ZoneTexte 146">
                <a:extLst>
                  <a:ext uri="{FF2B5EF4-FFF2-40B4-BE49-F238E27FC236}">
                    <a16:creationId xmlns:a16="http://schemas.microsoft.com/office/drawing/2014/main" id="{5593EDE2-52D2-4D24-9236-4C62A6B88FAC}"/>
                  </a:ext>
                </a:extLst>
              </p:cNvPr>
              <p:cNvSpPr txBox="1"/>
              <p:nvPr/>
            </p:nvSpPr>
            <p:spPr>
              <a:xfrm>
                <a:off x="8279235" y="1803460"/>
                <a:ext cx="506265" cy="202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>
                    <a:solidFill>
                      <a:schemeClr val="bg1">
                        <a:lumMod val="65000"/>
                      </a:schemeClr>
                    </a:solidFill>
                  </a:rPr>
                  <a:t>Troyes</a:t>
                </a:r>
                <a:endParaRPr lang="fr-FR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pic>
            <p:nvPicPr>
              <p:cNvPr id="148" name="Picture 11" descr="SANTERNE-T&amp;S-court">
                <a:extLst>
                  <a:ext uri="{FF2B5EF4-FFF2-40B4-BE49-F238E27FC236}">
                    <a16:creationId xmlns:a16="http://schemas.microsoft.com/office/drawing/2014/main" id="{9BAA2AB9-8AE3-494A-A4D0-65F583F04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450"/>
              <a:stretch/>
            </p:blipFill>
            <p:spPr bwMode="auto">
              <a:xfrm>
                <a:off x="7808023" y="391990"/>
                <a:ext cx="905550" cy="555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056DD527-BE2C-4ACD-A064-CA9AAE073304}"/>
                  </a:ext>
                </a:extLst>
              </p:cNvPr>
              <p:cNvSpPr/>
              <p:nvPr/>
            </p:nvSpPr>
            <p:spPr>
              <a:xfrm>
                <a:off x="6074082" y="4373101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2" name="Ellipse 151">
                <a:extLst>
                  <a:ext uri="{FF2B5EF4-FFF2-40B4-BE49-F238E27FC236}">
                    <a16:creationId xmlns:a16="http://schemas.microsoft.com/office/drawing/2014/main" id="{FC1325F9-C146-4BB1-8ACB-D6342ECFF15F}"/>
                  </a:ext>
                </a:extLst>
              </p:cNvPr>
              <p:cNvSpPr/>
              <p:nvPr/>
            </p:nvSpPr>
            <p:spPr>
              <a:xfrm>
                <a:off x="6894224" y="5243206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3" name="Ellipse 152">
                <a:extLst>
                  <a:ext uri="{FF2B5EF4-FFF2-40B4-BE49-F238E27FC236}">
                    <a16:creationId xmlns:a16="http://schemas.microsoft.com/office/drawing/2014/main" id="{C71289DF-938F-4028-91B7-9C4232551D0C}"/>
                  </a:ext>
                </a:extLst>
              </p:cNvPr>
              <p:cNvSpPr/>
              <p:nvPr/>
            </p:nvSpPr>
            <p:spPr>
              <a:xfrm>
                <a:off x="6775753" y="1613061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4" name="Ellipse 153">
                <a:extLst>
                  <a:ext uri="{FF2B5EF4-FFF2-40B4-BE49-F238E27FC236}">
                    <a16:creationId xmlns:a16="http://schemas.microsoft.com/office/drawing/2014/main" id="{1BD575A3-034D-4E8A-ACBC-1C384719E9C9}"/>
                  </a:ext>
                </a:extLst>
              </p:cNvPr>
              <p:cNvSpPr/>
              <p:nvPr/>
            </p:nvSpPr>
            <p:spPr>
              <a:xfrm>
                <a:off x="6703766" y="2879690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6" name="Ellipse 155">
                <a:extLst>
                  <a:ext uri="{FF2B5EF4-FFF2-40B4-BE49-F238E27FC236}">
                    <a16:creationId xmlns:a16="http://schemas.microsoft.com/office/drawing/2014/main" id="{3047F1C1-A42F-4CED-B604-29EBBD0F16A9}"/>
                  </a:ext>
                </a:extLst>
              </p:cNvPr>
              <p:cNvSpPr/>
              <p:nvPr/>
            </p:nvSpPr>
            <p:spPr>
              <a:xfrm>
                <a:off x="5680453" y="2966401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7" name="Ellipse 156">
                <a:extLst>
                  <a:ext uri="{FF2B5EF4-FFF2-40B4-BE49-F238E27FC236}">
                    <a16:creationId xmlns:a16="http://schemas.microsoft.com/office/drawing/2014/main" id="{0F448ECF-9A0A-4F8C-8FEB-D8754560026B}"/>
                  </a:ext>
                </a:extLst>
              </p:cNvPr>
              <p:cNvSpPr/>
              <p:nvPr/>
            </p:nvSpPr>
            <p:spPr>
              <a:xfrm>
                <a:off x="7808024" y="888296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8" name="Ellipse 157">
                <a:extLst>
                  <a:ext uri="{FF2B5EF4-FFF2-40B4-BE49-F238E27FC236}">
                    <a16:creationId xmlns:a16="http://schemas.microsoft.com/office/drawing/2014/main" id="{A2760974-F438-433B-9581-B01A99827727}"/>
                  </a:ext>
                </a:extLst>
              </p:cNvPr>
              <p:cNvSpPr/>
              <p:nvPr/>
            </p:nvSpPr>
            <p:spPr>
              <a:xfrm>
                <a:off x="7994861" y="5336300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9" name="Ellipse 158">
                <a:extLst>
                  <a:ext uri="{FF2B5EF4-FFF2-40B4-BE49-F238E27FC236}">
                    <a16:creationId xmlns:a16="http://schemas.microsoft.com/office/drawing/2014/main" id="{F38915F2-1439-47F9-B329-0E5B9D4D2B92}"/>
                  </a:ext>
                </a:extLst>
              </p:cNvPr>
              <p:cNvSpPr/>
              <p:nvPr/>
            </p:nvSpPr>
            <p:spPr>
              <a:xfrm>
                <a:off x="8769586" y="5398860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1" name="Ellipse 160">
                <a:extLst>
                  <a:ext uri="{FF2B5EF4-FFF2-40B4-BE49-F238E27FC236}">
                    <a16:creationId xmlns:a16="http://schemas.microsoft.com/office/drawing/2014/main" id="{41F90A13-539A-43D7-A19F-16C6F2B30771}"/>
                  </a:ext>
                </a:extLst>
              </p:cNvPr>
              <p:cNvSpPr/>
              <p:nvPr/>
            </p:nvSpPr>
            <p:spPr>
              <a:xfrm>
                <a:off x="8565608" y="5044387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2" name="Ellipse 161">
                <a:extLst>
                  <a:ext uri="{FF2B5EF4-FFF2-40B4-BE49-F238E27FC236}">
                    <a16:creationId xmlns:a16="http://schemas.microsoft.com/office/drawing/2014/main" id="{EC0EFDA9-75DA-4100-A442-9275D20EBAF1}"/>
                  </a:ext>
                </a:extLst>
              </p:cNvPr>
              <p:cNvSpPr/>
              <p:nvPr/>
            </p:nvSpPr>
            <p:spPr>
              <a:xfrm>
                <a:off x="9709194" y="1943618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3" name="Ellipse 162">
                <a:extLst>
                  <a:ext uri="{FF2B5EF4-FFF2-40B4-BE49-F238E27FC236}">
                    <a16:creationId xmlns:a16="http://schemas.microsoft.com/office/drawing/2014/main" id="{3BB508A1-6CC4-47F0-9392-7CF1E150DC75}"/>
                  </a:ext>
                </a:extLst>
              </p:cNvPr>
              <p:cNvSpPr/>
              <p:nvPr/>
            </p:nvSpPr>
            <p:spPr>
              <a:xfrm>
                <a:off x="8896304" y="4225558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4" name="Ellipse 163">
                <a:extLst>
                  <a:ext uri="{FF2B5EF4-FFF2-40B4-BE49-F238E27FC236}">
                    <a16:creationId xmlns:a16="http://schemas.microsoft.com/office/drawing/2014/main" id="{3087A999-5B1D-4507-BFEC-D7C734FBA3FD}"/>
                  </a:ext>
                </a:extLst>
              </p:cNvPr>
              <p:cNvSpPr/>
              <p:nvPr/>
            </p:nvSpPr>
            <p:spPr>
              <a:xfrm>
                <a:off x="9693471" y="5191088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6" name="Ellipse 165">
                <a:extLst>
                  <a:ext uri="{FF2B5EF4-FFF2-40B4-BE49-F238E27FC236}">
                    <a16:creationId xmlns:a16="http://schemas.microsoft.com/office/drawing/2014/main" id="{8CE55941-AAE1-4747-B252-F67D2E7C1B43}"/>
                  </a:ext>
                </a:extLst>
              </p:cNvPr>
              <p:cNvSpPr/>
              <p:nvPr/>
            </p:nvSpPr>
            <p:spPr>
              <a:xfrm>
                <a:off x="6882262" y="3404006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7" name="Ellipse 166">
                <a:extLst>
                  <a:ext uri="{FF2B5EF4-FFF2-40B4-BE49-F238E27FC236}">
                    <a16:creationId xmlns:a16="http://schemas.microsoft.com/office/drawing/2014/main" id="{539E56FB-9C77-4056-B9D4-D89E905B4D82}"/>
                  </a:ext>
                </a:extLst>
              </p:cNvPr>
              <p:cNvSpPr/>
              <p:nvPr/>
            </p:nvSpPr>
            <p:spPr>
              <a:xfrm>
                <a:off x="9110956" y="5544133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8" name="Ellipse 167">
                <a:extLst>
                  <a:ext uri="{FF2B5EF4-FFF2-40B4-BE49-F238E27FC236}">
                    <a16:creationId xmlns:a16="http://schemas.microsoft.com/office/drawing/2014/main" id="{0A61A097-A779-40A8-9819-2BFF97801FEE}"/>
                  </a:ext>
                </a:extLst>
              </p:cNvPr>
              <p:cNvSpPr/>
              <p:nvPr/>
            </p:nvSpPr>
            <p:spPr>
              <a:xfrm>
                <a:off x="8190149" y="5128503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pic>
            <p:nvPicPr>
              <p:cNvPr id="170" name="Image 2" descr="logo_jouan.png">
                <a:extLst>
                  <a:ext uri="{FF2B5EF4-FFF2-40B4-BE49-F238E27FC236}">
                    <a16:creationId xmlns:a16="http://schemas.microsoft.com/office/drawing/2014/main" id="{56CF9521-6B3C-45A2-8462-9FD838AC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0455" y="2489108"/>
                <a:ext cx="649655" cy="304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Image 171">
                <a:extLst>
                  <a:ext uri="{FF2B5EF4-FFF2-40B4-BE49-F238E27FC236}">
                    <a16:creationId xmlns:a16="http://schemas.microsoft.com/office/drawing/2014/main" id="{C23476DE-ECF4-4416-AA16-219D4D02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9713" y="4340901"/>
                <a:ext cx="711941" cy="292714"/>
              </a:xfrm>
              <a:prstGeom prst="rect">
                <a:avLst/>
              </a:prstGeom>
            </p:spPr>
          </p:pic>
          <p:pic>
            <p:nvPicPr>
              <p:cNvPr id="173" name="Image 172">
                <a:extLst>
                  <a:ext uri="{FF2B5EF4-FFF2-40B4-BE49-F238E27FC236}">
                    <a16:creationId xmlns:a16="http://schemas.microsoft.com/office/drawing/2014/main" id="{CBF86968-B29E-40F9-B4A3-0CF70F52D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3038" y="5491896"/>
                <a:ext cx="711941" cy="292714"/>
              </a:xfrm>
              <a:prstGeom prst="rect">
                <a:avLst/>
              </a:prstGeom>
            </p:spPr>
          </p:pic>
          <p:sp>
            <p:nvSpPr>
              <p:cNvPr id="174" name="ZoneTexte 173">
                <a:extLst>
                  <a:ext uri="{FF2B5EF4-FFF2-40B4-BE49-F238E27FC236}">
                    <a16:creationId xmlns:a16="http://schemas.microsoft.com/office/drawing/2014/main" id="{C939E5A1-CC61-4743-B994-247692233730}"/>
                  </a:ext>
                </a:extLst>
              </p:cNvPr>
              <p:cNvSpPr txBox="1"/>
              <p:nvPr/>
            </p:nvSpPr>
            <p:spPr>
              <a:xfrm>
                <a:off x="6782620" y="3199448"/>
                <a:ext cx="960406" cy="202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>
                    <a:solidFill>
                      <a:schemeClr val="bg1">
                        <a:lumMod val="65000"/>
                      </a:schemeClr>
                    </a:solidFill>
                  </a:rPr>
                  <a:t>Châteauroux</a:t>
                </a:r>
              </a:p>
            </p:txBody>
          </p:sp>
          <p:pic>
            <p:nvPicPr>
              <p:cNvPr id="176" name="Image 175">
                <a:extLst>
                  <a:ext uri="{FF2B5EF4-FFF2-40B4-BE49-F238E27FC236}">
                    <a16:creationId xmlns:a16="http://schemas.microsoft.com/office/drawing/2014/main" id="{597265B9-BCB7-4AE6-95D2-C0FB4DF5A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90"/>
              <a:stretch/>
            </p:blipFill>
            <p:spPr>
              <a:xfrm>
                <a:off x="5850958" y="4635568"/>
                <a:ext cx="382737" cy="254530"/>
              </a:xfrm>
              <a:prstGeom prst="rect">
                <a:avLst/>
              </a:prstGeom>
            </p:spPr>
          </p:pic>
          <p:pic>
            <p:nvPicPr>
              <p:cNvPr id="177" name="Image 176">
                <a:extLst>
                  <a:ext uri="{FF2B5EF4-FFF2-40B4-BE49-F238E27FC236}">
                    <a16:creationId xmlns:a16="http://schemas.microsoft.com/office/drawing/2014/main" id="{738F8A92-8E94-4707-8270-CDEF5B71F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766" y="788661"/>
                <a:ext cx="311203" cy="311203"/>
              </a:xfrm>
              <a:prstGeom prst="rect">
                <a:avLst/>
              </a:prstGeom>
            </p:spPr>
          </p:pic>
          <p:pic>
            <p:nvPicPr>
              <p:cNvPr id="179" name="Image 178">
                <a:extLst>
                  <a:ext uri="{FF2B5EF4-FFF2-40B4-BE49-F238E27FC236}">
                    <a16:creationId xmlns:a16="http://schemas.microsoft.com/office/drawing/2014/main" id="{FDDD3743-63CD-445C-8440-E655E2BBC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8767" y="1271291"/>
                <a:ext cx="640396" cy="153590"/>
              </a:xfrm>
              <a:prstGeom prst="rect">
                <a:avLst/>
              </a:prstGeom>
            </p:spPr>
          </p:pic>
          <p:pic>
            <p:nvPicPr>
              <p:cNvPr id="180" name="Picture 2">
                <a:extLst>
                  <a:ext uri="{FF2B5EF4-FFF2-40B4-BE49-F238E27FC236}">
                    <a16:creationId xmlns:a16="http://schemas.microsoft.com/office/drawing/2014/main" id="{E6D5F2A9-AAA2-41EA-9FA8-70F1D2C9FD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1" t="23914" r="63077" b="68045"/>
              <a:stretch/>
            </p:blipFill>
            <p:spPr bwMode="auto">
              <a:xfrm>
                <a:off x="9275402" y="2085605"/>
                <a:ext cx="1220248" cy="15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Image 180">
                <a:extLst>
                  <a:ext uri="{FF2B5EF4-FFF2-40B4-BE49-F238E27FC236}">
                    <a16:creationId xmlns:a16="http://schemas.microsoft.com/office/drawing/2014/main" id="{97271302-FEF8-4992-A736-6DB7DF4FA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11534" y="2239235"/>
                <a:ext cx="663241" cy="196664"/>
              </a:xfrm>
              <a:prstGeom prst="rect">
                <a:avLst/>
              </a:prstGeom>
            </p:spPr>
          </p:pic>
          <p:pic>
            <p:nvPicPr>
              <p:cNvPr id="182" name="Image 181">
                <a:extLst>
                  <a:ext uri="{FF2B5EF4-FFF2-40B4-BE49-F238E27FC236}">
                    <a16:creationId xmlns:a16="http://schemas.microsoft.com/office/drawing/2014/main" id="{0DA4257A-2642-4F5E-BE9E-8D97C4353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7104" y="1567428"/>
                <a:ext cx="1030980" cy="303072"/>
              </a:xfrm>
              <a:prstGeom prst="rect">
                <a:avLst/>
              </a:prstGeom>
            </p:spPr>
          </p:pic>
          <p:pic>
            <p:nvPicPr>
              <p:cNvPr id="183" name="Image 182">
                <a:extLst>
                  <a:ext uri="{FF2B5EF4-FFF2-40B4-BE49-F238E27FC236}">
                    <a16:creationId xmlns:a16="http://schemas.microsoft.com/office/drawing/2014/main" id="{B76D6C52-50B4-4104-836D-316C0796A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3607" y="3742291"/>
                <a:ext cx="669047" cy="346742"/>
              </a:xfrm>
              <a:prstGeom prst="rect">
                <a:avLst/>
              </a:prstGeom>
            </p:spPr>
          </p:pic>
          <p:sp>
            <p:nvSpPr>
              <p:cNvPr id="155" name="Ellipse 154">
                <a:extLst>
                  <a:ext uri="{FF2B5EF4-FFF2-40B4-BE49-F238E27FC236}">
                    <a16:creationId xmlns:a16="http://schemas.microsoft.com/office/drawing/2014/main" id="{10F1CF22-690D-41C6-BE00-7FEE6E211DE0}"/>
                  </a:ext>
                </a:extLst>
              </p:cNvPr>
              <p:cNvSpPr/>
              <p:nvPr/>
            </p:nvSpPr>
            <p:spPr>
              <a:xfrm>
                <a:off x="8584225" y="3749331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cxnSp>
            <p:nvCxnSpPr>
              <p:cNvPr id="195" name="Connecteur droit avec flèche 194">
                <a:extLst>
                  <a:ext uri="{FF2B5EF4-FFF2-40B4-BE49-F238E27FC236}">
                    <a16:creationId xmlns:a16="http://schemas.microsoft.com/office/drawing/2014/main" id="{08A404E9-D594-441E-8CAA-B85614ED8B81}"/>
                  </a:ext>
                </a:extLst>
              </p:cNvPr>
              <p:cNvCxnSpPr>
                <a:cxnSpLocks/>
                <a:endCxn id="134" idx="2"/>
              </p:cNvCxnSpPr>
              <p:nvPr/>
            </p:nvCxnSpPr>
            <p:spPr>
              <a:xfrm flipV="1">
                <a:off x="3923142" y="1945693"/>
                <a:ext cx="3195345" cy="693566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6" name="Image 195">
                <a:extLst>
                  <a:ext uri="{FF2B5EF4-FFF2-40B4-BE49-F238E27FC236}">
                    <a16:creationId xmlns:a16="http://schemas.microsoft.com/office/drawing/2014/main" id="{23730B37-129F-4CE1-AF22-4E95B6C44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963" y="2760358"/>
                <a:ext cx="533607" cy="194432"/>
              </a:xfrm>
              <a:prstGeom prst="rect">
                <a:avLst/>
              </a:prstGeom>
            </p:spPr>
          </p:pic>
          <p:pic>
            <p:nvPicPr>
              <p:cNvPr id="197" name="Image 196">
                <a:extLst>
                  <a:ext uri="{FF2B5EF4-FFF2-40B4-BE49-F238E27FC236}">
                    <a16:creationId xmlns:a16="http://schemas.microsoft.com/office/drawing/2014/main" id="{2A1934A2-3768-42E4-A545-3A2B90645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761" y="2854429"/>
                <a:ext cx="852589" cy="412649"/>
              </a:xfrm>
              <a:prstGeom prst="rect">
                <a:avLst/>
              </a:prstGeom>
            </p:spPr>
          </p:pic>
          <p:pic>
            <p:nvPicPr>
              <p:cNvPr id="171" name="Image 170">
                <a:extLst>
                  <a:ext uri="{FF2B5EF4-FFF2-40B4-BE49-F238E27FC236}">
                    <a16:creationId xmlns:a16="http://schemas.microsoft.com/office/drawing/2014/main" id="{29B5F31C-3280-49B1-AE14-1154A4D9B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657" y="2469500"/>
                <a:ext cx="620902" cy="255283"/>
              </a:xfrm>
              <a:prstGeom prst="rect">
                <a:avLst/>
              </a:prstGeom>
            </p:spPr>
          </p:pic>
          <p:pic>
            <p:nvPicPr>
              <p:cNvPr id="169" name="Image 168">
                <a:extLst>
                  <a:ext uri="{FF2B5EF4-FFF2-40B4-BE49-F238E27FC236}">
                    <a16:creationId xmlns:a16="http://schemas.microsoft.com/office/drawing/2014/main" id="{E1E336C3-98A3-4CDA-9F7D-79717522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54357" y="1135775"/>
                <a:ext cx="747695" cy="284124"/>
              </a:xfrm>
              <a:prstGeom prst="rect">
                <a:avLst/>
              </a:prstGeom>
            </p:spPr>
          </p:pic>
          <p:pic>
            <p:nvPicPr>
              <p:cNvPr id="141" name="Image 140">
                <a:extLst>
                  <a:ext uri="{FF2B5EF4-FFF2-40B4-BE49-F238E27FC236}">
                    <a16:creationId xmlns:a16="http://schemas.microsoft.com/office/drawing/2014/main" id="{BE59D15B-C3F9-4F34-8902-C348EA255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3864" y="4961263"/>
                <a:ext cx="567513" cy="163749"/>
              </a:xfrm>
              <a:prstGeom prst="rect">
                <a:avLst/>
              </a:prstGeom>
            </p:spPr>
          </p:pic>
        </p:grpSp>
      </p:grpSp>
      <p:sp>
        <p:nvSpPr>
          <p:cNvPr id="130" name="ZoneTexte 129">
            <a:extLst>
              <a:ext uri="{FF2B5EF4-FFF2-40B4-BE49-F238E27FC236}">
                <a16:creationId xmlns:a16="http://schemas.microsoft.com/office/drawing/2014/main" id="{8ECCBD65-0D74-485E-89B1-832A48A8C2EE}"/>
              </a:ext>
            </a:extLst>
          </p:cNvPr>
          <p:cNvSpPr txBox="1"/>
          <p:nvPr/>
        </p:nvSpPr>
        <p:spPr>
          <a:xfrm>
            <a:off x="1594728" y="3994249"/>
            <a:ext cx="87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B4A5868D-5534-4AEA-A8E7-68D144BA3480}"/>
              </a:ext>
            </a:extLst>
          </p:cNvPr>
          <p:cNvGrpSpPr/>
          <p:nvPr/>
        </p:nvGrpSpPr>
        <p:grpSpPr>
          <a:xfrm>
            <a:off x="1378945" y="556598"/>
            <a:ext cx="7838730" cy="5475776"/>
            <a:chOff x="1875402" y="891514"/>
            <a:chExt cx="7549219" cy="4939087"/>
          </a:xfrm>
        </p:grpSpPr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39A58BCC-161B-4B81-8718-19C5D1ED8420}"/>
                </a:ext>
              </a:extLst>
            </p:cNvPr>
            <p:cNvSpPr/>
            <p:nvPr/>
          </p:nvSpPr>
          <p:spPr>
            <a:xfrm>
              <a:off x="5491543" y="2215622"/>
              <a:ext cx="367544" cy="36848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9188F973-9AC3-4EF9-B1BE-07A295232017}"/>
                </a:ext>
              </a:extLst>
            </p:cNvPr>
            <p:cNvSpPr/>
            <p:nvPr/>
          </p:nvSpPr>
          <p:spPr>
            <a:xfrm>
              <a:off x="6714212" y="5021384"/>
              <a:ext cx="367544" cy="36848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DC635213-CB21-4C65-8BCC-F71EE3A9528B}"/>
                </a:ext>
              </a:extLst>
            </p:cNvPr>
            <p:cNvSpPr/>
            <p:nvPr/>
          </p:nvSpPr>
          <p:spPr>
            <a:xfrm>
              <a:off x="7122548" y="910223"/>
              <a:ext cx="266063" cy="25415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5E7F5EAA-D855-4615-828F-FF061CA343E1}"/>
                </a:ext>
              </a:extLst>
            </p:cNvPr>
            <p:cNvSpPr/>
            <p:nvPr/>
          </p:nvSpPr>
          <p:spPr>
            <a:xfrm>
              <a:off x="7174953" y="1475554"/>
              <a:ext cx="792661" cy="82707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7C1255DB-38A0-49F1-A227-AEE9656756A4}"/>
                </a:ext>
              </a:extLst>
            </p:cNvPr>
            <p:cNvSpPr/>
            <p:nvPr/>
          </p:nvSpPr>
          <p:spPr>
            <a:xfrm>
              <a:off x="7821779" y="891514"/>
              <a:ext cx="367544" cy="36848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0FD474D-B9D2-4623-83C9-15DE654B7957}"/>
                </a:ext>
              </a:extLst>
            </p:cNvPr>
            <p:cNvSpPr/>
            <p:nvPr/>
          </p:nvSpPr>
          <p:spPr>
            <a:xfrm>
              <a:off x="5981519" y="4213969"/>
              <a:ext cx="367544" cy="36848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BB7A3EC7-571E-4867-9CFD-E5ED4524BC6B}"/>
                </a:ext>
              </a:extLst>
            </p:cNvPr>
            <p:cNvSpPr/>
            <p:nvPr/>
          </p:nvSpPr>
          <p:spPr>
            <a:xfrm>
              <a:off x="9249326" y="2095664"/>
              <a:ext cx="175295" cy="1649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EE59BF72-B6E1-4311-B1A1-841BC5946BDB}"/>
                </a:ext>
              </a:extLst>
            </p:cNvPr>
            <p:cNvSpPr/>
            <p:nvPr/>
          </p:nvSpPr>
          <p:spPr>
            <a:xfrm>
              <a:off x="7652544" y="5686815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BCCECEB7-AC2E-4873-86D4-8405F4C923EF}"/>
                </a:ext>
              </a:extLst>
            </p:cNvPr>
            <p:cNvSpPr/>
            <p:nvPr/>
          </p:nvSpPr>
          <p:spPr>
            <a:xfrm>
              <a:off x="8078434" y="1850368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F45E8712-B7BE-49FF-A9C6-7B8A372E046E}"/>
                </a:ext>
              </a:extLst>
            </p:cNvPr>
            <p:cNvSpPr/>
            <p:nvPr/>
          </p:nvSpPr>
          <p:spPr>
            <a:xfrm>
              <a:off x="6873178" y="3823826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3D77D627-E2E6-462D-9B6F-983896634961}"/>
                </a:ext>
              </a:extLst>
            </p:cNvPr>
            <p:cNvSpPr/>
            <p:nvPr/>
          </p:nvSpPr>
          <p:spPr>
            <a:xfrm>
              <a:off x="5586751" y="2820102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2F1FEF5D-D27E-4C8E-BFC7-701CC831DF30}"/>
                </a:ext>
              </a:extLst>
            </p:cNvPr>
            <p:cNvSpPr/>
            <p:nvPr/>
          </p:nvSpPr>
          <p:spPr>
            <a:xfrm>
              <a:off x="6446144" y="1575380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C6FF9477-8884-4DB8-A331-58958E3F564F}"/>
                </a:ext>
              </a:extLst>
            </p:cNvPr>
            <p:cNvSpPr/>
            <p:nvPr/>
          </p:nvSpPr>
          <p:spPr>
            <a:xfrm>
              <a:off x="6388439" y="2363241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4E0407CA-DE88-41F8-8068-1CB24D5E87DA}"/>
                </a:ext>
              </a:extLst>
            </p:cNvPr>
            <p:cNvSpPr/>
            <p:nvPr/>
          </p:nvSpPr>
          <p:spPr>
            <a:xfrm>
              <a:off x="6701325" y="2818145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1A4DDA85-F3E7-47BA-A391-B177503F8497}"/>
                </a:ext>
              </a:extLst>
            </p:cNvPr>
            <p:cNvSpPr/>
            <p:nvPr/>
          </p:nvSpPr>
          <p:spPr>
            <a:xfrm>
              <a:off x="7219747" y="2531104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439A67A7-9DFC-4893-8F1F-43B4A18285DE}"/>
                </a:ext>
              </a:extLst>
            </p:cNvPr>
            <p:cNvSpPr txBox="1"/>
            <p:nvPr/>
          </p:nvSpPr>
          <p:spPr>
            <a:xfrm>
              <a:off x="1875402" y="4972727"/>
              <a:ext cx="2055105" cy="83283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HVAC </a:t>
              </a:r>
            </a:p>
            <a:p>
              <a:r>
                <a:rPr lang="fr-FR" b="1" dirty="0">
                  <a:solidFill>
                    <a:srgbClr val="00B0F0"/>
                  </a:solidFill>
                </a:rPr>
                <a:t>Direct expansion</a:t>
              </a:r>
              <a:r>
                <a:rPr lang="fr-FR" dirty="0"/>
                <a:t> </a:t>
              </a:r>
              <a:endParaRPr lang="fr-FR" b="1" dirty="0">
                <a:solidFill>
                  <a:srgbClr val="00B0F0"/>
                </a:solidFill>
              </a:endParaRPr>
            </a:p>
            <a:p>
              <a:r>
                <a:rPr lang="fr-FR" b="1" dirty="0">
                  <a:solidFill>
                    <a:srgbClr val="00438E"/>
                  </a:solidFill>
                </a:rPr>
                <a:t>Cooling    </a:t>
              </a:r>
              <a:r>
                <a:rPr lang="fr-FR" b="1" dirty="0">
                  <a:solidFill>
                    <a:srgbClr val="FF0000"/>
                  </a:solidFill>
                </a:rPr>
                <a:t>   </a:t>
              </a:r>
              <a:endParaRPr lang="en-US" dirty="0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8964B1BC-4E1B-4F05-BB74-401955D59134}"/>
                </a:ext>
              </a:extLst>
            </p:cNvPr>
            <p:cNvSpPr/>
            <p:nvPr/>
          </p:nvSpPr>
          <p:spPr>
            <a:xfrm>
              <a:off x="6829667" y="3370145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6769C65D-E41D-4E6D-9AA6-AB1789561AE2}"/>
              </a:ext>
            </a:extLst>
          </p:cNvPr>
          <p:cNvGrpSpPr/>
          <p:nvPr/>
        </p:nvGrpSpPr>
        <p:grpSpPr>
          <a:xfrm>
            <a:off x="4994222" y="693363"/>
            <a:ext cx="4806404" cy="5312502"/>
            <a:chOff x="5543982" y="1008959"/>
            <a:chExt cx="4239714" cy="4686143"/>
          </a:xfrm>
          <a:solidFill>
            <a:srgbClr val="00B0F0"/>
          </a:solidFill>
        </p:grpSpPr>
        <p:sp>
          <p:nvSpPr>
            <p:cNvPr id="213" name="Ellipse 212">
              <a:extLst>
                <a:ext uri="{FF2B5EF4-FFF2-40B4-BE49-F238E27FC236}">
                  <a16:creationId xmlns:a16="http://schemas.microsoft.com/office/drawing/2014/main" id="{17FB9C7F-3F56-4DF9-9CF5-64890F40870A}"/>
                </a:ext>
              </a:extLst>
            </p:cNvPr>
            <p:cNvSpPr/>
            <p:nvPr/>
          </p:nvSpPr>
          <p:spPr>
            <a:xfrm>
              <a:off x="5543982" y="2244493"/>
              <a:ext cx="266063" cy="25415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2D9A7DF6-F41B-486B-8C5F-9EA7326820A0}"/>
                </a:ext>
              </a:extLst>
            </p:cNvPr>
            <p:cNvSpPr/>
            <p:nvPr/>
          </p:nvSpPr>
          <p:spPr>
            <a:xfrm>
              <a:off x="8529956" y="3484640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52C5809A-C1F3-4AFF-8338-03B297F92BB2}"/>
                </a:ext>
              </a:extLst>
            </p:cNvPr>
            <p:cNvSpPr/>
            <p:nvPr/>
          </p:nvSpPr>
          <p:spPr>
            <a:xfrm>
              <a:off x="5816146" y="2877692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24011AFD-26CD-4513-BC1B-5B47D5853E1C}"/>
                </a:ext>
              </a:extLst>
            </p:cNvPr>
            <p:cNvSpPr/>
            <p:nvPr/>
          </p:nvSpPr>
          <p:spPr>
            <a:xfrm>
              <a:off x="8011528" y="1928510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64A9E86C-B545-448F-B22F-4BD55BE61C66}"/>
                </a:ext>
              </a:extLst>
            </p:cNvPr>
            <p:cNvSpPr/>
            <p:nvPr/>
          </p:nvSpPr>
          <p:spPr>
            <a:xfrm>
              <a:off x="9187619" y="1980629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99695AEC-7C38-42C4-8F66-712269D8DE7E}"/>
                </a:ext>
              </a:extLst>
            </p:cNvPr>
            <p:cNvSpPr/>
            <p:nvPr/>
          </p:nvSpPr>
          <p:spPr>
            <a:xfrm>
              <a:off x="9623139" y="1815034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00E89E7F-C274-44CF-9844-5B4F18D32570}"/>
                </a:ext>
              </a:extLst>
            </p:cNvPr>
            <p:cNvSpPr/>
            <p:nvPr/>
          </p:nvSpPr>
          <p:spPr>
            <a:xfrm>
              <a:off x="7153320" y="1790406"/>
              <a:ext cx="266063" cy="25415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017EBB42-427A-47F4-82A8-49DE75CF14BF}"/>
                </a:ext>
              </a:extLst>
            </p:cNvPr>
            <p:cNvSpPr/>
            <p:nvPr/>
          </p:nvSpPr>
          <p:spPr>
            <a:xfrm>
              <a:off x="7181032" y="2425390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673E155D-97F9-4FA2-8476-704E9C7EECD2}"/>
                </a:ext>
              </a:extLst>
            </p:cNvPr>
            <p:cNvSpPr/>
            <p:nvPr/>
          </p:nvSpPr>
          <p:spPr>
            <a:xfrm>
              <a:off x="6176508" y="4318669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49EDAA2C-D9EF-4498-AB85-5593A7CB9D67}"/>
                </a:ext>
              </a:extLst>
            </p:cNvPr>
            <p:cNvSpPr/>
            <p:nvPr/>
          </p:nvSpPr>
          <p:spPr>
            <a:xfrm>
              <a:off x="7707063" y="5551316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8F35B1F5-51E5-4844-99A9-EBF8C6EE13E9}"/>
                </a:ext>
              </a:extLst>
            </p:cNvPr>
            <p:cNvSpPr/>
            <p:nvPr/>
          </p:nvSpPr>
          <p:spPr>
            <a:xfrm>
              <a:off x="6528445" y="2251668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31308074-3890-401B-8B25-C437C374F5CB}"/>
                </a:ext>
              </a:extLst>
            </p:cNvPr>
            <p:cNvSpPr/>
            <p:nvPr/>
          </p:nvSpPr>
          <p:spPr>
            <a:xfrm>
              <a:off x="7807058" y="1008959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9873B782-E610-4FDD-B128-3D211B2A8A3E}"/>
              </a:ext>
            </a:extLst>
          </p:cNvPr>
          <p:cNvGrpSpPr/>
          <p:nvPr/>
        </p:nvGrpSpPr>
        <p:grpSpPr>
          <a:xfrm>
            <a:off x="5342827" y="682575"/>
            <a:ext cx="3210510" cy="3895783"/>
            <a:chOff x="5441720" y="796509"/>
            <a:chExt cx="3210510" cy="3895783"/>
          </a:xfrm>
        </p:grpSpPr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E07917FB-AE8D-47EF-84A0-9F7053B0A1B3}"/>
                </a:ext>
              </a:extLst>
            </p:cNvPr>
            <p:cNvSpPr/>
            <p:nvPr/>
          </p:nvSpPr>
          <p:spPr>
            <a:xfrm>
              <a:off x="5441720" y="2806777"/>
              <a:ext cx="160557" cy="14378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1F480213-A607-4209-BA2C-5E5C83DF4850}"/>
                </a:ext>
              </a:extLst>
            </p:cNvPr>
            <p:cNvSpPr/>
            <p:nvPr/>
          </p:nvSpPr>
          <p:spPr>
            <a:xfrm>
              <a:off x="8019404" y="1774487"/>
              <a:ext cx="160557" cy="14378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A3C8C94-30C8-4BDC-ADD6-10DDCC254BF9}"/>
                </a:ext>
              </a:extLst>
            </p:cNvPr>
            <p:cNvSpPr/>
            <p:nvPr/>
          </p:nvSpPr>
          <p:spPr>
            <a:xfrm>
              <a:off x="7829401" y="796509"/>
              <a:ext cx="367544" cy="368484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31A35073-5B8A-4422-8E9E-81B41EC5B32A}"/>
                </a:ext>
              </a:extLst>
            </p:cNvPr>
            <p:cNvSpPr/>
            <p:nvPr/>
          </p:nvSpPr>
          <p:spPr>
            <a:xfrm>
              <a:off x="7288289" y="1905093"/>
              <a:ext cx="266063" cy="25415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0E6F1480-4E0C-481A-BA2F-AC40E5C34CF7}"/>
                </a:ext>
              </a:extLst>
            </p:cNvPr>
            <p:cNvSpPr/>
            <p:nvPr/>
          </p:nvSpPr>
          <p:spPr>
            <a:xfrm>
              <a:off x="6034965" y="4548506"/>
              <a:ext cx="160557" cy="14378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3F4F3EB4-FDA2-4995-A254-F988790F1FB3}"/>
                </a:ext>
              </a:extLst>
            </p:cNvPr>
            <p:cNvSpPr/>
            <p:nvPr/>
          </p:nvSpPr>
          <p:spPr>
            <a:xfrm>
              <a:off x="8491673" y="3730050"/>
              <a:ext cx="160557" cy="14378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6" name="Ellipse 215">
            <a:extLst>
              <a:ext uri="{FF2B5EF4-FFF2-40B4-BE49-F238E27FC236}">
                <a16:creationId xmlns:a16="http://schemas.microsoft.com/office/drawing/2014/main" id="{8C7C3BC3-E806-4C4E-A8B9-A9DFFE75A221}"/>
              </a:ext>
            </a:extLst>
          </p:cNvPr>
          <p:cNvSpPr/>
          <p:nvPr/>
        </p:nvSpPr>
        <p:spPr>
          <a:xfrm>
            <a:off x="3961601" y="1804339"/>
            <a:ext cx="166714" cy="15941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9" name="Image 238">
            <a:extLst>
              <a:ext uri="{FF2B5EF4-FFF2-40B4-BE49-F238E27FC236}">
                <a16:creationId xmlns:a16="http://schemas.microsoft.com/office/drawing/2014/main" id="{227201F9-4E7C-4DBB-A444-BB0660A082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71" y="1626127"/>
            <a:ext cx="662222" cy="272272"/>
          </a:xfrm>
          <a:prstGeom prst="rect">
            <a:avLst/>
          </a:prstGeom>
        </p:spPr>
      </p:pic>
      <p:sp>
        <p:nvSpPr>
          <p:cNvPr id="240" name="Ellipse 239">
            <a:extLst>
              <a:ext uri="{FF2B5EF4-FFF2-40B4-BE49-F238E27FC236}">
                <a16:creationId xmlns:a16="http://schemas.microsoft.com/office/drawing/2014/main" id="{F6ED2213-CC3B-41F4-8562-D59343D40AC6}"/>
              </a:ext>
            </a:extLst>
          </p:cNvPr>
          <p:cNvSpPr/>
          <p:nvPr/>
        </p:nvSpPr>
        <p:spPr>
          <a:xfrm>
            <a:off x="8172167" y="3459565"/>
            <a:ext cx="276266" cy="28177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1" name="Image 240">
            <a:extLst>
              <a:ext uri="{FF2B5EF4-FFF2-40B4-BE49-F238E27FC236}">
                <a16:creationId xmlns:a16="http://schemas.microsoft.com/office/drawing/2014/main" id="{A553ED25-F947-4A14-99F1-A5EA2296CF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62" y="3258781"/>
            <a:ext cx="354223" cy="310328"/>
          </a:xfrm>
          <a:prstGeom prst="rect">
            <a:avLst/>
          </a:prstGeom>
        </p:spPr>
      </p:pic>
      <p:sp>
        <p:nvSpPr>
          <p:cNvPr id="242" name="Ellipse 241">
            <a:extLst>
              <a:ext uri="{FF2B5EF4-FFF2-40B4-BE49-F238E27FC236}">
                <a16:creationId xmlns:a16="http://schemas.microsoft.com/office/drawing/2014/main" id="{EDF6306B-FEB8-4CC5-9320-829AFEEEC111}"/>
              </a:ext>
            </a:extLst>
          </p:cNvPr>
          <p:cNvSpPr/>
          <p:nvPr/>
        </p:nvSpPr>
        <p:spPr>
          <a:xfrm>
            <a:off x="1144311" y="5461444"/>
            <a:ext cx="182017" cy="1630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E26F07A1-EEA3-46BA-87FC-0E14C564DF2A}"/>
              </a:ext>
            </a:extLst>
          </p:cNvPr>
          <p:cNvSpPr/>
          <p:nvPr/>
        </p:nvSpPr>
        <p:spPr>
          <a:xfrm>
            <a:off x="1159614" y="5175140"/>
            <a:ext cx="166714" cy="15941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782D4C04-409A-417D-A786-200C9F40FAF3}"/>
              </a:ext>
            </a:extLst>
          </p:cNvPr>
          <p:cNvSpPr/>
          <p:nvPr/>
        </p:nvSpPr>
        <p:spPr>
          <a:xfrm>
            <a:off x="1167756" y="5733690"/>
            <a:ext cx="160557" cy="143786"/>
          </a:xfrm>
          <a:prstGeom prst="ellipse">
            <a:avLst/>
          </a:prstGeom>
          <a:solidFill>
            <a:srgbClr val="00438E"/>
          </a:solidFill>
          <a:ln w="28575">
            <a:solidFill>
              <a:srgbClr val="0043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6DD738E8-5FA2-4C65-ADDE-95FEC55DA84B}"/>
              </a:ext>
            </a:extLst>
          </p:cNvPr>
          <p:cNvSpPr/>
          <p:nvPr/>
        </p:nvSpPr>
        <p:spPr>
          <a:xfrm>
            <a:off x="9508385" y="1678695"/>
            <a:ext cx="166714" cy="15941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Ellipse 245">
            <a:extLst>
              <a:ext uri="{FF2B5EF4-FFF2-40B4-BE49-F238E27FC236}">
                <a16:creationId xmlns:a16="http://schemas.microsoft.com/office/drawing/2014/main" id="{BA92F79B-17E6-49C5-8BCF-EFFB365B82BD}"/>
              </a:ext>
            </a:extLst>
          </p:cNvPr>
          <p:cNvSpPr/>
          <p:nvPr/>
        </p:nvSpPr>
        <p:spPr>
          <a:xfrm>
            <a:off x="6814251" y="674366"/>
            <a:ext cx="182017" cy="1630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" name="Image 205">
            <a:extLst>
              <a:ext uri="{FF2B5EF4-FFF2-40B4-BE49-F238E27FC236}">
                <a16:creationId xmlns:a16="http://schemas.microsoft.com/office/drawing/2014/main" id="{75590B7D-B240-47F6-9A18-A6C2A00694A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08" y="3302369"/>
            <a:ext cx="596943" cy="172241"/>
          </a:xfrm>
          <a:prstGeom prst="rect">
            <a:avLst/>
          </a:prstGeom>
        </p:spPr>
      </p:pic>
      <p:pic>
        <p:nvPicPr>
          <p:cNvPr id="207" name="Image 206">
            <a:extLst>
              <a:ext uri="{FF2B5EF4-FFF2-40B4-BE49-F238E27FC236}">
                <a16:creationId xmlns:a16="http://schemas.microsoft.com/office/drawing/2014/main" id="{BF68A5FB-DD86-4BB0-9C4B-A28F7C68047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03" y="2849132"/>
            <a:ext cx="596943" cy="172241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7DF0866A-C7C6-4403-90AF-37DBFCC4179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71" y="2489612"/>
            <a:ext cx="596943" cy="172241"/>
          </a:xfrm>
          <a:prstGeom prst="rect">
            <a:avLst/>
          </a:prstGeom>
        </p:spPr>
      </p:pic>
      <p:pic>
        <p:nvPicPr>
          <p:cNvPr id="211" name="Image 210">
            <a:extLst>
              <a:ext uri="{FF2B5EF4-FFF2-40B4-BE49-F238E27FC236}">
                <a16:creationId xmlns:a16="http://schemas.microsoft.com/office/drawing/2014/main" id="{A346F65F-21B1-4862-A6D6-AB6A0EDA49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04" y="1976046"/>
            <a:ext cx="596943" cy="172241"/>
          </a:xfrm>
          <a:prstGeom prst="rect">
            <a:avLst/>
          </a:prstGeom>
        </p:spPr>
      </p:pic>
      <p:sp>
        <p:nvSpPr>
          <p:cNvPr id="205" name="Ellipse 204">
            <a:extLst>
              <a:ext uri="{FF2B5EF4-FFF2-40B4-BE49-F238E27FC236}">
                <a16:creationId xmlns:a16="http://schemas.microsoft.com/office/drawing/2014/main" id="{D5604473-AA78-4321-B980-EC9F976254C1}"/>
              </a:ext>
            </a:extLst>
          </p:cNvPr>
          <p:cNvSpPr/>
          <p:nvPr/>
        </p:nvSpPr>
        <p:spPr>
          <a:xfrm>
            <a:off x="4351277" y="2276088"/>
            <a:ext cx="381639" cy="40852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C0029FD7-1670-4B38-A17D-20C6F663E4E0}"/>
              </a:ext>
            </a:extLst>
          </p:cNvPr>
          <p:cNvSpPr/>
          <p:nvPr/>
        </p:nvSpPr>
        <p:spPr>
          <a:xfrm>
            <a:off x="4488138" y="2497743"/>
            <a:ext cx="182017" cy="1630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723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PPT_BS_Travaux_BD_FR">
  <a:themeElements>
    <a:clrScheme name="Vinci Facil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289"/>
      </a:accent1>
      <a:accent2>
        <a:srgbClr val="6D3F78"/>
      </a:accent2>
      <a:accent3>
        <a:srgbClr val="F66F2A"/>
      </a:accent3>
      <a:accent4>
        <a:srgbClr val="F2452B"/>
      </a:accent4>
      <a:accent5>
        <a:srgbClr val="F6C228"/>
      </a:accent5>
      <a:accent6>
        <a:srgbClr val="86C230"/>
      </a:accent6>
      <a:hlink>
        <a:srgbClr val="0563C1"/>
      </a:hlink>
      <a:folHlink>
        <a:srgbClr val="954F72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EBCC4B3A9F7418016B77C95832CE4" ma:contentTypeVersion="13" ma:contentTypeDescription="Crée un document." ma:contentTypeScope="" ma:versionID="db1f98111a06e181f2d0dee330e0f0f2">
  <xsd:schema xmlns:xsd="http://www.w3.org/2001/XMLSchema" xmlns:xs="http://www.w3.org/2001/XMLSchema" xmlns:p="http://schemas.microsoft.com/office/2006/metadata/properties" xmlns:ns3="1b6e9dea-2f6a-49a5-a1b0-2ecde6c55333" xmlns:ns4="989ee35f-6ae8-4dcc-aee4-600785965827" targetNamespace="http://schemas.microsoft.com/office/2006/metadata/properties" ma:root="true" ma:fieldsID="8989a5dbf2598459b718659ede193bcc" ns3:_="" ns4:_="">
    <xsd:import namespace="1b6e9dea-2f6a-49a5-a1b0-2ecde6c55333"/>
    <xsd:import namespace="989ee35f-6ae8-4dcc-aee4-6007859658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e9dea-2f6a-49a5-a1b0-2ecde6c553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ee35f-6ae8-4dcc-aee4-600785965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3A94E8-1C36-431F-9B42-486DDC764E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D936EC-4FAD-4604-ACA4-71917C416B7A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989ee35f-6ae8-4dcc-aee4-600785965827"/>
    <ds:schemaRef ds:uri="1b6e9dea-2f6a-49a5-a1b0-2ecde6c5533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1C91E6-73EB-4D1A-957E-DF8BCFCB3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e9dea-2f6a-49a5-a1b0-2ecde6c55333"/>
    <ds:schemaRef ds:uri="989ee35f-6ae8-4dcc-aee4-6007859658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41</Words>
  <Application>Microsoft Office PowerPoint</Application>
  <PresentationFormat>Grand écran</PresentationFormat>
  <Paragraphs>40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Atami</vt:lpstr>
      <vt:lpstr>Calibri</vt:lpstr>
      <vt:lpstr>Masque_PPT_BS_Travaux_BD_FR</vt:lpstr>
      <vt:lpstr>locations  Our expertises  </vt:lpstr>
      <vt:lpstr>France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MATEU Katia</cp:lastModifiedBy>
  <cp:revision>69</cp:revision>
  <dcterms:created xsi:type="dcterms:W3CDTF">2019-06-11T13:37:48Z</dcterms:created>
  <dcterms:modified xsi:type="dcterms:W3CDTF">2020-02-21T15:03:13Z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0x01010027FEBCC4B3A9F7418016B77C95832CE4</vt:lpwstr>
  </property>
</Properties>
</file>