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0"/>
  </p:notesMasterIdLst>
  <p:handoutMasterIdLst>
    <p:handoutMasterId r:id="rId21"/>
  </p:handoutMasterIdLst>
  <p:sldIdLst>
    <p:sldId id="256" r:id="rId2"/>
    <p:sldId id="320" r:id="rId3"/>
    <p:sldId id="305" r:id="rId4"/>
    <p:sldId id="306" r:id="rId5"/>
    <p:sldId id="30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1" r:id="rId19"/>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289"/>
    <a:srgbClr val="D5D6D8"/>
    <a:srgbClr val="D1D2D4"/>
    <a:srgbClr val="D1D3D4"/>
    <a:srgbClr val="D7D8D9"/>
    <a:srgbClr val="8A7584"/>
    <a:srgbClr val="0070C0"/>
    <a:srgbClr val="4572A9"/>
    <a:srgbClr val="AA83BB"/>
    <a:srgbClr val="00A7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27" autoAdjust="0"/>
    <p:restoredTop sz="85185" autoAdjust="0"/>
  </p:normalViewPr>
  <p:slideViewPr>
    <p:cSldViewPr snapToGrid="0">
      <p:cViewPr varScale="1">
        <p:scale>
          <a:sx n="94" d="100"/>
          <a:sy n="94" d="100"/>
        </p:scale>
        <p:origin x="744" y="66"/>
      </p:cViewPr>
      <p:guideLst>
        <p:guide orient="horz" pos="2880"/>
        <p:guide pos="216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111" d="100"/>
          <a:sy n="111" d="100"/>
        </p:scale>
        <p:origin x="75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631"/>
          </a:xfrm>
          <a:prstGeom prst="rect">
            <a:avLst/>
          </a:prstGeom>
        </p:spPr>
        <p:txBody>
          <a:bodyPr vert="horz" lIns="80275" tIns="40138" rIns="80275" bIns="40138" rtlCol="0"/>
          <a:lstStyle>
            <a:lvl1pPr algn="l">
              <a:defRPr sz="1100"/>
            </a:lvl1pPr>
          </a:lstStyle>
          <a:p>
            <a:endParaRPr lang="fr-FR"/>
          </a:p>
        </p:txBody>
      </p:sp>
      <p:sp>
        <p:nvSpPr>
          <p:cNvPr id="3" name="Espace réservé de la date 2"/>
          <p:cNvSpPr>
            <a:spLocks noGrp="1"/>
          </p:cNvSpPr>
          <p:nvPr>
            <p:ph type="dt" sz="quarter" idx="1"/>
          </p:nvPr>
        </p:nvSpPr>
        <p:spPr>
          <a:xfrm>
            <a:off x="3850246" y="0"/>
            <a:ext cx="2945659" cy="498631"/>
          </a:xfrm>
          <a:prstGeom prst="rect">
            <a:avLst/>
          </a:prstGeom>
        </p:spPr>
        <p:txBody>
          <a:bodyPr vert="horz" lIns="80275" tIns="40138" rIns="80275" bIns="40138" rtlCol="0"/>
          <a:lstStyle>
            <a:lvl1pPr algn="r">
              <a:defRPr sz="1100"/>
            </a:lvl1pPr>
          </a:lstStyle>
          <a:p>
            <a:fld id="{21F9F702-4142-FD4D-9FD8-47AC10119400}" type="datetimeFigureOut">
              <a:rPr lang="fr-FR" smtClean="0"/>
              <a:t>16/11/2018</a:t>
            </a:fld>
            <a:endParaRPr lang="fr-FR"/>
          </a:p>
        </p:txBody>
      </p:sp>
      <p:sp>
        <p:nvSpPr>
          <p:cNvPr id="4" name="Espace réservé du pied de page 3"/>
          <p:cNvSpPr>
            <a:spLocks noGrp="1"/>
          </p:cNvSpPr>
          <p:nvPr>
            <p:ph type="ftr" sz="quarter" idx="2"/>
          </p:nvPr>
        </p:nvSpPr>
        <p:spPr>
          <a:xfrm>
            <a:off x="0" y="9428011"/>
            <a:ext cx="2945659" cy="498629"/>
          </a:xfrm>
          <a:prstGeom prst="rect">
            <a:avLst/>
          </a:prstGeom>
        </p:spPr>
        <p:txBody>
          <a:bodyPr vert="horz" lIns="80275" tIns="40138" rIns="80275" bIns="40138" rtlCol="0" anchor="b"/>
          <a:lstStyle>
            <a:lvl1pPr algn="l">
              <a:defRPr sz="1100"/>
            </a:lvl1pPr>
          </a:lstStyle>
          <a:p>
            <a:endParaRPr lang="fr-FR"/>
          </a:p>
        </p:txBody>
      </p:sp>
      <p:sp>
        <p:nvSpPr>
          <p:cNvPr id="5" name="Espace réservé du numéro de diapositive 4"/>
          <p:cNvSpPr>
            <a:spLocks noGrp="1"/>
          </p:cNvSpPr>
          <p:nvPr>
            <p:ph type="sldNum" sz="quarter" idx="3"/>
          </p:nvPr>
        </p:nvSpPr>
        <p:spPr>
          <a:xfrm>
            <a:off x="3850246" y="9428011"/>
            <a:ext cx="2945659" cy="498629"/>
          </a:xfrm>
          <a:prstGeom prst="rect">
            <a:avLst/>
          </a:prstGeom>
        </p:spPr>
        <p:txBody>
          <a:bodyPr vert="horz" lIns="80275" tIns="40138" rIns="80275" bIns="40138" rtlCol="0" anchor="b"/>
          <a:lstStyle>
            <a:lvl1pPr algn="r">
              <a:defRPr sz="1100"/>
            </a:lvl1pPr>
          </a:lstStyle>
          <a:p>
            <a:fld id="{7777306E-8F3D-0846-8B0F-D828615BF716}" type="slidenum">
              <a:rPr lang="fr-FR" smtClean="0"/>
              <a:t>‹N°›</a:t>
            </a:fld>
            <a:endParaRPr lang="fr-FR"/>
          </a:p>
        </p:txBody>
      </p:sp>
    </p:spTree>
    <p:extLst>
      <p:ext uri="{BB962C8B-B14F-4D97-AF65-F5344CB8AC3E}">
        <p14:creationId xmlns:p14="http://schemas.microsoft.com/office/powerpoint/2010/main" val="2066820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631"/>
          </a:xfrm>
          <a:prstGeom prst="rect">
            <a:avLst/>
          </a:prstGeom>
        </p:spPr>
        <p:txBody>
          <a:bodyPr vert="horz" lIns="80275" tIns="40138" rIns="80275" bIns="40138" rtlCol="0"/>
          <a:lstStyle>
            <a:lvl1pPr algn="l">
              <a:defRPr sz="1100"/>
            </a:lvl1pPr>
          </a:lstStyle>
          <a:p>
            <a:endParaRPr lang="fr-FR"/>
          </a:p>
        </p:txBody>
      </p:sp>
      <p:sp>
        <p:nvSpPr>
          <p:cNvPr id="3" name="Espace réservé de la date 2"/>
          <p:cNvSpPr>
            <a:spLocks noGrp="1"/>
          </p:cNvSpPr>
          <p:nvPr>
            <p:ph type="dt" idx="1"/>
          </p:nvPr>
        </p:nvSpPr>
        <p:spPr>
          <a:xfrm>
            <a:off x="3850246" y="0"/>
            <a:ext cx="2945659" cy="498631"/>
          </a:xfrm>
          <a:prstGeom prst="rect">
            <a:avLst/>
          </a:prstGeom>
        </p:spPr>
        <p:txBody>
          <a:bodyPr vert="horz" lIns="80275" tIns="40138" rIns="80275" bIns="40138" rtlCol="0"/>
          <a:lstStyle>
            <a:lvl1pPr algn="r">
              <a:defRPr sz="1100"/>
            </a:lvl1pPr>
          </a:lstStyle>
          <a:p>
            <a:fld id="{B40B333A-4E9E-3246-8FBC-5EE3C7097974}" type="datetimeFigureOut">
              <a:rPr lang="fr-FR" smtClean="0"/>
              <a:t>16/11/2018</a:t>
            </a:fld>
            <a:endParaRPr lang="fr-FR"/>
          </a:p>
        </p:txBody>
      </p:sp>
      <p:sp>
        <p:nvSpPr>
          <p:cNvPr id="4" name="Espace réservé de l’image des diapositives 3"/>
          <p:cNvSpPr>
            <a:spLocks noGrp="1" noRot="1" noChangeAspect="1"/>
          </p:cNvSpPr>
          <p:nvPr>
            <p:ph type="sldImg" idx="2"/>
          </p:nvPr>
        </p:nvSpPr>
        <p:spPr>
          <a:xfrm>
            <a:off x="422275" y="1239838"/>
            <a:ext cx="5953125" cy="3349625"/>
          </a:xfrm>
          <a:prstGeom prst="rect">
            <a:avLst/>
          </a:prstGeom>
          <a:noFill/>
          <a:ln w="12700">
            <a:solidFill>
              <a:prstClr val="black"/>
            </a:solidFill>
          </a:ln>
        </p:spPr>
        <p:txBody>
          <a:bodyPr vert="horz" lIns="80275" tIns="40138" rIns="80275" bIns="40138" rtlCol="0" anchor="ctr"/>
          <a:lstStyle/>
          <a:p>
            <a:endParaRPr lang="fr-FR"/>
          </a:p>
        </p:txBody>
      </p:sp>
      <p:sp>
        <p:nvSpPr>
          <p:cNvPr id="5" name="Espace réservé des commentaires 4"/>
          <p:cNvSpPr>
            <a:spLocks noGrp="1"/>
          </p:cNvSpPr>
          <p:nvPr>
            <p:ph type="body" sz="quarter" idx="3"/>
          </p:nvPr>
        </p:nvSpPr>
        <p:spPr>
          <a:xfrm>
            <a:off x="679768" y="4777196"/>
            <a:ext cx="5438140" cy="3908613"/>
          </a:xfrm>
          <a:prstGeom prst="rect">
            <a:avLst/>
          </a:prstGeom>
        </p:spPr>
        <p:txBody>
          <a:bodyPr vert="horz" lIns="80275" tIns="40138" rIns="80275" bIns="40138"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011"/>
            <a:ext cx="2945659" cy="498629"/>
          </a:xfrm>
          <a:prstGeom prst="rect">
            <a:avLst/>
          </a:prstGeom>
        </p:spPr>
        <p:txBody>
          <a:bodyPr vert="horz" lIns="80275" tIns="40138" rIns="80275" bIns="40138" rtlCol="0" anchor="b"/>
          <a:lstStyle>
            <a:lvl1pPr algn="l">
              <a:defRPr sz="1100"/>
            </a:lvl1pPr>
          </a:lstStyle>
          <a:p>
            <a:endParaRPr lang="fr-FR"/>
          </a:p>
        </p:txBody>
      </p:sp>
      <p:sp>
        <p:nvSpPr>
          <p:cNvPr id="7" name="Espace réservé du numéro de diapositive 6"/>
          <p:cNvSpPr>
            <a:spLocks noGrp="1"/>
          </p:cNvSpPr>
          <p:nvPr>
            <p:ph type="sldNum" sz="quarter" idx="5"/>
          </p:nvPr>
        </p:nvSpPr>
        <p:spPr>
          <a:xfrm>
            <a:off x="3850246" y="9428011"/>
            <a:ext cx="2945659" cy="498629"/>
          </a:xfrm>
          <a:prstGeom prst="rect">
            <a:avLst/>
          </a:prstGeom>
        </p:spPr>
        <p:txBody>
          <a:bodyPr vert="horz" lIns="80275" tIns="40138" rIns="80275" bIns="40138" rtlCol="0" anchor="b"/>
          <a:lstStyle>
            <a:lvl1pPr algn="r">
              <a:defRPr sz="1100"/>
            </a:lvl1pPr>
          </a:lstStyle>
          <a:p>
            <a:fld id="{4850448C-71B4-374F-9E9E-BED0074A190D}" type="slidenum">
              <a:rPr lang="fr-FR" smtClean="0"/>
              <a:t>‹N°›</a:t>
            </a:fld>
            <a:endParaRPr lang="fr-FR"/>
          </a:p>
        </p:txBody>
      </p:sp>
    </p:spTree>
    <p:extLst>
      <p:ext uri="{BB962C8B-B14F-4D97-AF65-F5344CB8AC3E}">
        <p14:creationId xmlns:p14="http://schemas.microsoft.com/office/powerpoint/2010/main" val="11983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4850448C-71B4-374F-9E9E-BED0074A190D}" type="slidenum">
              <a:rPr lang="fr-FR" smtClean="0"/>
              <a:t>2</a:t>
            </a:fld>
            <a:endParaRPr lang="fr-FR"/>
          </a:p>
        </p:txBody>
      </p:sp>
    </p:spTree>
    <p:extLst>
      <p:ext uri="{BB962C8B-B14F-4D97-AF65-F5344CB8AC3E}">
        <p14:creationId xmlns:p14="http://schemas.microsoft.com/office/powerpoint/2010/main" val="1150790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4850448C-71B4-374F-9E9E-BED0074A190D}" type="slidenum">
              <a:rPr lang="fr-FR" smtClean="0"/>
              <a:t>11</a:t>
            </a:fld>
            <a:endParaRPr lang="fr-FR"/>
          </a:p>
        </p:txBody>
      </p:sp>
    </p:spTree>
    <p:extLst>
      <p:ext uri="{BB962C8B-B14F-4D97-AF65-F5344CB8AC3E}">
        <p14:creationId xmlns:p14="http://schemas.microsoft.com/office/powerpoint/2010/main" val="1064663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4850448C-71B4-374F-9E9E-BED0074A190D}" type="slidenum">
              <a:rPr lang="fr-FR" smtClean="0"/>
              <a:t>12</a:t>
            </a:fld>
            <a:endParaRPr lang="fr-FR"/>
          </a:p>
        </p:txBody>
      </p:sp>
    </p:spTree>
    <p:extLst>
      <p:ext uri="{BB962C8B-B14F-4D97-AF65-F5344CB8AC3E}">
        <p14:creationId xmlns:p14="http://schemas.microsoft.com/office/powerpoint/2010/main" val="1431567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4850448C-71B4-374F-9E9E-BED0074A190D}" type="slidenum">
              <a:rPr lang="fr-FR" smtClean="0"/>
              <a:t>13</a:t>
            </a:fld>
            <a:endParaRPr lang="fr-FR"/>
          </a:p>
        </p:txBody>
      </p:sp>
    </p:spTree>
    <p:extLst>
      <p:ext uri="{BB962C8B-B14F-4D97-AF65-F5344CB8AC3E}">
        <p14:creationId xmlns:p14="http://schemas.microsoft.com/office/powerpoint/2010/main" val="1733089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4850448C-71B4-374F-9E9E-BED0074A190D}" type="slidenum">
              <a:rPr lang="fr-FR" smtClean="0"/>
              <a:t>14</a:t>
            </a:fld>
            <a:endParaRPr lang="fr-FR"/>
          </a:p>
        </p:txBody>
      </p:sp>
    </p:spTree>
    <p:extLst>
      <p:ext uri="{BB962C8B-B14F-4D97-AF65-F5344CB8AC3E}">
        <p14:creationId xmlns:p14="http://schemas.microsoft.com/office/powerpoint/2010/main" val="567346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4850448C-71B4-374F-9E9E-BED0074A190D}" type="slidenum">
              <a:rPr lang="fr-FR" smtClean="0"/>
              <a:t>15</a:t>
            </a:fld>
            <a:endParaRPr lang="fr-FR"/>
          </a:p>
        </p:txBody>
      </p:sp>
    </p:spTree>
    <p:extLst>
      <p:ext uri="{BB962C8B-B14F-4D97-AF65-F5344CB8AC3E}">
        <p14:creationId xmlns:p14="http://schemas.microsoft.com/office/powerpoint/2010/main" val="2012146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4850448C-71B4-374F-9E9E-BED0074A190D}" type="slidenum">
              <a:rPr lang="fr-FR" smtClean="0"/>
              <a:t>16</a:t>
            </a:fld>
            <a:endParaRPr lang="fr-FR"/>
          </a:p>
        </p:txBody>
      </p:sp>
    </p:spTree>
    <p:extLst>
      <p:ext uri="{BB962C8B-B14F-4D97-AF65-F5344CB8AC3E}">
        <p14:creationId xmlns:p14="http://schemas.microsoft.com/office/powerpoint/2010/main" val="308689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4850448C-71B4-374F-9E9E-BED0074A190D}" type="slidenum">
              <a:rPr lang="fr-FR" smtClean="0"/>
              <a:t>17</a:t>
            </a:fld>
            <a:endParaRPr lang="fr-FR"/>
          </a:p>
        </p:txBody>
      </p:sp>
    </p:spTree>
    <p:extLst>
      <p:ext uri="{BB962C8B-B14F-4D97-AF65-F5344CB8AC3E}">
        <p14:creationId xmlns:p14="http://schemas.microsoft.com/office/powerpoint/2010/main" val="4024553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4850448C-71B4-374F-9E9E-BED0074A190D}" type="slidenum">
              <a:rPr lang="fr-FR" smtClean="0"/>
              <a:t>18</a:t>
            </a:fld>
            <a:endParaRPr lang="fr-FR"/>
          </a:p>
        </p:txBody>
      </p:sp>
    </p:spTree>
    <p:extLst>
      <p:ext uri="{BB962C8B-B14F-4D97-AF65-F5344CB8AC3E}">
        <p14:creationId xmlns:p14="http://schemas.microsoft.com/office/powerpoint/2010/main" val="69598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4850448C-71B4-374F-9E9E-BED0074A190D}" type="slidenum">
              <a:rPr lang="fr-FR" smtClean="0"/>
              <a:t>3</a:t>
            </a:fld>
            <a:endParaRPr lang="fr-FR"/>
          </a:p>
        </p:txBody>
      </p:sp>
    </p:spTree>
    <p:extLst>
      <p:ext uri="{BB962C8B-B14F-4D97-AF65-F5344CB8AC3E}">
        <p14:creationId xmlns:p14="http://schemas.microsoft.com/office/powerpoint/2010/main" val="1264948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4850448C-71B4-374F-9E9E-BED0074A190D}" type="slidenum">
              <a:rPr lang="fr-FR" smtClean="0"/>
              <a:t>4</a:t>
            </a:fld>
            <a:endParaRPr lang="fr-FR"/>
          </a:p>
        </p:txBody>
      </p:sp>
    </p:spTree>
    <p:extLst>
      <p:ext uri="{BB962C8B-B14F-4D97-AF65-F5344CB8AC3E}">
        <p14:creationId xmlns:p14="http://schemas.microsoft.com/office/powerpoint/2010/main" val="1776900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4850448C-71B4-374F-9E9E-BED0074A190D}" type="slidenum">
              <a:rPr lang="fr-FR" smtClean="0"/>
              <a:t>5</a:t>
            </a:fld>
            <a:endParaRPr lang="fr-FR"/>
          </a:p>
        </p:txBody>
      </p:sp>
    </p:spTree>
    <p:extLst>
      <p:ext uri="{BB962C8B-B14F-4D97-AF65-F5344CB8AC3E}">
        <p14:creationId xmlns:p14="http://schemas.microsoft.com/office/powerpoint/2010/main" val="4221359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4850448C-71B4-374F-9E9E-BED0074A190D}" type="slidenum">
              <a:rPr lang="fr-FR" smtClean="0"/>
              <a:t>6</a:t>
            </a:fld>
            <a:endParaRPr lang="fr-FR"/>
          </a:p>
        </p:txBody>
      </p:sp>
    </p:spTree>
    <p:extLst>
      <p:ext uri="{BB962C8B-B14F-4D97-AF65-F5344CB8AC3E}">
        <p14:creationId xmlns:p14="http://schemas.microsoft.com/office/powerpoint/2010/main" val="1612114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4850448C-71B4-374F-9E9E-BED0074A190D}" type="slidenum">
              <a:rPr lang="fr-FR" smtClean="0"/>
              <a:t>7</a:t>
            </a:fld>
            <a:endParaRPr lang="fr-FR"/>
          </a:p>
        </p:txBody>
      </p:sp>
    </p:spTree>
    <p:extLst>
      <p:ext uri="{BB962C8B-B14F-4D97-AF65-F5344CB8AC3E}">
        <p14:creationId xmlns:p14="http://schemas.microsoft.com/office/powerpoint/2010/main" val="3058963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4850448C-71B4-374F-9E9E-BED0074A190D}" type="slidenum">
              <a:rPr lang="fr-FR" smtClean="0"/>
              <a:t>8</a:t>
            </a:fld>
            <a:endParaRPr lang="fr-FR"/>
          </a:p>
        </p:txBody>
      </p:sp>
    </p:spTree>
    <p:extLst>
      <p:ext uri="{BB962C8B-B14F-4D97-AF65-F5344CB8AC3E}">
        <p14:creationId xmlns:p14="http://schemas.microsoft.com/office/powerpoint/2010/main" val="968867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4850448C-71B4-374F-9E9E-BED0074A190D}" type="slidenum">
              <a:rPr lang="fr-FR" smtClean="0"/>
              <a:t>9</a:t>
            </a:fld>
            <a:endParaRPr lang="fr-FR"/>
          </a:p>
        </p:txBody>
      </p:sp>
    </p:spTree>
    <p:extLst>
      <p:ext uri="{BB962C8B-B14F-4D97-AF65-F5344CB8AC3E}">
        <p14:creationId xmlns:p14="http://schemas.microsoft.com/office/powerpoint/2010/main" val="2214364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4850448C-71B4-374F-9E9E-BED0074A190D}" type="slidenum">
              <a:rPr lang="fr-FR" smtClean="0"/>
              <a:t>10</a:t>
            </a:fld>
            <a:endParaRPr lang="fr-FR"/>
          </a:p>
        </p:txBody>
      </p:sp>
    </p:spTree>
    <p:extLst>
      <p:ext uri="{BB962C8B-B14F-4D97-AF65-F5344CB8AC3E}">
        <p14:creationId xmlns:p14="http://schemas.microsoft.com/office/powerpoint/2010/main" val="25419552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exte et photo">
    <p:bg>
      <p:bgPr>
        <a:solidFill>
          <a:schemeClr val="bg1"/>
        </a:solidFill>
        <a:effectLst/>
      </p:bgPr>
    </p:bg>
    <p:spTree>
      <p:nvGrpSpPr>
        <p:cNvPr id="1" name=""/>
        <p:cNvGrpSpPr/>
        <p:nvPr/>
      </p:nvGrpSpPr>
      <p:grpSpPr>
        <a:xfrm>
          <a:off x="0" y="0"/>
          <a:ext cx="0" cy="0"/>
          <a:chOff x="0" y="0"/>
          <a:chExt cx="0" cy="0"/>
        </a:xfrm>
      </p:grpSpPr>
      <p:sp>
        <p:nvSpPr>
          <p:cNvPr id="42" name="Espace réservé pour une image  21"/>
          <p:cNvSpPr>
            <a:spLocks noGrp="1"/>
          </p:cNvSpPr>
          <p:nvPr>
            <p:ph type="pic" sz="quarter" idx="20" hasCustomPrompt="1"/>
          </p:nvPr>
        </p:nvSpPr>
        <p:spPr>
          <a:xfrm rot="10800000" flipH="1" flipV="1">
            <a:off x="-20280" y="-17789"/>
            <a:ext cx="3996761" cy="640939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7238 w 10000"/>
              <a:gd name="connsiteY2" fmla="*/ 99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8192 w 10000"/>
              <a:gd name="connsiteY2" fmla="*/ 9980 h 10000"/>
              <a:gd name="connsiteX3" fmla="*/ 0 w 10000"/>
              <a:gd name="connsiteY3" fmla="*/ 10000 h 10000"/>
              <a:gd name="connsiteX4" fmla="*/ 0 w 10000"/>
              <a:gd name="connsiteY4" fmla="*/ 2000 h 10000"/>
              <a:gd name="connsiteX0" fmla="*/ 0 w 10296"/>
              <a:gd name="connsiteY0" fmla="*/ 1980 h 9980"/>
              <a:gd name="connsiteX1" fmla="*/ 10296 w 10296"/>
              <a:gd name="connsiteY1" fmla="*/ 0 h 9980"/>
              <a:gd name="connsiteX2" fmla="*/ 8192 w 10296"/>
              <a:gd name="connsiteY2" fmla="*/ 9960 h 9980"/>
              <a:gd name="connsiteX3" fmla="*/ 0 w 10296"/>
              <a:gd name="connsiteY3" fmla="*/ 9980 h 9980"/>
              <a:gd name="connsiteX4" fmla="*/ 0 w 10296"/>
              <a:gd name="connsiteY4" fmla="*/ 1980 h 9980"/>
              <a:gd name="connsiteX0" fmla="*/ 0 w 10000"/>
              <a:gd name="connsiteY0" fmla="*/ 0 h 10013"/>
              <a:gd name="connsiteX1" fmla="*/ 10000 w 10000"/>
              <a:gd name="connsiteY1" fmla="*/ 13 h 10013"/>
              <a:gd name="connsiteX2" fmla="*/ 7956 w 10000"/>
              <a:gd name="connsiteY2" fmla="*/ 9993 h 10013"/>
              <a:gd name="connsiteX3" fmla="*/ 0 w 10000"/>
              <a:gd name="connsiteY3" fmla="*/ 10013 h 10013"/>
              <a:gd name="connsiteX4" fmla="*/ 0 w 10000"/>
              <a:gd name="connsiteY4" fmla="*/ 0 h 10013"/>
              <a:gd name="connsiteX0" fmla="*/ 0 w 10000"/>
              <a:gd name="connsiteY0" fmla="*/ 35 h 10048"/>
              <a:gd name="connsiteX1" fmla="*/ 10000 w 10000"/>
              <a:gd name="connsiteY1" fmla="*/ 0 h 10048"/>
              <a:gd name="connsiteX2" fmla="*/ 7956 w 10000"/>
              <a:gd name="connsiteY2" fmla="*/ 10028 h 10048"/>
              <a:gd name="connsiteX3" fmla="*/ 0 w 10000"/>
              <a:gd name="connsiteY3" fmla="*/ 10048 h 10048"/>
              <a:gd name="connsiteX4" fmla="*/ 0 w 10000"/>
              <a:gd name="connsiteY4" fmla="*/ 35 h 10048"/>
              <a:gd name="connsiteX0" fmla="*/ 0 w 10000"/>
              <a:gd name="connsiteY0" fmla="*/ 35 h 10076"/>
              <a:gd name="connsiteX1" fmla="*/ 10000 w 10000"/>
              <a:gd name="connsiteY1" fmla="*/ 0 h 10076"/>
              <a:gd name="connsiteX2" fmla="*/ 8033 w 10000"/>
              <a:gd name="connsiteY2" fmla="*/ 10076 h 10076"/>
              <a:gd name="connsiteX3" fmla="*/ 0 w 10000"/>
              <a:gd name="connsiteY3" fmla="*/ 10048 h 10076"/>
              <a:gd name="connsiteX4" fmla="*/ 0 w 10000"/>
              <a:gd name="connsiteY4" fmla="*/ 35 h 10076"/>
              <a:gd name="connsiteX0" fmla="*/ 0 w 10051"/>
              <a:gd name="connsiteY0" fmla="*/ 19 h 10076"/>
              <a:gd name="connsiteX1" fmla="*/ 10051 w 10051"/>
              <a:gd name="connsiteY1" fmla="*/ 0 h 10076"/>
              <a:gd name="connsiteX2" fmla="*/ 8084 w 10051"/>
              <a:gd name="connsiteY2" fmla="*/ 10076 h 10076"/>
              <a:gd name="connsiteX3" fmla="*/ 51 w 10051"/>
              <a:gd name="connsiteY3" fmla="*/ 10048 h 10076"/>
              <a:gd name="connsiteX4" fmla="*/ 0 w 10051"/>
              <a:gd name="connsiteY4" fmla="*/ 19 h 10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1" h="10076">
                <a:moveTo>
                  <a:pt x="0" y="19"/>
                </a:moveTo>
                <a:lnTo>
                  <a:pt x="10051" y="0"/>
                </a:lnTo>
                <a:lnTo>
                  <a:pt x="8084" y="10076"/>
                </a:lnTo>
                <a:lnTo>
                  <a:pt x="51" y="10048"/>
                </a:lnTo>
                <a:lnTo>
                  <a:pt x="0" y="19"/>
                </a:lnTo>
                <a:close/>
              </a:path>
            </a:pathLst>
          </a:custGeom>
          <a:solidFill>
            <a:schemeClr val="bg1"/>
          </a:solidFill>
        </p:spPr>
        <p:txBody>
          <a:bodyPr/>
          <a:lstStyle>
            <a:lvl1pPr>
              <a:defRPr>
                <a:noFill/>
              </a:defRPr>
            </a:lvl1pPr>
          </a:lstStyle>
          <a:p>
            <a:r>
              <a:rPr lang="fr-FR"/>
              <a:t>Emplacement image</a:t>
            </a:r>
            <a:endParaRPr lang="fr-FR" dirty="0"/>
          </a:p>
        </p:txBody>
      </p:sp>
      <p:sp>
        <p:nvSpPr>
          <p:cNvPr id="16" name="bk object 16"/>
          <p:cNvSpPr/>
          <p:nvPr/>
        </p:nvSpPr>
        <p:spPr>
          <a:xfrm>
            <a:off x="11044151" y="5950699"/>
            <a:ext cx="188595" cy="119380"/>
          </a:xfrm>
          <a:custGeom>
            <a:avLst/>
            <a:gdLst/>
            <a:ahLst/>
            <a:cxnLst/>
            <a:rect l="l" t="t" r="r" b="b"/>
            <a:pathLst>
              <a:path w="188595" h="119379">
                <a:moveTo>
                  <a:pt x="94056" y="0"/>
                </a:moveTo>
                <a:lnTo>
                  <a:pt x="54906" y="1434"/>
                </a:lnTo>
                <a:lnTo>
                  <a:pt x="25292" y="4591"/>
                </a:lnTo>
                <a:lnTo>
                  <a:pt x="6545" y="7747"/>
                </a:lnTo>
                <a:lnTo>
                  <a:pt x="0" y="9182"/>
                </a:lnTo>
                <a:lnTo>
                  <a:pt x="106" y="109880"/>
                </a:lnTo>
                <a:lnTo>
                  <a:pt x="22100" y="115119"/>
                </a:lnTo>
                <a:lnTo>
                  <a:pt x="39265" y="117822"/>
                </a:lnTo>
                <a:lnTo>
                  <a:pt x="60311" y="118818"/>
                </a:lnTo>
                <a:lnTo>
                  <a:pt x="94056" y="118960"/>
                </a:lnTo>
                <a:lnTo>
                  <a:pt x="132696" y="117542"/>
                </a:lnTo>
                <a:lnTo>
                  <a:pt x="162367" y="114420"/>
                </a:lnTo>
                <a:lnTo>
                  <a:pt x="181397" y="111299"/>
                </a:lnTo>
                <a:lnTo>
                  <a:pt x="188112" y="109880"/>
                </a:lnTo>
                <a:lnTo>
                  <a:pt x="188112" y="83743"/>
                </a:lnTo>
                <a:lnTo>
                  <a:pt x="93637" y="83743"/>
                </a:lnTo>
                <a:lnTo>
                  <a:pt x="75379" y="83228"/>
                </a:lnTo>
                <a:lnTo>
                  <a:pt x="60415" y="82024"/>
                </a:lnTo>
                <a:lnTo>
                  <a:pt x="40233" y="79590"/>
                </a:lnTo>
                <a:lnTo>
                  <a:pt x="40233" y="39890"/>
                </a:lnTo>
                <a:lnTo>
                  <a:pt x="61363" y="37388"/>
                </a:lnTo>
                <a:lnTo>
                  <a:pt x="76255" y="36218"/>
                </a:lnTo>
                <a:lnTo>
                  <a:pt x="94056" y="35725"/>
                </a:lnTo>
                <a:lnTo>
                  <a:pt x="188112" y="35725"/>
                </a:lnTo>
                <a:lnTo>
                  <a:pt x="188112" y="9182"/>
                </a:lnTo>
                <a:lnTo>
                  <a:pt x="165997" y="3873"/>
                </a:lnTo>
                <a:lnTo>
                  <a:pt x="148828" y="1147"/>
                </a:lnTo>
                <a:lnTo>
                  <a:pt x="127787" y="143"/>
                </a:lnTo>
                <a:lnTo>
                  <a:pt x="94056" y="0"/>
                </a:lnTo>
                <a:close/>
              </a:path>
              <a:path w="188595" h="119379">
                <a:moveTo>
                  <a:pt x="188112" y="75857"/>
                </a:moveTo>
                <a:lnTo>
                  <a:pt x="164090" y="80416"/>
                </a:lnTo>
                <a:lnTo>
                  <a:pt x="146242" y="82757"/>
                </a:lnTo>
                <a:lnTo>
                  <a:pt x="125709" y="83620"/>
                </a:lnTo>
                <a:lnTo>
                  <a:pt x="93637" y="83743"/>
                </a:lnTo>
                <a:lnTo>
                  <a:pt x="188112" y="83743"/>
                </a:lnTo>
                <a:lnTo>
                  <a:pt x="188112" y="75857"/>
                </a:lnTo>
                <a:close/>
              </a:path>
              <a:path w="188595" h="119379">
                <a:moveTo>
                  <a:pt x="188112" y="35725"/>
                </a:moveTo>
                <a:lnTo>
                  <a:pt x="94056" y="35725"/>
                </a:lnTo>
                <a:lnTo>
                  <a:pt x="131083" y="37030"/>
                </a:lnTo>
                <a:lnTo>
                  <a:pt x="160934" y="39677"/>
                </a:lnTo>
                <a:lnTo>
                  <a:pt x="180859" y="42283"/>
                </a:lnTo>
                <a:lnTo>
                  <a:pt x="188112" y="43459"/>
                </a:lnTo>
                <a:lnTo>
                  <a:pt x="188112" y="35725"/>
                </a:lnTo>
                <a:close/>
              </a:path>
            </a:pathLst>
          </a:custGeom>
          <a:solidFill>
            <a:srgbClr val="004990"/>
          </a:solidFill>
        </p:spPr>
        <p:txBody>
          <a:bodyPr wrap="square" lIns="0" tIns="0" rIns="0" bIns="0" rtlCol="0"/>
          <a:lstStyle/>
          <a:p>
            <a:endParaRPr/>
          </a:p>
        </p:txBody>
      </p:sp>
      <p:sp>
        <p:nvSpPr>
          <p:cNvPr id="17" name="bk object 17"/>
          <p:cNvSpPr/>
          <p:nvPr/>
        </p:nvSpPr>
        <p:spPr>
          <a:xfrm>
            <a:off x="11297469"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18" name="bk object 18"/>
          <p:cNvSpPr/>
          <p:nvPr/>
        </p:nvSpPr>
        <p:spPr>
          <a:xfrm>
            <a:off x="10746403"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19" name="bk object 19"/>
          <p:cNvSpPr/>
          <p:nvPr/>
        </p:nvSpPr>
        <p:spPr>
          <a:xfrm>
            <a:off x="10813055" y="5952582"/>
            <a:ext cx="186055" cy="114935"/>
          </a:xfrm>
          <a:custGeom>
            <a:avLst/>
            <a:gdLst/>
            <a:ahLst/>
            <a:cxnLst/>
            <a:rect l="l" t="t" r="r" b="b"/>
            <a:pathLst>
              <a:path w="186054" h="114935">
                <a:moveTo>
                  <a:pt x="0" y="203"/>
                </a:moveTo>
                <a:lnTo>
                  <a:pt x="0" y="114820"/>
                </a:lnTo>
                <a:lnTo>
                  <a:pt x="40119" y="114820"/>
                </a:lnTo>
                <a:lnTo>
                  <a:pt x="40068" y="53593"/>
                </a:lnTo>
                <a:lnTo>
                  <a:pt x="118743" y="53593"/>
                </a:lnTo>
                <a:lnTo>
                  <a:pt x="72161" y="26873"/>
                </a:lnTo>
                <a:lnTo>
                  <a:pt x="34499" y="8499"/>
                </a:lnTo>
                <a:lnTo>
                  <a:pt x="20237" y="4341"/>
                </a:lnTo>
                <a:lnTo>
                  <a:pt x="0" y="203"/>
                </a:lnTo>
                <a:close/>
              </a:path>
              <a:path w="186054" h="114935">
                <a:moveTo>
                  <a:pt x="118743" y="53593"/>
                </a:moveTo>
                <a:lnTo>
                  <a:pt x="40068" y="53593"/>
                </a:lnTo>
                <a:lnTo>
                  <a:pt x="47275" y="56599"/>
                </a:lnTo>
                <a:lnTo>
                  <a:pt x="54973" y="59918"/>
                </a:lnTo>
                <a:lnTo>
                  <a:pt x="97854" y="81545"/>
                </a:lnTo>
                <a:lnTo>
                  <a:pt x="145491" y="114820"/>
                </a:lnTo>
                <a:lnTo>
                  <a:pt x="185521" y="114820"/>
                </a:lnTo>
                <a:lnTo>
                  <a:pt x="185521" y="71475"/>
                </a:lnTo>
                <a:lnTo>
                  <a:pt x="145491" y="71475"/>
                </a:lnTo>
                <a:lnTo>
                  <a:pt x="140182" y="67662"/>
                </a:lnTo>
                <a:lnTo>
                  <a:pt x="125223" y="57589"/>
                </a:lnTo>
                <a:lnTo>
                  <a:pt x="118743" y="53593"/>
                </a:lnTo>
                <a:close/>
              </a:path>
              <a:path w="186054" h="114935">
                <a:moveTo>
                  <a:pt x="185521" y="0"/>
                </a:moveTo>
                <a:lnTo>
                  <a:pt x="145491" y="0"/>
                </a:lnTo>
                <a:lnTo>
                  <a:pt x="145491" y="71475"/>
                </a:lnTo>
                <a:lnTo>
                  <a:pt x="185521" y="71475"/>
                </a:lnTo>
                <a:lnTo>
                  <a:pt x="185521" y="0"/>
                </a:lnTo>
                <a:close/>
              </a:path>
            </a:pathLst>
          </a:custGeom>
          <a:solidFill>
            <a:srgbClr val="004990"/>
          </a:solidFill>
        </p:spPr>
        <p:txBody>
          <a:bodyPr wrap="square" lIns="0" tIns="0" rIns="0" bIns="0" rtlCol="0"/>
          <a:lstStyle/>
          <a:p>
            <a:endParaRPr/>
          </a:p>
        </p:txBody>
      </p:sp>
      <p:sp>
        <p:nvSpPr>
          <p:cNvPr id="20" name="bk object 20"/>
          <p:cNvSpPr/>
          <p:nvPr/>
        </p:nvSpPr>
        <p:spPr>
          <a:xfrm>
            <a:off x="10494086" y="5950652"/>
            <a:ext cx="204470" cy="120014"/>
          </a:xfrm>
          <a:custGeom>
            <a:avLst/>
            <a:gdLst/>
            <a:ahLst/>
            <a:cxnLst/>
            <a:rect l="l" t="t" r="r" b="b"/>
            <a:pathLst>
              <a:path w="204470" h="120014">
                <a:moveTo>
                  <a:pt x="30568" y="63"/>
                </a:moveTo>
                <a:lnTo>
                  <a:pt x="0" y="28067"/>
                </a:lnTo>
                <a:lnTo>
                  <a:pt x="102260" y="119900"/>
                </a:lnTo>
                <a:lnTo>
                  <a:pt x="159037" y="68897"/>
                </a:lnTo>
                <a:lnTo>
                  <a:pt x="102260" y="68897"/>
                </a:lnTo>
                <a:lnTo>
                  <a:pt x="95903" y="62942"/>
                </a:lnTo>
                <a:lnTo>
                  <a:pt x="59610" y="28067"/>
                </a:lnTo>
                <a:lnTo>
                  <a:pt x="30568" y="63"/>
                </a:lnTo>
                <a:close/>
              </a:path>
              <a:path w="204470" h="120014">
                <a:moveTo>
                  <a:pt x="173850" y="0"/>
                </a:moveTo>
                <a:lnTo>
                  <a:pt x="144699" y="28130"/>
                </a:lnTo>
                <a:lnTo>
                  <a:pt x="102260" y="68897"/>
                </a:lnTo>
                <a:lnTo>
                  <a:pt x="159037" y="68897"/>
                </a:lnTo>
                <a:lnTo>
                  <a:pt x="204419" y="28130"/>
                </a:lnTo>
                <a:lnTo>
                  <a:pt x="173850" y="0"/>
                </a:lnTo>
                <a:close/>
              </a:path>
            </a:pathLst>
          </a:custGeom>
          <a:solidFill>
            <a:srgbClr val="004990"/>
          </a:solidFill>
        </p:spPr>
        <p:txBody>
          <a:bodyPr wrap="square" lIns="0" tIns="0" rIns="0" bIns="0" rtlCol="0"/>
          <a:lstStyle/>
          <a:p>
            <a:endParaRPr/>
          </a:p>
        </p:txBody>
      </p:sp>
      <p:sp>
        <p:nvSpPr>
          <p:cNvPr id="21" name="bk object 21"/>
          <p:cNvSpPr/>
          <p:nvPr/>
        </p:nvSpPr>
        <p:spPr>
          <a:xfrm>
            <a:off x="11410892" y="5841001"/>
            <a:ext cx="206375" cy="206375"/>
          </a:xfrm>
          <a:custGeom>
            <a:avLst/>
            <a:gdLst/>
            <a:ahLst/>
            <a:cxnLst/>
            <a:rect l="l" t="t" r="r" b="b"/>
            <a:pathLst>
              <a:path w="206375" h="206375">
                <a:moveTo>
                  <a:pt x="199301" y="0"/>
                </a:moveTo>
                <a:lnTo>
                  <a:pt x="119291" y="0"/>
                </a:lnTo>
                <a:lnTo>
                  <a:pt x="112077" y="7200"/>
                </a:lnTo>
                <a:lnTo>
                  <a:pt x="112128" y="63322"/>
                </a:lnTo>
                <a:lnTo>
                  <a:pt x="110327" y="74057"/>
                </a:lnTo>
                <a:lnTo>
                  <a:pt x="82711" y="105835"/>
                </a:lnTo>
                <a:lnTo>
                  <a:pt x="57442" y="111683"/>
                </a:lnTo>
                <a:lnTo>
                  <a:pt x="0" y="111683"/>
                </a:lnTo>
                <a:lnTo>
                  <a:pt x="0" y="206095"/>
                </a:lnTo>
                <a:lnTo>
                  <a:pt x="94488" y="206095"/>
                </a:lnTo>
                <a:lnTo>
                  <a:pt x="94488" y="149161"/>
                </a:lnTo>
                <a:lnTo>
                  <a:pt x="96241" y="134809"/>
                </a:lnTo>
                <a:lnTo>
                  <a:pt x="122694" y="100171"/>
                </a:lnTo>
                <a:lnTo>
                  <a:pt x="142786" y="94056"/>
                </a:lnTo>
                <a:lnTo>
                  <a:pt x="199301" y="94056"/>
                </a:lnTo>
                <a:lnTo>
                  <a:pt x="206108" y="86880"/>
                </a:lnTo>
                <a:lnTo>
                  <a:pt x="206108" y="7200"/>
                </a:lnTo>
                <a:lnTo>
                  <a:pt x="199301" y="0"/>
                </a:lnTo>
                <a:close/>
              </a:path>
            </a:pathLst>
          </a:custGeom>
          <a:solidFill>
            <a:srgbClr val="ED1B2D"/>
          </a:solidFill>
        </p:spPr>
        <p:txBody>
          <a:bodyPr wrap="square" lIns="0" tIns="0" rIns="0" bIns="0" rtlCol="0"/>
          <a:lstStyle/>
          <a:p>
            <a:endParaRPr/>
          </a:p>
        </p:txBody>
      </p:sp>
      <p:sp>
        <p:nvSpPr>
          <p:cNvPr id="22" name="bk object 22"/>
          <p:cNvSpPr/>
          <p:nvPr/>
        </p:nvSpPr>
        <p:spPr>
          <a:xfrm>
            <a:off x="11522956" y="5948379"/>
            <a:ext cx="213360" cy="213360"/>
          </a:xfrm>
          <a:custGeom>
            <a:avLst/>
            <a:gdLst/>
            <a:ahLst/>
            <a:cxnLst/>
            <a:rect l="l" t="t" r="r" b="b"/>
            <a:pathLst>
              <a:path w="213359" h="213360">
                <a:moveTo>
                  <a:pt x="158483" y="0"/>
                </a:moveTo>
                <a:lnTo>
                  <a:pt x="136735" y="4449"/>
                </a:lnTo>
                <a:lnTo>
                  <a:pt x="119005" y="16489"/>
                </a:lnTo>
                <a:lnTo>
                  <a:pt x="107066" y="34156"/>
                </a:lnTo>
                <a:lnTo>
                  <a:pt x="102692" y="55486"/>
                </a:lnTo>
                <a:lnTo>
                  <a:pt x="102692" y="61086"/>
                </a:lnTo>
                <a:lnTo>
                  <a:pt x="105079" y="71602"/>
                </a:lnTo>
                <a:lnTo>
                  <a:pt x="104992" y="76482"/>
                </a:lnTo>
                <a:lnTo>
                  <a:pt x="101736" y="92712"/>
                </a:lnTo>
                <a:lnTo>
                  <a:pt x="92586" y="106379"/>
                </a:lnTo>
                <a:lnTo>
                  <a:pt x="78944" y="115625"/>
                </a:lnTo>
                <a:lnTo>
                  <a:pt x="62128" y="119024"/>
                </a:lnTo>
                <a:lnTo>
                  <a:pt x="7251" y="119024"/>
                </a:lnTo>
                <a:lnTo>
                  <a:pt x="0" y="126237"/>
                </a:lnTo>
                <a:lnTo>
                  <a:pt x="0" y="205917"/>
                </a:lnTo>
                <a:lnTo>
                  <a:pt x="7251" y="213169"/>
                </a:lnTo>
                <a:lnTo>
                  <a:pt x="87261" y="213169"/>
                </a:lnTo>
                <a:lnTo>
                  <a:pt x="94043" y="205917"/>
                </a:lnTo>
                <a:lnTo>
                  <a:pt x="94043" y="151002"/>
                </a:lnTo>
                <a:lnTo>
                  <a:pt x="97450" y="134351"/>
                </a:lnTo>
                <a:lnTo>
                  <a:pt x="106708" y="120686"/>
                </a:lnTo>
                <a:lnTo>
                  <a:pt x="120371" y="111439"/>
                </a:lnTo>
                <a:lnTo>
                  <a:pt x="136994" y="108038"/>
                </a:lnTo>
                <a:lnTo>
                  <a:pt x="169300" y="108038"/>
                </a:lnTo>
                <a:lnTo>
                  <a:pt x="178934" y="106088"/>
                </a:lnTo>
                <a:lnTo>
                  <a:pt x="196592" y="94222"/>
                </a:lnTo>
                <a:lnTo>
                  <a:pt x="208607" y="76482"/>
                </a:lnTo>
                <a:lnTo>
                  <a:pt x="213042" y="54533"/>
                </a:lnTo>
                <a:lnTo>
                  <a:pt x="211921" y="43628"/>
                </a:lnTo>
                <a:lnTo>
                  <a:pt x="189065" y="9279"/>
                </a:lnTo>
                <a:lnTo>
                  <a:pt x="169595" y="1097"/>
                </a:lnTo>
                <a:lnTo>
                  <a:pt x="158483" y="0"/>
                </a:lnTo>
                <a:close/>
              </a:path>
              <a:path w="213359" h="213360">
                <a:moveTo>
                  <a:pt x="169300" y="108038"/>
                </a:moveTo>
                <a:lnTo>
                  <a:pt x="141516" y="108038"/>
                </a:lnTo>
                <a:lnTo>
                  <a:pt x="152057" y="110413"/>
                </a:lnTo>
                <a:lnTo>
                  <a:pt x="157568" y="110413"/>
                </a:lnTo>
                <a:lnTo>
                  <a:pt x="169300" y="108038"/>
                </a:lnTo>
                <a:close/>
              </a:path>
            </a:pathLst>
          </a:custGeom>
          <a:solidFill>
            <a:srgbClr val="ED1B2D"/>
          </a:solidFill>
        </p:spPr>
        <p:txBody>
          <a:bodyPr wrap="square" lIns="0" tIns="0" rIns="0" bIns="0" rtlCol="0"/>
          <a:lstStyle/>
          <a:p>
            <a:endParaRPr/>
          </a:p>
        </p:txBody>
      </p:sp>
      <p:sp>
        <p:nvSpPr>
          <p:cNvPr id="23" name="bk object 23"/>
          <p:cNvSpPr/>
          <p:nvPr/>
        </p:nvSpPr>
        <p:spPr>
          <a:xfrm>
            <a:off x="11073526" y="6109681"/>
            <a:ext cx="29845" cy="49530"/>
          </a:xfrm>
          <a:custGeom>
            <a:avLst/>
            <a:gdLst/>
            <a:ahLst/>
            <a:cxnLst/>
            <a:rect l="l" t="t" r="r" b="b"/>
            <a:pathLst>
              <a:path w="29845" h="49529">
                <a:moveTo>
                  <a:pt x="29591" y="0"/>
                </a:moveTo>
                <a:lnTo>
                  <a:pt x="0" y="0"/>
                </a:lnTo>
                <a:lnTo>
                  <a:pt x="0" y="49161"/>
                </a:lnTo>
                <a:lnTo>
                  <a:pt x="29591" y="49161"/>
                </a:lnTo>
                <a:lnTo>
                  <a:pt x="29591" y="43014"/>
                </a:lnTo>
                <a:lnTo>
                  <a:pt x="11366" y="43014"/>
                </a:lnTo>
                <a:lnTo>
                  <a:pt x="11366" y="26746"/>
                </a:lnTo>
                <a:lnTo>
                  <a:pt x="27571" y="26746"/>
                </a:lnTo>
                <a:lnTo>
                  <a:pt x="27571" y="21132"/>
                </a:lnTo>
                <a:lnTo>
                  <a:pt x="11366" y="21132"/>
                </a:lnTo>
                <a:lnTo>
                  <a:pt x="11366" y="6134"/>
                </a:lnTo>
                <a:lnTo>
                  <a:pt x="29591" y="6134"/>
                </a:lnTo>
                <a:lnTo>
                  <a:pt x="29591" y="0"/>
                </a:lnTo>
                <a:close/>
              </a:path>
            </a:pathLst>
          </a:custGeom>
          <a:solidFill>
            <a:srgbClr val="004990"/>
          </a:solidFill>
        </p:spPr>
        <p:txBody>
          <a:bodyPr wrap="square" lIns="0" tIns="0" rIns="0" bIns="0" rtlCol="0" anchor="ctr" anchorCtr="0"/>
          <a:lstStyle/>
          <a:p>
            <a:endParaRPr/>
          </a:p>
        </p:txBody>
      </p:sp>
      <p:sp>
        <p:nvSpPr>
          <p:cNvPr id="24" name="bk object 24"/>
          <p:cNvSpPr/>
          <p:nvPr/>
        </p:nvSpPr>
        <p:spPr>
          <a:xfrm>
            <a:off x="11113530" y="6109681"/>
            <a:ext cx="45720" cy="49530"/>
          </a:xfrm>
          <a:custGeom>
            <a:avLst/>
            <a:gdLst/>
            <a:ahLst/>
            <a:cxnLst/>
            <a:rect l="l" t="t" r="r" b="b"/>
            <a:pathLst>
              <a:path w="45720" h="49529">
                <a:moveTo>
                  <a:pt x="10782" y="0"/>
                </a:moveTo>
                <a:lnTo>
                  <a:pt x="0" y="0"/>
                </a:lnTo>
                <a:lnTo>
                  <a:pt x="0" y="49161"/>
                </a:lnTo>
                <a:lnTo>
                  <a:pt x="9575" y="49161"/>
                </a:lnTo>
                <a:lnTo>
                  <a:pt x="9566" y="14757"/>
                </a:lnTo>
                <a:lnTo>
                  <a:pt x="9182" y="12115"/>
                </a:lnTo>
                <a:lnTo>
                  <a:pt x="19595" y="12115"/>
                </a:lnTo>
                <a:lnTo>
                  <a:pt x="10782" y="0"/>
                </a:lnTo>
                <a:close/>
              </a:path>
              <a:path w="45720" h="49529">
                <a:moveTo>
                  <a:pt x="19595" y="12115"/>
                </a:moveTo>
                <a:lnTo>
                  <a:pt x="9385" y="12115"/>
                </a:lnTo>
                <a:lnTo>
                  <a:pt x="10943" y="14820"/>
                </a:lnTo>
                <a:lnTo>
                  <a:pt x="12992" y="17602"/>
                </a:lnTo>
                <a:lnTo>
                  <a:pt x="35979" y="49161"/>
                </a:lnTo>
                <a:lnTo>
                  <a:pt x="45123" y="49161"/>
                </a:lnTo>
                <a:lnTo>
                  <a:pt x="45123" y="34772"/>
                </a:lnTo>
                <a:lnTo>
                  <a:pt x="35661" y="34772"/>
                </a:lnTo>
                <a:lnTo>
                  <a:pt x="34442" y="32524"/>
                </a:lnTo>
                <a:lnTo>
                  <a:pt x="19595" y="12115"/>
                </a:lnTo>
                <a:close/>
              </a:path>
              <a:path w="45720" h="49529">
                <a:moveTo>
                  <a:pt x="45123" y="0"/>
                </a:moveTo>
                <a:lnTo>
                  <a:pt x="35661" y="0"/>
                </a:lnTo>
                <a:lnTo>
                  <a:pt x="35676" y="32524"/>
                </a:lnTo>
                <a:lnTo>
                  <a:pt x="35902" y="34772"/>
                </a:lnTo>
                <a:lnTo>
                  <a:pt x="45123" y="34772"/>
                </a:lnTo>
                <a:lnTo>
                  <a:pt x="45123" y="0"/>
                </a:lnTo>
                <a:close/>
              </a:path>
            </a:pathLst>
          </a:custGeom>
          <a:solidFill>
            <a:srgbClr val="004990"/>
          </a:solidFill>
        </p:spPr>
        <p:txBody>
          <a:bodyPr wrap="square" lIns="0" tIns="0" rIns="0" bIns="0" rtlCol="0" anchor="ctr" anchorCtr="0"/>
          <a:lstStyle/>
          <a:p>
            <a:endParaRPr/>
          </a:p>
        </p:txBody>
      </p:sp>
      <p:sp>
        <p:nvSpPr>
          <p:cNvPr id="25" name="bk object 25"/>
          <p:cNvSpPr/>
          <p:nvPr/>
        </p:nvSpPr>
        <p:spPr>
          <a:xfrm>
            <a:off x="11171344" y="6109681"/>
            <a:ext cx="29845" cy="49530"/>
          </a:xfrm>
          <a:custGeom>
            <a:avLst/>
            <a:gdLst/>
            <a:ahLst/>
            <a:cxnLst/>
            <a:rect l="l" t="t" r="r" b="b"/>
            <a:pathLst>
              <a:path w="29845" h="49529">
                <a:moveTo>
                  <a:pt x="29667" y="0"/>
                </a:moveTo>
                <a:lnTo>
                  <a:pt x="0" y="0"/>
                </a:lnTo>
                <a:lnTo>
                  <a:pt x="0" y="49161"/>
                </a:lnTo>
                <a:lnTo>
                  <a:pt x="29667" y="49161"/>
                </a:lnTo>
                <a:lnTo>
                  <a:pt x="29667" y="43014"/>
                </a:lnTo>
                <a:lnTo>
                  <a:pt x="11366" y="43014"/>
                </a:lnTo>
                <a:lnTo>
                  <a:pt x="11366" y="26746"/>
                </a:lnTo>
                <a:lnTo>
                  <a:pt x="27571" y="26746"/>
                </a:lnTo>
                <a:lnTo>
                  <a:pt x="27571" y="21132"/>
                </a:lnTo>
                <a:lnTo>
                  <a:pt x="11366" y="21132"/>
                </a:lnTo>
                <a:lnTo>
                  <a:pt x="11366" y="6134"/>
                </a:lnTo>
                <a:lnTo>
                  <a:pt x="29667" y="6134"/>
                </a:lnTo>
                <a:lnTo>
                  <a:pt x="29667" y="0"/>
                </a:lnTo>
                <a:close/>
              </a:path>
            </a:pathLst>
          </a:custGeom>
          <a:solidFill>
            <a:srgbClr val="004990"/>
          </a:solidFill>
        </p:spPr>
        <p:txBody>
          <a:bodyPr wrap="square" lIns="0" tIns="0" rIns="0" bIns="0" rtlCol="0" anchor="ctr" anchorCtr="0"/>
          <a:lstStyle/>
          <a:p>
            <a:endParaRPr/>
          </a:p>
        </p:txBody>
      </p:sp>
      <p:sp>
        <p:nvSpPr>
          <p:cNvPr id="26" name="bk object 26"/>
          <p:cNvSpPr/>
          <p:nvPr/>
        </p:nvSpPr>
        <p:spPr>
          <a:xfrm>
            <a:off x="11211523" y="6108979"/>
            <a:ext cx="41275" cy="50165"/>
          </a:xfrm>
          <a:custGeom>
            <a:avLst/>
            <a:gdLst/>
            <a:ahLst/>
            <a:cxnLst/>
            <a:rect l="l" t="t" r="r" b="b"/>
            <a:pathLst>
              <a:path w="41275" h="50164">
                <a:moveTo>
                  <a:pt x="16789" y="0"/>
                </a:moveTo>
                <a:lnTo>
                  <a:pt x="9740" y="0"/>
                </a:lnTo>
                <a:lnTo>
                  <a:pt x="3873" y="1244"/>
                </a:lnTo>
                <a:lnTo>
                  <a:pt x="0" y="2806"/>
                </a:lnTo>
                <a:lnTo>
                  <a:pt x="0" y="49860"/>
                </a:lnTo>
                <a:lnTo>
                  <a:pt x="11201" y="49860"/>
                </a:lnTo>
                <a:lnTo>
                  <a:pt x="11201" y="27444"/>
                </a:lnTo>
                <a:lnTo>
                  <a:pt x="29092" y="27444"/>
                </a:lnTo>
                <a:lnTo>
                  <a:pt x="32524" y="27241"/>
                </a:lnTo>
                <a:lnTo>
                  <a:pt x="34465" y="25882"/>
                </a:lnTo>
                <a:lnTo>
                  <a:pt x="13754" y="25882"/>
                </a:lnTo>
                <a:lnTo>
                  <a:pt x="11912" y="25679"/>
                </a:lnTo>
                <a:lnTo>
                  <a:pt x="11201" y="25527"/>
                </a:lnTo>
                <a:lnTo>
                  <a:pt x="11201" y="6108"/>
                </a:lnTo>
                <a:lnTo>
                  <a:pt x="12560" y="5664"/>
                </a:lnTo>
                <a:lnTo>
                  <a:pt x="14414" y="5257"/>
                </a:lnTo>
                <a:lnTo>
                  <a:pt x="34719" y="5257"/>
                </a:lnTo>
                <a:lnTo>
                  <a:pt x="33637" y="4035"/>
                </a:lnTo>
                <a:lnTo>
                  <a:pt x="26632" y="1043"/>
                </a:lnTo>
                <a:lnTo>
                  <a:pt x="16789" y="0"/>
                </a:lnTo>
                <a:close/>
              </a:path>
              <a:path w="41275" h="50164">
                <a:moveTo>
                  <a:pt x="29092" y="27444"/>
                </a:moveTo>
                <a:lnTo>
                  <a:pt x="11379" y="27444"/>
                </a:lnTo>
                <a:lnTo>
                  <a:pt x="28486" y="49860"/>
                </a:lnTo>
                <a:lnTo>
                  <a:pt x="41135" y="49860"/>
                </a:lnTo>
                <a:lnTo>
                  <a:pt x="22872" y="27876"/>
                </a:lnTo>
                <a:lnTo>
                  <a:pt x="29092" y="27444"/>
                </a:lnTo>
                <a:close/>
              </a:path>
              <a:path w="41275" h="50164">
                <a:moveTo>
                  <a:pt x="34719" y="5257"/>
                </a:moveTo>
                <a:lnTo>
                  <a:pt x="24752" y="5257"/>
                </a:lnTo>
                <a:lnTo>
                  <a:pt x="28130" y="8572"/>
                </a:lnTo>
                <a:lnTo>
                  <a:pt x="28130" y="22047"/>
                </a:lnTo>
                <a:lnTo>
                  <a:pt x="23850" y="25882"/>
                </a:lnTo>
                <a:lnTo>
                  <a:pt x="34465" y="25882"/>
                </a:lnTo>
                <a:lnTo>
                  <a:pt x="39217" y="22555"/>
                </a:lnTo>
                <a:lnTo>
                  <a:pt x="39217" y="15024"/>
                </a:lnTo>
                <a:lnTo>
                  <a:pt x="37825" y="8765"/>
                </a:lnTo>
                <a:lnTo>
                  <a:pt x="34719" y="5257"/>
                </a:lnTo>
                <a:close/>
              </a:path>
            </a:pathLst>
          </a:custGeom>
          <a:solidFill>
            <a:srgbClr val="004990"/>
          </a:solidFill>
        </p:spPr>
        <p:txBody>
          <a:bodyPr wrap="square" lIns="0" tIns="0" rIns="0" bIns="0" rtlCol="0" anchor="ctr" anchorCtr="0"/>
          <a:lstStyle/>
          <a:p>
            <a:endParaRPr/>
          </a:p>
        </p:txBody>
      </p:sp>
      <p:sp>
        <p:nvSpPr>
          <p:cNvPr id="27" name="bk object 27"/>
          <p:cNvSpPr/>
          <p:nvPr/>
        </p:nvSpPr>
        <p:spPr>
          <a:xfrm>
            <a:off x="11259246" y="6108998"/>
            <a:ext cx="43180" cy="50800"/>
          </a:xfrm>
          <a:custGeom>
            <a:avLst/>
            <a:gdLst/>
            <a:ahLst/>
            <a:cxnLst/>
            <a:rect l="l" t="t" r="r" b="b"/>
            <a:pathLst>
              <a:path w="43179" h="50800">
                <a:moveTo>
                  <a:pt x="33731" y="0"/>
                </a:moveTo>
                <a:lnTo>
                  <a:pt x="26746" y="0"/>
                </a:lnTo>
                <a:lnTo>
                  <a:pt x="15998" y="1714"/>
                </a:lnTo>
                <a:lnTo>
                  <a:pt x="7534" y="6670"/>
                </a:lnTo>
                <a:lnTo>
                  <a:pt x="1989" y="14583"/>
                </a:lnTo>
                <a:lnTo>
                  <a:pt x="0" y="25171"/>
                </a:lnTo>
                <a:lnTo>
                  <a:pt x="1872" y="36008"/>
                </a:lnTo>
                <a:lnTo>
                  <a:pt x="7197" y="43962"/>
                </a:lnTo>
                <a:lnTo>
                  <a:pt x="15537" y="48861"/>
                </a:lnTo>
                <a:lnTo>
                  <a:pt x="26454" y="50533"/>
                </a:lnTo>
                <a:lnTo>
                  <a:pt x="34683" y="50533"/>
                </a:lnTo>
                <a:lnTo>
                  <a:pt x="39141" y="49580"/>
                </a:lnTo>
                <a:lnTo>
                  <a:pt x="42900" y="47726"/>
                </a:lnTo>
                <a:lnTo>
                  <a:pt x="42900" y="44234"/>
                </a:lnTo>
                <a:lnTo>
                  <a:pt x="17843" y="44234"/>
                </a:lnTo>
                <a:lnTo>
                  <a:pt x="11531" y="37769"/>
                </a:lnTo>
                <a:lnTo>
                  <a:pt x="11531" y="12382"/>
                </a:lnTo>
                <a:lnTo>
                  <a:pt x="17843" y="6502"/>
                </a:lnTo>
                <a:lnTo>
                  <a:pt x="39836" y="6502"/>
                </a:lnTo>
                <a:lnTo>
                  <a:pt x="42087" y="2730"/>
                </a:lnTo>
                <a:lnTo>
                  <a:pt x="38646" y="1079"/>
                </a:lnTo>
                <a:lnTo>
                  <a:pt x="33731" y="0"/>
                </a:lnTo>
                <a:close/>
              </a:path>
              <a:path w="43179" h="50800">
                <a:moveTo>
                  <a:pt x="42900" y="21793"/>
                </a:moveTo>
                <a:lnTo>
                  <a:pt x="23431" y="21793"/>
                </a:lnTo>
                <a:lnTo>
                  <a:pt x="23431" y="27025"/>
                </a:lnTo>
                <a:lnTo>
                  <a:pt x="32219" y="27025"/>
                </a:lnTo>
                <a:lnTo>
                  <a:pt x="32219" y="43268"/>
                </a:lnTo>
                <a:lnTo>
                  <a:pt x="31254" y="43675"/>
                </a:lnTo>
                <a:lnTo>
                  <a:pt x="29375" y="44234"/>
                </a:lnTo>
                <a:lnTo>
                  <a:pt x="42900" y="44234"/>
                </a:lnTo>
                <a:lnTo>
                  <a:pt x="42900" y="21793"/>
                </a:lnTo>
                <a:close/>
              </a:path>
              <a:path w="43179" h="50800">
                <a:moveTo>
                  <a:pt x="39836" y="6502"/>
                </a:moveTo>
                <a:lnTo>
                  <a:pt x="33375" y="6502"/>
                </a:lnTo>
                <a:lnTo>
                  <a:pt x="36791" y="7365"/>
                </a:lnTo>
                <a:lnTo>
                  <a:pt x="38760" y="8305"/>
                </a:lnTo>
                <a:lnTo>
                  <a:pt x="39836" y="6502"/>
                </a:lnTo>
                <a:close/>
              </a:path>
            </a:pathLst>
          </a:custGeom>
          <a:solidFill>
            <a:srgbClr val="004990"/>
          </a:solidFill>
        </p:spPr>
        <p:txBody>
          <a:bodyPr wrap="square" lIns="0" tIns="0" rIns="0" bIns="0" rtlCol="0" anchor="ctr" anchorCtr="0"/>
          <a:lstStyle/>
          <a:p>
            <a:endParaRPr/>
          </a:p>
        </p:txBody>
      </p:sp>
      <p:sp>
        <p:nvSpPr>
          <p:cNvPr id="28" name="bk object 28"/>
          <p:cNvSpPr/>
          <p:nvPr/>
        </p:nvSpPr>
        <p:spPr>
          <a:xfrm>
            <a:off x="11314645" y="6134258"/>
            <a:ext cx="12065" cy="0"/>
          </a:xfrm>
          <a:custGeom>
            <a:avLst/>
            <a:gdLst/>
            <a:ahLst/>
            <a:cxnLst/>
            <a:rect l="l" t="t" r="r" b="b"/>
            <a:pathLst>
              <a:path w="12065">
                <a:moveTo>
                  <a:pt x="0" y="0"/>
                </a:moveTo>
                <a:lnTo>
                  <a:pt x="11468" y="0"/>
                </a:lnTo>
              </a:path>
            </a:pathLst>
          </a:custGeom>
          <a:ln w="49161">
            <a:solidFill>
              <a:srgbClr val="004990"/>
            </a:solidFill>
          </a:ln>
        </p:spPr>
        <p:txBody>
          <a:bodyPr wrap="square" lIns="0" tIns="0" rIns="0" bIns="0" rtlCol="0" anchor="ctr" anchorCtr="0"/>
          <a:lstStyle/>
          <a:p>
            <a:endParaRPr/>
          </a:p>
        </p:txBody>
      </p:sp>
      <p:sp>
        <p:nvSpPr>
          <p:cNvPr id="29" name="bk object 29"/>
          <p:cNvSpPr/>
          <p:nvPr/>
        </p:nvSpPr>
        <p:spPr>
          <a:xfrm>
            <a:off x="11338666" y="6109681"/>
            <a:ext cx="30480" cy="49530"/>
          </a:xfrm>
          <a:custGeom>
            <a:avLst/>
            <a:gdLst/>
            <a:ahLst/>
            <a:cxnLst/>
            <a:rect l="l" t="t" r="r" b="b"/>
            <a:pathLst>
              <a:path w="30479" h="49529">
                <a:moveTo>
                  <a:pt x="29984" y="0"/>
                </a:moveTo>
                <a:lnTo>
                  <a:pt x="0" y="0"/>
                </a:lnTo>
                <a:lnTo>
                  <a:pt x="0" y="49161"/>
                </a:lnTo>
                <a:lnTo>
                  <a:pt x="29984" y="49161"/>
                </a:lnTo>
                <a:lnTo>
                  <a:pt x="29984" y="43014"/>
                </a:lnTo>
                <a:lnTo>
                  <a:pt x="11341" y="43014"/>
                </a:lnTo>
                <a:lnTo>
                  <a:pt x="11341" y="26746"/>
                </a:lnTo>
                <a:lnTo>
                  <a:pt x="27914" y="26746"/>
                </a:lnTo>
                <a:lnTo>
                  <a:pt x="27914" y="21132"/>
                </a:lnTo>
                <a:lnTo>
                  <a:pt x="11341" y="21132"/>
                </a:lnTo>
                <a:lnTo>
                  <a:pt x="11341" y="6134"/>
                </a:lnTo>
                <a:lnTo>
                  <a:pt x="29984" y="6134"/>
                </a:lnTo>
                <a:lnTo>
                  <a:pt x="29984" y="0"/>
                </a:lnTo>
                <a:close/>
              </a:path>
            </a:pathLst>
          </a:custGeom>
          <a:solidFill>
            <a:srgbClr val="004990"/>
          </a:solidFill>
        </p:spPr>
        <p:txBody>
          <a:bodyPr wrap="square" lIns="0" tIns="0" rIns="0" bIns="0" rtlCol="0" anchor="ctr" anchorCtr="0"/>
          <a:lstStyle/>
          <a:p>
            <a:endParaRPr/>
          </a:p>
        </p:txBody>
      </p:sp>
      <p:sp>
        <p:nvSpPr>
          <p:cNvPr id="30" name="bk object 30"/>
          <p:cNvSpPr/>
          <p:nvPr/>
        </p:nvSpPr>
        <p:spPr>
          <a:xfrm>
            <a:off x="11375829" y="6108998"/>
            <a:ext cx="34925" cy="50800"/>
          </a:xfrm>
          <a:custGeom>
            <a:avLst/>
            <a:gdLst/>
            <a:ahLst/>
            <a:cxnLst/>
            <a:rect l="l" t="t" r="r" b="b"/>
            <a:pathLst>
              <a:path w="34925" h="50800">
                <a:moveTo>
                  <a:pt x="2552" y="41351"/>
                </a:moveTo>
                <a:lnTo>
                  <a:pt x="0" y="47726"/>
                </a:lnTo>
                <a:lnTo>
                  <a:pt x="3111" y="49466"/>
                </a:lnTo>
                <a:lnTo>
                  <a:pt x="7721" y="50533"/>
                </a:lnTo>
                <a:lnTo>
                  <a:pt x="26441" y="50533"/>
                </a:lnTo>
                <a:lnTo>
                  <a:pt x="34671" y="44234"/>
                </a:lnTo>
                <a:lnTo>
                  <a:pt x="34671" y="43599"/>
                </a:lnTo>
                <a:lnTo>
                  <a:pt x="8191" y="43599"/>
                </a:lnTo>
                <a:lnTo>
                  <a:pt x="4737" y="42468"/>
                </a:lnTo>
                <a:lnTo>
                  <a:pt x="2552" y="41351"/>
                </a:lnTo>
                <a:close/>
              </a:path>
              <a:path w="34925" h="50800">
                <a:moveTo>
                  <a:pt x="24993" y="0"/>
                </a:moveTo>
                <a:lnTo>
                  <a:pt x="7531" y="0"/>
                </a:lnTo>
                <a:lnTo>
                  <a:pt x="520" y="6692"/>
                </a:lnTo>
                <a:lnTo>
                  <a:pt x="520" y="19380"/>
                </a:lnTo>
                <a:lnTo>
                  <a:pt x="3111" y="24714"/>
                </a:lnTo>
                <a:lnTo>
                  <a:pt x="13093" y="27711"/>
                </a:lnTo>
                <a:lnTo>
                  <a:pt x="20015" y="29959"/>
                </a:lnTo>
                <a:lnTo>
                  <a:pt x="22682" y="32245"/>
                </a:lnTo>
                <a:lnTo>
                  <a:pt x="22682" y="40601"/>
                </a:lnTo>
                <a:lnTo>
                  <a:pt x="18884" y="43599"/>
                </a:lnTo>
                <a:lnTo>
                  <a:pt x="34671" y="43599"/>
                </a:lnTo>
                <a:lnTo>
                  <a:pt x="34671" y="30683"/>
                </a:lnTo>
                <a:lnTo>
                  <a:pt x="32905" y="25615"/>
                </a:lnTo>
                <a:lnTo>
                  <a:pt x="15379" y="19710"/>
                </a:lnTo>
                <a:lnTo>
                  <a:pt x="11480" y="17652"/>
                </a:lnTo>
                <a:lnTo>
                  <a:pt x="11480" y="8966"/>
                </a:lnTo>
                <a:lnTo>
                  <a:pt x="14655" y="6159"/>
                </a:lnTo>
                <a:lnTo>
                  <a:pt x="30805" y="6159"/>
                </a:lnTo>
                <a:lnTo>
                  <a:pt x="32346" y="2781"/>
                </a:lnTo>
                <a:lnTo>
                  <a:pt x="29552" y="1244"/>
                </a:lnTo>
                <a:lnTo>
                  <a:pt x="24993" y="0"/>
                </a:lnTo>
                <a:close/>
              </a:path>
              <a:path w="34925" h="50800">
                <a:moveTo>
                  <a:pt x="30805" y="6159"/>
                </a:moveTo>
                <a:lnTo>
                  <a:pt x="24295" y="6159"/>
                </a:lnTo>
                <a:lnTo>
                  <a:pt x="27711" y="7277"/>
                </a:lnTo>
                <a:lnTo>
                  <a:pt x="29768" y="8432"/>
                </a:lnTo>
                <a:lnTo>
                  <a:pt x="30805" y="6159"/>
                </a:lnTo>
                <a:close/>
              </a:path>
            </a:pathLst>
          </a:custGeom>
          <a:solidFill>
            <a:srgbClr val="004990"/>
          </a:solidFill>
        </p:spPr>
        <p:txBody>
          <a:bodyPr wrap="square" lIns="0" tIns="0" rIns="0" bIns="0" rtlCol="0" anchor="ctr" anchorCtr="0"/>
          <a:lstStyle/>
          <a:p>
            <a:endParaRPr/>
          </a:p>
        </p:txBody>
      </p:sp>
      <p:sp>
        <p:nvSpPr>
          <p:cNvPr id="31" name="bk object 31"/>
          <p:cNvSpPr/>
          <p:nvPr/>
        </p:nvSpPr>
        <p:spPr>
          <a:xfrm>
            <a:off x="0" y="6373799"/>
            <a:ext cx="12193193" cy="155549"/>
          </a:xfrm>
          <a:prstGeom prst="rect">
            <a:avLst/>
          </a:prstGeom>
          <a:blipFill>
            <a:blip r:embed="rId2" cstate="print"/>
            <a:stretch>
              <a:fillRect/>
            </a:stretch>
          </a:blipFill>
        </p:spPr>
        <p:txBody>
          <a:bodyPr wrap="square" lIns="0" tIns="0" rIns="0" bIns="0" rtlCol="0"/>
          <a:lstStyle/>
          <a:p>
            <a:endParaRPr/>
          </a:p>
        </p:txBody>
      </p:sp>
      <p:sp>
        <p:nvSpPr>
          <p:cNvPr id="11" name="Espace réservé pour une image  10"/>
          <p:cNvSpPr>
            <a:spLocks noGrp="1"/>
          </p:cNvSpPr>
          <p:nvPr>
            <p:ph type="pic" sz="quarter" idx="11"/>
          </p:nvPr>
        </p:nvSpPr>
        <p:spPr>
          <a:xfrm>
            <a:off x="4574498" y="1829400"/>
            <a:ext cx="381600" cy="75600"/>
          </a:xfrm>
          <a:prstGeom prst="rect">
            <a:avLst/>
          </a:prstGeom>
          <a:solidFill>
            <a:schemeClr val="accent5">
              <a:lumMod val="75000"/>
            </a:schemeClr>
          </a:solidFill>
          <a:ln>
            <a:solidFill>
              <a:schemeClr val="accent5">
                <a:lumMod val="75000"/>
              </a:schemeClr>
            </a:solidFill>
          </a:ln>
        </p:spPr>
        <p:txBody>
          <a:bodyPr/>
          <a:lstStyle>
            <a:lvl1pPr>
              <a:defRPr>
                <a:noFill/>
              </a:defRPr>
            </a:lvl1pPr>
          </a:lstStyle>
          <a:p>
            <a:endParaRPr lang="fr-FR" dirty="0"/>
          </a:p>
        </p:txBody>
      </p:sp>
      <p:sp>
        <p:nvSpPr>
          <p:cNvPr id="38" name="Espace réservé du texte 28"/>
          <p:cNvSpPr>
            <a:spLocks noGrp="1"/>
          </p:cNvSpPr>
          <p:nvPr>
            <p:ph type="body" sz="quarter" idx="16"/>
          </p:nvPr>
        </p:nvSpPr>
        <p:spPr>
          <a:xfrm>
            <a:off x="4574497" y="2469918"/>
            <a:ext cx="7430831" cy="3773377"/>
          </a:xfrm>
          <a:prstGeom prst="rect">
            <a:avLst/>
          </a:prstGeom>
        </p:spPr>
        <p:txBody>
          <a:bodyPr lIns="0"/>
          <a:lstStyle>
            <a:lvl1pPr>
              <a:spcAft>
                <a:spcPts val="600"/>
              </a:spcAft>
              <a:defRPr sz="2800" b="0">
                <a:latin typeface="Vinci Sans" panose="02000000000000000000" pitchFamily="50" charset="0"/>
              </a:defRPr>
            </a:lvl1pPr>
            <a:lvl2pPr marL="800100" indent="-342900">
              <a:spcAft>
                <a:spcPts val="600"/>
              </a:spcAft>
              <a:buFont typeface="Arial" panose="020B0604020202020204" pitchFamily="34" charset="0"/>
              <a:buChar char="•"/>
              <a:defRPr sz="2400">
                <a:latin typeface="Vinci Sans" panose="02000000000000000000" pitchFamily="50" charset="0"/>
              </a:defRPr>
            </a:lvl2pPr>
            <a:lvl3pPr>
              <a:defRPr sz="2000">
                <a:latin typeface="Vinci Sans" panose="02000000000000000000" pitchFamily="50" charset="0"/>
              </a:defRPr>
            </a:lvl3pPr>
            <a:lvl4pPr marL="1714500" indent="-342900">
              <a:spcAft>
                <a:spcPts val="600"/>
              </a:spcAft>
              <a:buFont typeface="Vinci Sans" panose="02000000000000000000" pitchFamily="50" charset="0"/>
              <a:buChar char="–"/>
              <a:defRPr sz="2000">
                <a:latin typeface="Vinci Sans" panose="02000000000000000000" pitchFamily="50" charset="0"/>
              </a:defRPr>
            </a:lvl4pPr>
            <a:lvl5pPr>
              <a:defRPr sz="2000">
                <a:latin typeface="Vinci Sans" panose="02000000000000000000" pitchFamily="50" charset="0"/>
              </a:defRPr>
            </a:lvl5pPr>
          </a:lstStyle>
          <a:p>
            <a:pPr lvl="0"/>
            <a:r>
              <a:rPr lang="fr-FR" dirty="0"/>
              <a:t>Modifier les styles du texte du masque</a:t>
            </a:r>
          </a:p>
          <a:p>
            <a:pPr lvl="1"/>
            <a:r>
              <a:rPr lang="fr-FR" dirty="0"/>
              <a:t>Deuxième niveau</a:t>
            </a:r>
          </a:p>
          <a:p>
            <a:pPr lvl="3"/>
            <a:r>
              <a:rPr lang="fr-FR" dirty="0"/>
              <a:t>Troisième niveau</a:t>
            </a:r>
          </a:p>
        </p:txBody>
      </p:sp>
      <p:sp>
        <p:nvSpPr>
          <p:cNvPr id="35" name="Espace réservé du contenu 2"/>
          <p:cNvSpPr>
            <a:spLocks noGrp="1"/>
          </p:cNvSpPr>
          <p:nvPr>
            <p:ph sz="quarter" idx="18"/>
          </p:nvPr>
        </p:nvSpPr>
        <p:spPr>
          <a:xfrm>
            <a:off x="4564063" y="356012"/>
            <a:ext cx="7627937" cy="503238"/>
          </a:xfrm>
          <a:prstGeom prst="rect">
            <a:avLst/>
          </a:prstGeom>
        </p:spPr>
        <p:txBody>
          <a:bodyPr lIns="0"/>
          <a:lstStyle>
            <a:lvl1pPr>
              <a:defRPr sz="3600" cap="all" baseline="0">
                <a:solidFill>
                  <a:schemeClr val="accent5">
                    <a:lumMod val="75000"/>
                  </a:schemeClr>
                </a:solidFill>
                <a:latin typeface="Vinci Sans" panose="02000000000000000000" pitchFamily="50" charset="0"/>
              </a:defRPr>
            </a:lvl1pPr>
          </a:lstStyle>
          <a:p>
            <a:pPr lvl="0"/>
            <a:r>
              <a:rPr lang="fr-FR" dirty="0"/>
              <a:t>Modifier le</a:t>
            </a:r>
          </a:p>
        </p:txBody>
      </p:sp>
      <p:sp>
        <p:nvSpPr>
          <p:cNvPr id="39" name="Espace réservé du texte 4"/>
          <p:cNvSpPr>
            <a:spLocks noGrp="1"/>
          </p:cNvSpPr>
          <p:nvPr>
            <p:ph type="body" sz="quarter" idx="19" hasCustomPrompt="1"/>
          </p:nvPr>
        </p:nvSpPr>
        <p:spPr>
          <a:xfrm>
            <a:off x="4564034" y="859663"/>
            <a:ext cx="7627937" cy="496887"/>
          </a:xfrm>
          <a:prstGeom prst="rect">
            <a:avLst/>
          </a:prstGeom>
        </p:spPr>
        <p:txBody>
          <a:bodyPr lIns="0"/>
          <a:lstStyle>
            <a:lvl1pPr>
              <a:defRPr sz="3600" baseline="0">
                <a:solidFill>
                  <a:schemeClr val="accent5">
                    <a:lumMod val="75000"/>
                  </a:schemeClr>
                </a:solidFill>
                <a:latin typeface="Vinci Sans Black" panose="02000000000000000000" pitchFamily="50" charset="0"/>
              </a:defRPr>
            </a:lvl1pPr>
          </a:lstStyle>
          <a:p>
            <a:pPr lvl="0"/>
            <a:r>
              <a:rPr lang="fr-FR" dirty="0"/>
              <a:t>TITRE</a:t>
            </a:r>
          </a:p>
        </p:txBody>
      </p:sp>
      <p:sp>
        <p:nvSpPr>
          <p:cNvPr id="33" name="Espace réservé du pied de page 2"/>
          <p:cNvSpPr>
            <a:spLocks noGrp="1"/>
          </p:cNvSpPr>
          <p:nvPr>
            <p:ph type="ftr" sz="quarter" idx="13"/>
          </p:nvPr>
        </p:nvSpPr>
        <p:spPr>
          <a:xfrm>
            <a:off x="4411599" y="6438761"/>
            <a:ext cx="3903472" cy="276999"/>
          </a:xfrm>
          <a:prstGeom prst="rect">
            <a:avLst/>
          </a:prstGeom>
        </p:spPr>
        <p:txBody>
          <a:bodyPr anchor="ctr" anchorCtr="0"/>
          <a:lstStyle>
            <a:lvl1pPr algn="ctr">
              <a:defRPr/>
            </a:lvl1pPr>
          </a:lstStyle>
          <a:p>
            <a:r>
              <a:rPr lang="fr-FR"/>
              <a:t>PSP - Factory</a:t>
            </a:r>
          </a:p>
        </p:txBody>
      </p:sp>
      <p:sp>
        <p:nvSpPr>
          <p:cNvPr id="40" name="Espace réservé de la date 3"/>
          <p:cNvSpPr>
            <a:spLocks noGrp="1"/>
          </p:cNvSpPr>
          <p:nvPr>
            <p:ph type="dt" sz="half" idx="14"/>
          </p:nvPr>
        </p:nvSpPr>
        <p:spPr>
          <a:xfrm>
            <a:off x="846138" y="6443841"/>
            <a:ext cx="1500822" cy="276999"/>
          </a:xfrm>
          <a:prstGeom prst="rect">
            <a:avLst/>
          </a:prstGeom>
        </p:spPr>
        <p:txBody>
          <a:bodyPr lIns="0" anchor="ctr" anchorCtr="0"/>
          <a:lstStyle/>
          <a:p>
            <a:r>
              <a:rPr lang="en-US"/>
              <a:t>15 Jan 2018</a:t>
            </a:r>
          </a:p>
        </p:txBody>
      </p:sp>
      <p:sp>
        <p:nvSpPr>
          <p:cNvPr id="41" name="Espace réservé du numéro de diapositive 4"/>
          <p:cNvSpPr>
            <a:spLocks noGrp="1"/>
          </p:cNvSpPr>
          <p:nvPr>
            <p:ph type="sldNum" sz="quarter" idx="15"/>
          </p:nvPr>
        </p:nvSpPr>
        <p:spPr>
          <a:xfrm>
            <a:off x="10379710" y="6443841"/>
            <a:ext cx="1356606" cy="276999"/>
          </a:xfrm>
          <a:prstGeom prst="rect">
            <a:avLst/>
          </a:prstGeom>
        </p:spPr>
        <p:txBody>
          <a:bodyPr lIns="0" anchor="ctr" anchorCtr="0"/>
          <a:lstStyle/>
          <a:p>
            <a:fld id="{B6F15528-21DE-4FAA-801E-634DDDAF4B2B}"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bandeau et texte">
    <p:bg>
      <p:bgPr>
        <a:solidFill>
          <a:schemeClr val="bg1"/>
        </a:solidFill>
        <a:effectLst/>
      </p:bgPr>
    </p:bg>
    <p:spTree>
      <p:nvGrpSpPr>
        <p:cNvPr id="1" name=""/>
        <p:cNvGrpSpPr/>
        <p:nvPr/>
      </p:nvGrpSpPr>
      <p:grpSpPr>
        <a:xfrm>
          <a:off x="0" y="0"/>
          <a:ext cx="0" cy="0"/>
          <a:chOff x="0" y="0"/>
          <a:chExt cx="0" cy="0"/>
        </a:xfrm>
      </p:grpSpPr>
      <p:sp>
        <p:nvSpPr>
          <p:cNvPr id="43" name="Espace réservé pour une image  21"/>
          <p:cNvSpPr>
            <a:spLocks noGrp="1"/>
          </p:cNvSpPr>
          <p:nvPr>
            <p:ph type="pic" sz="quarter" idx="20" hasCustomPrompt="1"/>
          </p:nvPr>
        </p:nvSpPr>
        <p:spPr>
          <a:xfrm rot="10800000" flipH="1" flipV="1">
            <a:off x="1" y="-1888"/>
            <a:ext cx="3986820" cy="63820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7238 w 10000"/>
              <a:gd name="connsiteY2" fmla="*/ 99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8192 w 10000"/>
              <a:gd name="connsiteY2" fmla="*/ 9980 h 10000"/>
              <a:gd name="connsiteX3" fmla="*/ 0 w 10000"/>
              <a:gd name="connsiteY3" fmla="*/ 10000 h 10000"/>
              <a:gd name="connsiteX4" fmla="*/ 0 w 10000"/>
              <a:gd name="connsiteY4" fmla="*/ 2000 h 10000"/>
              <a:gd name="connsiteX0" fmla="*/ 0 w 10296"/>
              <a:gd name="connsiteY0" fmla="*/ 1980 h 9980"/>
              <a:gd name="connsiteX1" fmla="*/ 10296 w 10296"/>
              <a:gd name="connsiteY1" fmla="*/ 0 h 9980"/>
              <a:gd name="connsiteX2" fmla="*/ 8192 w 10296"/>
              <a:gd name="connsiteY2" fmla="*/ 9960 h 9980"/>
              <a:gd name="connsiteX3" fmla="*/ 0 w 10296"/>
              <a:gd name="connsiteY3" fmla="*/ 9980 h 9980"/>
              <a:gd name="connsiteX4" fmla="*/ 0 w 10296"/>
              <a:gd name="connsiteY4" fmla="*/ 1980 h 9980"/>
              <a:gd name="connsiteX0" fmla="*/ 0 w 10000"/>
              <a:gd name="connsiteY0" fmla="*/ 0 h 10013"/>
              <a:gd name="connsiteX1" fmla="*/ 10000 w 10000"/>
              <a:gd name="connsiteY1" fmla="*/ 13 h 10013"/>
              <a:gd name="connsiteX2" fmla="*/ 7956 w 10000"/>
              <a:gd name="connsiteY2" fmla="*/ 9993 h 10013"/>
              <a:gd name="connsiteX3" fmla="*/ 0 w 10000"/>
              <a:gd name="connsiteY3" fmla="*/ 10013 h 10013"/>
              <a:gd name="connsiteX4" fmla="*/ 0 w 10000"/>
              <a:gd name="connsiteY4" fmla="*/ 0 h 10013"/>
              <a:gd name="connsiteX0" fmla="*/ 0 w 10026"/>
              <a:gd name="connsiteY0" fmla="*/ 35 h 10048"/>
              <a:gd name="connsiteX1" fmla="*/ 10026 w 10026"/>
              <a:gd name="connsiteY1" fmla="*/ 0 h 10048"/>
              <a:gd name="connsiteX2" fmla="*/ 7956 w 10026"/>
              <a:gd name="connsiteY2" fmla="*/ 10028 h 10048"/>
              <a:gd name="connsiteX3" fmla="*/ 0 w 10026"/>
              <a:gd name="connsiteY3" fmla="*/ 10048 h 10048"/>
              <a:gd name="connsiteX4" fmla="*/ 0 w 10026"/>
              <a:gd name="connsiteY4" fmla="*/ 35 h 10048"/>
              <a:gd name="connsiteX0" fmla="*/ 0 w 10026"/>
              <a:gd name="connsiteY0" fmla="*/ 35 h 10108"/>
              <a:gd name="connsiteX1" fmla="*/ 10026 w 10026"/>
              <a:gd name="connsiteY1" fmla="*/ 0 h 10108"/>
              <a:gd name="connsiteX2" fmla="*/ 7956 w 10026"/>
              <a:gd name="connsiteY2" fmla="*/ 10108 h 10108"/>
              <a:gd name="connsiteX3" fmla="*/ 0 w 10026"/>
              <a:gd name="connsiteY3" fmla="*/ 10048 h 10108"/>
              <a:gd name="connsiteX4" fmla="*/ 0 w 10026"/>
              <a:gd name="connsiteY4" fmla="*/ 35 h 10108"/>
              <a:gd name="connsiteX0" fmla="*/ 0 w 10026"/>
              <a:gd name="connsiteY0" fmla="*/ 35 h 10058"/>
              <a:gd name="connsiteX1" fmla="*/ 10026 w 10026"/>
              <a:gd name="connsiteY1" fmla="*/ 0 h 10058"/>
              <a:gd name="connsiteX2" fmla="*/ 7956 w 10026"/>
              <a:gd name="connsiteY2" fmla="*/ 10058 h 10058"/>
              <a:gd name="connsiteX3" fmla="*/ 0 w 10026"/>
              <a:gd name="connsiteY3" fmla="*/ 10048 h 10058"/>
              <a:gd name="connsiteX4" fmla="*/ 0 w 10026"/>
              <a:gd name="connsiteY4" fmla="*/ 35 h 10058"/>
              <a:gd name="connsiteX0" fmla="*/ 0 w 10026"/>
              <a:gd name="connsiteY0" fmla="*/ 20 h 10043"/>
              <a:gd name="connsiteX1" fmla="*/ 10026 w 10026"/>
              <a:gd name="connsiteY1" fmla="*/ 0 h 10043"/>
              <a:gd name="connsiteX2" fmla="*/ 7956 w 10026"/>
              <a:gd name="connsiteY2" fmla="*/ 10043 h 10043"/>
              <a:gd name="connsiteX3" fmla="*/ 0 w 10026"/>
              <a:gd name="connsiteY3" fmla="*/ 10033 h 10043"/>
              <a:gd name="connsiteX4" fmla="*/ 0 w 10026"/>
              <a:gd name="connsiteY4" fmla="*/ 20 h 10043"/>
              <a:gd name="connsiteX0" fmla="*/ 0 w 10026"/>
              <a:gd name="connsiteY0" fmla="*/ 5 h 10028"/>
              <a:gd name="connsiteX1" fmla="*/ 10026 w 10026"/>
              <a:gd name="connsiteY1" fmla="*/ 0 h 10028"/>
              <a:gd name="connsiteX2" fmla="*/ 7956 w 10026"/>
              <a:gd name="connsiteY2" fmla="*/ 10028 h 10028"/>
              <a:gd name="connsiteX3" fmla="*/ 0 w 10026"/>
              <a:gd name="connsiteY3" fmla="*/ 10018 h 10028"/>
              <a:gd name="connsiteX4" fmla="*/ 0 w 10026"/>
              <a:gd name="connsiteY4" fmla="*/ 5 h 10028"/>
              <a:gd name="connsiteX0" fmla="*/ 8 w 10026"/>
              <a:gd name="connsiteY0" fmla="*/ 0 h 10033"/>
              <a:gd name="connsiteX1" fmla="*/ 10026 w 10026"/>
              <a:gd name="connsiteY1" fmla="*/ 5 h 10033"/>
              <a:gd name="connsiteX2" fmla="*/ 7956 w 10026"/>
              <a:gd name="connsiteY2" fmla="*/ 10033 h 10033"/>
              <a:gd name="connsiteX3" fmla="*/ 0 w 10026"/>
              <a:gd name="connsiteY3" fmla="*/ 10023 h 10033"/>
              <a:gd name="connsiteX4" fmla="*/ 8 w 10026"/>
              <a:gd name="connsiteY4" fmla="*/ 0 h 1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 h="10033">
                <a:moveTo>
                  <a:pt x="8" y="0"/>
                </a:moveTo>
                <a:lnTo>
                  <a:pt x="10026" y="5"/>
                </a:lnTo>
                <a:lnTo>
                  <a:pt x="7956" y="10033"/>
                </a:lnTo>
                <a:lnTo>
                  <a:pt x="0" y="10023"/>
                </a:lnTo>
                <a:cubicBezTo>
                  <a:pt x="3" y="6682"/>
                  <a:pt x="5" y="3341"/>
                  <a:pt x="8" y="0"/>
                </a:cubicBezTo>
                <a:close/>
              </a:path>
            </a:pathLst>
          </a:custGeom>
          <a:solidFill>
            <a:srgbClr val="683089"/>
          </a:solidFill>
        </p:spPr>
        <p:txBody>
          <a:bodyPr/>
          <a:lstStyle>
            <a:lvl1pPr>
              <a:defRPr>
                <a:noFill/>
              </a:defRPr>
            </a:lvl1pPr>
          </a:lstStyle>
          <a:p>
            <a:r>
              <a:rPr lang="fr-FR"/>
              <a:t>Emplacement image</a:t>
            </a:r>
            <a:endParaRPr lang="fr-FR" dirty="0"/>
          </a:p>
        </p:txBody>
      </p:sp>
      <p:sp>
        <p:nvSpPr>
          <p:cNvPr id="16" name="bk object 16"/>
          <p:cNvSpPr/>
          <p:nvPr/>
        </p:nvSpPr>
        <p:spPr>
          <a:xfrm>
            <a:off x="11044151" y="5950699"/>
            <a:ext cx="188595" cy="119380"/>
          </a:xfrm>
          <a:custGeom>
            <a:avLst/>
            <a:gdLst/>
            <a:ahLst/>
            <a:cxnLst/>
            <a:rect l="l" t="t" r="r" b="b"/>
            <a:pathLst>
              <a:path w="188595" h="119379">
                <a:moveTo>
                  <a:pt x="94056" y="0"/>
                </a:moveTo>
                <a:lnTo>
                  <a:pt x="54906" y="1434"/>
                </a:lnTo>
                <a:lnTo>
                  <a:pt x="25292" y="4591"/>
                </a:lnTo>
                <a:lnTo>
                  <a:pt x="6545" y="7747"/>
                </a:lnTo>
                <a:lnTo>
                  <a:pt x="0" y="9182"/>
                </a:lnTo>
                <a:lnTo>
                  <a:pt x="106" y="109880"/>
                </a:lnTo>
                <a:lnTo>
                  <a:pt x="22100" y="115119"/>
                </a:lnTo>
                <a:lnTo>
                  <a:pt x="39265" y="117822"/>
                </a:lnTo>
                <a:lnTo>
                  <a:pt x="60311" y="118818"/>
                </a:lnTo>
                <a:lnTo>
                  <a:pt x="94056" y="118960"/>
                </a:lnTo>
                <a:lnTo>
                  <a:pt x="132696" y="117542"/>
                </a:lnTo>
                <a:lnTo>
                  <a:pt x="162367" y="114420"/>
                </a:lnTo>
                <a:lnTo>
                  <a:pt x="181397" y="111299"/>
                </a:lnTo>
                <a:lnTo>
                  <a:pt x="188112" y="109880"/>
                </a:lnTo>
                <a:lnTo>
                  <a:pt x="188112" y="83743"/>
                </a:lnTo>
                <a:lnTo>
                  <a:pt x="93637" y="83743"/>
                </a:lnTo>
                <a:lnTo>
                  <a:pt x="75379" y="83228"/>
                </a:lnTo>
                <a:lnTo>
                  <a:pt x="60415" y="82024"/>
                </a:lnTo>
                <a:lnTo>
                  <a:pt x="40233" y="79590"/>
                </a:lnTo>
                <a:lnTo>
                  <a:pt x="40233" y="39890"/>
                </a:lnTo>
                <a:lnTo>
                  <a:pt x="61363" y="37388"/>
                </a:lnTo>
                <a:lnTo>
                  <a:pt x="76255" y="36218"/>
                </a:lnTo>
                <a:lnTo>
                  <a:pt x="94056" y="35725"/>
                </a:lnTo>
                <a:lnTo>
                  <a:pt x="188112" y="35725"/>
                </a:lnTo>
                <a:lnTo>
                  <a:pt x="188112" y="9182"/>
                </a:lnTo>
                <a:lnTo>
                  <a:pt x="165997" y="3873"/>
                </a:lnTo>
                <a:lnTo>
                  <a:pt x="148828" y="1147"/>
                </a:lnTo>
                <a:lnTo>
                  <a:pt x="127787" y="143"/>
                </a:lnTo>
                <a:lnTo>
                  <a:pt x="94056" y="0"/>
                </a:lnTo>
                <a:close/>
              </a:path>
              <a:path w="188595" h="119379">
                <a:moveTo>
                  <a:pt x="188112" y="75857"/>
                </a:moveTo>
                <a:lnTo>
                  <a:pt x="164090" y="80416"/>
                </a:lnTo>
                <a:lnTo>
                  <a:pt x="146242" y="82757"/>
                </a:lnTo>
                <a:lnTo>
                  <a:pt x="125709" y="83620"/>
                </a:lnTo>
                <a:lnTo>
                  <a:pt x="93637" y="83743"/>
                </a:lnTo>
                <a:lnTo>
                  <a:pt x="188112" y="83743"/>
                </a:lnTo>
                <a:lnTo>
                  <a:pt x="188112" y="75857"/>
                </a:lnTo>
                <a:close/>
              </a:path>
              <a:path w="188595" h="119379">
                <a:moveTo>
                  <a:pt x="188112" y="35725"/>
                </a:moveTo>
                <a:lnTo>
                  <a:pt x="94056" y="35725"/>
                </a:lnTo>
                <a:lnTo>
                  <a:pt x="131083" y="37030"/>
                </a:lnTo>
                <a:lnTo>
                  <a:pt x="160934" y="39677"/>
                </a:lnTo>
                <a:lnTo>
                  <a:pt x="180859" y="42283"/>
                </a:lnTo>
                <a:lnTo>
                  <a:pt x="188112" y="43459"/>
                </a:lnTo>
                <a:lnTo>
                  <a:pt x="188112" y="35725"/>
                </a:lnTo>
                <a:close/>
              </a:path>
            </a:pathLst>
          </a:custGeom>
          <a:solidFill>
            <a:srgbClr val="004990"/>
          </a:solidFill>
        </p:spPr>
        <p:txBody>
          <a:bodyPr wrap="square" lIns="0" tIns="0" rIns="0" bIns="0" rtlCol="0"/>
          <a:lstStyle/>
          <a:p>
            <a:endParaRPr/>
          </a:p>
        </p:txBody>
      </p:sp>
      <p:sp>
        <p:nvSpPr>
          <p:cNvPr id="17" name="bk object 17"/>
          <p:cNvSpPr/>
          <p:nvPr/>
        </p:nvSpPr>
        <p:spPr>
          <a:xfrm>
            <a:off x="11297469"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18" name="bk object 18"/>
          <p:cNvSpPr/>
          <p:nvPr/>
        </p:nvSpPr>
        <p:spPr>
          <a:xfrm>
            <a:off x="10746403"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19" name="bk object 19"/>
          <p:cNvSpPr/>
          <p:nvPr/>
        </p:nvSpPr>
        <p:spPr>
          <a:xfrm>
            <a:off x="10813055" y="5952582"/>
            <a:ext cx="186055" cy="114935"/>
          </a:xfrm>
          <a:custGeom>
            <a:avLst/>
            <a:gdLst/>
            <a:ahLst/>
            <a:cxnLst/>
            <a:rect l="l" t="t" r="r" b="b"/>
            <a:pathLst>
              <a:path w="186054" h="114935">
                <a:moveTo>
                  <a:pt x="0" y="203"/>
                </a:moveTo>
                <a:lnTo>
                  <a:pt x="0" y="114820"/>
                </a:lnTo>
                <a:lnTo>
                  <a:pt x="40119" y="114820"/>
                </a:lnTo>
                <a:lnTo>
                  <a:pt x="40068" y="53593"/>
                </a:lnTo>
                <a:lnTo>
                  <a:pt x="118743" y="53593"/>
                </a:lnTo>
                <a:lnTo>
                  <a:pt x="72161" y="26873"/>
                </a:lnTo>
                <a:lnTo>
                  <a:pt x="34499" y="8499"/>
                </a:lnTo>
                <a:lnTo>
                  <a:pt x="20237" y="4341"/>
                </a:lnTo>
                <a:lnTo>
                  <a:pt x="0" y="203"/>
                </a:lnTo>
                <a:close/>
              </a:path>
              <a:path w="186054" h="114935">
                <a:moveTo>
                  <a:pt x="118743" y="53593"/>
                </a:moveTo>
                <a:lnTo>
                  <a:pt x="40068" y="53593"/>
                </a:lnTo>
                <a:lnTo>
                  <a:pt x="47275" y="56599"/>
                </a:lnTo>
                <a:lnTo>
                  <a:pt x="54973" y="59918"/>
                </a:lnTo>
                <a:lnTo>
                  <a:pt x="97854" y="81545"/>
                </a:lnTo>
                <a:lnTo>
                  <a:pt x="145491" y="114820"/>
                </a:lnTo>
                <a:lnTo>
                  <a:pt x="185521" y="114820"/>
                </a:lnTo>
                <a:lnTo>
                  <a:pt x="185521" y="71475"/>
                </a:lnTo>
                <a:lnTo>
                  <a:pt x="145491" y="71475"/>
                </a:lnTo>
                <a:lnTo>
                  <a:pt x="140182" y="67662"/>
                </a:lnTo>
                <a:lnTo>
                  <a:pt x="125223" y="57589"/>
                </a:lnTo>
                <a:lnTo>
                  <a:pt x="118743" y="53593"/>
                </a:lnTo>
                <a:close/>
              </a:path>
              <a:path w="186054" h="114935">
                <a:moveTo>
                  <a:pt x="185521" y="0"/>
                </a:moveTo>
                <a:lnTo>
                  <a:pt x="145491" y="0"/>
                </a:lnTo>
                <a:lnTo>
                  <a:pt x="145491" y="71475"/>
                </a:lnTo>
                <a:lnTo>
                  <a:pt x="185521" y="71475"/>
                </a:lnTo>
                <a:lnTo>
                  <a:pt x="185521" y="0"/>
                </a:lnTo>
                <a:close/>
              </a:path>
            </a:pathLst>
          </a:custGeom>
          <a:solidFill>
            <a:srgbClr val="004990"/>
          </a:solidFill>
        </p:spPr>
        <p:txBody>
          <a:bodyPr wrap="square" lIns="0" tIns="0" rIns="0" bIns="0" rtlCol="0"/>
          <a:lstStyle/>
          <a:p>
            <a:endParaRPr/>
          </a:p>
        </p:txBody>
      </p:sp>
      <p:sp>
        <p:nvSpPr>
          <p:cNvPr id="20" name="bk object 20"/>
          <p:cNvSpPr/>
          <p:nvPr/>
        </p:nvSpPr>
        <p:spPr>
          <a:xfrm>
            <a:off x="10494086" y="5950652"/>
            <a:ext cx="204470" cy="120014"/>
          </a:xfrm>
          <a:custGeom>
            <a:avLst/>
            <a:gdLst/>
            <a:ahLst/>
            <a:cxnLst/>
            <a:rect l="l" t="t" r="r" b="b"/>
            <a:pathLst>
              <a:path w="204470" h="120014">
                <a:moveTo>
                  <a:pt x="30568" y="63"/>
                </a:moveTo>
                <a:lnTo>
                  <a:pt x="0" y="28067"/>
                </a:lnTo>
                <a:lnTo>
                  <a:pt x="102260" y="119900"/>
                </a:lnTo>
                <a:lnTo>
                  <a:pt x="159037" y="68897"/>
                </a:lnTo>
                <a:lnTo>
                  <a:pt x="102260" y="68897"/>
                </a:lnTo>
                <a:lnTo>
                  <a:pt x="95903" y="62942"/>
                </a:lnTo>
                <a:lnTo>
                  <a:pt x="59610" y="28067"/>
                </a:lnTo>
                <a:lnTo>
                  <a:pt x="30568" y="63"/>
                </a:lnTo>
                <a:close/>
              </a:path>
              <a:path w="204470" h="120014">
                <a:moveTo>
                  <a:pt x="173850" y="0"/>
                </a:moveTo>
                <a:lnTo>
                  <a:pt x="144699" y="28130"/>
                </a:lnTo>
                <a:lnTo>
                  <a:pt x="102260" y="68897"/>
                </a:lnTo>
                <a:lnTo>
                  <a:pt x="159037" y="68897"/>
                </a:lnTo>
                <a:lnTo>
                  <a:pt x="204419" y="28130"/>
                </a:lnTo>
                <a:lnTo>
                  <a:pt x="173850" y="0"/>
                </a:lnTo>
                <a:close/>
              </a:path>
            </a:pathLst>
          </a:custGeom>
          <a:solidFill>
            <a:srgbClr val="004990"/>
          </a:solidFill>
        </p:spPr>
        <p:txBody>
          <a:bodyPr wrap="square" lIns="0" tIns="0" rIns="0" bIns="0" rtlCol="0"/>
          <a:lstStyle/>
          <a:p>
            <a:endParaRPr/>
          </a:p>
        </p:txBody>
      </p:sp>
      <p:sp>
        <p:nvSpPr>
          <p:cNvPr id="21" name="bk object 21"/>
          <p:cNvSpPr/>
          <p:nvPr/>
        </p:nvSpPr>
        <p:spPr>
          <a:xfrm>
            <a:off x="11410892" y="5841001"/>
            <a:ext cx="206375" cy="206375"/>
          </a:xfrm>
          <a:custGeom>
            <a:avLst/>
            <a:gdLst/>
            <a:ahLst/>
            <a:cxnLst/>
            <a:rect l="l" t="t" r="r" b="b"/>
            <a:pathLst>
              <a:path w="206375" h="206375">
                <a:moveTo>
                  <a:pt x="199301" y="0"/>
                </a:moveTo>
                <a:lnTo>
                  <a:pt x="119291" y="0"/>
                </a:lnTo>
                <a:lnTo>
                  <a:pt x="112077" y="7200"/>
                </a:lnTo>
                <a:lnTo>
                  <a:pt x="112128" y="63322"/>
                </a:lnTo>
                <a:lnTo>
                  <a:pt x="110327" y="74057"/>
                </a:lnTo>
                <a:lnTo>
                  <a:pt x="82711" y="105835"/>
                </a:lnTo>
                <a:lnTo>
                  <a:pt x="57442" y="111683"/>
                </a:lnTo>
                <a:lnTo>
                  <a:pt x="0" y="111683"/>
                </a:lnTo>
                <a:lnTo>
                  <a:pt x="0" y="206095"/>
                </a:lnTo>
                <a:lnTo>
                  <a:pt x="94488" y="206095"/>
                </a:lnTo>
                <a:lnTo>
                  <a:pt x="94488" y="149161"/>
                </a:lnTo>
                <a:lnTo>
                  <a:pt x="96241" y="134809"/>
                </a:lnTo>
                <a:lnTo>
                  <a:pt x="122694" y="100171"/>
                </a:lnTo>
                <a:lnTo>
                  <a:pt x="142786" y="94056"/>
                </a:lnTo>
                <a:lnTo>
                  <a:pt x="199301" y="94056"/>
                </a:lnTo>
                <a:lnTo>
                  <a:pt x="206108" y="86880"/>
                </a:lnTo>
                <a:lnTo>
                  <a:pt x="206108" y="7200"/>
                </a:lnTo>
                <a:lnTo>
                  <a:pt x="199301" y="0"/>
                </a:lnTo>
                <a:close/>
              </a:path>
            </a:pathLst>
          </a:custGeom>
          <a:solidFill>
            <a:srgbClr val="ED1B2D"/>
          </a:solidFill>
        </p:spPr>
        <p:txBody>
          <a:bodyPr wrap="square" lIns="0" tIns="0" rIns="0" bIns="0" rtlCol="0"/>
          <a:lstStyle/>
          <a:p>
            <a:endParaRPr/>
          </a:p>
        </p:txBody>
      </p:sp>
      <p:sp>
        <p:nvSpPr>
          <p:cNvPr id="22" name="bk object 22"/>
          <p:cNvSpPr/>
          <p:nvPr/>
        </p:nvSpPr>
        <p:spPr>
          <a:xfrm>
            <a:off x="11522956" y="5948379"/>
            <a:ext cx="213360" cy="213360"/>
          </a:xfrm>
          <a:custGeom>
            <a:avLst/>
            <a:gdLst/>
            <a:ahLst/>
            <a:cxnLst/>
            <a:rect l="l" t="t" r="r" b="b"/>
            <a:pathLst>
              <a:path w="213359" h="213360">
                <a:moveTo>
                  <a:pt x="158483" y="0"/>
                </a:moveTo>
                <a:lnTo>
                  <a:pt x="136735" y="4449"/>
                </a:lnTo>
                <a:lnTo>
                  <a:pt x="119005" y="16489"/>
                </a:lnTo>
                <a:lnTo>
                  <a:pt x="107066" y="34156"/>
                </a:lnTo>
                <a:lnTo>
                  <a:pt x="102692" y="55486"/>
                </a:lnTo>
                <a:lnTo>
                  <a:pt x="102692" y="61086"/>
                </a:lnTo>
                <a:lnTo>
                  <a:pt x="105079" y="71602"/>
                </a:lnTo>
                <a:lnTo>
                  <a:pt x="104992" y="76482"/>
                </a:lnTo>
                <a:lnTo>
                  <a:pt x="101736" y="92712"/>
                </a:lnTo>
                <a:lnTo>
                  <a:pt x="92586" y="106379"/>
                </a:lnTo>
                <a:lnTo>
                  <a:pt x="78944" y="115625"/>
                </a:lnTo>
                <a:lnTo>
                  <a:pt x="62128" y="119024"/>
                </a:lnTo>
                <a:lnTo>
                  <a:pt x="7251" y="119024"/>
                </a:lnTo>
                <a:lnTo>
                  <a:pt x="0" y="126237"/>
                </a:lnTo>
                <a:lnTo>
                  <a:pt x="0" y="205917"/>
                </a:lnTo>
                <a:lnTo>
                  <a:pt x="7251" y="213169"/>
                </a:lnTo>
                <a:lnTo>
                  <a:pt x="87261" y="213169"/>
                </a:lnTo>
                <a:lnTo>
                  <a:pt x="94043" y="205917"/>
                </a:lnTo>
                <a:lnTo>
                  <a:pt x="94043" y="151002"/>
                </a:lnTo>
                <a:lnTo>
                  <a:pt x="97450" y="134351"/>
                </a:lnTo>
                <a:lnTo>
                  <a:pt x="106708" y="120686"/>
                </a:lnTo>
                <a:lnTo>
                  <a:pt x="120371" y="111439"/>
                </a:lnTo>
                <a:lnTo>
                  <a:pt x="136994" y="108038"/>
                </a:lnTo>
                <a:lnTo>
                  <a:pt x="169300" y="108038"/>
                </a:lnTo>
                <a:lnTo>
                  <a:pt x="178934" y="106088"/>
                </a:lnTo>
                <a:lnTo>
                  <a:pt x="196592" y="94222"/>
                </a:lnTo>
                <a:lnTo>
                  <a:pt x="208607" y="76482"/>
                </a:lnTo>
                <a:lnTo>
                  <a:pt x="213042" y="54533"/>
                </a:lnTo>
                <a:lnTo>
                  <a:pt x="211921" y="43628"/>
                </a:lnTo>
                <a:lnTo>
                  <a:pt x="189065" y="9279"/>
                </a:lnTo>
                <a:lnTo>
                  <a:pt x="169595" y="1097"/>
                </a:lnTo>
                <a:lnTo>
                  <a:pt x="158483" y="0"/>
                </a:lnTo>
                <a:close/>
              </a:path>
              <a:path w="213359" h="213360">
                <a:moveTo>
                  <a:pt x="169300" y="108038"/>
                </a:moveTo>
                <a:lnTo>
                  <a:pt x="141516" y="108038"/>
                </a:lnTo>
                <a:lnTo>
                  <a:pt x="152057" y="110413"/>
                </a:lnTo>
                <a:lnTo>
                  <a:pt x="157568" y="110413"/>
                </a:lnTo>
                <a:lnTo>
                  <a:pt x="169300" y="108038"/>
                </a:lnTo>
                <a:close/>
              </a:path>
            </a:pathLst>
          </a:custGeom>
          <a:solidFill>
            <a:srgbClr val="ED1B2D"/>
          </a:solidFill>
        </p:spPr>
        <p:txBody>
          <a:bodyPr wrap="square" lIns="0" tIns="0" rIns="0" bIns="0" rtlCol="0"/>
          <a:lstStyle/>
          <a:p>
            <a:endParaRPr/>
          </a:p>
        </p:txBody>
      </p:sp>
      <p:sp>
        <p:nvSpPr>
          <p:cNvPr id="23" name="bk object 23"/>
          <p:cNvSpPr/>
          <p:nvPr/>
        </p:nvSpPr>
        <p:spPr>
          <a:xfrm>
            <a:off x="11073526" y="6109681"/>
            <a:ext cx="29845" cy="49530"/>
          </a:xfrm>
          <a:custGeom>
            <a:avLst/>
            <a:gdLst/>
            <a:ahLst/>
            <a:cxnLst/>
            <a:rect l="l" t="t" r="r" b="b"/>
            <a:pathLst>
              <a:path w="29845" h="49529">
                <a:moveTo>
                  <a:pt x="29591" y="0"/>
                </a:moveTo>
                <a:lnTo>
                  <a:pt x="0" y="0"/>
                </a:lnTo>
                <a:lnTo>
                  <a:pt x="0" y="49161"/>
                </a:lnTo>
                <a:lnTo>
                  <a:pt x="29591" y="49161"/>
                </a:lnTo>
                <a:lnTo>
                  <a:pt x="29591" y="43014"/>
                </a:lnTo>
                <a:lnTo>
                  <a:pt x="11366" y="43014"/>
                </a:lnTo>
                <a:lnTo>
                  <a:pt x="11366" y="26746"/>
                </a:lnTo>
                <a:lnTo>
                  <a:pt x="27571" y="26746"/>
                </a:lnTo>
                <a:lnTo>
                  <a:pt x="27571" y="21132"/>
                </a:lnTo>
                <a:lnTo>
                  <a:pt x="11366" y="21132"/>
                </a:lnTo>
                <a:lnTo>
                  <a:pt x="11366" y="6134"/>
                </a:lnTo>
                <a:lnTo>
                  <a:pt x="29591" y="6134"/>
                </a:lnTo>
                <a:lnTo>
                  <a:pt x="29591" y="0"/>
                </a:lnTo>
                <a:close/>
              </a:path>
            </a:pathLst>
          </a:custGeom>
          <a:solidFill>
            <a:srgbClr val="004990"/>
          </a:solidFill>
        </p:spPr>
        <p:txBody>
          <a:bodyPr wrap="square" lIns="0" tIns="0" rIns="0" bIns="0" rtlCol="0" anchor="ctr" anchorCtr="0"/>
          <a:lstStyle/>
          <a:p>
            <a:endParaRPr/>
          </a:p>
        </p:txBody>
      </p:sp>
      <p:sp>
        <p:nvSpPr>
          <p:cNvPr id="24" name="bk object 24"/>
          <p:cNvSpPr/>
          <p:nvPr/>
        </p:nvSpPr>
        <p:spPr>
          <a:xfrm>
            <a:off x="11113530" y="6109681"/>
            <a:ext cx="45720" cy="49530"/>
          </a:xfrm>
          <a:custGeom>
            <a:avLst/>
            <a:gdLst/>
            <a:ahLst/>
            <a:cxnLst/>
            <a:rect l="l" t="t" r="r" b="b"/>
            <a:pathLst>
              <a:path w="45720" h="49529">
                <a:moveTo>
                  <a:pt x="10782" y="0"/>
                </a:moveTo>
                <a:lnTo>
                  <a:pt x="0" y="0"/>
                </a:lnTo>
                <a:lnTo>
                  <a:pt x="0" y="49161"/>
                </a:lnTo>
                <a:lnTo>
                  <a:pt x="9575" y="49161"/>
                </a:lnTo>
                <a:lnTo>
                  <a:pt x="9566" y="14757"/>
                </a:lnTo>
                <a:lnTo>
                  <a:pt x="9182" y="12115"/>
                </a:lnTo>
                <a:lnTo>
                  <a:pt x="19595" y="12115"/>
                </a:lnTo>
                <a:lnTo>
                  <a:pt x="10782" y="0"/>
                </a:lnTo>
                <a:close/>
              </a:path>
              <a:path w="45720" h="49529">
                <a:moveTo>
                  <a:pt x="19595" y="12115"/>
                </a:moveTo>
                <a:lnTo>
                  <a:pt x="9385" y="12115"/>
                </a:lnTo>
                <a:lnTo>
                  <a:pt x="10943" y="14820"/>
                </a:lnTo>
                <a:lnTo>
                  <a:pt x="12992" y="17602"/>
                </a:lnTo>
                <a:lnTo>
                  <a:pt x="35979" y="49161"/>
                </a:lnTo>
                <a:lnTo>
                  <a:pt x="45123" y="49161"/>
                </a:lnTo>
                <a:lnTo>
                  <a:pt x="45123" y="34772"/>
                </a:lnTo>
                <a:lnTo>
                  <a:pt x="35661" y="34772"/>
                </a:lnTo>
                <a:lnTo>
                  <a:pt x="34442" y="32524"/>
                </a:lnTo>
                <a:lnTo>
                  <a:pt x="19595" y="12115"/>
                </a:lnTo>
                <a:close/>
              </a:path>
              <a:path w="45720" h="49529">
                <a:moveTo>
                  <a:pt x="45123" y="0"/>
                </a:moveTo>
                <a:lnTo>
                  <a:pt x="35661" y="0"/>
                </a:lnTo>
                <a:lnTo>
                  <a:pt x="35676" y="32524"/>
                </a:lnTo>
                <a:lnTo>
                  <a:pt x="35902" y="34772"/>
                </a:lnTo>
                <a:lnTo>
                  <a:pt x="45123" y="34772"/>
                </a:lnTo>
                <a:lnTo>
                  <a:pt x="45123" y="0"/>
                </a:lnTo>
                <a:close/>
              </a:path>
            </a:pathLst>
          </a:custGeom>
          <a:solidFill>
            <a:srgbClr val="004990"/>
          </a:solidFill>
        </p:spPr>
        <p:txBody>
          <a:bodyPr wrap="square" lIns="0" tIns="0" rIns="0" bIns="0" rtlCol="0" anchor="ctr" anchorCtr="0"/>
          <a:lstStyle/>
          <a:p>
            <a:endParaRPr/>
          </a:p>
        </p:txBody>
      </p:sp>
      <p:sp>
        <p:nvSpPr>
          <p:cNvPr id="25" name="bk object 25"/>
          <p:cNvSpPr/>
          <p:nvPr/>
        </p:nvSpPr>
        <p:spPr>
          <a:xfrm>
            <a:off x="11171344" y="6109681"/>
            <a:ext cx="29845" cy="49530"/>
          </a:xfrm>
          <a:custGeom>
            <a:avLst/>
            <a:gdLst/>
            <a:ahLst/>
            <a:cxnLst/>
            <a:rect l="l" t="t" r="r" b="b"/>
            <a:pathLst>
              <a:path w="29845" h="49529">
                <a:moveTo>
                  <a:pt x="29667" y="0"/>
                </a:moveTo>
                <a:lnTo>
                  <a:pt x="0" y="0"/>
                </a:lnTo>
                <a:lnTo>
                  <a:pt x="0" y="49161"/>
                </a:lnTo>
                <a:lnTo>
                  <a:pt x="29667" y="49161"/>
                </a:lnTo>
                <a:lnTo>
                  <a:pt x="29667" y="43014"/>
                </a:lnTo>
                <a:lnTo>
                  <a:pt x="11366" y="43014"/>
                </a:lnTo>
                <a:lnTo>
                  <a:pt x="11366" y="26746"/>
                </a:lnTo>
                <a:lnTo>
                  <a:pt x="27571" y="26746"/>
                </a:lnTo>
                <a:lnTo>
                  <a:pt x="27571" y="21132"/>
                </a:lnTo>
                <a:lnTo>
                  <a:pt x="11366" y="21132"/>
                </a:lnTo>
                <a:lnTo>
                  <a:pt x="11366" y="6134"/>
                </a:lnTo>
                <a:lnTo>
                  <a:pt x="29667" y="6134"/>
                </a:lnTo>
                <a:lnTo>
                  <a:pt x="29667" y="0"/>
                </a:lnTo>
                <a:close/>
              </a:path>
            </a:pathLst>
          </a:custGeom>
          <a:solidFill>
            <a:srgbClr val="004990"/>
          </a:solidFill>
        </p:spPr>
        <p:txBody>
          <a:bodyPr wrap="square" lIns="0" tIns="0" rIns="0" bIns="0" rtlCol="0" anchor="ctr" anchorCtr="0"/>
          <a:lstStyle/>
          <a:p>
            <a:endParaRPr/>
          </a:p>
        </p:txBody>
      </p:sp>
      <p:sp>
        <p:nvSpPr>
          <p:cNvPr id="26" name="bk object 26"/>
          <p:cNvSpPr/>
          <p:nvPr/>
        </p:nvSpPr>
        <p:spPr>
          <a:xfrm>
            <a:off x="11211523" y="6108979"/>
            <a:ext cx="41275" cy="50165"/>
          </a:xfrm>
          <a:custGeom>
            <a:avLst/>
            <a:gdLst/>
            <a:ahLst/>
            <a:cxnLst/>
            <a:rect l="l" t="t" r="r" b="b"/>
            <a:pathLst>
              <a:path w="41275" h="50164">
                <a:moveTo>
                  <a:pt x="16789" y="0"/>
                </a:moveTo>
                <a:lnTo>
                  <a:pt x="9740" y="0"/>
                </a:lnTo>
                <a:lnTo>
                  <a:pt x="3873" y="1244"/>
                </a:lnTo>
                <a:lnTo>
                  <a:pt x="0" y="2806"/>
                </a:lnTo>
                <a:lnTo>
                  <a:pt x="0" y="49860"/>
                </a:lnTo>
                <a:lnTo>
                  <a:pt x="11201" y="49860"/>
                </a:lnTo>
                <a:lnTo>
                  <a:pt x="11201" y="27444"/>
                </a:lnTo>
                <a:lnTo>
                  <a:pt x="29092" y="27444"/>
                </a:lnTo>
                <a:lnTo>
                  <a:pt x="32524" y="27241"/>
                </a:lnTo>
                <a:lnTo>
                  <a:pt x="34465" y="25882"/>
                </a:lnTo>
                <a:lnTo>
                  <a:pt x="13754" y="25882"/>
                </a:lnTo>
                <a:lnTo>
                  <a:pt x="11912" y="25679"/>
                </a:lnTo>
                <a:lnTo>
                  <a:pt x="11201" y="25527"/>
                </a:lnTo>
                <a:lnTo>
                  <a:pt x="11201" y="6108"/>
                </a:lnTo>
                <a:lnTo>
                  <a:pt x="12560" y="5664"/>
                </a:lnTo>
                <a:lnTo>
                  <a:pt x="14414" y="5257"/>
                </a:lnTo>
                <a:lnTo>
                  <a:pt x="34719" y="5257"/>
                </a:lnTo>
                <a:lnTo>
                  <a:pt x="33637" y="4035"/>
                </a:lnTo>
                <a:lnTo>
                  <a:pt x="26632" y="1043"/>
                </a:lnTo>
                <a:lnTo>
                  <a:pt x="16789" y="0"/>
                </a:lnTo>
                <a:close/>
              </a:path>
              <a:path w="41275" h="50164">
                <a:moveTo>
                  <a:pt x="29092" y="27444"/>
                </a:moveTo>
                <a:lnTo>
                  <a:pt x="11379" y="27444"/>
                </a:lnTo>
                <a:lnTo>
                  <a:pt x="28486" y="49860"/>
                </a:lnTo>
                <a:lnTo>
                  <a:pt x="41135" y="49860"/>
                </a:lnTo>
                <a:lnTo>
                  <a:pt x="22872" y="27876"/>
                </a:lnTo>
                <a:lnTo>
                  <a:pt x="29092" y="27444"/>
                </a:lnTo>
                <a:close/>
              </a:path>
              <a:path w="41275" h="50164">
                <a:moveTo>
                  <a:pt x="34719" y="5257"/>
                </a:moveTo>
                <a:lnTo>
                  <a:pt x="24752" y="5257"/>
                </a:lnTo>
                <a:lnTo>
                  <a:pt x="28130" y="8572"/>
                </a:lnTo>
                <a:lnTo>
                  <a:pt x="28130" y="22047"/>
                </a:lnTo>
                <a:lnTo>
                  <a:pt x="23850" y="25882"/>
                </a:lnTo>
                <a:lnTo>
                  <a:pt x="34465" y="25882"/>
                </a:lnTo>
                <a:lnTo>
                  <a:pt x="39217" y="22555"/>
                </a:lnTo>
                <a:lnTo>
                  <a:pt x="39217" y="15024"/>
                </a:lnTo>
                <a:lnTo>
                  <a:pt x="37825" y="8765"/>
                </a:lnTo>
                <a:lnTo>
                  <a:pt x="34719" y="5257"/>
                </a:lnTo>
                <a:close/>
              </a:path>
            </a:pathLst>
          </a:custGeom>
          <a:solidFill>
            <a:srgbClr val="004990"/>
          </a:solidFill>
        </p:spPr>
        <p:txBody>
          <a:bodyPr wrap="square" lIns="0" tIns="0" rIns="0" bIns="0" rtlCol="0" anchor="ctr" anchorCtr="0"/>
          <a:lstStyle/>
          <a:p>
            <a:endParaRPr/>
          </a:p>
        </p:txBody>
      </p:sp>
      <p:sp>
        <p:nvSpPr>
          <p:cNvPr id="27" name="bk object 27"/>
          <p:cNvSpPr/>
          <p:nvPr/>
        </p:nvSpPr>
        <p:spPr>
          <a:xfrm>
            <a:off x="11259246" y="6108998"/>
            <a:ext cx="43180" cy="50800"/>
          </a:xfrm>
          <a:custGeom>
            <a:avLst/>
            <a:gdLst/>
            <a:ahLst/>
            <a:cxnLst/>
            <a:rect l="l" t="t" r="r" b="b"/>
            <a:pathLst>
              <a:path w="43179" h="50800">
                <a:moveTo>
                  <a:pt x="33731" y="0"/>
                </a:moveTo>
                <a:lnTo>
                  <a:pt x="26746" y="0"/>
                </a:lnTo>
                <a:lnTo>
                  <a:pt x="15998" y="1714"/>
                </a:lnTo>
                <a:lnTo>
                  <a:pt x="7534" y="6670"/>
                </a:lnTo>
                <a:lnTo>
                  <a:pt x="1989" y="14583"/>
                </a:lnTo>
                <a:lnTo>
                  <a:pt x="0" y="25171"/>
                </a:lnTo>
                <a:lnTo>
                  <a:pt x="1872" y="36008"/>
                </a:lnTo>
                <a:lnTo>
                  <a:pt x="7197" y="43962"/>
                </a:lnTo>
                <a:lnTo>
                  <a:pt x="15537" y="48861"/>
                </a:lnTo>
                <a:lnTo>
                  <a:pt x="26454" y="50533"/>
                </a:lnTo>
                <a:lnTo>
                  <a:pt x="34683" y="50533"/>
                </a:lnTo>
                <a:lnTo>
                  <a:pt x="39141" y="49580"/>
                </a:lnTo>
                <a:lnTo>
                  <a:pt x="42900" y="47726"/>
                </a:lnTo>
                <a:lnTo>
                  <a:pt x="42900" y="44234"/>
                </a:lnTo>
                <a:lnTo>
                  <a:pt x="17843" y="44234"/>
                </a:lnTo>
                <a:lnTo>
                  <a:pt x="11531" y="37769"/>
                </a:lnTo>
                <a:lnTo>
                  <a:pt x="11531" y="12382"/>
                </a:lnTo>
                <a:lnTo>
                  <a:pt x="17843" y="6502"/>
                </a:lnTo>
                <a:lnTo>
                  <a:pt x="39836" y="6502"/>
                </a:lnTo>
                <a:lnTo>
                  <a:pt x="42087" y="2730"/>
                </a:lnTo>
                <a:lnTo>
                  <a:pt x="38646" y="1079"/>
                </a:lnTo>
                <a:lnTo>
                  <a:pt x="33731" y="0"/>
                </a:lnTo>
                <a:close/>
              </a:path>
              <a:path w="43179" h="50800">
                <a:moveTo>
                  <a:pt x="42900" y="21793"/>
                </a:moveTo>
                <a:lnTo>
                  <a:pt x="23431" y="21793"/>
                </a:lnTo>
                <a:lnTo>
                  <a:pt x="23431" y="27025"/>
                </a:lnTo>
                <a:lnTo>
                  <a:pt x="32219" y="27025"/>
                </a:lnTo>
                <a:lnTo>
                  <a:pt x="32219" y="43268"/>
                </a:lnTo>
                <a:lnTo>
                  <a:pt x="31254" y="43675"/>
                </a:lnTo>
                <a:lnTo>
                  <a:pt x="29375" y="44234"/>
                </a:lnTo>
                <a:lnTo>
                  <a:pt x="42900" y="44234"/>
                </a:lnTo>
                <a:lnTo>
                  <a:pt x="42900" y="21793"/>
                </a:lnTo>
                <a:close/>
              </a:path>
              <a:path w="43179" h="50800">
                <a:moveTo>
                  <a:pt x="39836" y="6502"/>
                </a:moveTo>
                <a:lnTo>
                  <a:pt x="33375" y="6502"/>
                </a:lnTo>
                <a:lnTo>
                  <a:pt x="36791" y="7365"/>
                </a:lnTo>
                <a:lnTo>
                  <a:pt x="38760" y="8305"/>
                </a:lnTo>
                <a:lnTo>
                  <a:pt x="39836" y="6502"/>
                </a:lnTo>
                <a:close/>
              </a:path>
            </a:pathLst>
          </a:custGeom>
          <a:solidFill>
            <a:srgbClr val="004990"/>
          </a:solidFill>
        </p:spPr>
        <p:txBody>
          <a:bodyPr wrap="square" lIns="0" tIns="0" rIns="0" bIns="0" rtlCol="0" anchor="ctr" anchorCtr="0"/>
          <a:lstStyle/>
          <a:p>
            <a:endParaRPr/>
          </a:p>
        </p:txBody>
      </p:sp>
      <p:sp>
        <p:nvSpPr>
          <p:cNvPr id="28" name="bk object 28"/>
          <p:cNvSpPr/>
          <p:nvPr/>
        </p:nvSpPr>
        <p:spPr>
          <a:xfrm>
            <a:off x="11314645" y="6134258"/>
            <a:ext cx="12065" cy="0"/>
          </a:xfrm>
          <a:custGeom>
            <a:avLst/>
            <a:gdLst/>
            <a:ahLst/>
            <a:cxnLst/>
            <a:rect l="l" t="t" r="r" b="b"/>
            <a:pathLst>
              <a:path w="12065">
                <a:moveTo>
                  <a:pt x="0" y="0"/>
                </a:moveTo>
                <a:lnTo>
                  <a:pt x="11468" y="0"/>
                </a:lnTo>
              </a:path>
            </a:pathLst>
          </a:custGeom>
          <a:ln w="49161">
            <a:solidFill>
              <a:srgbClr val="004990"/>
            </a:solidFill>
          </a:ln>
        </p:spPr>
        <p:txBody>
          <a:bodyPr wrap="square" lIns="0" tIns="0" rIns="0" bIns="0" rtlCol="0" anchor="ctr" anchorCtr="0"/>
          <a:lstStyle/>
          <a:p>
            <a:endParaRPr/>
          </a:p>
        </p:txBody>
      </p:sp>
      <p:sp>
        <p:nvSpPr>
          <p:cNvPr id="29" name="bk object 29"/>
          <p:cNvSpPr/>
          <p:nvPr/>
        </p:nvSpPr>
        <p:spPr>
          <a:xfrm>
            <a:off x="11338666" y="6109681"/>
            <a:ext cx="30480" cy="49530"/>
          </a:xfrm>
          <a:custGeom>
            <a:avLst/>
            <a:gdLst/>
            <a:ahLst/>
            <a:cxnLst/>
            <a:rect l="l" t="t" r="r" b="b"/>
            <a:pathLst>
              <a:path w="30479" h="49529">
                <a:moveTo>
                  <a:pt x="29984" y="0"/>
                </a:moveTo>
                <a:lnTo>
                  <a:pt x="0" y="0"/>
                </a:lnTo>
                <a:lnTo>
                  <a:pt x="0" y="49161"/>
                </a:lnTo>
                <a:lnTo>
                  <a:pt x="29984" y="49161"/>
                </a:lnTo>
                <a:lnTo>
                  <a:pt x="29984" y="43014"/>
                </a:lnTo>
                <a:lnTo>
                  <a:pt x="11341" y="43014"/>
                </a:lnTo>
                <a:lnTo>
                  <a:pt x="11341" y="26746"/>
                </a:lnTo>
                <a:lnTo>
                  <a:pt x="27914" y="26746"/>
                </a:lnTo>
                <a:lnTo>
                  <a:pt x="27914" y="21132"/>
                </a:lnTo>
                <a:lnTo>
                  <a:pt x="11341" y="21132"/>
                </a:lnTo>
                <a:lnTo>
                  <a:pt x="11341" y="6134"/>
                </a:lnTo>
                <a:lnTo>
                  <a:pt x="29984" y="6134"/>
                </a:lnTo>
                <a:lnTo>
                  <a:pt x="29984" y="0"/>
                </a:lnTo>
                <a:close/>
              </a:path>
            </a:pathLst>
          </a:custGeom>
          <a:solidFill>
            <a:srgbClr val="004990"/>
          </a:solidFill>
        </p:spPr>
        <p:txBody>
          <a:bodyPr wrap="square" lIns="0" tIns="0" rIns="0" bIns="0" rtlCol="0" anchor="ctr" anchorCtr="0"/>
          <a:lstStyle/>
          <a:p>
            <a:endParaRPr/>
          </a:p>
        </p:txBody>
      </p:sp>
      <p:sp>
        <p:nvSpPr>
          <p:cNvPr id="30" name="bk object 30"/>
          <p:cNvSpPr/>
          <p:nvPr/>
        </p:nvSpPr>
        <p:spPr>
          <a:xfrm>
            <a:off x="11375829" y="6108998"/>
            <a:ext cx="34925" cy="50800"/>
          </a:xfrm>
          <a:custGeom>
            <a:avLst/>
            <a:gdLst/>
            <a:ahLst/>
            <a:cxnLst/>
            <a:rect l="l" t="t" r="r" b="b"/>
            <a:pathLst>
              <a:path w="34925" h="50800">
                <a:moveTo>
                  <a:pt x="2552" y="41351"/>
                </a:moveTo>
                <a:lnTo>
                  <a:pt x="0" y="47726"/>
                </a:lnTo>
                <a:lnTo>
                  <a:pt x="3111" y="49466"/>
                </a:lnTo>
                <a:lnTo>
                  <a:pt x="7721" y="50533"/>
                </a:lnTo>
                <a:lnTo>
                  <a:pt x="26441" y="50533"/>
                </a:lnTo>
                <a:lnTo>
                  <a:pt x="34671" y="44234"/>
                </a:lnTo>
                <a:lnTo>
                  <a:pt x="34671" y="43599"/>
                </a:lnTo>
                <a:lnTo>
                  <a:pt x="8191" y="43599"/>
                </a:lnTo>
                <a:lnTo>
                  <a:pt x="4737" y="42468"/>
                </a:lnTo>
                <a:lnTo>
                  <a:pt x="2552" y="41351"/>
                </a:lnTo>
                <a:close/>
              </a:path>
              <a:path w="34925" h="50800">
                <a:moveTo>
                  <a:pt x="24993" y="0"/>
                </a:moveTo>
                <a:lnTo>
                  <a:pt x="7531" y="0"/>
                </a:lnTo>
                <a:lnTo>
                  <a:pt x="520" y="6692"/>
                </a:lnTo>
                <a:lnTo>
                  <a:pt x="520" y="19380"/>
                </a:lnTo>
                <a:lnTo>
                  <a:pt x="3111" y="24714"/>
                </a:lnTo>
                <a:lnTo>
                  <a:pt x="13093" y="27711"/>
                </a:lnTo>
                <a:lnTo>
                  <a:pt x="20015" y="29959"/>
                </a:lnTo>
                <a:lnTo>
                  <a:pt x="22682" y="32245"/>
                </a:lnTo>
                <a:lnTo>
                  <a:pt x="22682" y="40601"/>
                </a:lnTo>
                <a:lnTo>
                  <a:pt x="18884" y="43599"/>
                </a:lnTo>
                <a:lnTo>
                  <a:pt x="34671" y="43599"/>
                </a:lnTo>
                <a:lnTo>
                  <a:pt x="34671" y="30683"/>
                </a:lnTo>
                <a:lnTo>
                  <a:pt x="32905" y="25615"/>
                </a:lnTo>
                <a:lnTo>
                  <a:pt x="15379" y="19710"/>
                </a:lnTo>
                <a:lnTo>
                  <a:pt x="11480" y="17652"/>
                </a:lnTo>
                <a:lnTo>
                  <a:pt x="11480" y="8966"/>
                </a:lnTo>
                <a:lnTo>
                  <a:pt x="14655" y="6159"/>
                </a:lnTo>
                <a:lnTo>
                  <a:pt x="30805" y="6159"/>
                </a:lnTo>
                <a:lnTo>
                  <a:pt x="32346" y="2781"/>
                </a:lnTo>
                <a:lnTo>
                  <a:pt x="29552" y="1244"/>
                </a:lnTo>
                <a:lnTo>
                  <a:pt x="24993" y="0"/>
                </a:lnTo>
                <a:close/>
              </a:path>
              <a:path w="34925" h="50800">
                <a:moveTo>
                  <a:pt x="30805" y="6159"/>
                </a:moveTo>
                <a:lnTo>
                  <a:pt x="24295" y="6159"/>
                </a:lnTo>
                <a:lnTo>
                  <a:pt x="27711" y="7277"/>
                </a:lnTo>
                <a:lnTo>
                  <a:pt x="29768" y="8432"/>
                </a:lnTo>
                <a:lnTo>
                  <a:pt x="30805" y="6159"/>
                </a:lnTo>
                <a:close/>
              </a:path>
            </a:pathLst>
          </a:custGeom>
          <a:solidFill>
            <a:srgbClr val="004990"/>
          </a:solidFill>
        </p:spPr>
        <p:txBody>
          <a:bodyPr wrap="square" lIns="0" tIns="0" rIns="0" bIns="0" rtlCol="0" anchor="ctr" anchorCtr="0"/>
          <a:lstStyle/>
          <a:p>
            <a:endParaRPr/>
          </a:p>
        </p:txBody>
      </p:sp>
      <p:sp>
        <p:nvSpPr>
          <p:cNvPr id="31" name="bk object 31"/>
          <p:cNvSpPr/>
          <p:nvPr/>
        </p:nvSpPr>
        <p:spPr>
          <a:xfrm>
            <a:off x="0" y="6373799"/>
            <a:ext cx="12193193" cy="155549"/>
          </a:xfrm>
          <a:prstGeom prst="rect">
            <a:avLst/>
          </a:prstGeom>
          <a:blipFill>
            <a:blip r:embed="rId2" cstate="print"/>
            <a:stretch>
              <a:fillRect/>
            </a:stretch>
          </a:blipFill>
        </p:spPr>
        <p:txBody>
          <a:bodyPr wrap="square" lIns="0" tIns="0" rIns="0" bIns="0" rtlCol="0"/>
          <a:lstStyle/>
          <a:p>
            <a:endParaRPr/>
          </a:p>
        </p:txBody>
      </p:sp>
      <p:sp>
        <p:nvSpPr>
          <p:cNvPr id="11" name="Espace réservé pour une image  10"/>
          <p:cNvSpPr>
            <a:spLocks noGrp="1"/>
          </p:cNvSpPr>
          <p:nvPr>
            <p:ph type="pic" sz="quarter" idx="11"/>
          </p:nvPr>
        </p:nvSpPr>
        <p:spPr>
          <a:xfrm>
            <a:off x="4574498" y="1829400"/>
            <a:ext cx="381600" cy="75600"/>
          </a:xfrm>
          <a:prstGeom prst="rect">
            <a:avLst/>
          </a:prstGeom>
          <a:solidFill>
            <a:srgbClr val="683089"/>
          </a:solidFill>
        </p:spPr>
        <p:txBody>
          <a:bodyPr/>
          <a:lstStyle>
            <a:lvl1pPr>
              <a:defRPr>
                <a:noFill/>
              </a:defRPr>
            </a:lvl1pPr>
          </a:lstStyle>
          <a:p>
            <a:endParaRPr lang="fr-FR" dirty="0"/>
          </a:p>
        </p:txBody>
      </p:sp>
      <p:sp>
        <p:nvSpPr>
          <p:cNvPr id="36" name="Espace réservé du texte 28"/>
          <p:cNvSpPr>
            <a:spLocks noGrp="1"/>
          </p:cNvSpPr>
          <p:nvPr>
            <p:ph type="body" sz="quarter" idx="16"/>
          </p:nvPr>
        </p:nvSpPr>
        <p:spPr>
          <a:xfrm>
            <a:off x="4574497" y="2469919"/>
            <a:ext cx="7238326" cy="3712388"/>
          </a:xfrm>
          <a:prstGeom prst="rect">
            <a:avLst/>
          </a:prstGeom>
        </p:spPr>
        <p:txBody>
          <a:bodyPr lIns="0"/>
          <a:lstStyle>
            <a:lvl1pPr>
              <a:spcAft>
                <a:spcPts val="600"/>
              </a:spcAft>
              <a:defRPr sz="2800" b="0">
                <a:latin typeface="Vinci Sans" panose="02000000000000000000" pitchFamily="50" charset="0"/>
              </a:defRPr>
            </a:lvl1pPr>
            <a:lvl2pPr marL="800100" indent="-342900">
              <a:spcAft>
                <a:spcPts val="600"/>
              </a:spcAft>
              <a:buFont typeface="Arial" panose="020B0604020202020204" pitchFamily="34" charset="0"/>
              <a:buChar char="•"/>
              <a:defRPr sz="2400">
                <a:latin typeface="Vinci Sans" panose="02000000000000000000" pitchFamily="50" charset="0"/>
              </a:defRPr>
            </a:lvl2pPr>
            <a:lvl3pPr>
              <a:defRPr sz="2000">
                <a:latin typeface="Vinci Sans" panose="02000000000000000000" pitchFamily="50" charset="0"/>
              </a:defRPr>
            </a:lvl3pPr>
            <a:lvl4pPr marL="1714500" indent="-342900">
              <a:spcAft>
                <a:spcPts val="600"/>
              </a:spcAft>
              <a:buFont typeface="Vinci Sans" panose="02000000000000000000" pitchFamily="50" charset="0"/>
              <a:buChar char="–"/>
              <a:defRPr sz="2000">
                <a:latin typeface="Vinci Sans" panose="02000000000000000000" pitchFamily="50" charset="0"/>
              </a:defRPr>
            </a:lvl4pPr>
            <a:lvl5pPr>
              <a:defRPr sz="2000">
                <a:latin typeface="Vinci Sans" panose="02000000000000000000" pitchFamily="50" charset="0"/>
              </a:defRPr>
            </a:lvl5pPr>
          </a:lstStyle>
          <a:p>
            <a:pPr lvl="0"/>
            <a:r>
              <a:rPr lang="fr-FR" dirty="0"/>
              <a:t>Modifier les styles du texte du masque</a:t>
            </a:r>
          </a:p>
          <a:p>
            <a:pPr lvl="1"/>
            <a:r>
              <a:rPr lang="fr-FR" dirty="0"/>
              <a:t>Deuxième niveau</a:t>
            </a:r>
          </a:p>
          <a:p>
            <a:pPr lvl="3"/>
            <a:r>
              <a:rPr lang="fr-FR" dirty="0"/>
              <a:t>Troisième niveau</a:t>
            </a:r>
          </a:p>
        </p:txBody>
      </p:sp>
      <p:sp>
        <p:nvSpPr>
          <p:cNvPr id="35" name="Espace réservé du contenu 2"/>
          <p:cNvSpPr>
            <a:spLocks noGrp="1"/>
          </p:cNvSpPr>
          <p:nvPr>
            <p:ph sz="quarter" idx="18"/>
          </p:nvPr>
        </p:nvSpPr>
        <p:spPr>
          <a:xfrm>
            <a:off x="4564063" y="356012"/>
            <a:ext cx="7627937" cy="503238"/>
          </a:xfrm>
          <a:prstGeom prst="rect">
            <a:avLst/>
          </a:prstGeom>
        </p:spPr>
        <p:txBody>
          <a:bodyPr lIns="0"/>
          <a:lstStyle>
            <a:lvl1pPr>
              <a:defRPr sz="3600" cap="all" baseline="0">
                <a:solidFill>
                  <a:srgbClr val="683089"/>
                </a:solidFill>
                <a:latin typeface="Vinci Sans" panose="02000000000000000000" pitchFamily="50" charset="0"/>
              </a:defRPr>
            </a:lvl1pPr>
          </a:lstStyle>
          <a:p>
            <a:pPr lvl="0"/>
            <a:r>
              <a:rPr lang="fr-FR" dirty="0"/>
              <a:t>Modifier le</a:t>
            </a:r>
          </a:p>
        </p:txBody>
      </p:sp>
      <p:sp>
        <p:nvSpPr>
          <p:cNvPr id="37" name="Espace réservé du texte 4"/>
          <p:cNvSpPr>
            <a:spLocks noGrp="1"/>
          </p:cNvSpPr>
          <p:nvPr>
            <p:ph type="body" sz="quarter" idx="19" hasCustomPrompt="1"/>
          </p:nvPr>
        </p:nvSpPr>
        <p:spPr>
          <a:xfrm>
            <a:off x="4564034" y="859663"/>
            <a:ext cx="7627937" cy="496887"/>
          </a:xfrm>
          <a:prstGeom prst="rect">
            <a:avLst/>
          </a:prstGeom>
        </p:spPr>
        <p:txBody>
          <a:bodyPr lIns="0"/>
          <a:lstStyle>
            <a:lvl1pPr>
              <a:defRPr sz="3600" baseline="0">
                <a:solidFill>
                  <a:srgbClr val="683089"/>
                </a:solidFill>
                <a:latin typeface="Vinci Sans Black" panose="02000000000000000000" pitchFamily="50" charset="0"/>
              </a:defRPr>
            </a:lvl1pPr>
          </a:lstStyle>
          <a:p>
            <a:pPr lvl="0"/>
            <a:r>
              <a:rPr lang="fr-FR" dirty="0"/>
              <a:t>TITRE</a:t>
            </a:r>
          </a:p>
        </p:txBody>
      </p:sp>
      <p:sp>
        <p:nvSpPr>
          <p:cNvPr id="38" name="Espace réservé du pied de page 2"/>
          <p:cNvSpPr>
            <a:spLocks noGrp="1"/>
          </p:cNvSpPr>
          <p:nvPr>
            <p:ph type="ftr" sz="quarter" idx="13"/>
          </p:nvPr>
        </p:nvSpPr>
        <p:spPr>
          <a:xfrm>
            <a:off x="4411599" y="6438761"/>
            <a:ext cx="3903472" cy="276999"/>
          </a:xfrm>
          <a:prstGeom prst="rect">
            <a:avLst/>
          </a:prstGeom>
        </p:spPr>
        <p:txBody>
          <a:bodyPr anchor="ctr" anchorCtr="0"/>
          <a:lstStyle>
            <a:lvl1pPr algn="ctr">
              <a:defRPr/>
            </a:lvl1pPr>
          </a:lstStyle>
          <a:p>
            <a:r>
              <a:rPr lang="fr-FR"/>
              <a:t>PSP - Factory</a:t>
            </a:r>
          </a:p>
        </p:txBody>
      </p:sp>
      <p:sp>
        <p:nvSpPr>
          <p:cNvPr id="39" name="Espace réservé de la date 3"/>
          <p:cNvSpPr>
            <a:spLocks noGrp="1"/>
          </p:cNvSpPr>
          <p:nvPr>
            <p:ph type="dt" sz="half" idx="14"/>
          </p:nvPr>
        </p:nvSpPr>
        <p:spPr>
          <a:xfrm>
            <a:off x="846138" y="6443841"/>
            <a:ext cx="1500822" cy="276999"/>
          </a:xfrm>
          <a:prstGeom prst="rect">
            <a:avLst/>
          </a:prstGeom>
        </p:spPr>
        <p:txBody>
          <a:bodyPr lIns="0" anchor="ctr" anchorCtr="0"/>
          <a:lstStyle/>
          <a:p>
            <a:r>
              <a:rPr lang="en-US"/>
              <a:t>15 Jan 2018</a:t>
            </a:r>
          </a:p>
        </p:txBody>
      </p:sp>
      <p:sp>
        <p:nvSpPr>
          <p:cNvPr id="40" name="Espace réservé du numéro de diapositive 4"/>
          <p:cNvSpPr>
            <a:spLocks noGrp="1"/>
          </p:cNvSpPr>
          <p:nvPr>
            <p:ph type="sldNum" sz="quarter" idx="15"/>
          </p:nvPr>
        </p:nvSpPr>
        <p:spPr>
          <a:xfrm>
            <a:off x="10379710" y="6443841"/>
            <a:ext cx="1356606" cy="276999"/>
          </a:xfrm>
          <a:prstGeom prst="rect">
            <a:avLst/>
          </a:prstGeom>
        </p:spPr>
        <p:txBody>
          <a:bodyPr lIns="0" anchor="ctr" anchorCtr="0"/>
          <a:lstStyle/>
          <a:p>
            <a:fld id="{B6F15528-21DE-4FAA-801E-634DDDAF4B2B}" type="slidenum">
              <a:rPr lang="fr-FR" smtClean="0"/>
              <a:t>‹N°›</a:t>
            </a:fld>
            <a:endParaRPr lang="fr-FR"/>
          </a:p>
        </p:txBody>
      </p:sp>
    </p:spTree>
    <p:extLst>
      <p:ext uri="{BB962C8B-B14F-4D97-AF65-F5344CB8AC3E}">
        <p14:creationId xmlns:p14="http://schemas.microsoft.com/office/powerpoint/2010/main" val="426743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4 Chapitre">
    <p:spTree>
      <p:nvGrpSpPr>
        <p:cNvPr id="1" name=""/>
        <p:cNvGrpSpPr/>
        <p:nvPr/>
      </p:nvGrpSpPr>
      <p:grpSpPr>
        <a:xfrm>
          <a:off x="0" y="0"/>
          <a:ext cx="0" cy="0"/>
          <a:chOff x="0" y="0"/>
          <a:chExt cx="0" cy="0"/>
        </a:xfrm>
      </p:grpSpPr>
      <p:sp>
        <p:nvSpPr>
          <p:cNvPr id="24" name="bk object 16"/>
          <p:cNvSpPr/>
          <p:nvPr userDrawn="1"/>
        </p:nvSpPr>
        <p:spPr>
          <a:xfrm>
            <a:off x="0" y="0"/>
            <a:ext cx="11811596" cy="6858000"/>
          </a:xfrm>
          <a:prstGeom prst="rect">
            <a:avLst/>
          </a:prstGeom>
          <a:blipFill>
            <a:blip r:embed="rId2" cstate="print"/>
            <a:stretch>
              <a:fillRect/>
            </a:stretch>
          </a:blipFill>
        </p:spPr>
        <p:txBody>
          <a:bodyPr wrap="square" lIns="0" tIns="0" rIns="0" bIns="0" rtlCol="0"/>
          <a:lstStyle/>
          <a:p>
            <a:endParaRPr/>
          </a:p>
        </p:txBody>
      </p:sp>
      <p:sp>
        <p:nvSpPr>
          <p:cNvPr id="40" name="Rectangle 39"/>
          <p:cNvSpPr/>
          <p:nvPr userDrawn="1"/>
        </p:nvSpPr>
        <p:spPr>
          <a:xfrm>
            <a:off x="8915400" y="0"/>
            <a:ext cx="3276600" cy="6858000"/>
          </a:xfrm>
          <a:prstGeom prst="rect">
            <a:avLst/>
          </a:prstGeom>
          <a:solidFill>
            <a:srgbClr val="8A7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object 4"/>
          <p:cNvSpPr/>
          <p:nvPr userDrawn="1"/>
        </p:nvSpPr>
        <p:spPr>
          <a:xfrm>
            <a:off x="10913569" y="6249160"/>
            <a:ext cx="224154" cy="141605"/>
          </a:xfrm>
          <a:custGeom>
            <a:avLst/>
            <a:gdLst/>
            <a:ahLst/>
            <a:cxnLst/>
            <a:rect l="l" t="t" r="r" b="b"/>
            <a:pathLst>
              <a:path w="224154" h="141604">
                <a:moveTo>
                  <a:pt x="111810" y="0"/>
                </a:moveTo>
                <a:lnTo>
                  <a:pt x="65274" y="1704"/>
                </a:lnTo>
                <a:lnTo>
                  <a:pt x="30068" y="5454"/>
                </a:lnTo>
                <a:lnTo>
                  <a:pt x="7781" y="9204"/>
                </a:lnTo>
                <a:lnTo>
                  <a:pt x="0" y="10909"/>
                </a:lnTo>
                <a:lnTo>
                  <a:pt x="0" y="130581"/>
                </a:lnTo>
                <a:lnTo>
                  <a:pt x="26264" y="136844"/>
                </a:lnTo>
                <a:lnTo>
                  <a:pt x="46666" y="140060"/>
                </a:lnTo>
                <a:lnTo>
                  <a:pt x="71687" y="141245"/>
                </a:lnTo>
                <a:lnTo>
                  <a:pt x="111810" y="141414"/>
                </a:lnTo>
                <a:lnTo>
                  <a:pt x="157745" y="139727"/>
                </a:lnTo>
                <a:lnTo>
                  <a:pt x="193013" y="136017"/>
                </a:lnTo>
                <a:lnTo>
                  <a:pt x="215629" y="132306"/>
                </a:lnTo>
                <a:lnTo>
                  <a:pt x="223608" y="130619"/>
                </a:lnTo>
                <a:lnTo>
                  <a:pt x="223608" y="99542"/>
                </a:lnTo>
                <a:lnTo>
                  <a:pt x="111315" y="99542"/>
                </a:lnTo>
                <a:lnTo>
                  <a:pt x="89610" y="98929"/>
                </a:lnTo>
                <a:lnTo>
                  <a:pt x="71823" y="97496"/>
                </a:lnTo>
                <a:lnTo>
                  <a:pt x="47828" y="94602"/>
                </a:lnTo>
                <a:lnTo>
                  <a:pt x="47828" y="47409"/>
                </a:lnTo>
                <a:lnTo>
                  <a:pt x="72942" y="44437"/>
                </a:lnTo>
                <a:lnTo>
                  <a:pt x="90647" y="43044"/>
                </a:lnTo>
                <a:lnTo>
                  <a:pt x="111810" y="42456"/>
                </a:lnTo>
                <a:lnTo>
                  <a:pt x="223608" y="42456"/>
                </a:lnTo>
                <a:lnTo>
                  <a:pt x="223608" y="10909"/>
                </a:lnTo>
                <a:lnTo>
                  <a:pt x="197323" y="4602"/>
                </a:lnTo>
                <a:lnTo>
                  <a:pt x="176915" y="1363"/>
                </a:lnTo>
                <a:lnTo>
                  <a:pt x="151905" y="170"/>
                </a:lnTo>
                <a:lnTo>
                  <a:pt x="111810" y="0"/>
                </a:lnTo>
                <a:close/>
              </a:path>
              <a:path w="224154" h="141604">
                <a:moveTo>
                  <a:pt x="223608" y="90157"/>
                </a:moveTo>
                <a:lnTo>
                  <a:pt x="195058" y="95583"/>
                </a:lnTo>
                <a:lnTo>
                  <a:pt x="173843" y="98369"/>
                </a:lnTo>
                <a:lnTo>
                  <a:pt x="149438" y="99395"/>
                </a:lnTo>
                <a:lnTo>
                  <a:pt x="111315" y="99542"/>
                </a:lnTo>
                <a:lnTo>
                  <a:pt x="223608" y="99542"/>
                </a:lnTo>
                <a:lnTo>
                  <a:pt x="223608" y="90157"/>
                </a:lnTo>
                <a:close/>
              </a:path>
              <a:path w="224154" h="141604">
                <a:moveTo>
                  <a:pt x="223608" y="42456"/>
                </a:moveTo>
                <a:lnTo>
                  <a:pt x="111810" y="42456"/>
                </a:lnTo>
                <a:lnTo>
                  <a:pt x="155827" y="44010"/>
                </a:lnTo>
                <a:lnTo>
                  <a:pt x="191308" y="47158"/>
                </a:lnTo>
                <a:lnTo>
                  <a:pt x="214989" y="50253"/>
                </a:lnTo>
                <a:lnTo>
                  <a:pt x="223608" y="51650"/>
                </a:lnTo>
                <a:lnTo>
                  <a:pt x="223608" y="42456"/>
                </a:lnTo>
                <a:close/>
              </a:path>
            </a:pathLst>
          </a:custGeom>
          <a:solidFill>
            <a:srgbClr val="FFFFFF"/>
          </a:solidFill>
        </p:spPr>
        <p:txBody>
          <a:bodyPr wrap="square" lIns="0" tIns="0" rIns="0" bIns="0" rtlCol="0"/>
          <a:lstStyle/>
          <a:p>
            <a:endParaRPr/>
          </a:p>
        </p:txBody>
      </p:sp>
      <p:sp>
        <p:nvSpPr>
          <p:cNvPr id="27" name="object 5"/>
          <p:cNvSpPr/>
          <p:nvPr userDrawn="1"/>
        </p:nvSpPr>
        <p:spPr>
          <a:xfrm>
            <a:off x="11214696" y="6251422"/>
            <a:ext cx="0" cy="136525"/>
          </a:xfrm>
          <a:custGeom>
            <a:avLst/>
            <a:gdLst/>
            <a:ahLst/>
            <a:cxnLst/>
            <a:rect l="l" t="t" r="r" b="b"/>
            <a:pathLst>
              <a:path h="136525">
                <a:moveTo>
                  <a:pt x="0" y="0"/>
                </a:moveTo>
                <a:lnTo>
                  <a:pt x="0" y="136486"/>
                </a:lnTo>
              </a:path>
            </a:pathLst>
          </a:custGeom>
          <a:ln w="48869">
            <a:solidFill>
              <a:srgbClr val="FFFFFF"/>
            </a:solidFill>
          </a:ln>
        </p:spPr>
        <p:txBody>
          <a:bodyPr wrap="square" lIns="0" tIns="0" rIns="0" bIns="0" rtlCol="0"/>
          <a:lstStyle/>
          <a:p>
            <a:endParaRPr/>
          </a:p>
        </p:txBody>
      </p:sp>
      <p:sp>
        <p:nvSpPr>
          <p:cNvPr id="28" name="object 6"/>
          <p:cNvSpPr/>
          <p:nvPr userDrawn="1"/>
        </p:nvSpPr>
        <p:spPr>
          <a:xfrm>
            <a:off x="10559630" y="6251422"/>
            <a:ext cx="0" cy="136525"/>
          </a:xfrm>
          <a:custGeom>
            <a:avLst/>
            <a:gdLst/>
            <a:ahLst/>
            <a:cxnLst/>
            <a:rect l="l" t="t" r="r" b="b"/>
            <a:pathLst>
              <a:path h="136525">
                <a:moveTo>
                  <a:pt x="0" y="0"/>
                </a:moveTo>
                <a:lnTo>
                  <a:pt x="0" y="136486"/>
                </a:lnTo>
              </a:path>
            </a:pathLst>
          </a:custGeom>
          <a:ln w="48869">
            <a:solidFill>
              <a:srgbClr val="FFFFFF"/>
            </a:solidFill>
          </a:ln>
        </p:spPr>
        <p:txBody>
          <a:bodyPr wrap="square" lIns="0" tIns="0" rIns="0" bIns="0" rtlCol="0"/>
          <a:lstStyle/>
          <a:p>
            <a:endParaRPr/>
          </a:p>
        </p:txBody>
      </p:sp>
      <p:sp>
        <p:nvSpPr>
          <p:cNvPr id="29" name="object 7"/>
          <p:cNvSpPr/>
          <p:nvPr userDrawn="1"/>
        </p:nvSpPr>
        <p:spPr>
          <a:xfrm>
            <a:off x="10638859" y="6251398"/>
            <a:ext cx="220979" cy="136525"/>
          </a:xfrm>
          <a:custGeom>
            <a:avLst/>
            <a:gdLst/>
            <a:ahLst/>
            <a:cxnLst/>
            <a:rect l="l" t="t" r="r" b="b"/>
            <a:pathLst>
              <a:path w="220979" h="136525">
                <a:moveTo>
                  <a:pt x="0" y="228"/>
                </a:moveTo>
                <a:lnTo>
                  <a:pt x="0" y="136486"/>
                </a:lnTo>
                <a:lnTo>
                  <a:pt x="47688" y="136486"/>
                </a:lnTo>
                <a:lnTo>
                  <a:pt x="47625" y="63703"/>
                </a:lnTo>
                <a:lnTo>
                  <a:pt x="141144" y="63703"/>
                </a:lnTo>
                <a:lnTo>
                  <a:pt x="85775" y="31940"/>
                </a:lnTo>
                <a:lnTo>
                  <a:pt x="41001" y="10098"/>
                </a:lnTo>
                <a:lnTo>
                  <a:pt x="24050" y="5153"/>
                </a:lnTo>
                <a:lnTo>
                  <a:pt x="0" y="228"/>
                </a:lnTo>
                <a:close/>
              </a:path>
              <a:path w="220979" h="136525">
                <a:moveTo>
                  <a:pt x="141144" y="63703"/>
                </a:moveTo>
                <a:lnTo>
                  <a:pt x="47625" y="63703"/>
                </a:lnTo>
                <a:lnTo>
                  <a:pt x="56197" y="67272"/>
                </a:lnTo>
                <a:lnTo>
                  <a:pt x="65352" y="71220"/>
                </a:lnTo>
                <a:lnTo>
                  <a:pt x="116323" y="96933"/>
                </a:lnTo>
                <a:lnTo>
                  <a:pt x="151768" y="119454"/>
                </a:lnTo>
                <a:lnTo>
                  <a:pt x="172948" y="136486"/>
                </a:lnTo>
                <a:lnTo>
                  <a:pt x="220535" y="136486"/>
                </a:lnTo>
                <a:lnTo>
                  <a:pt x="220535" y="84962"/>
                </a:lnTo>
                <a:lnTo>
                  <a:pt x="172948" y="84962"/>
                </a:lnTo>
                <a:lnTo>
                  <a:pt x="166637" y="80430"/>
                </a:lnTo>
                <a:lnTo>
                  <a:pt x="148855" y="68457"/>
                </a:lnTo>
                <a:lnTo>
                  <a:pt x="141144" y="63703"/>
                </a:lnTo>
                <a:close/>
              </a:path>
              <a:path w="220979" h="136525">
                <a:moveTo>
                  <a:pt x="220535" y="0"/>
                </a:moveTo>
                <a:lnTo>
                  <a:pt x="172948" y="0"/>
                </a:lnTo>
                <a:lnTo>
                  <a:pt x="172948" y="84962"/>
                </a:lnTo>
                <a:lnTo>
                  <a:pt x="220535" y="84962"/>
                </a:lnTo>
                <a:lnTo>
                  <a:pt x="220535" y="0"/>
                </a:lnTo>
                <a:close/>
              </a:path>
            </a:pathLst>
          </a:custGeom>
          <a:solidFill>
            <a:srgbClr val="FFFFFF"/>
          </a:solidFill>
        </p:spPr>
        <p:txBody>
          <a:bodyPr wrap="square" lIns="0" tIns="0" rIns="0" bIns="0" rtlCol="0"/>
          <a:lstStyle/>
          <a:p>
            <a:endParaRPr/>
          </a:p>
        </p:txBody>
      </p:sp>
      <p:sp>
        <p:nvSpPr>
          <p:cNvPr id="30" name="object 8"/>
          <p:cNvSpPr/>
          <p:nvPr userDrawn="1"/>
        </p:nvSpPr>
        <p:spPr>
          <a:xfrm>
            <a:off x="10259684" y="6249099"/>
            <a:ext cx="243204" cy="142875"/>
          </a:xfrm>
          <a:custGeom>
            <a:avLst/>
            <a:gdLst/>
            <a:ahLst/>
            <a:cxnLst/>
            <a:rect l="l" t="t" r="r" b="b"/>
            <a:pathLst>
              <a:path w="243204" h="142875">
                <a:moveTo>
                  <a:pt x="36347" y="76"/>
                </a:moveTo>
                <a:lnTo>
                  <a:pt x="0" y="33362"/>
                </a:lnTo>
                <a:lnTo>
                  <a:pt x="121551" y="142532"/>
                </a:lnTo>
                <a:lnTo>
                  <a:pt x="189049" y="81902"/>
                </a:lnTo>
                <a:lnTo>
                  <a:pt x="121551" y="81902"/>
                </a:lnTo>
                <a:lnTo>
                  <a:pt x="113998" y="74823"/>
                </a:lnTo>
                <a:lnTo>
                  <a:pt x="70862" y="33362"/>
                </a:lnTo>
                <a:lnTo>
                  <a:pt x="36347" y="76"/>
                </a:lnTo>
                <a:close/>
              </a:path>
              <a:path w="243204" h="142875">
                <a:moveTo>
                  <a:pt x="206654" y="0"/>
                </a:moveTo>
                <a:lnTo>
                  <a:pt x="172004" y="33439"/>
                </a:lnTo>
                <a:lnTo>
                  <a:pt x="121551" y="81902"/>
                </a:lnTo>
                <a:lnTo>
                  <a:pt x="189049" y="81902"/>
                </a:lnTo>
                <a:lnTo>
                  <a:pt x="243001" y="33439"/>
                </a:lnTo>
                <a:lnTo>
                  <a:pt x="206654" y="0"/>
                </a:lnTo>
                <a:close/>
              </a:path>
            </a:pathLst>
          </a:custGeom>
          <a:solidFill>
            <a:srgbClr val="FFFFFF"/>
          </a:solidFill>
        </p:spPr>
        <p:txBody>
          <a:bodyPr wrap="square" lIns="0" tIns="0" rIns="0" bIns="0" rtlCol="0"/>
          <a:lstStyle/>
          <a:p>
            <a:endParaRPr/>
          </a:p>
        </p:txBody>
      </p:sp>
      <p:sp>
        <p:nvSpPr>
          <p:cNvPr id="31" name="object 9"/>
          <p:cNvSpPr/>
          <p:nvPr userDrawn="1"/>
        </p:nvSpPr>
        <p:spPr>
          <a:xfrm>
            <a:off x="11349531" y="6118749"/>
            <a:ext cx="245110" cy="245110"/>
          </a:xfrm>
          <a:custGeom>
            <a:avLst/>
            <a:gdLst/>
            <a:ahLst/>
            <a:cxnLst/>
            <a:rect l="l" t="t" r="r" b="b"/>
            <a:pathLst>
              <a:path w="245109" h="245110">
                <a:moveTo>
                  <a:pt x="226301" y="0"/>
                </a:moveTo>
                <a:lnTo>
                  <a:pt x="152336" y="0"/>
                </a:lnTo>
                <a:lnTo>
                  <a:pt x="144910" y="1495"/>
                </a:lnTo>
                <a:lnTo>
                  <a:pt x="138837" y="5546"/>
                </a:lnTo>
                <a:lnTo>
                  <a:pt x="134739" y="11497"/>
                </a:lnTo>
                <a:lnTo>
                  <a:pt x="133235" y="18694"/>
                </a:lnTo>
                <a:lnTo>
                  <a:pt x="133286" y="75285"/>
                </a:lnTo>
                <a:lnTo>
                  <a:pt x="131147" y="88040"/>
                </a:lnTo>
                <a:lnTo>
                  <a:pt x="108141" y="119805"/>
                </a:lnTo>
                <a:lnTo>
                  <a:pt x="68287" y="132765"/>
                </a:lnTo>
                <a:lnTo>
                  <a:pt x="0" y="132765"/>
                </a:lnTo>
                <a:lnTo>
                  <a:pt x="0" y="244995"/>
                </a:lnTo>
                <a:lnTo>
                  <a:pt x="112318" y="244995"/>
                </a:lnTo>
                <a:lnTo>
                  <a:pt x="112318" y="177317"/>
                </a:lnTo>
                <a:lnTo>
                  <a:pt x="114401" y="160254"/>
                </a:lnTo>
                <a:lnTo>
                  <a:pt x="136913" y="125298"/>
                </a:lnTo>
                <a:lnTo>
                  <a:pt x="169735" y="111823"/>
                </a:lnTo>
                <a:lnTo>
                  <a:pt x="226301" y="111823"/>
                </a:lnTo>
                <a:lnTo>
                  <a:pt x="233708" y="110322"/>
                </a:lnTo>
                <a:lnTo>
                  <a:pt x="239641" y="106222"/>
                </a:lnTo>
                <a:lnTo>
                  <a:pt x="243580" y="100132"/>
                </a:lnTo>
                <a:lnTo>
                  <a:pt x="245008" y="92659"/>
                </a:lnTo>
                <a:lnTo>
                  <a:pt x="245008" y="18694"/>
                </a:lnTo>
                <a:lnTo>
                  <a:pt x="243580" y="11497"/>
                </a:lnTo>
                <a:lnTo>
                  <a:pt x="239641" y="5546"/>
                </a:lnTo>
                <a:lnTo>
                  <a:pt x="233708" y="1495"/>
                </a:lnTo>
                <a:lnTo>
                  <a:pt x="226301" y="0"/>
                </a:lnTo>
                <a:close/>
              </a:path>
            </a:pathLst>
          </a:custGeom>
          <a:solidFill>
            <a:srgbClr val="FFFFFF"/>
          </a:solidFill>
        </p:spPr>
        <p:txBody>
          <a:bodyPr wrap="square" lIns="0" tIns="0" rIns="0" bIns="0" rtlCol="0"/>
          <a:lstStyle/>
          <a:p>
            <a:endParaRPr/>
          </a:p>
        </p:txBody>
      </p:sp>
      <p:sp>
        <p:nvSpPr>
          <p:cNvPr id="32" name="object 10"/>
          <p:cNvSpPr/>
          <p:nvPr userDrawn="1"/>
        </p:nvSpPr>
        <p:spPr>
          <a:xfrm>
            <a:off x="11482747" y="6246390"/>
            <a:ext cx="253365" cy="254000"/>
          </a:xfrm>
          <a:custGeom>
            <a:avLst/>
            <a:gdLst/>
            <a:ahLst/>
            <a:cxnLst/>
            <a:rect l="l" t="t" r="r" b="b"/>
            <a:pathLst>
              <a:path w="253365" h="254000">
                <a:moveTo>
                  <a:pt x="188404" y="0"/>
                </a:moveTo>
                <a:lnTo>
                  <a:pt x="162548" y="5290"/>
                </a:lnTo>
                <a:lnTo>
                  <a:pt x="141463" y="19604"/>
                </a:lnTo>
                <a:lnTo>
                  <a:pt x="127262" y="40606"/>
                </a:lnTo>
                <a:lnTo>
                  <a:pt x="122059" y="65963"/>
                </a:lnTo>
                <a:lnTo>
                  <a:pt x="122059" y="72631"/>
                </a:lnTo>
                <a:lnTo>
                  <a:pt x="124904" y="85115"/>
                </a:lnTo>
                <a:lnTo>
                  <a:pt x="124799" y="90922"/>
                </a:lnTo>
                <a:lnTo>
                  <a:pt x="120931" y="110211"/>
                </a:lnTo>
                <a:lnTo>
                  <a:pt x="110055" y="126460"/>
                </a:lnTo>
                <a:lnTo>
                  <a:pt x="93839" y="137450"/>
                </a:lnTo>
                <a:lnTo>
                  <a:pt x="73850" y="141490"/>
                </a:lnTo>
                <a:lnTo>
                  <a:pt x="19100" y="141490"/>
                </a:lnTo>
                <a:lnTo>
                  <a:pt x="11690" y="142998"/>
                </a:lnTo>
                <a:lnTo>
                  <a:pt x="5616" y="147112"/>
                </a:lnTo>
                <a:lnTo>
                  <a:pt x="1509" y="153218"/>
                </a:lnTo>
                <a:lnTo>
                  <a:pt x="0" y="160705"/>
                </a:lnTo>
                <a:lnTo>
                  <a:pt x="0" y="234238"/>
                </a:lnTo>
                <a:lnTo>
                  <a:pt x="1509" y="241687"/>
                </a:lnTo>
                <a:lnTo>
                  <a:pt x="5616" y="247784"/>
                </a:lnTo>
                <a:lnTo>
                  <a:pt x="11690" y="251903"/>
                </a:lnTo>
                <a:lnTo>
                  <a:pt x="19100" y="253415"/>
                </a:lnTo>
                <a:lnTo>
                  <a:pt x="93065" y="253415"/>
                </a:lnTo>
                <a:lnTo>
                  <a:pt x="100493" y="251903"/>
                </a:lnTo>
                <a:lnTo>
                  <a:pt x="106432" y="247784"/>
                </a:lnTo>
                <a:lnTo>
                  <a:pt x="110371" y="241687"/>
                </a:lnTo>
                <a:lnTo>
                  <a:pt x="111798" y="234238"/>
                </a:lnTo>
                <a:lnTo>
                  <a:pt x="111798" y="179514"/>
                </a:lnTo>
                <a:lnTo>
                  <a:pt x="115848" y="159719"/>
                </a:lnTo>
                <a:lnTo>
                  <a:pt x="126852" y="143473"/>
                </a:lnTo>
                <a:lnTo>
                  <a:pt x="143093" y="132478"/>
                </a:lnTo>
                <a:lnTo>
                  <a:pt x="162852" y="128435"/>
                </a:lnTo>
                <a:lnTo>
                  <a:pt x="201285" y="128435"/>
                </a:lnTo>
                <a:lnTo>
                  <a:pt x="212702" y="126123"/>
                </a:lnTo>
                <a:lnTo>
                  <a:pt x="233695" y="112013"/>
                </a:lnTo>
                <a:lnTo>
                  <a:pt x="247978" y="90922"/>
                </a:lnTo>
                <a:lnTo>
                  <a:pt x="253250" y="64833"/>
                </a:lnTo>
                <a:lnTo>
                  <a:pt x="251918" y="51867"/>
                </a:lnTo>
                <a:lnTo>
                  <a:pt x="224744" y="11037"/>
                </a:lnTo>
                <a:lnTo>
                  <a:pt x="201606" y="1305"/>
                </a:lnTo>
                <a:lnTo>
                  <a:pt x="188404" y="0"/>
                </a:lnTo>
                <a:close/>
              </a:path>
              <a:path w="253365" h="254000">
                <a:moveTo>
                  <a:pt x="201285" y="128435"/>
                </a:moveTo>
                <a:lnTo>
                  <a:pt x="168224" y="128435"/>
                </a:lnTo>
                <a:lnTo>
                  <a:pt x="180759" y="131267"/>
                </a:lnTo>
                <a:lnTo>
                  <a:pt x="187299" y="131267"/>
                </a:lnTo>
                <a:lnTo>
                  <a:pt x="201285" y="128435"/>
                </a:lnTo>
                <a:close/>
              </a:path>
            </a:pathLst>
          </a:custGeom>
          <a:solidFill>
            <a:srgbClr val="FFFFFF"/>
          </a:solidFill>
        </p:spPr>
        <p:txBody>
          <a:bodyPr wrap="square" lIns="0" tIns="0" rIns="0" bIns="0" rtlCol="0"/>
          <a:lstStyle/>
          <a:p>
            <a:endParaRPr/>
          </a:p>
        </p:txBody>
      </p:sp>
      <p:sp>
        <p:nvSpPr>
          <p:cNvPr id="33" name="object 11"/>
          <p:cNvSpPr/>
          <p:nvPr userDrawn="1"/>
        </p:nvSpPr>
        <p:spPr>
          <a:xfrm>
            <a:off x="10948490" y="6438139"/>
            <a:ext cx="35560" cy="59055"/>
          </a:xfrm>
          <a:custGeom>
            <a:avLst/>
            <a:gdLst/>
            <a:ahLst/>
            <a:cxnLst/>
            <a:rect l="l" t="t" r="r" b="b"/>
            <a:pathLst>
              <a:path w="35559" h="59054">
                <a:moveTo>
                  <a:pt x="35179" y="0"/>
                </a:moveTo>
                <a:lnTo>
                  <a:pt x="0" y="0"/>
                </a:lnTo>
                <a:lnTo>
                  <a:pt x="0" y="58445"/>
                </a:lnTo>
                <a:lnTo>
                  <a:pt x="35179" y="58445"/>
                </a:lnTo>
                <a:lnTo>
                  <a:pt x="35179" y="51142"/>
                </a:lnTo>
                <a:lnTo>
                  <a:pt x="13500" y="51142"/>
                </a:lnTo>
                <a:lnTo>
                  <a:pt x="13500" y="31800"/>
                </a:lnTo>
                <a:lnTo>
                  <a:pt x="32778" y="31800"/>
                </a:lnTo>
                <a:lnTo>
                  <a:pt x="32778" y="25120"/>
                </a:lnTo>
                <a:lnTo>
                  <a:pt x="13500" y="25120"/>
                </a:lnTo>
                <a:lnTo>
                  <a:pt x="13500" y="7289"/>
                </a:lnTo>
                <a:lnTo>
                  <a:pt x="35179" y="7289"/>
                </a:lnTo>
                <a:lnTo>
                  <a:pt x="35179" y="0"/>
                </a:lnTo>
                <a:close/>
              </a:path>
            </a:pathLst>
          </a:custGeom>
          <a:solidFill>
            <a:srgbClr val="FFFFFF"/>
          </a:solidFill>
        </p:spPr>
        <p:txBody>
          <a:bodyPr wrap="square" lIns="0" tIns="0" rIns="0" bIns="0" rtlCol="0"/>
          <a:lstStyle/>
          <a:p>
            <a:endParaRPr/>
          </a:p>
        </p:txBody>
      </p:sp>
      <p:sp>
        <p:nvSpPr>
          <p:cNvPr id="34" name="object 12"/>
          <p:cNvSpPr/>
          <p:nvPr userDrawn="1"/>
        </p:nvSpPr>
        <p:spPr>
          <a:xfrm>
            <a:off x="10996039" y="6438139"/>
            <a:ext cx="53975" cy="59055"/>
          </a:xfrm>
          <a:custGeom>
            <a:avLst/>
            <a:gdLst/>
            <a:ahLst/>
            <a:cxnLst/>
            <a:rect l="l" t="t" r="r" b="b"/>
            <a:pathLst>
              <a:path w="53975" h="59054">
                <a:moveTo>
                  <a:pt x="12814" y="0"/>
                </a:moveTo>
                <a:lnTo>
                  <a:pt x="0" y="0"/>
                </a:lnTo>
                <a:lnTo>
                  <a:pt x="0" y="58445"/>
                </a:lnTo>
                <a:lnTo>
                  <a:pt x="11379" y="58445"/>
                </a:lnTo>
                <a:lnTo>
                  <a:pt x="11368" y="17538"/>
                </a:lnTo>
                <a:lnTo>
                  <a:pt x="10909" y="14401"/>
                </a:lnTo>
                <a:lnTo>
                  <a:pt x="23290" y="14401"/>
                </a:lnTo>
                <a:lnTo>
                  <a:pt x="12814" y="0"/>
                </a:lnTo>
                <a:close/>
              </a:path>
              <a:path w="53975" h="59054">
                <a:moveTo>
                  <a:pt x="23290" y="14401"/>
                </a:moveTo>
                <a:lnTo>
                  <a:pt x="11163" y="14401"/>
                </a:lnTo>
                <a:lnTo>
                  <a:pt x="13010" y="17614"/>
                </a:lnTo>
                <a:lnTo>
                  <a:pt x="15455" y="20929"/>
                </a:lnTo>
                <a:lnTo>
                  <a:pt x="42773" y="58445"/>
                </a:lnTo>
                <a:lnTo>
                  <a:pt x="53644" y="58445"/>
                </a:lnTo>
                <a:lnTo>
                  <a:pt x="53644" y="41338"/>
                </a:lnTo>
                <a:lnTo>
                  <a:pt x="42405" y="41338"/>
                </a:lnTo>
                <a:lnTo>
                  <a:pt x="40944" y="38671"/>
                </a:lnTo>
                <a:lnTo>
                  <a:pt x="23290" y="14401"/>
                </a:lnTo>
                <a:close/>
              </a:path>
              <a:path w="53975" h="59054">
                <a:moveTo>
                  <a:pt x="53644" y="0"/>
                </a:moveTo>
                <a:lnTo>
                  <a:pt x="42405" y="0"/>
                </a:lnTo>
                <a:lnTo>
                  <a:pt x="42421" y="38671"/>
                </a:lnTo>
                <a:lnTo>
                  <a:pt x="42672" y="41338"/>
                </a:lnTo>
                <a:lnTo>
                  <a:pt x="53644" y="41338"/>
                </a:lnTo>
                <a:lnTo>
                  <a:pt x="53644" y="0"/>
                </a:lnTo>
                <a:close/>
              </a:path>
            </a:pathLst>
          </a:custGeom>
          <a:solidFill>
            <a:srgbClr val="FFFFFF"/>
          </a:solidFill>
        </p:spPr>
        <p:txBody>
          <a:bodyPr wrap="square" lIns="0" tIns="0" rIns="0" bIns="0" rtlCol="0"/>
          <a:lstStyle/>
          <a:p>
            <a:endParaRPr/>
          </a:p>
        </p:txBody>
      </p:sp>
      <p:sp>
        <p:nvSpPr>
          <p:cNvPr id="35" name="object 13"/>
          <p:cNvSpPr/>
          <p:nvPr userDrawn="1"/>
        </p:nvSpPr>
        <p:spPr>
          <a:xfrm>
            <a:off x="11064768" y="6438139"/>
            <a:ext cx="35560" cy="59055"/>
          </a:xfrm>
          <a:custGeom>
            <a:avLst/>
            <a:gdLst/>
            <a:ahLst/>
            <a:cxnLst/>
            <a:rect l="l" t="t" r="r" b="b"/>
            <a:pathLst>
              <a:path w="35559" h="59054">
                <a:moveTo>
                  <a:pt x="35267" y="0"/>
                </a:moveTo>
                <a:lnTo>
                  <a:pt x="0" y="0"/>
                </a:lnTo>
                <a:lnTo>
                  <a:pt x="0" y="58445"/>
                </a:lnTo>
                <a:lnTo>
                  <a:pt x="35267" y="58445"/>
                </a:lnTo>
                <a:lnTo>
                  <a:pt x="35267" y="51142"/>
                </a:lnTo>
                <a:lnTo>
                  <a:pt x="13500" y="51142"/>
                </a:lnTo>
                <a:lnTo>
                  <a:pt x="13500" y="31800"/>
                </a:lnTo>
                <a:lnTo>
                  <a:pt x="32778" y="31800"/>
                </a:lnTo>
                <a:lnTo>
                  <a:pt x="32778" y="25120"/>
                </a:lnTo>
                <a:lnTo>
                  <a:pt x="13500" y="25120"/>
                </a:lnTo>
                <a:lnTo>
                  <a:pt x="13500" y="7289"/>
                </a:lnTo>
                <a:lnTo>
                  <a:pt x="35267" y="7289"/>
                </a:lnTo>
                <a:lnTo>
                  <a:pt x="35267" y="0"/>
                </a:lnTo>
                <a:close/>
              </a:path>
            </a:pathLst>
          </a:custGeom>
          <a:solidFill>
            <a:srgbClr val="FFFFFF"/>
          </a:solidFill>
        </p:spPr>
        <p:txBody>
          <a:bodyPr wrap="square" lIns="0" tIns="0" rIns="0" bIns="0" rtlCol="0"/>
          <a:lstStyle/>
          <a:p>
            <a:endParaRPr/>
          </a:p>
        </p:txBody>
      </p:sp>
      <p:sp>
        <p:nvSpPr>
          <p:cNvPr id="36" name="object 14"/>
          <p:cNvSpPr/>
          <p:nvPr userDrawn="1"/>
        </p:nvSpPr>
        <p:spPr>
          <a:xfrm>
            <a:off x="11112534" y="6437304"/>
            <a:ext cx="48895" cy="59690"/>
          </a:xfrm>
          <a:custGeom>
            <a:avLst/>
            <a:gdLst/>
            <a:ahLst/>
            <a:cxnLst/>
            <a:rect l="l" t="t" r="r" b="b"/>
            <a:pathLst>
              <a:path w="48895" h="59689">
                <a:moveTo>
                  <a:pt x="19951" y="0"/>
                </a:moveTo>
                <a:lnTo>
                  <a:pt x="11569" y="0"/>
                </a:lnTo>
                <a:lnTo>
                  <a:pt x="4597" y="1485"/>
                </a:lnTo>
                <a:lnTo>
                  <a:pt x="0" y="3327"/>
                </a:lnTo>
                <a:lnTo>
                  <a:pt x="0" y="59283"/>
                </a:lnTo>
                <a:lnTo>
                  <a:pt x="13309" y="59283"/>
                </a:lnTo>
                <a:lnTo>
                  <a:pt x="13309" y="32626"/>
                </a:lnTo>
                <a:lnTo>
                  <a:pt x="34619" y="32626"/>
                </a:lnTo>
                <a:lnTo>
                  <a:pt x="38658" y="32385"/>
                </a:lnTo>
                <a:lnTo>
                  <a:pt x="40958" y="30772"/>
                </a:lnTo>
                <a:lnTo>
                  <a:pt x="16344" y="30772"/>
                </a:lnTo>
                <a:lnTo>
                  <a:pt x="14160" y="30543"/>
                </a:lnTo>
                <a:lnTo>
                  <a:pt x="13309" y="30340"/>
                </a:lnTo>
                <a:lnTo>
                  <a:pt x="13309" y="7264"/>
                </a:lnTo>
                <a:lnTo>
                  <a:pt x="14922" y="6743"/>
                </a:lnTo>
                <a:lnTo>
                  <a:pt x="17132" y="6261"/>
                </a:lnTo>
                <a:lnTo>
                  <a:pt x="41272" y="6261"/>
                </a:lnTo>
                <a:lnTo>
                  <a:pt x="39981" y="4800"/>
                </a:lnTo>
                <a:lnTo>
                  <a:pt x="31655" y="1241"/>
                </a:lnTo>
                <a:lnTo>
                  <a:pt x="19951" y="0"/>
                </a:lnTo>
                <a:close/>
              </a:path>
              <a:path w="48895" h="59689">
                <a:moveTo>
                  <a:pt x="34619" y="32626"/>
                </a:moveTo>
                <a:lnTo>
                  <a:pt x="13525" y="32626"/>
                </a:lnTo>
                <a:lnTo>
                  <a:pt x="33870" y="59283"/>
                </a:lnTo>
                <a:lnTo>
                  <a:pt x="48895" y="59283"/>
                </a:lnTo>
                <a:lnTo>
                  <a:pt x="27178" y="33147"/>
                </a:lnTo>
                <a:lnTo>
                  <a:pt x="34619" y="32626"/>
                </a:lnTo>
                <a:close/>
              </a:path>
              <a:path w="48895" h="59689">
                <a:moveTo>
                  <a:pt x="41272" y="6261"/>
                </a:moveTo>
                <a:lnTo>
                  <a:pt x="29425" y="6261"/>
                </a:lnTo>
                <a:lnTo>
                  <a:pt x="33439" y="10185"/>
                </a:lnTo>
                <a:lnTo>
                  <a:pt x="33439" y="26212"/>
                </a:lnTo>
                <a:lnTo>
                  <a:pt x="28346" y="30772"/>
                </a:lnTo>
                <a:lnTo>
                  <a:pt x="40958" y="30772"/>
                </a:lnTo>
                <a:lnTo>
                  <a:pt x="46609" y="26809"/>
                </a:lnTo>
                <a:lnTo>
                  <a:pt x="46609" y="17868"/>
                </a:lnTo>
                <a:lnTo>
                  <a:pt x="44956" y="10426"/>
                </a:lnTo>
                <a:lnTo>
                  <a:pt x="41272" y="6261"/>
                </a:lnTo>
                <a:close/>
              </a:path>
            </a:pathLst>
          </a:custGeom>
          <a:solidFill>
            <a:srgbClr val="FFFFFF"/>
          </a:solidFill>
        </p:spPr>
        <p:txBody>
          <a:bodyPr wrap="square" lIns="0" tIns="0" rIns="0" bIns="0" rtlCol="0"/>
          <a:lstStyle/>
          <a:p>
            <a:endParaRPr/>
          </a:p>
        </p:txBody>
      </p:sp>
      <p:sp>
        <p:nvSpPr>
          <p:cNvPr id="37" name="object 15"/>
          <p:cNvSpPr/>
          <p:nvPr userDrawn="1"/>
        </p:nvSpPr>
        <p:spPr>
          <a:xfrm>
            <a:off x="11169263" y="6437320"/>
            <a:ext cx="51435" cy="60325"/>
          </a:xfrm>
          <a:custGeom>
            <a:avLst/>
            <a:gdLst/>
            <a:ahLst/>
            <a:cxnLst/>
            <a:rect l="l" t="t" r="r" b="b"/>
            <a:pathLst>
              <a:path w="51434" h="60325">
                <a:moveTo>
                  <a:pt x="40093" y="0"/>
                </a:moveTo>
                <a:lnTo>
                  <a:pt x="31800" y="0"/>
                </a:lnTo>
                <a:lnTo>
                  <a:pt x="19020" y="2041"/>
                </a:lnTo>
                <a:lnTo>
                  <a:pt x="8956" y="7937"/>
                </a:lnTo>
                <a:lnTo>
                  <a:pt x="2364" y="17348"/>
                </a:lnTo>
                <a:lnTo>
                  <a:pt x="0" y="29933"/>
                </a:lnTo>
                <a:lnTo>
                  <a:pt x="2225" y="42820"/>
                </a:lnTo>
                <a:lnTo>
                  <a:pt x="8555" y="52276"/>
                </a:lnTo>
                <a:lnTo>
                  <a:pt x="18468" y="58098"/>
                </a:lnTo>
                <a:lnTo>
                  <a:pt x="31445" y="60083"/>
                </a:lnTo>
                <a:lnTo>
                  <a:pt x="41236" y="60083"/>
                </a:lnTo>
                <a:lnTo>
                  <a:pt x="46532" y="58953"/>
                </a:lnTo>
                <a:lnTo>
                  <a:pt x="50990" y="56756"/>
                </a:lnTo>
                <a:lnTo>
                  <a:pt x="50990" y="52603"/>
                </a:lnTo>
                <a:lnTo>
                  <a:pt x="30962" y="52603"/>
                </a:lnTo>
                <a:lnTo>
                  <a:pt x="24153" y="51175"/>
                </a:lnTo>
                <a:lnTo>
                  <a:pt x="18681" y="46950"/>
                </a:lnTo>
                <a:lnTo>
                  <a:pt x="15039" y="40017"/>
                </a:lnTo>
                <a:lnTo>
                  <a:pt x="13715" y="30467"/>
                </a:lnTo>
                <a:lnTo>
                  <a:pt x="15078" y="20278"/>
                </a:lnTo>
                <a:lnTo>
                  <a:pt x="18992" y="13206"/>
                </a:lnTo>
                <a:lnTo>
                  <a:pt x="25203" y="9084"/>
                </a:lnTo>
                <a:lnTo>
                  <a:pt x="33451" y="7746"/>
                </a:lnTo>
                <a:lnTo>
                  <a:pt x="47353" y="7746"/>
                </a:lnTo>
                <a:lnTo>
                  <a:pt x="50037" y="3263"/>
                </a:lnTo>
                <a:lnTo>
                  <a:pt x="45948" y="1295"/>
                </a:lnTo>
                <a:lnTo>
                  <a:pt x="40093" y="0"/>
                </a:lnTo>
                <a:close/>
              </a:path>
              <a:path w="51434" h="60325">
                <a:moveTo>
                  <a:pt x="50990" y="25920"/>
                </a:moveTo>
                <a:lnTo>
                  <a:pt x="27863" y="25920"/>
                </a:lnTo>
                <a:lnTo>
                  <a:pt x="27863" y="32143"/>
                </a:lnTo>
                <a:lnTo>
                  <a:pt x="38303" y="32143"/>
                </a:lnTo>
                <a:lnTo>
                  <a:pt x="38303" y="51447"/>
                </a:lnTo>
                <a:lnTo>
                  <a:pt x="37160" y="51942"/>
                </a:lnTo>
                <a:lnTo>
                  <a:pt x="34912" y="52603"/>
                </a:lnTo>
                <a:lnTo>
                  <a:pt x="50990" y="52603"/>
                </a:lnTo>
                <a:lnTo>
                  <a:pt x="50990" y="25920"/>
                </a:lnTo>
                <a:close/>
              </a:path>
              <a:path w="51434" h="60325">
                <a:moveTo>
                  <a:pt x="47353" y="7746"/>
                </a:moveTo>
                <a:lnTo>
                  <a:pt x="39674" y="7746"/>
                </a:lnTo>
                <a:lnTo>
                  <a:pt x="43738" y="8775"/>
                </a:lnTo>
                <a:lnTo>
                  <a:pt x="46075" y="9880"/>
                </a:lnTo>
                <a:lnTo>
                  <a:pt x="47353" y="7746"/>
                </a:lnTo>
                <a:close/>
              </a:path>
            </a:pathLst>
          </a:custGeom>
          <a:solidFill>
            <a:srgbClr val="FFFFFF"/>
          </a:solidFill>
        </p:spPr>
        <p:txBody>
          <a:bodyPr wrap="square" lIns="0" tIns="0" rIns="0" bIns="0" rtlCol="0"/>
          <a:lstStyle/>
          <a:p>
            <a:endParaRPr/>
          </a:p>
        </p:txBody>
      </p:sp>
      <p:sp>
        <p:nvSpPr>
          <p:cNvPr id="38" name="object 16"/>
          <p:cNvSpPr/>
          <p:nvPr userDrawn="1"/>
        </p:nvSpPr>
        <p:spPr>
          <a:xfrm>
            <a:off x="11241932" y="6438138"/>
            <a:ext cx="0" cy="59055"/>
          </a:xfrm>
          <a:custGeom>
            <a:avLst/>
            <a:gdLst/>
            <a:ahLst/>
            <a:cxnLst/>
            <a:rect l="l" t="t" r="r" b="b"/>
            <a:pathLst>
              <a:path h="59054">
                <a:moveTo>
                  <a:pt x="0" y="0"/>
                </a:moveTo>
                <a:lnTo>
                  <a:pt x="0" y="58445"/>
                </a:lnTo>
              </a:path>
            </a:pathLst>
          </a:custGeom>
          <a:ln w="13627">
            <a:solidFill>
              <a:srgbClr val="FFFFFF"/>
            </a:solidFill>
          </a:ln>
        </p:spPr>
        <p:txBody>
          <a:bodyPr wrap="square" lIns="0" tIns="0" rIns="0" bIns="0" rtlCol="0"/>
          <a:lstStyle/>
          <a:p>
            <a:endParaRPr/>
          </a:p>
        </p:txBody>
      </p:sp>
      <p:sp>
        <p:nvSpPr>
          <p:cNvPr id="39" name="object 17"/>
          <p:cNvSpPr/>
          <p:nvPr userDrawn="1"/>
        </p:nvSpPr>
        <p:spPr>
          <a:xfrm>
            <a:off x="11263672" y="6438139"/>
            <a:ext cx="36195" cy="59055"/>
          </a:xfrm>
          <a:custGeom>
            <a:avLst/>
            <a:gdLst/>
            <a:ahLst/>
            <a:cxnLst/>
            <a:rect l="l" t="t" r="r" b="b"/>
            <a:pathLst>
              <a:path w="36195" h="59054">
                <a:moveTo>
                  <a:pt x="35636" y="0"/>
                </a:moveTo>
                <a:lnTo>
                  <a:pt x="0" y="0"/>
                </a:lnTo>
                <a:lnTo>
                  <a:pt x="0" y="58445"/>
                </a:lnTo>
                <a:lnTo>
                  <a:pt x="35636" y="58445"/>
                </a:lnTo>
                <a:lnTo>
                  <a:pt x="35636" y="51142"/>
                </a:lnTo>
                <a:lnTo>
                  <a:pt x="13487" y="51142"/>
                </a:lnTo>
                <a:lnTo>
                  <a:pt x="13487" y="31800"/>
                </a:lnTo>
                <a:lnTo>
                  <a:pt x="33185" y="31800"/>
                </a:lnTo>
                <a:lnTo>
                  <a:pt x="33185" y="25120"/>
                </a:lnTo>
                <a:lnTo>
                  <a:pt x="13487" y="25120"/>
                </a:lnTo>
                <a:lnTo>
                  <a:pt x="13487" y="7289"/>
                </a:lnTo>
                <a:lnTo>
                  <a:pt x="35636" y="7289"/>
                </a:lnTo>
                <a:lnTo>
                  <a:pt x="35636" y="0"/>
                </a:lnTo>
                <a:close/>
              </a:path>
            </a:pathLst>
          </a:custGeom>
          <a:solidFill>
            <a:srgbClr val="FFFFFF"/>
          </a:solidFill>
        </p:spPr>
        <p:txBody>
          <a:bodyPr wrap="square" lIns="0" tIns="0" rIns="0" bIns="0" rtlCol="0"/>
          <a:lstStyle/>
          <a:p>
            <a:endParaRPr/>
          </a:p>
        </p:txBody>
      </p:sp>
      <p:sp>
        <p:nvSpPr>
          <p:cNvPr id="41" name="object 18"/>
          <p:cNvSpPr/>
          <p:nvPr userDrawn="1"/>
        </p:nvSpPr>
        <p:spPr>
          <a:xfrm>
            <a:off x="11307847" y="6437320"/>
            <a:ext cx="41275" cy="60325"/>
          </a:xfrm>
          <a:custGeom>
            <a:avLst/>
            <a:gdLst/>
            <a:ahLst/>
            <a:cxnLst/>
            <a:rect l="l" t="t" r="r" b="b"/>
            <a:pathLst>
              <a:path w="41275" h="60325">
                <a:moveTo>
                  <a:pt x="3048" y="49174"/>
                </a:moveTo>
                <a:lnTo>
                  <a:pt x="0" y="56756"/>
                </a:lnTo>
                <a:lnTo>
                  <a:pt x="3708" y="58813"/>
                </a:lnTo>
                <a:lnTo>
                  <a:pt x="9182" y="60083"/>
                </a:lnTo>
                <a:lnTo>
                  <a:pt x="17754" y="60083"/>
                </a:lnTo>
                <a:lnTo>
                  <a:pt x="27192" y="58751"/>
                </a:lnTo>
                <a:lnTo>
                  <a:pt x="34618" y="55037"/>
                </a:lnTo>
                <a:lnTo>
                  <a:pt x="37356" y="51841"/>
                </a:lnTo>
                <a:lnTo>
                  <a:pt x="9753" y="51841"/>
                </a:lnTo>
                <a:lnTo>
                  <a:pt x="5638" y="50495"/>
                </a:lnTo>
                <a:lnTo>
                  <a:pt x="3048" y="49174"/>
                </a:lnTo>
                <a:close/>
              </a:path>
              <a:path w="41275" h="60325">
                <a:moveTo>
                  <a:pt x="29718" y="0"/>
                </a:moveTo>
                <a:lnTo>
                  <a:pt x="22313" y="0"/>
                </a:lnTo>
                <a:lnTo>
                  <a:pt x="13288" y="1391"/>
                </a:lnTo>
                <a:lnTo>
                  <a:pt x="6457" y="5149"/>
                </a:lnTo>
                <a:lnTo>
                  <a:pt x="2129" y="10667"/>
                </a:lnTo>
                <a:lnTo>
                  <a:pt x="622" y="17271"/>
                </a:lnTo>
                <a:lnTo>
                  <a:pt x="622" y="23063"/>
                </a:lnTo>
                <a:lnTo>
                  <a:pt x="3708" y="29387"/>
                </a:lnTo>
                <a:lnTo>
                  <a:pt x="15570" y="32956"/>
                </a:lnTo>
                <a:lnTo>
                  <a:pt x="23799" y="35623"/>
                </a:lnTo>
                <a:lnTo>
                  <a:pt x="26974" y="38341"/>
                </a:lnTo>
                <a:lnTo>
                  <a:pt x="26974" y="48272"/>
                </a:lnTo>
                <a:lnTo>
                  <a:pt x="22453" y="51841"/>
                </a:lnTo>
                <a:lnTo>
                  <a:pt x="37356" y="51841"/>
                </a:lnTo>
                <a:lnTo>
                  <a:pt x="39480" y="49362"/>
                </a:lnTo>
                <a:lnTo>
                  <a:pt x="41224" y="42151"/>
                </a:lnTo>
                <a:lnTo>
                  <a:pt x="41224" y="36487"/>
                </a:lnTo>
                <a:lnTo>
                  <a:pt x="39116" y="30467"/>
                </a:lnTo>
                <a:lnTo>
                  <a:pt x="18288" y="23444"/>
                </a:lnTo>
                <a:lnTo>
                  <a:pt x="13639" y="20993"/>
                </a:lnTo>
                <a:lnTo>
                  <a:pt x="13658" y="10651"/>
                </a:lnTo>
                <a:lnTo>
                  <a:pt x="17424" y="7327"/>
                </a:lnTo>
                <a:lnTo>
                  <a:pt x="36630" y="7327"/>
                </a:lnTo>
                <a:lnTo>
                  <a:pt x="38455" y="3314"/>
                </a:lnTo>
                <a:lnTo>
                  <a:pt x="35140" y="1485"/>
                </a:lnTo>
                <a:lnTo>
                  <a:pt x="29718" y="0"/>
                </a:lnTo>
                <a:close/>
              </a:path>
              <a:path w="41275" h="60325">
                <a:moveTo>
                  <a:pt x="36630" y="7327"/>
                </a:moveTo>
                <a:lnTo>
                  <a:pt x="28879" y="7327"/>
                </a:lnTo>
                <a:lnTo>
                  <a:pt x="32931" y="8661"/>
                </a:lnTo>
                <a:lnTo>
                  <a:pt x="35394" y="10045"/>
                </a:lnTo>
                <a:lnTo>
                  <a:pt x="36630" y="7327"/>
                </a:lnTo>
                <a:close/>
              </a:path>
            </a:pathLst>
          </a:custGeom>
          <a:solidFill>
            <a:srgbClr val="FFFFFF"/>
          </a:solidFill>
        </p:spPr>
        <p:txBody>
          <a:bodyPr wrap="square" lIns="0" tIns="0" rIns="0" bIns="0" rtlCol="0"/>
          <a:lstStyle/>
          <a:p>
            <a:endParaRPr/>
          </a:p>
        </p:txBody>
      </p:sp>
      <p:sp>
        <p:nvSpPr>
          <p:cNvPr id="59" name="object 19"/>
          <p:cNvSpPr/>
          <p:nvPr userDrawn="1"/>
        </p:nvSpPr>
        <p:spPr>
          <a:xfrm>
            <a:off x="7036079" y="1701304"/>
            <a:ext cx="3888104" cy="3600450"/>
          </a:xfrm>
          <a:custGeom>
            <a:avLst/>
            <a:gdLst/>
            <a:ahLst/>
            <a:cxnLst/>
            <a:rect l="l" t="t" r="r" b="b"/>
            <a:pathLst>
              <a:path w="3888104" h="3600450">
                <a:moveTo>
                  <a:pt x="0" y="0"/>
                </a:moveTo>
                <a:lnTo>
                  <a:pt x="3888003" y="0"/>
                </a:lnTo>
                <a:lnTo>
                  <a:pt x="3888003" y="3600005"/>
                </a:lnTo>
                <a:lnTo>
                  <a:pt x="0" y="3600005"/>
                </a:lnTo>
                <a:lnTo>
                  <a:pt x="0" y="0"/>
                </a:lnTo>
                <a:close/>
              </a:path>
            </a:pathLst>
          </a:custGeom>
          <a:solidFill>
            <a:srgbClr val="FFFFFF"/>
          </a:solidFill>
        </p:spPr>
        <p:txBody>
          <a:bodyPr wrap="square" lIns="0" tIns="0" rIns="0" bIns="0" rtlCol="0"/>
          <a:lstStyle/>
          <a:p>
            <a:endParaRPr/>
          </a:p>
        </p:txBody>
      </p:sp>
      <p:sp>
        <p:nvSpPr>
          <p:cNvPr id="45" name="object 20"/>
          <p:cNvSpPr/>
          <p:nvPr userDrawn="1"/>
        </p:nvSpPr>
        <p:spPr>
          <a:xfrm>
            <a:off x="7428763" y="4484439"/>
            <a:ext cx="3079089" cy="211766"/>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3" name="Espace réservé du texte 2"/>
          <p:cNvSpPr>
            <a:spLocks noGrp="1"/>
          </p:cNvSpPr>
          <p:nvPr>
            <p:ph type="body" sz="quarter" idx="13" hasCustomPrompt="1"/>
          </p:nvPr>
        </p:nvSpPr>
        <p:spPr>
          <a:xfrm>
            <a:off x="7035799" y="2895600"/>
            <a:ext cx="3877769" cy="492443"/>
          </a:xfrm>
          <a:prstGeom prst="rect">
            <a:avLst/>
          </a:prstGeom>
        </p:spPr>
        <p:txBody>
          <a:bodyPr/>
          <a:lstStyle>
            <a:lvl1pPr algn="ctr">
              <a:defRPr sz="3200" b="0" i="0">
                <a:solidFill>
                  <a:srgbClr val="8A7584"/>
                </a:solidFill>
                <a:latin typeface="Vinci Sans Light" charset="0"/>
                <a:ea typeface="Vinci Sans Light" charset="0"/>
                <a:cs typeface="Vinci Sans Light" charset="0"/>
              </a:defRPr>
            </a:lvl1pPr>
          </a:lstStyle>
          <a:p>
            <a:pPr lvl="0"/>
            <a:r>
              <a:rPr lang="fr-FR" dirty="0"/>
              <a:t>INSÉRER UN</a:t>
            </a:r>
          </a:p>
        </p:txBody>
      </p:sp>
      <p:sp>
        <p:nvSpPr>
          <p:cNvPr id="25" name="Espace réservé du texte 4"/>
          <p:cNvSpPr>
            <a:spLocks noGrp="1"/>
          </p:cNvSpPr>
          <p:nvPr>
            <p:ph type="body" sz="quarter" idx="14" hasCustomPrompt="1"/>
          </p:nvPr>
        </p:nvSpPr>
        <p:spPr>
          <a:xfrm>
            <a:off x="7035800" y="3352800"/>
            <a:ext cx="3878263" cy="492443"/>
          </a:xfrm>
          <a:prstGeom prst="rect">
            <a:avLst/>
          </a:prstGeom>
        </p:spPr>
        <p:txBody>
          <a:bodyPr/>
          <a:lstStyle>
            <a:lvl1pPr algn="ctr">
              <a:defRPr sz="3200" b="1" i="0">
                <a:solidFill>
                  <a:srgbClr val="8A7584"/>
                </a:solidFill>
                <a:latin typeface="Vinci Sans" charset="0"/>
                <a:ea typeface="Vinci Sans" charset="0"/>
                <a:cs typeface="Vinci Sans" charset="0"/>
              </a:defRPr>
            </a:lvl1pPr>
          </a:lstStyle>
          <a:p>
            <a:pPr lvl="0"/>
            <a:r>
              <a:rPr lang="fr-FR" dirty="0"/>
              <a:t>TITRE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4 Titre et texte">
    <p:spTree>
      <p:nvGrpSpPr>
        <p:cNvPr id="1" name=""/>
        <p:cNvGrpSpPr/>
        <p:nvPr/>
      </p:nvGrpSpPr>
      <p:grpSpPr>
        <a:xfrm>
          <a:off x="0" y="0"/>
          <a:ext cx="0" cy="0"/>
          <a:chOff x="0" y="0"/>
          <a:chExt cx="0" cy="0"/>
        </a:xfrm>
      </p:grpSpPr>
      <p:grpSp>
        <p:nvGrpSpPr>
          <p:cNvPr id="6" name="Groupe 5"/>
          <p:cNvGrpSpPr/>
          <p:nvPr userDrawn="1"/>
        </p:nvGrpSpPr>
        <p:grpSpPr>
          <a:xfrm>
            <a:off x="10494086" y="5841001"/>
            <a:ext cx="1242230" cy="320738"/>
            <a:chOff x="10494086" y="5841001"/>
            <a:chExt cx="1242230" cy="320738"/>
          </a:xfrm>
        </p:grpSpPr>
        <p:sp>
          <p:nvSpPr>
            <p:cNvPr id="7" name="object 2"/>
            <p:cNvSpPr/>
            <p:nvPr/>
          </p:nvSpPr>
          <p:spPr>
            <a:xfrm>
              <a:off x="11044151" y="5950699"/>
              <a:ext cx="188595" cy="119380"/>
            </a:xfrm>
            <a:custGeom>
              <a:avLst/>
              <a:gdLst/>
              <a:ahLst/>
              <a:cxnLst/>
              <a:rect l="l" t="t" r="r" b="b"/>
              <a:pathLst>
                <a:path w="188595" h="119379">
                  <a:moveTo>
                    <a:pt x="94056" y="0"/>
                  </a:moveTo>
                  <a:lnTo>
                    <a:pt x="54906" y="1434"/>
                  </a:lnTo>
                  <a:lnTo>
                    <a:pt x="25292" y="4591"/>
                  </a:lnTo>
                  <a:lnTo>
                    <a:pt x="6545" y="7747"/>
                  </a:lnTo>
                  <a:lnTo>
                    <a:pt x="0" y="9182"/>
                  </a:lnTo>
                  <a:lnTo>
                    <a:pt x="106" y="109880"/>
                  </a:lnTo>
                  <a:lnTo>
                    <a:pt x="22100" y="115119"/>
                  </a:lnTo>
                  <a:lnTo>
                    <a:pt x="39265" y="117822"/>
                  </a:lnTo>
                  <a:lnTo>
                    <a:pt x="60311" y="118818"/>
                  </a:lnTo>
                  <a:lnTo>
                    <a:pt x="94056" y="118960"/>
                  </a:lnTo>
                  <a:lnTo>
                    <a:pt x="132696" y="117542"/>
                  </a:lnTo>
                  <a:lnTo>
                    <a:pt x="162367" y="114420"/>
                  </a:lnTo>
                  <a:lnTo>
                    <a:pt x="181397" y="111299"/>
                  </a:lnTo>
                  <a:lnTo>
                    <a:pt x="188112" y="109880"/>
                  </a:lnTo>
                  <a:lnTo>
                    <a:pt x="188112" y="83743"/>
                  </a:lnTo>
                  <a:lnTo>
                    <a:pt x="93637" y="83743"/>
                  </a:lnTo>
                  <a:lnTo>
                    <a:pt x="75379" y="83228"/>
                  </a:lnTo>
                  <a:lnTo>
                    <a:pt x="60415" y="82024"/>
                  </a:lnTo>
                  <a:lnTo>
                    <a:pt x="40233" y="79590"/>
                  </a:lnTo>
                  <a:lnTo>
                    <a:pt x="40233" y="39890"/>
                  </a:lnTo>
                  <a:lnTo>
                    <a:pt x="61363" y="37388"/>
                  </a:lnTo>
                  <a:lnTo>
                    <a:pt x="76255" y="36218"/>
                  </a:lnTo>
                  <a:lnTo>
                    <a:pt x="94056" y="35725"/>
                  </a:lnTo>
                  <a:lnTo>
                    <a:pt x="188112" y="35725"/>
                  </a:lnTo>
                  <a:lnTo>
                    <a:pt x="188112" y="9182"/>
                  </a:lnTo>
                  <a:lnTo>
                    <a:pt x="165997" y="3873"/>
                  </a:lnTo>
                  <a:lnTo>
                    <a:pt x="148828" y="1147"/>
                  </a:lnTo>
                  <a:lnTo>
                    <a:pt x="127787" y="143"/>
                  </a:lnTo>
                  <a:lnTo>
                    <a:pt x="94056" y="0"/>
                  </a:lnTo>
                  <a:close/>
                </a:path>
                <a:path w="188595" h="119379">
                  <a:moveTo>
                    <a:pt x="188112" y="75857"/>
                  </a:moveTo>
                  <a:lnTo>
                    <a:pt x="164090" y="80416"/>
                  </a:lnTo>
                  <a:lnTo>
                    <a:pt x="146242" y="82757"/>
                  </a:lnTo>
                  <a:lnTo>
                    <a:pt x="125709" y="83620"/>
                  </a:lnTo>
                  <a:lnTo>
                    <a:pt x="93637" y="83743"/>
                  </a:lnTo>
                  <a:lnTo>
                    <a:pt x="188112" y="83743"/>
                  </a:lnTo>
                  <a:lnTo>
                    <a:pt x="188112" y="75857"/>
                  </a:lnTo>
                  <a:close/>
                </a:path>
                <a:path w="188595" h="119379">
                  <a:moveTo>
                    <a:pt x="188112" y="35725"/>
                  </a:moveTo>
                  <a:lnTo>
                    <a:pt x="94056" y="35725"/>
                  </a:lnTo>
                  <a:lnTo>
                    <a:pt x="131083" y="37030"/>
                  </a:lnTo>
                  <a:lnTo>
                    <a:pt x="160934" y="39677"/>
                  </a:lnTo>
                  <a:lnTo>
                    <a:pt x="180859" y="42283"/>
                  </a:lnTo>
                  <a:lnTo>
                    <a:pt x="188112" y="43459"/>
                  </a:lnTo>
                  <a:lnTo>
                    <a:pt x="188112" y="35725"/>
                  </a:lnTo>
                  <a:close/>
                </a:path>
              </a:pathLst>
            </a:custGeom>
            <a:solidFill>
              <a:srgbClr val="004990"/>
            </a:solidFill>
          </p:spPr>
          <p:txBody>
            <a:bodyPr wrap="square" lIns="0" tIns="0" rIns="0" bIns="0" rtlCol="0"/>
            <a:lstStyle/>
            <a:p>
              <a:endParaRPr/>
            </a:p>
          </p:txBody>
        </p:sp>
        <p:sp>
          <p:nvSpPr>
            <p:cNvPr id="8" name="object 3"/>
            <p:cNvSpPr/>
            <p:nvPr/>
          </p:nvSpPr>
          <p:spPr>
            <a:xfrm>
              <a:off x="11297469"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9" name="object 4"/>
            <p:cNvSpPr/>
            <p:nvPr/>
          </p:nvSpPr>
          <p:spPr>
            <a:xfrm>
              <a:off x="10746403"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10" name="object 5"/>
            <p:cNvSpPr/>
            <p:nvPr/>
          </p:nvSpPr>
          <p:spPr>
            <a:xfrm>
              <a:off x="10813055" y="5952582"/>
              <a:ext cx="186055" cy="114935"/>
            </a:xfrm>
            <a:custGeom>
              <a:avLst/>
              <a:gdLst/>
              <a:ahLst/>
              <a:cxnLst/>
              <a:rect l="l" t="t" r="r" b="b"/>
              <a:pathLst>
                <a:path w="186054" h="114935">
                  <a:moveTo>
                    <a:pt x="0" y="203"/>
                  </a:moveTo>
                  <a:lnTo>
                    <a:pt x="0" y="114820"/>
                  </a:lnTo>
                  <a:lnTo>
                    <a:pt x="40119" y="114820"/>
                  </a:lnTo>
                  <a:lnTo>
                    <a:pt x="40068" y="53593"/>
                  </a:lnTo>
                  <a:lnTo>
                    <a:pt x="118743" y="53593"/>
                  </a:lnTo>
                  <a:lnTo>
                    <a:pt x="72161" y="26873"/>
                  </a:lnTo>
                  <a:lnTo>
                    <a:pt x="34499" y="8499"/>
                  </a:lnTo>
                  <a:lnTo>
                    <a:pt x="20237" y="4341"/>
                  </a:lnTo>
                  <a:lnTo>
                    <a:pt x="0" y="203"/>
                  </a:lnTo>
                  <a:close/>
                </a:path>
                <a:path w="186054" h="114935">
                  <a:moveTo>
                    <a:pt x="118743" y="53593"/>
                  </a:moveTo>
                  <a:lnTo>
                    <a:pt x="40068" y="53593"/>
                  </a:lnTo>
                  <a:lnTo>
                    <a:pt x="47275" y="56599"/>
                  </a:lnTo>
                  <a:lnTo>
                    <a:pt x="54973" y="59918"/>
                  </a:lnTo>
                  <a:lnTo>
                    <a:pt x="97854" y="81545"/>
                  </a:lnTo>
                  <a:lnTo>
                    <a:pt x="145491" y="114820"/>
                  </a:lnTo>
                  <a:lnTo>
                    <a:pt x="185521" y="114820"/>
                  </a:lnTo>
                  <a:lnTo>
                    <a:pt x="185521" y="71475"/>
                  </a:lnTo>
                  <a:lnTo>
                    <a:pt x="145491" y="71475"/>
                  </a:lnTo>
                  <a:lnTo>
                    <a:pt x="140182" y="67662"/>
                  </a:lnTo>
                  <a:lnTo>
                    <a:pt x="125223" y="57589"/>
                  </a:lnTo>
                  <a:lnTo>
                    <a:pt x="118743" y="53593"/>
                  </a:lnTo>
                  <a:close/>
                </a:path>
                <a:path w="186054" h="114935">
                  <a:moveTo>
                    <a:pt x="185521" y="0"/>
                  </a:moveTo>
                  <a:lnTo>
                    <a:pt x="145491" y="0"/>
                  </a:lnTo>
                  <a:lnTo>
                    <a:pt x="145491" y="71475"/>
                  </a:lnTo>
                  <a:lnTo>
                    <a:pt x="185521" y="71475"/>
                  </a:lnTo>
                  <a:lnTo>
                    <a:pt x="185521" y="0"/>
                  </a:lnTo>
                  <a:close/>
                </a:path>
              </a:pathLst>
            </a:custGeom>
            <a:solidFill>
              <a:srgbClr val="004990"/>
            </a:solidFill>
          </p:spPr>
          <p:txBody>
            <a:bodyPr wrap="square" lIns="0" tIns="0" rIns="0" bIns="0" rtlCol="0"/>
            <a:lstStyle/>
            <a:p>
              <a:endParaRPr/>
            </a:p>
          </p:txBody>
        </p:sp>
        <p:sp>
          <p:nvSpPr>
            <p:cNvPr id="11" name="object 6"/>
            <p:cNvSpPr/>
            <p:nvPr/>
          </p:nvSpPr>
          <p:spPr>
            <a:xfrm>
              <a:off x="10494086" y="5950652"/>
              <a:ext cx="204470" cy="120014"/>
            </a:xfrm>
            <a:custGeom>
              <a:avLst/>
              <a:gdLst/>
              <a:ahLst/>
              <a:cxnLst/>
              <a:rect l="l" t="t" r="r" b="b"/>
              <a:pathLst>
                <a:path w="204470" h="120014">
                  <a:moveTo>
                    <a:pt x="30568" y="63"/>
                  </a:moveTo>
                  <a:lnTo>
                    <a:pt x="0" y="28067"/>
                  </a:lnTo>
                  <a:lnTo>
                    <a:pt x="102260" y="119900"/>
                  </a:lnTo>
                  <a:lnTo>
                    <a:pt x="159037" y="68897"/>
                  </a:lnTo>
                  <a:lnTo>
                    <a:pt x="102260" y="68897"/>
                  </a:lnTo>
                  <a:lnTo>
                    <a:pt x="95903" y="62942"/>
                  </a:lnTo>
                  <a:lnTo>
                    <a:pt x="59610" y="28067"/>
                  </a:lnTo>
                  <a:lnTo>
                    <a:pt x="30568" y="63"/>
                  </a:lnTo>
                  <a:close/>
                </a:path>
                <a:path w="204470" h="120014">
                  <a:moveTo>
                    <a:pt x="173850" y="0"/>
                  </a:moveTo>
                  <a:lnTo>
                    <a:pt x="144699" y="28130"/>
                  </a:lnTo>
                  <a:lnTo>
                    <a:pt x="102260" y="68897"/>
                  </a:lnTo>
                  <a:lnTo>
                    <a:pt x="159037" y="68897"/>
                  </a:lnTo>
                  <a:lnTo>
                    <a:pt x="204419" y="28130"/>
                  </a:lnTo>
                  <a:lnTo>
                    <a:pt x="173850" y="0"/>
                  </a:lnTo>
                  <a:close/>
                </a:path>
              </a:pathLst>
            </a:custGeom>
            <a:solidFill>
              <a:srgbClr val="004990"/>
            </a:solidFill>
          </p:spPr>
          <p:txBody>
            <a:bodyPr wrap="square" lIns="0" tIns="0" rIns="0" bIns="0" rtlCol="0"/>
            <a:lstStyle/>
            <a:p>
              <a:endParaRPr/>
            </a:p>
          </p:txBody>
        </p:sp>
        <p:sp>
          <p:nvSpPr>
            <p:cNvPr id="12" name="object 7"/>
            <p:cNvSpPr/>
            <p:nvPr/>
          </p:nvSpPr>
          <p:spPr>
            <a:xfrm>
              <a:off x="11410892" y="5841001"/>
              <a:ext cx="206375" cy="206375"/>
            </a:xfrm>
            <a:custGeom>
              <a:avLst/>
              <a:gdLst/>
              <a:ahLst/>
              <a:cxnLst/>
              <a:rect l="l" t="t" r="r" b="b"/>
              <a:pathLst>
                <a:path w="206375" h="206375">
                  <a:moveTo>
                    <a:pt x="199301" y="0"/>
                  </a:moveTo>
                  <a:lnTo>
                    <a:pt x="119291" y="0"/>
                  </a:lnTo>
                  <a:lnTo>
                    <a:pt x="112077" y="7200"/>
                  </a:lnTo>
                  <a:lnTo>
                    <a:pt x="112128" y="63322"/>
                  </a:lnTo>
                  <a:lnTo>
                    <a:pt x="110327" y="74057"/>
                  </a:lnTo>
                  <a:lnTo>
                    <a:pt x="82711" y="105835"/>
                  </a:lnTo>
                  <a:lnTo>
                    <a:pt x="57442" y="111683"/>
                  </a:lnTo>
                  <a:lnTo>
                    <a:pt x="0" y="111683"/>
                  </a:lnTo>
                  <a:lnTo>
                    <a:pt x="0" y="206095"/>
                  </a:lnTo>
                  <a:lnTo>
                    <a:pt x="94488" y="206095"/>
                  </a:lnTo>
                  <a:lnTo>
                    <a:pt x="94488" y="149161"/>
                  </a:lnTo>
                  <a:lnTo>
                    <a:pt x="96241" y="134809"/>
                  </a:lnTo>
                  <a:lnTo>
                    <a:pt x="122694" y="100171"/>
                  </a:lnTo>
                  <a:lnTo>
                    <a:pt x="142786" y="94056"/>
                  </a:lnTo>
                  <a:lnTo>
                    <a:pt x="199301" y="94056"/>
                  </a:lnTo>
                  <a:lnTo>
                    <a:pt x="206108" y="86880"/>
                  </a:lnTo>
                  <a:lnTo>
                    <a:pt x="206108" y="7200"/>
                  </a:lnTo>
                  <a:lnTo>
                    <a:pt x="199301" y="0"/>
                  </a:lnTo>
                  <a:close/>
                </a:path>
              </a:pathLst>
            </a:custGeom>
            <a:solidFill>
              <a:srgbClr val="ED1B2D"/>
            </a:solidFill>
          </p:spPr>
          <p:txBody>
            <a:bodyPr wrap="square" lIns="0" tIns="0" rIns="0" bIns="0" rtlCol="0"/>
            <a:lstStyle/>
            <a:p>
              <a:endParaRPr/>
            </a:p>
          </p:txBody>
        </p:sp>
        <p:sp>
          <p:nvSpPr>
            <p:cNvPr id="13" name="object 8"/>
            <p:cNvSpPr/>
            <p:nvPr/>
          </p:nvSpPr>
          <p:spPr>
            <a:xfrm>
              <a:off x="11522956" y="5948379"/>
              <a:ext cx="213360" cy="213360"/>
            </a:xfrm>
            <a:custGeom>
              <a:avLst/>
              <a:gdLst/>
              <a:ahLst/>
              <a:cxnLst/>
              <a:rect l="l" t="t" r="r" b="b"/>
              <a:pathLst>
                <a:path w="213359" h="213360">
                  <a:moveTo>
                    <a:pt x="158483" y="0"/>
                  </a:moveTo>
                  <a:lnTo>
                    <a:pt x="136735" y="4449"/>
                  </a:lnTo>
                  <a:lnTo>
                    <a:pt x="119005" y="16489"/>
                  </a:lnTo>
                  <a:lnTo>
                    <a:pt x="107066" y="34156"/>
                  </a:lnTo>
                  <a:lnTo>
                    <a:pt x="102692" y="55486"/>
                  </a:lnTo>
                  <a:lnTo>
                    <a:pt x="102692" y="61086"/>
                  </a:lnTo>
                  <a:lnTo>
                    <a:pt x="105079" y="71602"/>
                  </a:lnTo>
                  <a:lnTo>
                    <a:pt x="104992" y="76482"/>
                  </a:lnTo>
                  <a:lnTo>
                    <a:pt x="101736" y="92712"/>
                  </a:lnTo>
                  <a:lnTo>
                    <a:pt x="92586" y="106379"/>
                  </a:lnTo>
                  <a:lnTo>
                    <a:pt x="78944" y="115625"/>
                  </a:lnTo>
                  <a:lnTo>
                    <a:pt x="62128" y="119024"/>
                  </a:lnTo>
                  <a:lnTo>
                    <a:pt x="7251" y="119024"/>
                  </a:lnTo>
                  <a:lnTo>
                    <a:pt x="0" y="126237"/>
                  </a:lnTo>
                  <a:lnTo>
                    <a:pt x="0" y="205917"/>
                  </a:lnTo>
                  <a:lnTo>
                    <a:pt x="7251" y="213169"/>
                  </a:lnTo>
                  <a:lnTo>
                    <a:pt x="87261" y="213169"/>
                  </a:lnTo>
                  <a:lnTo>
                    <a:pt x="94043" y="205917"/>
                  </a:lnTo>
                  <a:lnTo>
                    <a:pt x="94043" y="151002"/>
                  </a:lnTo>
                  <a:lnTo>
                    <a:pt x="97450" y="134351"/>
                  </a:lnTo>
                  <a:lnTo>
                    <a:pt x="106708" y="120686"/>
                  </a:lnTo>
                  <a:lnTo>
                    <a:pt x="120371" y="111439"/>
                  </a:lnTo>
                  <a:lnTo>
                    <a:pt x="136994" y="108038"/>
                  </a:lnTo>
                  <a:lnTo>
                    <a:pt x="169300" y="108038"/>
                  </a:lnTo>
                  <a:lnTo>
                    <a:pt x="178934" y="106088"/>
                  </a:lnTo>
                  <a:lnTo>
                    <a:pt x="196592" y="94222"/>
                  </a:lnTo>
                  <a:lnTo>
                    <a:pt x="208607" y="76482"/>
                  </a:lnTo>
                  <a:lnTo>
                    <a:pt x="213042" y="54533"/>
                  </a:lnTo>
                  <a:lnTo>
                    <a:pt x="211921" y="43628"/>
                  </a:lnTo>
                  <a:lnTo>
                    <a:pt x="189065" y="9279"/>
                  </a:lnTo>
                  <a:lnTo>
                    <a:pt x="169595" y="1097"/>
                  </a:lnTo>
                  <a:lnTo>
                    <a:pt x="158483" y="0"/>
                  </a:lnTo>
                  <a:close/>
                </a:path>
                <a:path w="213359" h="213360">
                  <a:moveTo>
                    <a:pt x="169300" y="108038"/>
                  </a:moveTo>
                  <a:lnTo>
                    <a:pt x="141516" y="108038"/>
                  </a:lnTo>
                  <a:lnTo>
                    <a:pt x="152057" y="110413"/>
                  </a:lnTo>
                  <a:lnTo>
                    <a:pt x="157568" y="110413"/>
                  </a:lnTo>
                  <a:lnTo>
                    <a:pt x="169300" y="108038"/>
                  </a:lnTo>
                  <a:close/>
                </a:path>
              </a:pathLst>
            </a:custGeom>
            <a:solidFill>
              <a:srgbClr val="ED1B2D"/>
            </a:solidFill>
          </p:spPr>
          <p:txBody>
            <a:bodyPr wrap="square" lIns="0" tIns="0" rIns="0" bIns="0" rtlCol="0"/>
            <a:lstStyle/>
            <a:p>
              <a:endParaRPr/>
            </a:p>
          </p:txBody>
        </p:sp>
        <p:sp>
          <p:nvSpPr>
            <p:cNvPr id="14" name="object 9"/>
            <p:cNvSpPr/>
            <p:nvPr/>
          </p:nvSpPr>
          <p:spPr>
            <a:xfrm>
              <a:off x="11073526" y="6109681"/>
              <a:ext cx="29845" cy="49530"/>
            </a:xfrm>
            <a:custGeom>
              <a:avLst/>
              <a:gdLst/>
              <a:ahLst/>
              <a:cxnLst/>
              <a:rect l="l" t="t" r="r" b="b"/>
              <a:pathLst>
                <a:path w="29845" h="49529">
                  <a:moveTo>
                    <a:pt x="29591" y="0"/>
                  </a:moveTo>
                  <a:lnTo>
                    <a:pt x="0" y="0"/>
                  </a:lnTo>
                  <a:lnTo>
                    <a:pt x="0" y="49161"/>
                  </a:lnTo>
                  <a:lnTo>
                    <a:pt x="29591" y="49161"/>
                  </a:lnTo>
                  <a:lnTo>
                    <a:pt x="29591" y="43014"/>
                  </a:lnTo>
                  <a:lnTo>
                    <a:pt x="11366" y="43014"/>
                  </a:lnTo>
                  <a:lnTo>
                    <a:pt x="11366" y="26746"/>
                  </a:lnTo>
                  <a:lnTo>
                    <a:pt x="27571" y="26746"/>
                  </a:lnTo>
                  <a:lnTo>
                    <a:pt x="27571" y="21132"/>
                  </a:lnTo>
                  <a:lnTo>
                    <a:pt x="11366" y="21132"/>
                  </a:lnTo>
                  <a:lnTo>
                    <a:pt x="11366" y="6134"/>
                  </a:lnTo>
                  <a:lnTo>
                    <a:pt x="29591" y="6134"/>
                  </a:lnTo>
                  <a:lnTo>
                    <a:pt x="29591" y="0"/>
                  </a:lnTo>
                  <a:close/>
                </a:path>
              </a:pathLst>
            </a:custGeom>
            <a:solidFill>
              <a:srgbClr val="004990"/>
            </a:solidFill>
          </p:spPr>
          <p:txBody>
            <a:bodyPr wrap="square" lIns="0" tIns="0" rIns="0" bIns="0" rtlCol="0"/>
            <a:lstStyle/>
            <a:p>
              <a:endParaRPr/>
            </a:p>
          </p:txBody>
        </p:sp>
        <p:sp>
          <p:nvSpPr>
            <p:cNvPr id="15" name="object 10"/>
            <p:cNvSpPr/>
            <p:nvPr/>
          </p:nvSpPr>
          <p:spPr>
            <a:xfrm>
              <a:off x="11113530" y="6109681"/>
              <a:ext cx="45720" cy="49530"/>
            </a:xfrm>
            <a:custGeom>
              <a:avLst/>
              <a:gdLst/>
              <a:ahLst/>
              <a:cxnLst/>
              <a:rect l="l" t="t" r="r" b="b"/>
              <a:pathLst>
                <a:path w="45720" h="49529">
                  <a:moveTo>
                    <a:pt x="10782" y="0"/>
                  </a:moveTo>
                  <a:lnTo>
                    <a:pt x="0" y="0"/>
                  </a:lnTo>
                  <a:lnTo>
                    <a:pt x="0" y="49161"/>
                  </a:lnTo>
                  <a:lnTo>
                    <a:pt x="9575" y="49161"/>
                  </a:lnTo>
                  <a:lnTo>
                    <a:pt x="9566" y="14757"/>
                  </a:lnTo>
                  <a:lnTo>
                    <a:pt x="9182" y="12115"/>
                  </a:lnTo>
                  <a:lnTo>
                    <a:pt x="19595" y="12115"/>
                  </a:lnTo>
                  <a:lnTo>
                    <a:pt x="10782" y="0"/>
                  </a:lnTo>
                  <a:close/>
                </a:path>
                <a:path w="45720" h="49529">
                  <a:moveTo>
                    <a:pt x="19595" y="12115"/>
                  </a:moveTo>
                  <a:lnTo>
                    <a:pt x="9385" y="12115"/>
                  </a:lnTo>
                  <a:lnTo>
                    <a:pt x="10943" y="14820"/>
                  </a:lnTo>
                  <a:lnTo>
                    <a:pt x="12992" y="17602"/>
                  </a:lnTo>
                  <a:lnTo>
                    <a:pt x="35979" y="49161"/>
                  </a:lnTo>
                  <a:lnTo>
                    <a:pt x="45123" y="49161"/>
                  </a:lnTo>
                  <a:lnTo>
                    <a:pt x="45123" y="34772"/>
                  </a:lnTo>
                  <a:lnTo>
                    <a:pt x="35661" y="34772"/>
                  </a:lnTo>
                  <a:lnTo>
                    <a:pt x="34442" y="32524"/>
                  </a:lnTo>
                  <a:lnTo>
                    <a:pt x="19595" y="12115"/>
                  </a:lnTo>
                  <a:close/>
                </a:path>
                <a:path w="45720" h="49529">
                  <a:moveTo>
                    <a:pt x="45123" y="0"/>
                  </a:moveTo>
                  <a:lnTo>
                    <a:pt x="35661" y="0"/>
                  </a:lnTo>
                  <a:lnTo>
                    <a:pt x="35676" y="32524"/>
                  </a:lnTo>
                  <a:lnTo>
                    <a:pt x="35902" y="34772"/>
                  </a:lnTo>
                  <a:lnTo>
                    <a:pt x="45123" y="34772"/>
                  </a:lnTo>
                  <a:lnTo>
                    <a:pt x="45123" y="0"/>
                  </a:lnTo>
                  <a:close/>
                </a:path>
              </a:pathLst>
            </a:custGeom>
            <a:solidFill>
              <a:srgbClr val="004990"/>
            </a:solidFill>
          </p:spPr>
          <p:txBody>
            <a:bodyPr wrap="square" lIns="0" tIns="0" rIns="0" bIns="0" rtlCol="0"/>
            <a:lstStyle/>
            <a:p>
              <a:endParaRPr/>
            </a:p>
          </p:txBody>
        </p:sp>
        <p:sp>
          <p:nvSpPr>
            <p:cNvPr id="16" name="object 11"/>
            <p:cNvSpPr/>
            <p:nvPr/>
          </p:nvSpPr>
          <p:spPr>
            <a:xfrm>
              <a:off x="11171344" y="6109681"/>
              <a:ext cx="29845" cy="49530"/>
            </a:xfrm>
            <a:custGeom>
              <a:avLst/>
              <a:gdLst/>
              <a:ahLst/>
              <a:cxnLst/>
              <a:rect l="l" t="t" r="r" b="b"/>
              <a:pathLst>
                <a:path w="29845" h="49529">
                  <a:moveTo>
                    <a:pt x="29667" y="0"/>
                  </a:moveTo>
                  <a:lnTo>
                    <a:pt x="0" y="0"/>
                  </a:lnTo>
                  <a:lnTo>
                    <a:pt x="0" y="49161"/>
                  </a:lnTo>
                  <a:lnTo>
                    <a:pt x="29667" y="49161"/>
                  </a:lnTo>
                  <a:lnTo>
                    <a:pt x="29667" y="43014"/>
                  </a:lnTo>
                  <a:lnTo>
                    <a:pt x="11366" y="43014"/>
                  </a:lnTo>
                  <a:lnTo>
                    <a:pt x="11366" y="26746"/>
                  </a:lnTo>
                  <a:lnTo>
                    <a:pt x="27571" y="26746"/>
                  </a:lnTo>
                  <a:lnTo>
                    <a:pt x="27571" y="21132"/>
                  </a:lnTo>
                  <a:lnTo>
                    <a:pt x="11366" y="21132"/>
                  </a:lnTo>
                  <a:lnTo>
                    <a:pt x="11366" y="6134"/>
                  </a:lnTo>
                  <a:lnTo>
                    <a:pt x="29667" y="6134"/>
                  </a:lnTo>
                  <a:lnTo>
                    <a:pt x="29667" y="0"/>
                  </a:lnTo>
                  <a:close/>
                </a:path>
              </a:pathLst>
            </a:custGeom>
            <a:solidFill>
              <a:srgbClr val="004990"/>
            </a:solidFill>
          </p:spPr>
          <p:txBody>
            <a:bodyPr wrap="square" lIns="0" tIns="0" rIns="0" bIns="0" rtlCol="0"/>
            <a:lstStyle/>
            <a:p>
              <a:endParaRPr/>
            </a:p>
          </p:txBody>
        </p:sp>
        <p:sp>
          <p:nvSpPr>
            <p:cNvPr id="17" name="object 12"/>
            <p:cNvSpPr/>
            <p:nvPr/>
          </p:nvSpPr>
          <p:spPr>
            <a:xfrm>
              <a:off x="11211523" y="6108979"/>
              <a:ext cx="41275" cy="50165"/>
            </a:xfrm>
            <a:custGeom>
              <a:avLst/>
              <a:gdLst/>
              <a:ahLst/>
              <a:cxnLst/>
              <a:rect l="l" t="t" r="r" b="b"/>
              <a:pathLst>
                <a:path w="41275" h="50164">
                  <a:moveTo>
                    <a:pt x="16789" y="0"/>
                  </a:moveTo>
                  <a:lnTo>
                    <a:pt x="9740" y="0"/>
                  </a:lnTo>
                  <a:lnTo>
                    <a:pt x="3873" y="1244"/>
                  </a:lnTo>
                  <a:lnTo>
                    <a:pt x="0" y="2806"/>
                  </a:lnTo>
                  <a:lnTo>
                    <a:pt x="0" y="49860"/>
                  </a:lnTo>
                  <a:lnTo>
                    <a:pt x="11201" y="49860"/>
                  </a:lnTo>
                  <a:lnTo>
                    <a:pt x="11201" y="27444"/>
                  </a:lnTo>
                  <a:lnTo>
                    <a:pt x="29092" y="27444"/>
                  </a:lnTo>
                  <a:lnTo>
                    <a:pt x="32524" y="27241"/>
                  </a:lnTo>
                  <a:lnTo>
                    <a:pt x="34465" y="25882"/>
                  </a:lnTo>
                  <a:lnTo>
                    <a:pt x="13754" y="25882"/>
                  </a:lnTo>
                  <a:lnTo>
                    <a:pt x="11912" y="25679"/>
                  </a:lnTo>
                  <a:lnTo>
                    <a:pt x="11201" y="25527"/>
                  </a:lnTo>
                  <a:lnTo>
                    <a:pt x="11201" y="6108"/>
                  </a:lnTo>
                  <a:lnTo>
                    <a:pt x="12560" y="5664"/>
                  </a:lnTo>
                  <a:lnTo>
                    <a:pt x="14414" y="5257"/>
                  </a:lnTo>
                  <a:lnTo>
                    <a:pt x="34719" y="5257"/>
                  </a:lnTo>
                  <a:lnTo>
                    <a:pt x="33637" y="4035"/>
                  </a:lnTo>
                  <a:lnTo>
                    <a:pt x="26632" y="1043"/>
                  </a:lnTo>
                  <a:lnTo>
                    <a:pt x="16789" y="0"/>
                  </a:lnTo>
                  <a:close/>
                </a:path>
                <a:path w="41275" h="50164">
                  <a:moveTo>
                    <a:pt x="29092" y="27444"/>
                  </a:moveTo>
                  <a:lnTo>
                    <a:pt x="11379" y="27444"/>
                  </a:lnTo>
                  <a:lnTo>
                    <a:pt x="28486" y="49860"/>
                  </a:lnTo>
                  <a:lnTo>
                    <a:pt x="41135" y="49860"/>
                  </a:lnTo>
                  <a:lnTo>
                    <a:pt x="22872" y="27876"/>
                  </a:lnTo>
                  <a:lnTo>
                    <a:pt x="29092" y="27444"/>
                  </a:lnTo>
                  <a:close/>
                </a:path>
                <a:path w="41275" h="50164">
                  <a:moveTo>
                    <a:pt x="34719" y="5257"/>
                  </a:moveTo>
                  <a:lnTo>
                    <a:pt x="24752" y="5257"/>
                  </a:lnTo>
                  <a:lnTo>
                    <a:pt x="28130" y="8572"/>
                  </a:lnTo>
                  <a:lnTo>
                    <a:pt x="28130" y="22047"/>
                  </a:lnTo>
                  <a:lnTo>
                    <a:pt x="23850" y="25882"/>
                  </a:lnTo>
                  <a:lnTo>
                    <a:pt x="34465" y="25882"/>
                  </a:lnTo>
                  <a:lnTo>
                    <a:pt x="39217" y="22555"/>
                  </a:lnTo>
                  <a:lnTo>
                    <a:pt x="39217" y="15024"/>
                  </a:lnTo>
                  <a:lnTo>
                    <a:pt x="37825" y="8765"/>
                  </a:lnTo>
                  <a:lnTo>
                    <a:pt x="34719" y="5257"/>
                  </a:lnTo>
                  <a:close/>
                </a:path>
              </a:pathLst>
            </a:custGeom>
            <a:solidFill>
              <a:srgbClr val="004990"/>
            </a:solidFill>
          </p:spPr>
          <p:txBody>
            <a:bodyPr wrap="square" lIns="0" tIns="0" rIns="0" bIns="0" rtlCol="0"/>
            <a:lstStyle/>
            <a:p>
              <a:endParaRPr/>
            </a:p>
          </p:txBody>
        </p:sp>
        <p:sp>
          <p:nvSpPr>
            <p:cNvPr id="18" name="object 13"/>
            <p:cNvSpPr/>
            <p:nvPr/>
          </p:nvSpPr>
          <p:spPr>
            <a:xfrm>
              <a:off x="11259246" y="6108998"/>
              <a:ext cx="43180" cy="50800"/>
            </a:xfrm>
            <a:custGeom>
              <a:avLst/>
              <a:gdLst/>
              <a:ahLst/>
              <a:cxnLst/>
              <a:rect l="l" t="t" r="r" b="b"/>
              <a:pathLst>
                <a:path w="43179" h="50800">
                  <a:moveTo>
                    <a:pt x="33731" y="0"/>
                  </a:moveTo>
                  <a:lnTo>
                    <a:pt x="26746" y="0"/>
                  </a:lnTo>
                  <a:lnTo>
                    <a:pt x="15998" y="1714"/>
                  </a:lnTo>
                  <a:lnTo>
                    <a:pt x="7534" y="6670"/>
                  </a:lnTo>
                  <a:lnTo>
                    <a:pt x="1989" y="14583"/>
                  </a:lnTo>
                  <a:lnTo>
                    <a:pt x="0" y="25171"/>
                  </a:lnTo>
                  <a:lnTo>
                    <a:pt x="1872" y="36008"/>
                  </a:lnTo>
                  <a:lnTo>
                    <a:pt x="7197" y="43962"/>
                  </a:lnTo>
                  <a:lnTo>
                    <a:pt x="15537" y="48861"/>
                  </a:lnTo>
                  <a:lnTo>
                    <a:pt x="26454" y="50533"/>
                  </a:lnTo>
                  <a:lnTo>
                    <a:pt x="34683" y="50533"/>
                  </a:lnTo>
                  <a:lnTo>
                    <a:pt x="39141" y="49580"/>
                  </a:lnTo>
                  <a:lnTo>
                    <a:pt x="42900" y="47726"/>
                  </a:lnTo>
                  <a:lnTo>
                    <a:pt x="42900" y="44234"/>
                  </a:lnTo>
                  <a:lnTo>
                    <a:pt x="17843" y="44234"/>
                  </a:lnTo>
                  <a:lnTo>
                    <a:pt x="11531" y="37769"/>
                  </a:lnTo>
                  <a:lnTo>
                    <a:pt x="11531" y="12382"/>
                  </a:lnTo>
                  <a:lnTo>
                    <a:pt x="17843" y="6502"/>
                  </a:lnTo>
                  <a:lnTo>
                    <a:pt x="39836" y="6502"/>
                  </a:lnTo>
                  <a:lnTo>
                    <a:pt x="42087" y="2730"/>
                  </a:lnTo>
                  <a:lnTo>
                    <a:pt x="38646" y="1079"/>
                  </a:lnTo>
                  <a:lnTo>
                    <a:pt x="33731" y="0"/>
                  </a:lnTo>
                  <a:close/>
                </a:path>
                <a:path w="43179" h="50800">
                  <a:moveTo>
                    <a:pt x="42900" y="21793"/>
                  </a:moveTo>
                  <a:lnTo>
                    <a:pt x="23431" y="21793"/>
                  </a:lnTo>
                  <a:lnTo>
                    <a:pt x="23431" y="27025"/>
                  </a:lnTo>
                  <a:lnTo>
                    <a:pt x="32219" y="27025"/>
                  </a:lnTo>
                  <a:lnTo>
                    <a:pt x="32219" y="43268"/>
                  </a:lnTo>
                  <a:lnTo>
                    <a:pt x="31254" y="43675"/>
                  </a:lnTo>
                  <a:lnTo>
                    <a:pt x="29375" y="44234"/>
                  </a:lnTo>
                  <a:lnTo>
                    <a:pt x="42900" y="44234"/>
                  </a:lnTo>
                  <a:lnTo>
                    <a:pt x="42900" y="21793"/>
                  </a:lnTo>
                  <a:close/>
                </a:path>
                <a:path w="43179" h="50800">
                  <a:moveTo>
                    <a:pt x="39836" y="6502"/>
                  </a:moveTo>
                  <a:lnTo>
                    <a:pt x="33375" y="6502"/>
                  </a:lnTo>
                  <a:lnTo>
                    <a:pt x="36791" y="7365"/>
                  </a:lnTo>
                  <a:lnTo>
                    <a:pt x="38760" y="8305"/>
                  </a:lnTo>
                  <a:lnTo>
                    <a:pt x="39836" y="6502"/>
                  </a:lnTo>
                  <a:close/>
                </a:path>
              </a:pathLst>
            </a:custGeom>
            <a:solidFill>
              <a:srgbClr val="004990"/>
            </a:solidFill>
          </p:spPr>
          <p:txBody>
            <a:bodyPr wrap="square" lIns="0" tIns="0" rIns="0" bIns="0" rtlCol="0"/>
            <a:lstStyle/>
            <a:p>
              <a:endParaRPr/>
            </a:p>
          </p:txBody>
        </p:sp>
        <p:sp>
          <p:nvSpPr>
            <p:cNvPr id="19" name="object 14"/>
            <p:cNvSpPr/>
            <p:nvPr/>
          </p:nvSpPr>
          <p:spPr>
            <a:xfrm>
              <a:off x="11314645" y="6134258"/>
              <a:ext cx="12065" cy="0"/>
            </a:xfrm>
            <a:custGeom>
              <a:avLst/>
              <a:gdLst/>
              <a:ahLst/>
              <a:cxnLst/>
              <a:rect l="l" t="t" r="r" b="b"/>
              <a:pathLst>
                <a:path w="12065">
                  <a:moveTo>
                    <a:pt x="0" y="0"/>
                  </a:moveTo>
                  <a:lnTo>
                    <a:pt x="11468" y="0"/>
                  </a:lnTo>
                </a:path>
              </a:pathLst>
            </a:custGeom>
            <a:ln w="49161">
              <a:solidFill>
                <a:srgbClr val="004990"/>
              </a:solidFill>
            </a:ln>
          </p:spPr>
          <p:txBody>
            <a:bodyPr wrap="square" lIns="0" tIns="0" rIns="0" bIns="0" rtlCol="0"/>
            <a:lstStyle/>
            <a:p>
              <a:endParaRPr/>
            </a:p>
          </p:txBody>
        </p:sp>
        <p:sp>
          <p:nvSpPr>
            <p:cNvPr id="20" name="object 15"/>
            <p:cNvSpPr/>
            <p:nvPr/>
          </p:nvSpPr>
          <p:spPr>
            <a:xfrm>
              <a:off x="11338666" y="6109681"/>
              <a:ext cx="30480" cy="49530"/>
            </a:xfrm>
            <a:custGeom>
              <a:avLst/>
              <a:gdLst/>
              <a:ahLst/>
              <a:cxnLst/>
              <a:rect l="l" t="t" r="r" b="b"/>
              <a:pathLst>
                <a:path w="30479" h="49529">
                  <a:moveTo>
                    <a:pt x="29984" y="0"/>
                  </a:moveTo>
                  <a:lnTo>
                    <a:pt x="0" y="0"/>
                  </a:lnTo>
                  <a:lnTo>
                    <a:pt x="0" y="49161"/>
                  </a:lnTo>
                  <a:lnTo>
                    <a:pt x="29984" y="49161"/>
                  </a:lnTo>
                  <a:lnTo>
                    <a:pt x="29984" y="43014"/>
                  </a:lnTo>
                  <a:lnTo>
                    <a:pt x="11341" y="43014"/>
                  </a:lnTo>
                  <a:lnTo>
                    <a:pt x="11341" y="26746"/>
                  </a:lnTo>
                  <a:lnTo>
                    <a:pt x="27914" y="26746"/>
                  </a:lnTo>
                  <a:lnTo>
                    <a:pt x="27914" y="21132"/>
                  </a:lnTo>
                  <a:lnTo>
                    <a:pt x="11341" y="21132"/>
                  </a:lnTo>
                  <a:lnTo>
                    <a:pt x="11341" y="6134"/>
                  </a:lnTo>
                  <a:lnTo>
                    <a:pt x="29984" y="6134"/>
                  </a:lnTo>
                  <a:lnTo>
                    <a:pt x="29984" y="0"/>
                  </a:lnTo>
                  <a:close/>
                </a:path>
              </a:pathLst>
            </a:custGeom>
            <a:solidFill>
              <a:srgbClr val="004990"/>
            </a:solidFill>
          </p:spPr>
          <p:txBody>
            <a:bodyPr wrap="square" lIns="0" tIns="0" rIns="0" bIns="0" rtlCol="0"/>
            <a:lstStyle/>
            <a:p>
              <a:endParaRPr/>
            </a:p>
          </p:txBody>
        </p:sp>
        <p:sp>
          <p:nvSpPr>
            <p:cNvPr id="21" name="object 16"/>
            <p:cNvSpPr/>
            <p:nvPr/>
          </p:nvSpPr>
          <p:spPr>
            <a:xfrm>
              <a:off x="11375829" y="6108998"/>
              <a:ext cx="34925" cy="50800"/>
            </a:xfrm>
            <a:custGeom>
              <a:avLst/>
              <a:gdLst/>
              <a:ahLst/>
              <a:cxnLst/>
              <a:rect l="l" t="t" r="r" b="b"/>
              <a:pathLst>
                <a:path w="34925" h="50800">
                  <a:moveTo>
                    <a:pt x="2552" y="41351"/>
                  </a:moveTo>
                  <a:lnTo>
                    <a:pt x="0" y="47726"/>
                  </a:lnTo>
                  <a:lnTo>
                    <a:pt x="3111" y="49466"/>
                  </a:lnTo>
                  <a:lnTo>
                    <a:pt x="7721" y="50533"/>
                  </a:lnTo>
                  <a:lnTo>
                    <a:pt x="26441" y="50533"/>
                  </a:lnTo>
                  <a:lnTo>
                    <a:pt x="34671" y="44234"/>
                  </a:lnTo>
                  <a:lnTo>
                    <a:pt x="34671" y="43599"/>
                  </a:lnTo>
                  <a:lnTo>
                    <a:pt x="8191" y="43599"/>
                  </a:lnTo>
                  <a:lnTo>
                    <a:pt x="4737" y="42468"/>
                  </a:lnTo>
                  <a:lnTo>
                    <a:pt x="2552" y="41351"/>
                  </a:lnTo>
                  <a:close/>
                </a:path>
                <a:path w="34925" h="50800">
                  <a:moveTo>
                    <a:pt x="24993" y="0"/>
                  </a:moveTo>
                  <a:lnTo>
                    <a:pt x="7531" y="0"/>
                  </a:lnTo>
                  <a:lnTo>
                    <a:pt x="520" y="6692"/>
                  </a:lnTo>
                  <a:lnTo>
                    <a:pt x="520" y="19380"/>
                  </a:lnTo>
                  <a:lnTo>
                    <a:pt x="3111" y="24714"/>
                  </a:lnTo>
                  <a:lnTo>
                    <a:pt x="13093" y="27711"/>
                  </a:lnTo>
                  <a:lnTo>
                    <a:pt x="20015" y="29959"/>
                  </a:lnTo>
                  <a:lnTo>
                    <a:pt x="22682" y="32245"/>
                  </a:lnTo>
                  <a:lnTo>
                    <a:pt x="22682" y="40601"/>
                  </a:lnTo>
                  <a:lnTo>
                    <a:pt x="18884" y="43599"/>
                  </a:lnTo>
                  <a:lnTo>
                    <a:pt x="34671" y="43599"/>
                  </a:lnTo>
                  <a:lnTo>
                    <a:pt x="34671" y="30683"/>
                  </a:lnTo>
                  <a:lnTo>
                    <a:pt x="32905" y="25615"/>
                  </a:lnTo>
                  <a:lnTo>
                    <a:pt x="15379" y="19710"/>
                  </a:lnTo>
                  <a:lnTo>
                    <a:pt x="11480" y="17652"/>
                  </a:lnTo>
                  <a:lnTo>
                    <a:pt x="11480" y="8966"/>
                  </a:lnTo>
                  <a:lnTo>
                    <a:pt x="14655" y="6159"/>
                  </a:lnTo>
                  <a:lnTo>
                    <a:pt x="30805" y="6159"/>
                  </a:lnTo>
                  <a:lnTo>
                    <a:pt x="32346" y="2781"/>
                  </a:lnTo>
                  <a:lnTo>
                    <a:pt x="29552" y="1244"/>
                  </a:lnTo>
                  <a:lnTo>
                    <a:pt x="24993" y="0"/>
                  </a:lnTo>
                  <a:close/>
                </a:path>
                <a:path w="34925" h="50800">
                  <a:moveTo>
                    <a:pt x="30805" y="6159"/>
                  </a:moveTo>
                  <a:lnTo>
                    <a:pt x="24295" y="6159"/>
                  </a:lnTo>
                  <a:lnTo>
                    <a:pt x="27711" y="7277"/>
                  </a:lnTo>
                  <a:lnTo>
                    <a:pt x="29768" y="8432"/>
                  </a:lnTo>
                  <a:lnTo>
                    <a:pt x="30805" y="6159"/>
                  </a:lnTo>
                  <a:close/>
                </a:path>
              </a:pathLst>
            </a:custGeom>
            <a:solidFill>
              <a:srgbClr val="004990"/>
            </a:solidFill>
          </p:spPr>
          <p:txBody>
            <a:bodyPr wrap="square" lIns="0" tIns="0" rIns="0" bIns="0" rtlCol="0"/>
            <a:lstStyle/>
            <a:p>
              <a:endParaRPr/>
            </a:p>
          </p:txBody>
        </p:sp>
      </p:grpSp>
      <p:sp>
        <p:nvSpPr>
          <p:cNvPr id="22" name="object 17"/>
          <p:cNvSpPr/>
          <p:nvPr userDrawn="1"/>
        </p:nvSpPr>
        <p:spPr>
          <a:xfrm>
            <a:off x="0" y="6373799"/>
            <a:ext cx="12193193" cy="155549"/>
          </a:xfrm>
          <a:prstGeom prst="rect">
            <a:avLst/>
          </a:prstGeom>
          <a:blipFill>
            <a:blip r:embed="rId2" cstate="print"/>
            <a:stretch>
              <a:fillRect/>
            </a:stretch>
          </a:blipFill>
        </p:spPr>
        <p:txBody>
          <a:bodyPr wrap="square" lIns="0" tIns="0" rIns="0" bIns="0" rtlCol="0"/>
          <a:lstStyle/>
          <a:p>
            <a:endParaRPr>
              <a:latin typeface="Vinci Sans" panose="02000000000000000000" pitchFamily="50" charset="0"/>
            </a:endParaRPr>
          </a:p>
        </p:txBody>
      </p:sp>
      <p:sp>
        <p:nvSpPr>
          <p:cNvPr id="25" name="object 20"/>
          <p:cNvSpPr/>
          <p:nvPr userDrawn="1"/>
        </p:nvSpPr>
        <p:spPr>
          <a:xfrm>
            <a:off x="846632" y="1993722"/>
            <a:ext cx="381635" cy="76835"/>
          </a:xfrm>
          <a:custGeom>
            <a:avLst/>
            <a:gdLst/>
            <a:ahLst/>
            <a:cxnLst/>
            <a:rect l="l" t="t" r="r" b="b"/>
            <a:pathLst>
              <a:path w="381634" h="76835">
                <a:moveTo>
                  <a:pt x="381063" y="0"/>
                </a:moveTo>
                <a:lnTo>
                  <a:pt x="0" y="0"/>
                </a:lnTo>
                <a:lnTo>
                  <a:pt x="0" y="76276"/>
                </a:lnTo>
                <a:lnTo>
                  <a:pt x="381063" y="76276"/>
                </a:lnTo>
                <a:lnTo>
                  <a:pt x="381063" y="0"/>
                </a:lnTo>
                <a:close/>
              </a:path>
            </a:pathLst>
          </a:custGeom>
          <a:solidFill>
            <a:srgbClr val="8A7584"/>
          </a:solidFill>
          <a:ln>
            <a:noFill/>
          </a:ln>
        </p:spPr>
        <p:txBody>
          <a:bodyPr wrap="square" lIns="0" tIns="0" rIns="0" bIns="0" rtlCol="0"/>
          <a:lstStyle/>
          <a:p>
            <a:endParaRPr>
              <a:latin typeface="Vinci Sans" panose="02000000000000000000" pitchFamily="50" charset="0"/>
            </a:endParaRPr>
          </a:p>
        </p:txBody>
      </p:sp>
      <p:sp>
        <p:nvSpPr>
          <p:cNvPr id="32" name="Espace réservé du texte 28"/>
          <p:cNvSpPr>
            <a:spLocks noGrp="1"/>
          </p:cNvSpPr>
          <p:nvPr>
            <p:ph type="body" sz="quarter" idx="19"/>
          </p:nvPr>
        </p:nvSpPr>
        <p:spPr>
          <a:xfrm>
            <a:off x="846138" y="2469919"/>
            <a:ext cx="10676818" cy="3755876"/>
          </a:xfrm>
          <a:prstGeom prst="rect">
            <a:avLst/>
          </a:prstGeom>
        </p:spPr>
        <p:txBody>
          <a:bodyPr lIns="0"/>
          <a:lstStyle>
            <a:lvl1pPr>
              <a:spcAft>
                <a:spcPts val="600"/>
              </a:spcAft>
              <a:defRPr sz="2800" b="0">
                <a:latin typeface="Vinci Sans" panose="02000000000000000000" pitchFamily="50" charset="0"/>
              </a:defRPr>
            </a:lvl1pPr>
            <a:lvl2pPr marL="800100" indent="-342900">
              <a:spcAft>
                <a:spcPts val="600"/>
              </a:spcAft>
              <a:buFont typeface="Arial" panose="020B0604020202020204" pitchFamily="34" charset="0"/>
              <a:buChar char="•"/>
              <a:defRPr sz="2400">
                <a:latin typeface="Vinci Sans" panose="02000000000000000000" pitchFamily="50" charset="0"/>
              </a:defRPr>
            </a:lvl2pPr>
            <a:lvl3pPr>
              <a:defRPr sz="2000">
                <a:latin typeface="Vinci Sans" panose="02000000000000000000" pitchFamily="50" charset="0"/>
              </a:defRPr>
            </a:lvl3pPr>
            <a:lvl4pPr marL="1714500" indent="-342900">
              <a:spcAft>
                <a:spcPts val="600"/>
              </a:spcAft>
              <a:buFont typeface="Vinci Sans" panose="02000000000000000000" pitchFamily="50" charset="0"/>
              <a:buChar char="–"/>
              <a:defRPr sz="2000">
                <a:latin typeface="Vinci Sans" panose="02000000000000000000" pitchFamily="50" charset="0"/>
              </a:defRPr>
            </a:lvl4pPr>
            <a:lvl5pPr>
              <a:defRPr sz="2000">
                <a:latin typeface="Vinci Sans" panose="02000000000000000000" pitchFamily="50" charset="0"/>
              </a:defRPr>
            </a:lvl5pPr>
          </a:lstStyle>
          <a:p>
            <a:pPr lvl="0"/>
            <a:r>
              <a:rPr lang="fr-FR" dirty="0"/>
              <a:t>Modifier les styles du texte du masque</a:t>
            </a:r>
          </a:p>
          <a:p>
            <a:pPr lvl="1"/>
            <a:r>
              <a:rPr lang="fr-FR" dirty="0"/>
              <a:t>Deuxième niveau</a:t>
            </a:r>
          </a:p>
          <a:p>
            <a:pPr lvl="3"/>
            <a:r>
              <a:rPr lang="fr-FR" dirty="0"/>
              <a:t>Troisième niveau</a:t>
            </a:r>
          </a:p>
        </p:txBody>
      </p:sp>
      <p:sp>
        <p:nvSpPr>
          <p:cNvPr id="29" name="Espace réservé du contenu 2"/>
          <p:cNvSpPr>
            <a:spLocks noGrp="1"/>
          </p:cNvSpPr>
          <p:nvPr>
            <p:ph sz="quarter" idx="20"/>
          </p:nvPr>
        </p:nvSpPr>
        <p:spPr>
          <a:xfrm>
            <a:off x="846167" y="501237"/>
            <a:ext cx="7627937" cy="503238"/>
          </a:xfrm>
          <a:prstGeom prst="rect">
            <a:avLst/>
          </a:prstGeom>
        </p:spPr>
        <p:txBody>
          <a:bodyPr lIns="0"/>
          <a:lstStyle>
            <a:lvl1pPr>
              <a:defRPr sz="3600" cap="all" baseline="0">
                <a:solidFill>
                  <a:srgbClr val="8A7584"/>
                </a:solidFill>
                <a:latin typeface="Vinci Sans" panose="02000000000000000000" pitchFamily="50" charset="0"/>
              </a:defRPr>
            </a:lvl1pPr>
          </a:lstStyle>
          <a:p>
            <a:pPr lvl="0"/>
            <a:r>
              <a:rPr lang="fr-FR" dirty="0"/>
              <a:t>Modifier le</a:t>
            </a:r>
          </a:p>
        </p:txBody>
      </p:sp>
      <p:sp>
        <p:nvSpPr>
          <p:cNvPr id="33" name="Espace réservé du texte 4"/>
          <p:cNvSpPr>
            <a:spLocks noGrp="1"/>
          </p:cNvSpPr>
          <p:nvPr>
            <p:ph type="body" sz="quarter" idx="21" hasCustomPrompt="1"/>
          </p:nvPr>
        </p:nvSpPr>
        <p:spPr>
          <a:xfrm>
            <a:off x="846138" y="1004888"/>
            <a:ext cx="7627937" cy="496887"/>
          </a:xfrm>
          <a:prstGeom prst="rect">
            <a:avLst/>
          </a:prstGeom>
        </p:spPr>
        <p:txBody>
          <a:bodyPr lIns="0"/>
          <a:lstStyle>
            <a:lvl1pPr>
              <a:defRPr sz="3600" baseline="0">
                <a:solidFill>
                  <a:srgbClr val="8A7584"/>
                </a:solidFill>
                <a:latin typeface="Vinci Sans Black" panose="02000000000000000000" pitchFamily="50" charset="0"/>
              </a:defRPr>
            </a:lvl1pPr>
          </a:lstStyle>
          <a:p>
            <a:pPr lvl="0"/>
            <a:r>
              <a:rPr lang="fr-FR" dirty="0"/>
              <a:t>TITRE</a:t>
            </a:r>
          </a:p>
        </p:txBody>
      </p:sp>
      <p:sp>
        <p:nvSpPr>
          <p:cNvPr id="30" name="Espace réservé du pied de page 2"/>
          <p:cNvSpPr>
            <a:spLocks noGrp="1"/>
          </p:cNvSpPr>
          <p:nvPr>
            <p:ph type="ftr" sz="quarter" idx="13"/>
          </p:nvPr>
        </p:nvSpPr>
        <p:spPr>
          <a:xfrm>
            <a:off x="4411599" y="6438761"/>
            <a:ext cx="3903472" cy="276999"/>
          </a:xfrm>
          <a:prstGeom prst="rect">
            <a:avLst/>
          </a:prstGeom>
        </p:spPr>
        <p:txBody>
          <a:bodyPr anchor="ctr" anchorCtr="0"/>
          <a:lstStyle>
            <a:lvl1pPr algn="ctr">
              <a:defRPr/>
            </a:lvl1pPr>
          </a:lstStyle>
          <a:p>
            <a:r>
              <a:rPr lang="fr-FR"/>
              <a:t>PSP - Factory</a:t>
            </a:r>
          </a:p>
        </p:txBody>
      </p:sp>
      <p:sp>
        <p:nvSpPr>
          <p:cNvPr id="31" name="Espace réservé de la date 3"/>
          <p:cNvSpPr>
            <a:spLocks noGrp="1"/>
          </p:cNvSpPr>
          <p:nvPr>
            <p:ph type="dt" sz="half" idx="14"/>
          </p:nvPr>
        </p:nvSpPr>
        <p:spPr>
          <a:xfrm>
            <a:off x="846138" y="6443841"/>
            <a:ext cx="1500822" cy="276999"/>
          </a:xfrm>
          <a:prstGeom prst="rect">
            <a:avLst/>
          </a:prstGeom>
        </p:spPr>
        <p:txBody>
          <a:bodyPr lIns="0" anchor="ctr" anchorCtr="0"/>
          <a:lstStyle/>
          <a:p>
            <a:r>
              <a:rPr lang="en-US"/>
              <a:t>15 Jan 2018</a:t>
            </a:r>
          </a:p>
        </p:txBody>
      </p:sp>
      <p:sp>
        <p:nvSpPr>
          <p:cNvPr id="34" name="Espace réservé du numéro de diapositive 4"/>
          <p:cNvSpPr>
            <a:spLocks noGrp="1"/>
          </p:cNvSpPr>
          <p:nvPr>
            <p:ph type="sldNum" sz="quarter" idx="15"/>
          </p:nvPr>
        </p:nvSpPr>
        <p:spPr>
          <a:xfrm>
            <a:off x="10379710" y="6443841"/>
            <a:ext cx="1356606" cy="276999"/>
          </a:xfrm>
          <a:prstGeom prst="rect">
            <a:avLst/>
          </a:prstGeom>
        </p:spPr>
        <p:txBody>
          <a:bodyPr lIns="0" anchor="ctr" anchorCtr="0"/>
          <a:lstStyle/>
          <a:p>
            <a:fld id="{B6F15528-21DE-4FAA-801E-634DDDAF4B2B}" type="slidenum">
              <a:rPr lang="fr-FR" smtClean="0"/>
              <a:t>‹N°›</a:t>
            </a:fld>
            <a:endParaRPr lang="fr-FR"/>
          </a:p>
        </p:txBody>
      </p:sp>
    </p:spTree>
    <p:extLst>
      <p:ext uri="{BB962C8B-B14F-4D97-AF65-F5344CB8AC3E}">
        <p14:creationId xmlns:p14="http://schemas.microsoft.com/office/powerpoint/2010/main" val="969438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4 Bandeau et texte">
    <p:bg>
      <p:bgPr>
        <a:solidFill>
          <a:schemeClr val="bg1"/>
        </a:solidFill>
        <a:effectLst/>
      </p:bgPr>
    </p:bg>
    <p:spTree>
      <p:nvGrpSpPr>
        <p:cNvPr id="1" name=""/>
        <p:cNvGrpSpPr/>
        <p:nvPr/>
      </p:nvGrpSpPr>
      <p:grpSpPr>
        <a:xfrm>
          <a:off x="0" y="0"/>
          <a:ext cx="0" cy="0"/>
          <a:chOff x="0" y="0"/>
          <a:chExt cx="0" cy="0"/>
        </a:xfrm>
      </p:grpSpPr>
      <p:sp>
        <p:nvSpPr>
          <p:cNvPr id="43" name="Espace réservé pour une image  21"/>
          <p:cNvSpPr>
            <a:spLocks noGrp="1"/>
          </p:cNvSpPr>
          <p:nvPr>
            <p:ph type="pic" sz="quarter" idx="20" hasCustomPrompt="1"/>
          </p:nvPr>
        </p:nvSpPr>
        <p:spPr>
          <a:xfrm rot="10800000" flipH="1" flipV="1">
            <a:off x="1" y="-1888"/>
            <a:ext cx="3986820" cy="63820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7238 w 10000"/>
              <a:gd name="connsiteY2" fmla="*/ 99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8192 w 10000"/>
              <a:gd name="connsiteY2" fmla="*/ 9980 h 10000"/>
              <a:gd name="connsiteX3" fmla="*/ 0 w 10000"/>
              <a:gd name="connsiteY3" fmla="*/ 10000 h 10000"/>
              <a:gd name="connsiteX4" fmla="*/ 0 w 10000"/>
              <a:gd name="connsiteY4" fmla="*/ 2000 h 10000"/>
              <a:gd name="connsiteX0" fmla="*/ 0 w 10296"/>
              <a:gd name="connsiteY0" fmla="*/ 1980 h 9980"/>
              <a:gd name="connsiteX1" fmla="*/ 10296 w 10296"/>
              <a:gd name="connsiteY1" fmla="*/ 0 h 9980"/>
              <a:gd name="connsiteX2" fmla="*/ 8192 w 10296"/>
              <a:gd name="connsiteY2" fmla="*/ 9960 h 9980"/>
              <a:gd name="connsiteX3" fmla="*/ 0 w 10296"/>
              <a:gd name="connsiteY3" fmla="*/ 9980 h 9980"/>
              <a:gd name="connsiteX4" fmla="*/ 0 w 10296"/>
              <a:gd name="connsiteY4" fmla="*/ 1980 h 9980"/>
              <a:gd name="connsiteX0" fmla="*/ 0 w 10000"/>
              <a:gd name="connsiteY0" fmla="*/ 0 h 10013"/>
              <a:gd name="connsiteX1" fmla="*/ 10000 w 10000"/>
              <a:gd name="connsiteY1" fmla="*/ 13 h 10013"/>
              <a:gd name="connsiteX2" fmla="*/ 7956 w 10000"/>
              <a:gd name="connsiteY2" fmla="*/ 9993 h 10013"/>
              <a:gd name="connsiteX3" fmla="*/ 0 w 10000"/>
              <a:gd name="connsiteY3" fmla="*/ 10013 h 10013"/>
              <a:gd name="connsiteX4" fmla="*/ 0 w 10000"/>
              <a:gd name="connsiteY4" fmla="*/ 0 h 10013"/>
              <a:gd name="connsiteX0" fmla="*/ 0 w 10026"/>
              <a:gd name="connsiteY0" fmla="*/ 35 h 10048"/>
              <a:gd name="connsiteX1" fmla="*/ 10026 w 10026"/>
              <a:gd name="connsiteY1" fmla="*/ 0 h 10048"/>
              <a:gd name="connsiteX2" fmla="*/ 7956 w 10026"/>
              <a:gd name="connsiteY2" fmla="*/ 10028 h 10048"/>
              <a:gd name="connsiteX3" fmla="*/ 0 w 10026"/>
              <a:gd name="connsiteY3" fmla="*/ 10048 h 10048"/>
              <a:gd name="connsiteX4" fmla="*/ 0 w 10026"/>
              <a:gd name="connsiteY4" fmla="*/ 35 h 10048"/>
              <a:gd name="connsiteX0" fmla="*/ 0 w 10026"/>
              <a:gd name="connsiteY0" fmla="*/ 35 h 10108"/>
              <a:gd name="connsiteX1" fmla="*/ 10026 w 10026"/>
              <a:gd name="connsiteY1" fmla="*/ 0 h 10108"/>
              <a:gd name="connsiteX2" fmla="*/ 7956 w 10026"/>
              <a:gd name="connsiteY2" fmla="*/ 10108 h 10108"/>
              <a:gd name="connsiteX3" fmla="*/ 0 w 10026"/>
              <a:gd name="connsiteY3" fmla="*/ 10048 h 10108"/>
              <a:gd name="connsiteX4" fmla="*/ 0 w 10026"/>
              <a:gd name="connsiteY4" fmla="*/ 35 h 10108"/>
              <a:gd name="connsiteX0" fmla="*/ 0 w 10026"/>
              <a:gd name="connsiteY0" fmla="*/ 35 h 10058"/>
              <a:gd name="connsiteX1" fmla="*/ 10026 w 10026"/>
              <a:gd name="connsiteY1" fmla="*/ 0 h 10058"/>
              <a:gd name="connsiteX2" fmla="*/ 7956 w 10026"/>
              <a:gd name="connsiteY2" fmla="*/ 10058 h 10058"/>
              <a:gd name="connsiteX3" fmla="*/ 0 w 10026"/>
              <a:gd name="connsiteY3" fmla="*/ 10048 h 10058"/>
              <a:gd name="connsiteX4" fmla="*/ 0 w 10026"/>
              <a:gd name="connsiteY4" fmla="*/ 35 h 10058"/>
              <a:gd name="connsiteX0" fmla="*/ 0 w 10026"/>
              <a:gd name="connsiteY0" fmla="*/ 20 h 10043"/>
              <a:gd name="connsiteX1" fmla="*/ 10026 w 10026"/>
              <a:gd name="connsiteY1" fmla="*/ 0 h 10043"/>
              <a:gd name="connsiteX2" fmla="*/ 7956 w 10026"/>
              <a:gd name="connsiteY2" fmla="*/ 10043 h 10043"/>
              <a:gd name="connsiteX3" fmla="*/ 0 w 10026"/>
              <a:gd name="connsiteY3" fmla="*/ 10033 h 10043"/>
              <a:gd name="connsiteX4" fmla="*/ 0 w 10026"/>
              <a:gd name="connsiteY4" fmla="*/ 20 h 10043"/>
              <a:gd name="connsiteX0" fmla="*/ 0 w 10026"/>
              <a:gd name="connsiteY0" fmla="*/ 5 h 10028"/>
              <a:gd name="connsiteX1" fmla="*/ 10026 w 10026"/>
              <a:gd name="connsiteY1" fmla="*/ 0 h 10028"/>
              <a:gd name="connsiteX2" fmla="*/ 7956 w 10026"/>
              <a:gd name="connsiteY2" fmla="*/ 10028 h 10028"/>
              <a:gd name="connsiteX3" fmla="*/ 0 w 10026"/>
              <a:gd name="connsiteY3" fmla="*/ 10018 h 10028"/>
              <a:gd name="connsiteX4" fmla="*/ 0 w 10026"/>
              <a:gd name="connsiteY4" fmla="*/ 5 h 10028"/>
              <a:gd name="connsiteX0" fmla="*/ 8 w 10026"/>
              <a:gd name="connsiteY0" fmla="*/ 0 h 10033"/>
              <a:gd name="connsiteX1" fmla="*/ 10026 w 10026"/>
              <a:gd name="connsiteY1" fmla="*/ 5 h 10033"/>
              <a:gd name="connsiteX2" fmla="*/ 7956 w 10026"/>
              <a:gd name="connsiteY2" fmla="*/ 10033 h 10033"/>
              <a:gd name="connsiteX3" fmla="*/ 0 w 10026"/>
              <a:gd name="connsiteY3" fmla="*/ 10023 h 10033"/>
              <a:gd name="connsiteX4" fmla="*/ 8 w 10026"/>
              <a:gd name="connsiteY4" fmla="*/ 0 h 1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 h="10033">
                <a:moveTo>
                  <a:pt x="8" y="0"/>
                </a:moveTo>
                <a:lnTo>
                  <a:pt x="10026" y="5"/>
                </a:lnTo>
                <a:lnTo>
                  <a:pt x="7956" y="10033"/>
                </a:lnTo>
                <a:lnTo>
                  <a:pt x="0" y="10023"/>
                </a:lnTo>
                <a:cubicBezTo>
                  <a:pt x="3" y="6682"/>
                  <a:pt x="5" y="3341"/>
                  <a:pt x="8" y="0"/>
                </a:cubicBezTo>
                <a:close/>
              </a:path>
            </a:pathLst>
          </a:custGeom>
          <a:solidFill>
            <a:srgbClr val="8A7584"/>
          </a:solidFill>
        </p:spPr>
        <p:txBody>
          <a:bodyPr/>
          <a:lstStyle>
            <a:lvl1pPr>
              <a:defRPr>
                <a:noFill/>
              </a:defRPr>
            </a:lvl1pPr>
          </a:lstStyle>
          <a:p>
            <a:r>
              <a:rPr lang="fr-FR"/>
              <a:t>Emplacement image</a:t>
            </a:r>
            <a:endParaRPr lang="fr-FR" dirty="0"/>
          </a:p>
        </p:txBody>
      </p:sp>
      <p:sp>
        <p:nvSpPr>
          <p:cNvPr id="16" name="bk object 16"/>
          <p:cNvSpPr/>
          <p:nvPr/>
        </p:nvSpPr>
        <p:spPr>
          <a:xfrm>
            <a:off x="11044151" y="5950699"/>
            <a:ext cx="188595" cy="119380"/>
          </a:xfrm>
          <a:custGeom>
            <a:avLst/>
            <a:gdLst/>
            <a:ahLst/>
            <a:cxnLst/>
            <a:rect l="l" t="t" r="r" b="b"/>
            <a:pathLst>
              <a:path w="188595" h="119379">
                <a:moveTo>
                  <a:pt x="94056" y="0"/>
                </a:moveTo>
                <a:lnTo>
                  <a:pt x="54906" y="1434"/>
                </a:lnTo>
                <a:lnTo>
                  <a:pt x="25292" y="4591"/>
                </a:lnTo>
                <a:lnTo>
                  <a:pt x="6545" y="7747"/>
                </a:lnTo>
                <a:lnTo>
                  <a:pt x="0" y="9182"/>
                </a:lnTo>
                <a:lnTo>
                  <a:pt x="106" y="109880"/>
                </a:lnTo>
                <a:lnTo>
                  <a:pt x="22100" y="115119"/>
                </a:lnTo>
                <a:lnTo>
                  <a:pt x="39265" y="117822"/>
                </a:lnTo>
                <a:lnTo>
                  <a:pt x="60311" y="118818"/>
                </a:lnTo>
                <a:lnTo>
                  <a:pt x="94056" y="118960"/>
                </a:lnTo>
                <a:lnTo>
                  <a:pt x="132696" y="117542"/>
                </a:lnTo>
                <a:lnTo>
                  <a:pt x="162367" y="114420"/>
                </a:lnTo>
                <a:lnTo>
                  <a:pt x="181397" y="111299"/>
                </a:lnTo>
                <a:lnTo>
                  <a:pt x="188112" y="109880"/>
                </a:lnTo>
                <a:lnTo>
                  <a:pt x="188112" y="83743"/>
                </a:lnTo>
                <a:lnTo>
                  <a:pt x="93637" y="83743"/>
                </a:lnTo>
                <a:lnTo>
                  <a:pt x="75379" y="83228"/>
                </a:lnTo>
                <a:lnTo>
                  <a:pt x="60415" y="82024"/>
                </a:lnTo>
                <a:lnTo>
                  <a:pt x="40233" y="79590"/>
                </a:lnTo>
                <a:lnTo>
                  <a:pt x="40233" y="39890"/>
                </a:lnTo>
                <a:lnTo>
                  <a:pt x="61363" y="37388"/>
                </a:lnTo>
                <a:lnTo>
                  <a:pt x="76255" y="36218"/>
                </a:lnTo>
                <a:lnTo>
                  <a:pt x="94056" y="35725"/>
                </a:lnTo>
                <a:lnTo>
                  <a:pt x="188112" y="35725"/>
                </a:lnTo>
                <a:lnTo>
                  <a:pt x="188112" y="9182"/>
                </a:lnTo>
                <a:lnTo>
                  <a:pt x="165997" y="3873"/>
                </a:lnTo>
                <a:lnTo>
                  <a:pt x="148828" y="1147"/>
                </a:lnTo>
                <a:lnTo>
                  <a:pt x="127787" y="143"/>
                </a:lnTo>
                <a:lnTo>
                  <a:pt x="94056" y="0"/>
                </a:lnTo>
                <a:close/>
              </a:path>
              <a:path w="188595" h="119379">
                <a:moveTo>
                  <a:pt x="188112" y="75857"/>
                </a:moveTo>
                <a:lnTo>
                  <a:pt x="164090" y="80416"/>
                </a:lnTo>
                <a:lnTo>
                  <a:pt x="146242" y="82757"/>
                </a:lnTo>
                <a:lnTo>
                  <a:pt x="125709" y="83620"/>
                </a:lnTo>
                <a:lnTo>
                  <a:pt x="93637" y="83743"/>
                </a:lnTo>
                <a:lnTo>
                  <a:pt x="188112" y="83743"/>
                </a:lnTo>
                <a:lnTo>
                  <a:pt x="188112" y="75857"/>
                </a:lnTo>
                <a:close/>
              </a:path>
              <a:path w="188595" h="119379">
                <a:moveTo>
                  <a:pt x="188112" y="35725"/>
                </a:moveTo>
                <a:lnTo>
                  <a:pt x="94056" y="35725"/>
                </a:lnTo>
                <a:lnTo>
                  <a:pt x="131083" y="37030"/>
                </a:lnTo>
                <a:lnTo>
                  <a:pt x="160934" y="39677"/>
                </a:lnTo>
                <a:lnTo>
                  <a:pt x="180859" y="42283"/>
                </a:lnTo>
                <a:lnTo>
                  <a:pt x="188112" y="43459"/>
                </a:lnTo>
                <a:lnTo>
                  <a:pt x="188112" y="35725"/>
                </a:lnTo>
                <a:close/>
              </a:path>
            </a:pathLst>
          </a:custGeom>
          <a:solidFill>
            <a:srgbClr val="004990"/>
          </a:solidFill>
        </p:spPr>
        <p:txBody>
          <a:bodyPr wrap="square" lIns="0" tIns="0" rIns="0" bIns="0" rtlCol="0"/>
          <a:lstStyle/>
          <a:p>
            <a:endParaRPr/>
          </a:p>
        </p:txBody>
      </p:sp>
      <p:sp>
        <p:nvSpPr>
          <p:cNvPr id="17" name="bk object 17"/>
          <p:cNvSpPr/>
          <p:nvPr/>
        </p:nvSpPr>
        <p:spPr>
          <a:xfrm>
            <a:off x="11297469"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18" name="bk object 18"/>
          <p:cNvSpPr/>
          <p:nvPr/>
        </p:nvSpPr>
        <p:spPr>
          <a:xfrm>
            <a:off x="10746403"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19" name="bk object 19"/>
          <p:cNvSpPr/>
          <p:nvPr/>
        </p:nvSpPr>
        <p:spPr>
          <a:xfrm>
            <a:off x="10813055" y="5952582"/>
            <a:ext cx="186055" cy="114935"/>
          </a:xfrm>
          <a:custGeom>
            <a:avLst/>
            <a:gdLst/>
            <a:ahLst/>
            <a:cxnLst/>
            <a:rect l="l" t="t" r="r" b="b"/>
            <a:pathLst>
              <a:path w="186054" h="114935">
                <a:moveTo>
                  <a:pt x="0" y="203"/>
                </a:moveTo>
                <a:lnTo>
                  <a:pt x="0" y="114820"/>
                </a:lnTo>
                <a:lnTo>
                  <a:pt x="40119" y="114820"/>
                </a:lnTo>
                <a:lnTo>
                  <a:pt x="40068" y="53593"/>
                </a:lnTo>
                <a:lnTo>
                  <a:pt x="118743" y="53593"/>
                </a:lnTo>
                <a:lnTo>
                  <a:pt x="72161" y="26873"/>
                </a:lnTo>
                <a:lnTo>
                  <a:pt x="34499" y="8499"/>
                </a:lnTo>
                <a:lnTo>
                  <a:pt x="20237" y="4341"/>
                </a:lnTo>
                <a:lnTo>
                  <a:pt x="0" y="203"/>
                </a:lnTo>
                <a:close/>
              </a:path>
              <a:path w="186054" h="114935">
                <a:moveTo>
                  <a:pt x="118743" y="53593"/>
                </a:moveTo>
                <a:lnTo>
                  <a:pt x="40068" y="53593"/>
                </a:lnTo>
                <a:lnTo>
                  <a:pt x="47275" y="56599"/>
                </a:lnTo>
                <a:lnTo>
                  <a:pt x="54973" y="59918"/>
                </a:lnTo>
                <a:lnTo>
                  <a:pt x="97854" y="81545"/>
                </a:lnTo>
                <a:lnTo>
                  <a:pt x="145491" y="114820"/>
                </a:lnTo>
                <a:lnTo>
                  <a:pt x="185521" y="114820"/>
                </a:lnTo>
                <a:lnTo>
                  <a:pt x="185521" y="71475"/>
                </a:lnTo>
                <a:lnTo>
                  <a:pt x="145491" y="71475"/>
                </a:lnTo>
                <a:lnTo>
                  <a:pt x="140182" y="67662"/>
                </a:lnTo>
                <a:lnTo>
                  <a:pt x="125223" y="57589"/>
                </a:lnTo>
                <a:lnTo>
                  <a:pt x="118743" y="53593"/>
                </a:lnTo>
                <a:close/>
              </a:path>
              <a:path w="186054" h="114935">
                <a:moveTo>
                  <a:pt x="185521" y="0"/>
                </a:moveTo>
                <a:lnTo>
                  <a:pt x="145491" y="0"/>
                </a:lnTo>
                <a:lnTo>
                  <a:pt x="145491" y="71475"/>
                </a:lnTo>
                <a:lnTo>
                  <a:pt x="185521" y="71475"/>
                </a:lnTo>
                <a:lnTo>
                  <a:pt x="185521" y="0"/>
                </a:lnTo>
                <a:close/>
              </a:path>
            </a:pathLst>
          </a:custGeom>
          <a:solidFill>
            <a:srgbClr val="004990"/>
          </a:solidFill>
        </p:spPr>
        <p:txBody>
          <a:bodyPr wrap="square" lIns="0" tIns="0" rIns="0" bIns="0" rtlCol="0"/>
          <a:lstStyle/>
          <a:p>
            <a:endParaRPr/>
          </a:p>
        </p:txBody>
      </p:sp>
      <p:sp>
        <p:nvSpPr>
          <p:cNvPr id="20" name="bk object 20"/>
          <p:cNvSpPr/>
          <p:nvPr/>
        </p:nvSpPr>
        <p:spPr>
          <a:xfrm>
            <a:off x="10494086" y="5950652"/>
            <a:ext cx="204470" cy="120014"/>
          </a:xfrm>
          <a:custGeom>
            <a:avLst/>
            <a:gdLst/>
            <a:ahLst/>
            <a:cxnLst/>
            <a:rect l="l" t="t" r="r" b="b"/>
            <a:pathLst>
              <a:path w="204470" h="120014">
                <a:moveTo>
                  <a:pt x="30568" y="63"/>
                </a:moveTo>
                <a:lnTo>
                  <a:pt x="0" y="28067"/>
                </a:lnTo>
                <a:lnTo>
                  <a:pt x="102260" y="119900"/>
                </a:lnTo>
                <a:lnTo>
                  <a:pt x="159037" y="68897"/>
                </a:lnTo>
                <a:lnTo>
                  <a:pt x="102260" y="68897"/>
                </a:lnTo>
                <a:lnTo>
                  <a:pt x="95903" y="62942"/>
                </a:lnTo>
                <a:lnTo>
                  <a:pt x="59610" y="28067"/>
                </a:lnTo>
                <a:lnTo>
                  <a:pt x="30568" y="63"/>
                </a:lnTo>
                <a:close/>
              </a:path>
              <a:path w="204470" h="120014">
                <a:moveTo>
                  <a:pt x="173850" y="0"/>
                </a:moveTo>
                <a:lnTo>
                  <a:pt x="144699" y="28130"/>
                </a:lnTo>
                <a:lnTo>
                  <a:pt x="102260" y="68897"/>
                </a:lnTo>
                <a:lnTo>
                  <a:pt x="159037" y="68897"/>
                </a:lnTo>
                <a:lnTo>
                  <a:pt x="204419" y="28130"/>
                </a:lnTo>
                <a:lnTo>
                  <a:pt x="173850" y="0"/>
                </a:lnTo>
                <a:close/>
              </a:path>
            </a:pathLst>
          </a:custGeom>
          <a:solidFill>
            <a:srgbClr val="004990"/>
          </a:solidFill>
        </p:spPr>
        <p:txBody>
          <a:bodyPr wrap="square" lIns="0" tIns="0" rIns="0" bIns="0" rtlCol="0"/>
          <a:lstStyle/>
          <a:p>
            <a:endParaRPr/>
          </a:p>
        </p:txBody>
      </p:sp>
      <p:sp>
        <p:nvSpPr>
          <p:cNvPr id="21" name="bk object 21"/>
          <p:cNvSpPr/>
          <p:nvPr/>
        </p:nvSpPr>
        <p:spPr>
          <a:xfrm>
            <a:off x="11410892" y="5841001"/>
            <a:ext cx="206375" cy="206375"/>
          </a:xfrm>
          <a:custGeom>
            <a:avLst/>
            <a:gdLst/>
            <a:ahLst/>
            <a:cxnLst/>
            <a:rect l="l" t="t" r="r" b="b"/>
            <a:pathLst>
              <a:path w="206375" h="206375">
                <a:moveTo>
                  <a:pt x="199301" y="0"/>
                </a:moveTo>
                <a:lnTo>
                  <a:pt x="119291" y="0"/>
                </a:lnTo>
                <a:lnTo>
                  <a:pt x="112077" y="7200"/>
                </a:lnTo>
                <a:lnTo>
                  <a:pt x="112128" y="63322"/>
                </a:lnTo>
                <a:lnTo>
                  <a:pt x="110327" y="74057"/>
                </a:lnTo>
                <a:lnTo>
                  <a:pt x="82711" y="105835"/>
                </a:lnTo>
                <a:lnTo>
                  <a:pt x="57442" y="111683"/>
                </a:lnTo>
                <a:lnTo>
                  <a:pt x="0" y="111683"/>
                </a:lnTo>
                <a:lnTo>
                  <a:pt x="0" y="206095"/>
                </a:lnTo>
                <a:lnTo>
                  <a:pt x="94488" y="206095"/>
                </a:lnTo>
                <a:lnTo>
                  <a:pt x="94488" y="149161"/>
                </a:lnTo>
                <a:lnTo>
                  <a:pt x="96241" y="134809"/>
                </a:lnTo>
                <a:lnTo>
                  <a:pt x="122694" y="100171"/>
                </a:lnTo>
                <a:lnTo>
                  <a:pt x="142786" y="94056"/>
                </a:lnTo>
                <a:lnTo>
                  <a:pt x="199301" y="94056"/>
                </a:lnTo>
                <a:lnTo>
                  <a:pt x="206108" y="86880"/>
                </a:lnTo>
                <a:lnTo>
                  <a:pt x="206108" y="7200"/>
                </a:lnTo>
                <a:lnTo>
                  <a:pt x="199301" y="0"/>
                </a:lnTo>
                <a:close/>
              </a:path>
            </a:pathLst>
          </a:custGeom>
          <a:solidFill>
            <a:srgbClr val="ED1B2D"/>
          </a:solidFill>
        </p:spPr>
        <p:txBody>
          <a:bodyPr wrap="square" lIns="0" tIns="0" rIns="0" bIns="0" rtlCol="0"/>
          <a:lstStyle/>
          <a:p>
            <a:endParaRPr/>
          </a:p>
        </p:txBody>
      </p:sp>
      <p:sp>
        <p:nvSpPr>
          <p:cNvPr id="22" name="bk object 22"/>
          <p:cNvSpPr/>
          <p:nvPr/>
        </p:nvSpPr>
        <p:spPr>
          <a:xfrm>
            <a:off x="11522956" y="5948379"/>
            <a:ext cx="213360" cy="213360"/>
          </a:xfrm>
          <a:custGeom>
            <a:avLst/>
            <a:gdLst/>
            <a:ahLst/>
            <a:cxnLst/>
            <a:rect l="l" t="t" r="r" b="b"/>
            <a:pathLst>
              <a:path w="213359" h="213360">
                <a:moveTo>
                  <a:pt x="158483" y="0"/>
                </a:moveTo>
                <a:lnTo>
                  <a:pt x="136735" y="4449"/>
                </a:lnTo>
                <a:lnTo>
                  <a:pt x="119005" y="16489"/>
                </a:lnTo>
                <a:lnTo>
                  <a:pt x="107066" y="34156"/>
                </a:lnTo>
                <a:lnTo>
                  <a:pt x="102692" y="55486"/>
                </a:lnTo>
                <a:lnTo>
                  <a:pt x="102692" y="61086"/>
                </a:lnTo>
                <a:lnTo>
                  <a:pt x="105079" y="71602"/>
                </a:lnTo>
                <a:lnTo>
                  <a:pt x="104992" y="76482"/>
                </a:lnTo>
                <a:lnTo>
                  <a:pt x="101736" y="92712"/>
                </a:lnTo>
                <a:lnTo>
                  <a:pt x="92586" y="106379"/>
                </a:lnTo>
                <a:lnTo>
                  <a:pt x="78944" y="115625"/>
                </a:lnTo>
                <a:lnTo>
                  <a:pt x="62128" y="119024"/>
                </a:lnTo>
                <a:lnTo>
                  <a:pt x="7251" y="119024"/>
                </a:lnTo>
                <a:lnTo>
                  <a:pt x="0" y="126237"/>
                </a:lnTo>
                <a:lnTo>
                  <a:pt x="0" y="205917"/>
                </a:lnTo>
                <a:lnTo>
                  <a:pt x="7251" y="213169"/>
                </a:lnTo>
                <a:lnTo>
                  <a:pt x="87261" y="213169"/>
                </a:lnTo>
                <a:lnTo>
                  <a:pt x="94043" y="205917"/>
                </a:lnTo>
                <a:lnTo>
                  <a:pt x="94043" y="151002"/>
                </a:lnTo>
                <a:lnTo>
                  <a:pt x="97450" y="134351"/>
                </a:lnTo>
                <a:lnTo>
                  <a:pt x="106708" y="120686"/>
                </a:lnTo>
                <a:lnTo>
                  <a:pt x="120371" y="111439"/>
                </a:lnTo>
                <a:lnTo>
                  <a:pt x="136994" y="108038"/>
                </a:lnTo>
                <a:lnTo>
                  <a:pt x="169300" y="108038"/>
                </a:lnTo>
                <a:lnTo>
                  <a:pt x="178934" y="106088"/>
                </a:lnTo>
                <a:lnTo>
                  <a:pt x="196592" y="94222"/>
                </a:lnTo>
                <a:lnTo>
                  <a:pt x="208607" y="76482"/>
                </a:lnTo>
                <a:lnTo>
                  <a:pt x="213042" y="54533"/>
                </a:lnTo>
                <a:lnTo>
                  <a:pt x="211921" y="43628"/>
                </a:lnTo>
                <a:lnTo>
                  <a:pt x="189065" y="9279"/>
                </a:lnTo>
                <a:lnTo>
                  <a:pt x="169595" y="1097"/>
                </a:lnTo>
                <a:lnTo>
                  <a:pt x="158483" y="0"/>
                </a:lnTo>
                <a:close/>
              </a:path>
              <a:path w="213359" h="213360">
                <a:moveTo>
                  <a:pt x="169300" y="108038"/>
                </a:moveTo>
                <a:lnTo>
                  <a:pt x="141516" y="108038"/>
                </a:lnTo>
                <a:lnTo>
                  <a:pt x="152057" y="110413"/>
                </a:lnTo>
                <a:lnTo>
                  <a:pt x="157568" y="110413"/>
                </a:lnTo>
                <a:lnTo>
                  <a:pt x="169300" y="108038"/>
                </a:lnTo>
                <a:close/>
              </a:path>
            </a:pathLst>
          </a:custGeom>
          <a:solidFill>
            <a:srgbClr val="ED1B2D"/>
          </a:solidFill>
        </p:spPr>
        <p:txBody>
          <a:bodyPr wrap="square" lIns="0" tIns="0" rIns="0" bIns="0" rtlCol="0"/>
          <a:lstStyle/>
          <a:p>
            <a:endParaRPr/>
          </a:p>
        </p:txBody>
      </p:sp>
      <p:sp>
        <p:nvSpPr>
          <p:cNvPr id="23" name="bk object 23"/>
          <p:cNvSpPr/>
          <p:nvPr/>
        </p:nvSpPr>
        <p:spPr>
          <a:xfrm>
            <a:off x="11073526" y="6109681"/>
            <a:ext cx="29845" cy="49530"/>
          </a:xfrm>
          <a:custGeom>
            <a:avLst/>
            <a:gdLst/>
            <a:ahLst/>
            <a:cxnLst/>
            <a:rect l="l" t="t" r="r" b="b"/>
            <a:pathLst>
              <a:path w="29845" h="49529">
                <a:moveTo>
                  <a:pt x="29591" y="0"/>
                </a:moveTo>
                <a:lnTo>
                  <a:pt x="0" y="0"/>
                </a:lnTo>
                <a:lnTo>
                  <a:pt x="0" y="49161"/>
                </a:lnTo>
                <a:lnTo>
                  <a:pt x="29591" y="49161"/>
                </a:lnTo>
                <a:lnTo>
                  <a:pt x="29591" y="43014"/>
                </a:lnTo>
                <a:lnTo>
                  <a:pt x="11366" y="43014"/>
                </a:lnTo>
                <a:lnTo>
                  <a:pt x="11366" y="26746"/>
                </a:lnTo>
                <a:lnTo>
                  <a:pt x="27571" y="26746"/>
                </a:lnTo>
                <a:lnTo>
                  <a:pt x="27571" y="21132"/>
                </a:lnTo>
                <a:lnTo>
                  <a:pt x="11366" y="21132"/>
                </a:lnTo>
                <a:lnTo>
                  <a:pt x="11366" y="6134"/>
                </a:lnTo>
                <a:lnTo>
                  <a:pt x="29591" y="6134"/>
                </a:lnTo>
                <a:lnTo>
                  <a:pt x="29591" y="0"/>
                </a:lnTo>
                <a:close/>
              </a:path>
            </a:pathLst>
          </a:custGeom>
          <a:solidFill>
            <a:srgbClr val="004990"/>
          </a:solidFill>
        </p:spPr>
        <p:txBody>
          <a:bodyPr wrap="square" lIns="0" tIns="0" rIns="0" bIns="0" rtlCol="0" anchor="ctr" anchorCtr="0"/>
          <a:lstStyle/>
          <a:p>
            <a:endParaRPr/>
          </a:p>
        </p:txBody>
      </p:sp>
      <p:sp>
        <p:nvSpPr>
          <p:cNvPr id="24" name="bk object 24"/>
          <p:cNvSpPr/>
          <p:nvPr/>
        </p:nvSpPr>
        <p:spPr>
          <a:xfrm>
            <a:off x="11113530" y="6109681"/>
            <a:ext cx="45720" cy="49530"/>
          </a:xfrm>
          <a:custGeom>
            <a:avLst/>
            <a:gdLst/>
            <a:ahLst/>
            <a:cxnLst/>
            <a:rect l="l" t="t" r="r" b="b"/>
            <a:pathLst>
              <a:path w="45720" h="49529">
                <a:moveTo>
                  <a:pt x="10782" y="0"/>
                </a:moveTo>
                <a:lnTo>
                  <a:pt x="0" y="0"/>
                </a:lnTo>
                <a:lnTo>
                  <a:pt x="0" y="49161"/>
                </a:lnTo>
                <a:lnTo>
                  <a:pt x="9575" y="49161"/>
                </a:lnTo>
                <a:lnTo>
                  <a:pt x="9566" y="14757"/>
                </a:lnTo>
                <a:lnTo>
                  <a:pt x="9182" y="12115"/>
                </a:lnTo>
                <a:lnTo>
                  <a:pt x="19595" y="12115"/>
                </a:lnTo>
                <a:lnTo>
                  <a:pt x="10782" y="0"/>
                </a:lnTo>
                <a:close/>
              </a:path>
              <a:path w="45720" h="49529">
                <a:moveTo>
                  <a:pt x="19595" y="12115"/>
                </a:moveTo>
                <a:lnTo>
                  <a:pt x="9385" y="12115"/>
                </a:lnTo>
                <a:lnTo>
                  <a:pt x="10943" y="14820"/>
                </a:lnTo>
                <a:lnTo>
                  <a:pt x="12992" y="17602"/>
                </a:lnTo>
                <a:lnTo>
                  <a:pt x="35979" y="49161"/>
                </a:lnTo>
                <a:lnTo>
                  <a:pt x="45123" y="49161"/>
                </a:lnTo>
                <a:lnTo>
                  <a:pt x="45123" y="34772"/>
                </a:lnTo>
                <a:lnTo>
                  <a:pt x="35661" y="34772"/>
                </a:lnTo>
                <a:lnTo>
                  <a:pt x="34442" y="32524"/>
                </a:lnTo>
                <a:lnTo>
                  <a:pt x="19595" y="12115"/>
                </a:lnTo>
                <a:close/>
              </a:path>
              <a:path w="45720" h="49529">
                <a:moveTo>
                  <a:pt x="45123" y="0"/>
                </a:moveTo>
                <a:lnTo>
                  <a:pt x="35661" y="0"/>
                </a:lnTo>
                <a:lnTo>
                  <a:pt x="35676" y="32524"/>
                </a:lnTo>
                <a:lnTo>
                  <a:pt x="35902" y="34772"/>
                </a:lnTo>
                <a:lnTo>
                  <a:pt x="45123" y="34772"/>
                </a:lnTo>
                <a:lnTo>
                  <a:pt x="45123" y="0"/>
                </a:lnTo>
                <a:close/>
              </a:path>
            </a:pathLst>
          </a:custGeom>
          <a:solidFill>
            <a:srgbClr val="004990"/>
          </a:solidFill>
        </p:spPr>
        <p:txBody>
          <a:bodyPr wrap="square" lIns="0" tIns="0" rIns="0" bIns="0" rtlCol="0" anchor="ctr" anchorCtr="0"/>
          <a:lstStyle/>
          <a:p>
            <a:endParaRPr/>
          </a:p>
        </p:txBody>
      </p:sp>
      <p:sp>
        <p:nvSpPr>
          <p:cNvPr id="25" name="bk object 25"/>
          <p:cNvSpPr/>
          <p:nvPr/>
        </p:nvSpPr>
        <p:spPr>
          <a:xfrm>
            <a:off x="11171344" y="6109681"/>
            <a:ext cx="29845" cy="49530"/>
          </a:xfrm>
          <a:custGeom>
            <a:avLst/>
            <a:gdLst/>
            <a:ahLst/>
            <a:cxnLst/>
            <a:rect l="l" t="t" r="r" b="b"/>
            <a:pathLst>
              <a:path w="29845" h="49529">
                <a:moveTo>
                  <a:pt x="29667" y="0"/>
                </a:moveTo>
                <a:lnTo>
                  <a:pt x="0" y="0"/>
                </a:lnTo>
                <a:lnTo>
                  <a:pt x="0" y="49161"/>
                </a:lnTo>
                <a:lnTo>
                  <a:pt x="29667" y="49161"/>
                </a:lnTo>
                <a:lnTo>
                  <a:pt x="29667" y="43014"/>
                </a:lnTo>
                <a:lnTo>
                  <a:pt x="11366" y="43014"/>
                </a:lnTo>
                <a:lnTo>
                  <a:pt x="11366" y="26746"/>
                </a:lnTo>
                <a:lnTo>
                  <a:pt x="27571" y="26746"/>
                </a:lnTo>
                <a:lnTo>
                  <a:pt x="27571" y="21132"/>
                </a:lnTo>
                <a:lnTo>
                  <a:pt x="11366" y="21132"/>
                </a:lnTo>
                <a:lnTo>
                  <a:pt x="11366" y="6134"/>
                </a:lnTo>
                <a:lnTo>
                  <a:pt x="29667" y="6134"/>
                </a:lnTo>
                <a:lnTo>
                  <a:pt x="29667" y="0"/>
                </a:lnTo>
                <a:close/>
              </a:path>
            </a:pathLst>
          </a:custGeom>
          <a:solidFill>
            <a:srgbClr val="004990"/>
          </a:solidFill>
        </p:spPr>
        <p:txBody>
          <a:bodyPr wrap="square" lIns="0" tIns="0" rIns="0" bIns="0" rtlCol="0" anchor="ctr" anchorCtr="0"/>
          <a:lstStyle/>
          <a:p>
            <a:endParaRPr/>
          </a:p>
        </p:txBody>
      </p:sp>
      <p:sp>
        <p:nvSpPr>
          <p:cNvPr id="26" name="bk object 26"/>
          <p:cNvSpPr/>
          <p:nvPr/>
        </p:nvSpPr>
        <p:spPr>
          <a:xfrm>
            <a:off x="11211523" y="6108979"/>
            <a:ext cx="41275" cy="50165"/>
          </a:xfrm>
          <a:custGeom>
            <a:avLst/>
            <a:gdLst/>
            <a:ahLst/>
            <a:cxnLst/>
            <a:rect l="l" t="t" r="r" b="b"/>
            <a:pathLst>
              <a:path w="41275" h="50164">
                <a:moveTo>
                  <a:pt x="16789" y="0"/>
                </a:moveTo>
                <a:lnTo>
                  <a:pt x="9740" y="0"/>
                </a:lnTo>
                <a:lnTo>
                  <a:pt x="3873" y="1244"/>
                </a:lnTo>
                <a:lnTo>
                  <a:pt x="0" y="2806"/>
                </a:lnTo>
                <a:lnTo>
                  <a:pt x="0" y="49860"/>
                </a:lnTo>
                <a:lnTo>
                  <a:pt x="11201" y="49860"/>
                </a:lnTo>
                <a:lnTo>
                  <a:pt x="11201" y="27444"/>
                </a:lnTo>
                <a:lnTo>
                  <a:pt x="29092" y="27444"/>
                </a:lnTo>
                <a:lnTo>
                  <a:pt x="32524" y="27241"/>
                </a:lnTo>
                <a:lnTo>
                  <a:pt x="34465" y="25882"/>
                </a:lnTo>
                <a:lnTo>
                  <a:pt x="13754" y="25882"/>
                </a:lnTo>
                <a:lnTo>
                  <a:pt x="11912" y="25679"/>
                </a:lnTo>
                <a:lnTo>
                  <a:pt x="11201" y="25527"/>
                </a:lnTo>
                <a:lnTo>
                  <a:pt x="11201" y="6108"/>
                </a:lnTo>
                <a:lnTo>
                  <a:pt x="12560" y="5664"/>
                </a:lnTo>
                <a:lnTo>
                  <a:pt x="14414" y="5257"/>
                </a:lnTo>
                <a:lnTo>
                  <a:pt x="34719" y="5257"/>
                </a:lnTo>
                <a:lnTo>
                  <a:pt x="33637" y="4035"/>
                </a:lnTo>
                <a:lnTo>
                  <a:pt x="26632" y="1043"/>
                </a:lnTo>
                <a:lnTo>
                  <a:pt x="16789" y="0"/>
                </a:lnTo>
                <a:close/>
              </a:path>
              <a:path w="41275" h="50164">
                <a:moveTo>
                  <a:pt x="29092" y="27444"/>
                </a:moveTo>
                <a:lnTo>
                  <a:pt x="11379" y="27444"/>
                </a:lnTo>
                <a:lnTo>
                  <a:pt x="28486" y="49860"/>
                </a:lnTo>
                <a:lnTo>
                  <a:pt x="41135" y="49860"/>
                </a:lnTo>
                <a:lnTo>
                  <a:pt x="22872" y="27876"/>
                </a:lnTo>
                <a:lnTo>
                  <a:pt x="29092" y="27444"/>
                </a:lnTo>
                <a:close/>
              </a:path>
              <a:path w="41275" h="50164">
                <a:moveTo>
                  <a:pt x="34719" y="5257"/>
                </a:moveTo>
                <a:lnTo>
                  <a:pt x="24752" y="5257"/>
                </a:lnTo>
                <a:lnTo>
                  <a:pt x="28130" y="8572"/>
                </a:lnTo>
                <a:lnTo>
                  <a:pt x="28130" y="22047"/>
                </a:lnTo>
                <a:lnTo>
                  <a:pt x="23850" y="25882"/>
                </a:lnTo>
                <a:lnTo>
                  <a:pt x="34465" y="25882"/>
                </a:lnTo>
                <a:lnTo>
                  <a:pt x="39217" y="22555"/>
                </a:lnTo>
                <a:lnTo>
                  <a:pt x="39217" y="15024"/>
                </a:lnTo>
                <a:lnTo>
                  <a:pt x="37825" y="8765"/>
                </a:lnTo>
                <a:lnTo>
                  <a:pt x="34719" y="5257"/>
                </a:lnTo>
                <a:close/>
              </a:path>
            </a:pathLst>
          </a:custGeom>
          <a:solidFill>
            <a:srgbClr val="004990"/>
          </a:solidFill>
        </p:spPr>
        <p:txBody>
          <a:bodyPr wrap="square" lIns="0" tIns="0" rIns="0" bIns="0" rtlCol="0" anchor="ctr" anchorCtr="0"/>
          <a:lstStyle/>
          <a:p>
            <a:endParaRPr/>
          </a:p>
        </p:txBody>
      </p:sp>
      <p:sp>
        <p:nvSpPr>
          <p:cNvPr id="27" name="bk object 27"/>
          <p:cNvSpPr/>
          <p:nvPr/>
        </p:nvSpPr>
        <p:spPr>
          <a:xfrm>
            <a:off x="11259246" y="6108998"/>
            <a:ext cx="43180" cy="50800"/>
          </a:xfrm>
          <a:custGeom>
            <a:avLst/>
            <a:gdLst/>
            <a:ahLst/>
            <a:cxnLst/>
            <a:rect l="l" t="t" r="r" b="b"/>
            <a:pathLst>
              <a:path w="43179" h="50800">
                <a:moveTo>
                  <a:pt x="33731" y="0"/>
                </a:moveTo>
                <a:lnTo>
                  <a:pt x="26746" y="0"/>
                </a:lnTo>
                <a:lnTo>
                  <a:pt x="15998" y="1714"/>
                </a:lnTo>
                <a:lnTo>
                  <a:pt x="7534" y="6670"/>
                </a:lnTo>
                <a:lnTo>
                  <a:pt x="1989" y="14583"/>
                </a:lnTo>
                <a:lnTo>
                  <a:pt x="0" y="25171"/>
                </a:lnTo>
                <a:lnTo>
                  <a:pt x="1872" y="36008"/>
                </a:lnTo>
                <a:lnTo>
                  <a:pt x="7197" y="43962"/>
                </a:lnTo>
                <a:lnTo>
                  <a:pt x="15537" y="48861"/>
                </a:lnTo>
                <a:lnTo>
                  <a:pt x="26454" y="50533"/>
                </a:lnTo>
                <a:lnTo>
                  <a:pt x="34683" y="50533"/>
                </a:lnTo>
                <a:lnTo>
                  <a:pt x="39141" y="49580"/>
                </a:lnTo>
                <a:lnTo>
                  <a:pt x="42900" y="47726"/>
                </a:lnTo>
                <a:lnTo>
                  <a:pt x="42900" y="44234"/>
                </a:lnTo>
                <a:lnTo>
                  <a:pt x="17843" y="44234"/>
                </a:lnTo>
                <a:lnTo>
                  <a:pt x="11531" y="37769"/>
                </a:lnTo>
                <a:lnTo>
                  <a:pt x="11531" y="12382"/>
                </a:lnTo>
                <a:lnTo>
                  <a:pt x="17843" y="6502"/>
                </a:lnTo>
                <a:lnTo>
                  <a:pt x="39836" y="6502"/>
                </a:lnTo>
                <a:lnTo>
                  <a:pt x="42087" y="2730"/>
                </a:lnTo>
                <a:lnTo>
                  <a:pt x="38646" y="1079"/>
                </a:lnTo>
                <a:lnTo>
                  <a:pt x="33731" y="0"/>
                </a:lnTo>
                <a:close/>
              </a:path>
              <a:path w="43179" h="50800">
                <a:moveTo>
                  <a:pt x="42900" y="21793"/>
                </a:moveTo>
                <a:lnTo>
                  <a:pt x="23431" y="21793"/>
                </a:lnTo>
                <a:lnTo>
                  <a:pt x="23431" y="27025"/>
                </a:lnTo>
                <a:lnTo>
                  <a:pt x="32219" y="27025"/>
                </a:lnTo>
                <a:lnTo>
                  <a:pt x="32219" y="43268"/>
                </a:lnTo>
                <a:lnTo>
                  <a:pt x="31254" y="43675"/>
                </a:lnTo>
                <a:lnTo>
                  <a:pt x="29375" y="44234"/>
                </a:lnTo>
                <a:lnTo>
                  <a:pt x="42900" y="44234"/>
                </a:lnTo>
                <a:lnTo>
                  <a:pt x="42900" y="21793"/>
                </a:lnTo>
                <a:close/>
              </a:path>
              <a:path w="43179" h="50800">
                <a:moveTo>
                  <a:pt x="39836" y="6502"/>
                </a:moveTo>
                <a:lnTo>
                  <a:pt x="33375" y="6502"/>
                </a:lnTo>
                <a:lnTo>
                  <a:pt x="36791" y="7365"/>
                </a:lnTo>
                <a:lnTo>
                  <a:pt x="38760" y="8305"/>
                </a:lnTo>
                <a:lnTo>
                  <a:pt x="39836" y="6502"/>
                </a:lnTo>
                <a:close/>
              </a:path>
            </a:pathLst>
          </a:custGeom>
          <a:solidFill>
            <a:srgbClr val="004990"/>
          </a:solidFill>
        </p:spPr>
        <p:txBody>
          <a:bodyPr wrap="square" lIns="0" tIns="0" rIns="0" bIns="0" rtlCol="0" anchor="ctr" anchorCtr="0"/>
          <a:lstStyle/>
          <a:p>
            <a:endParaRPr/>
          </a:p>
        </p:txBody>
      </p:sp>
      <p:sp>
        <p:nvSpPr>
          <p:cNvPr id="28" name="bk object 28"/>
          <p:cNvSpPr/>
          <p:nvPr/>
        </p:nvSpPr>
        <p:spPr>
          <a:xfrm>
            <a:off x="11314645" y="6134258"/>
            <a:ext cx="12065" cy="0"/>
          </a:xfrm>
          <a:custGeom>
            <a:avLst/>
            <a:gdLst/>
            <a:ahLst/>
            <a:cxnLst/>
            <a:rect l="l" t="t" r="r" b="b"/>
            <a:pathLst>
              <a:path w="12065">
                <a:moveTo>
                  <a:pt x="0" y="0"/>
                </a:moveTo>
                <a:lnTo>
                  <a:pt x="11468" y="0"/>
                </a:lnTo>
              </a:path>
            </a:pathLst>
          </a:custGeom>
          <a:ln w="49161">
            <a:solidFill>
              <a:srgbClr val="004990"/>
            </a:solidFill>
          </a:ln>
        </p:spPr>
        <p:txBody>
          <a:bodyPr wrap="square" lIns="0" tIns="0" rIns="0" bIns="0" rtlCol="0" anchor="ctr" anchorCtr="0"/>
          <a:lstStyle/>
          <a:p>
            <a:endParaRPr/>
          </a:p>
        </p:txBody>
      </p:sp>
      <p:sp>
        <p:nvSpPr>
          <p:cNvPr id="29" name="bk object 29"/>
          <p:cNvSpPr/>
          <p:nvPr/>
        </p:nvSpPr>
        <p:spPr>
          <a:xfrm>
            <a:off x="11338666" y="6109681"/>
            <a:ext cx="30480" cy="49530"/>
          </a:xfrm>
          <a:custGeom>
            <a:avLst/>
            <a:gdLst/>
            <a:ahLst/>
            <a:cxnLst/>
            <a:rect l="l" t="t" r="r" b="b"/>
            <a:pathLst>
              <a:path w="30479" h="49529">
                <a:moveTo>
                  <a:pt x="29984" y="0"/>
                </a:moveTo>
                <a:lnTo>
                  <a:pt x="0" y="0"/>
                </a:lnTo>
                <a:lnTo>
                  <a:pt x="0" y="49161"/>
                </a:lnTo>
                <a:lnTo>
                  <a:pt x="29984" y="49161"/>
                </a:lnTo>
                <a:lnTo>
                  <a:pt x="29984" y="43014"/>
                </a:lnTo>
                <a:lnTo>
                  <a:pt x="11341" y="43014"/>
                </a:lnTo>
                <a:lnTo>
                  <a:pt x="11341" y="26746"/>
                </a:lnTo>
                <a:lnTo>
                  <a:pt x="27914" y="26746"/>
                </a:lnTo>
                <a:lnTo>
                  <a:pt x="27914" y="21132"/>
                </a:lnTo>
                <a:lnTo>
                  <a:pt x="11341" y="21132"/>
                </a:lnTo>
                <a:lnTo>
                  <a:pt x="11341" y="6134"/>
                </a:lnTo>
                <a:lnTo>
                  <a:pt x="29984" y="6134"/>
                </a:lnTo>
                <a:lnTo>
                  <a:pt x="29984" y="0"/>
                </a:lnTo>
                <a:close/>
              </a:path>
            </a:pathLst>
          </a:custGeom>
          <a:solidFill>
            <a:srgbClr val="004990"/>
          </a:solidFill>
        </p:spPr>
        <p:txBody>
          <a:bodyPr wrap="square" lIns="0" tIns="0" rIns="0" bIns="0" rtlCol="0" anchor="ctr" anchorCtr="0"/>
          <a:lstStyle/>
          <a:p>
            <a:endParaRPr/>
          </a:p>
        </p:txBody>
      </p:sp>
      <p:sp>
        <p:nvSpPr>
          <p:cNvPr id="30" name="bk object 30"/>
          <p:cNvSpPr/>
          <p:nvPr/>
        </p:nvSpPr>
        <p:spPr>
          <a:xfrm>
            <a:off x="11375829" y="6108998"/>
            <a:ext cx="34925" cy="50800"/>
          </a:xfrm>
          <a:custGeom>
            <a:avLst/>
            <a:gdLst/>
            <a:ahLst/>
            <a:cxnLst/>
            <a:rect l="l" t="t" r="r" b="b"/>
            <a:pathLst>
              <a:path w="34925" h="50800">
                <a:moveTo>
                  <a:pt x="2552" y="41351"/>
                </a:moveTo>
                <a:lnTo>
                  <a:pt x="0" y="47726"/>
                </a:lnTo>
                <a:lnTo>
                  <a:pt x="3111" y="49466"/>
                </a:lnTo>
                <a:lnTo>
                  <a:pt x="7721" y="50533"/>
                </a:lnTo>
                <a:lnTo>
                  <a:pt x="26441" y="50533"/>
                </a:lnTo>
                <a:lnTo>
                  <a:pt x="34671" y="44234"/>
                </a:lnTo>
                <a:lnTo>
                  <a:pt x="34671" y="43599"/>
                </a:lnTo>
                <a:lnTo>
                  <a:pt x="8191" y="43599"/>
                </a:lnTo>
                <a:lnTo>
                  <a:pt x="4737" y="42468"/>
                </a:lnTo>
                <a:lnTo>
                  <a:pt x="2552" y="41351"/>
                </a:lnTo>
                <a:close/>
              </a:path>
              <a:path w="34925" h="50800">
                <a:moveTo>
                  <a:pt x="24993" y="0"/>
                </a:moveTo>
                <a:lnTo>
                  <a:pt x="7531" y="0"/>
                </a:lnTo>
                <a:lnTo>
                  <a:pt x="520" y="6692"/>
                </a:lnTo>
                <a:lnTo>
                  <a:pt x="520" y="19380"/>
                </a:lnTo>
                <a:lnTo>
                  <a:pt x="3111" y="24714"/>
                </a:lnTo>
                <a:lnTo>
                  <a:pt x="13093" y="27711"/>
                </a:lnTo>
                <a:lnTo>
                  <a:pt x="20015" y="29959"/>
                </a:lnTo>
                <a:lnTo>
                  <a:pt x="22682" y="32245"/>
                </a:lnTo>
                <a:lnTo>
                  <a:pt x="22682" y="40601"/>
                </a:lnTo>
                <a:lnTo>
                  <a:pt x="18884" y="43599"/>
                </a:lnTo>
                <a:lnTo>
                  <a:pt x="34671" y="43599"/>
                </a:lnTo>
                <a:lnTo>
                  <a:pt x="34671" y="30683"/>
                </a:lnTo>
                <a:lnTo>
                  <a:pt x="32905" y="25615"/>
                </a:lnTo>
                <a:lnTo>
                  <a:pt x="15379" y="19710"/>
                </a:lnTo>
                <a:lnTo>
                  <a:pt x="11480" y="17652"/>
                </a:lnTo>
                <a:lnTo>
                  <a:pt x="11480" y="8966"/>
                </a:lnTo>
                <a:lnTo>
                  <a:pt x="14655" y="6159"/>
                </a:lnTo>
                <a:lnTo>
                  <a:pt x="30805" y="6159"/>
                </a:lnTo>
                <a:lnTo>
                  <a:pt x="32346" y="2781"/>
                </a:lnTo>
                <a:lnTo>
                  <a:pt x="29552" y="1244"/>
                </a:lnTo>
                <a:lnTo>
                  <a:pt x="24993" y="0"/>
                </a:lnTo>
                <a:close/>
              </a:path>
              <a:path w="34925" h="50800">
                <a:moveTo>
                  <a:pt x="30805" y="6159"/>
                </a:moveTo>
                <a:lnTo>
                  <a:pt x="24295" y="6159"/>
                </a:lnTo>
                <a:lnTo>
                  <a:pt x="27711" y="7277"/>
                </a:lnTo>
                <a:lnTo>
                  <a:pt x="29768" y="8432"/>
                </a:lnTo>
                <a:lnTo>
                  <a:pt x="30805" y="6159"/>
                </a:lnTo>
                <a:close/>
              </a:path>
            </a:pathLst>
          </a:custGeom>
          <a:solidFill>
            <a:srgbClr val="004990"/>
          </a:solidFill>
        </p:spPr>
        <p:txBody>
          <a:bodyPr wrap="square" lIns="0" tIns="0" rIns="0" bIns="0" rtlCol="0" anchor="ctr" anchorCtr="0"/>
          <a:lstStyle/>
          <a:p>
            <a:endParaRPr/>
          </a:p>
        </p:txBody>
      </p:sp>
      <p:sp>
        <p:nvSpPr>
          <p:cNvPr id="31" name="bk object 31"/>
          <p:cNvSpPr/>
          <p:nvPr/>
        </p:nvSpPr>
        <p:spPr>
          <a:xfrm>
            <a:off x="0" y="6373799"/>
            <a:ext cx="12193193" cy="155549"/>
          </a:xfrm>
          <a:prstGeom prst="rect">
            <a:avLst/>
          </a:prstGeom>
          <a:blipFill>
            <a:blip r:embed="rId2" cstate="print"/>
            <a:stretch>
              <a:fillRect/>
            </a:stretch>
          </a:blipFill>
        </p:spPr>
        <p:txBody>
          <a:bodyPr wrap="square" lIns="0" tIns="0" rIns="0" bIns="0" rtlCol="0"/>
          <a:lstStyle/>
          <a:p>
            <a:endParaRPr/>
          </a:p>
        </p:txBody>
      </p:sp>
      <p:sp>
        <p:nvSpPr>
          <p:cNvPr id="36" name="Espace réservé du texte 28"/>
          <p:cNvSpPr>
            <a:spLocks noGrp="1"/>
          </p:cNvSpPr>
          <p:nvPr>
            <p:ph type="body" sz="quarter" idx="16"/>
          </p:nvPr>
        </p:nvSpPr>
        <p:spPr>
          <a:xfrm>
            <a:off x="4574497" y="2469919"/>
            <a:ext cx="7544584" cy="3817128"/>
          </a:xfrm>
          <a:prstGeom prst="rect">
            <a:avLst/>
          </a:prstGeom>
        </p:spPr>
        <p:txBody>
          <a:bodyPr lIns="0"/>
          <a:lstStyle>
            <a:lvl1pPr>
              <a:spcAft>
                <a:spcPts val="600"/>
              </a:spcAft>
              <a:defRPr sz="2800" b="0">
                <a:latin typeface="Vinci Sans" panose="02000000000000000000" pitchFamily="50" charset="0"/>
              </a:defRPr>
            </a:lvl1pPr>
            <a:lvl2pPr marL="800100" indent="-342900">
              <a:spcAft>
                <a:spcPts val="600"/>
              </a:spcAft>
              <a:buFont typeface="Arial" panose="020B0604020202020204" pitchFamily="34" charset="0"/>
              <a:buChar char="•"/>
              <a:defRPr sz="2400">
                <a:latin typeface="Vinci Sans" panose="02000000000000000000" pitchFamily="50" charset="0"/>
              </a:defRPr>
            </a:lvl2pPr>
            <a:lvl3pPr>
              <a:defRPr sz="2000">
                <a:latin typeface="Vinci Sans" panose="02000000000000000000" pitchFamily="50" charset="0"/>
              </a:defRPr>
            </a:lvl3pPr>
            <a:lvl4pPr marL="1714500" indent="-342900">
              <a:spcAft>
                <a:spcPts val="600"/>
              </a:spcAft>
              <a:buFont typeface="Vinci Sans" panose="02000000000000000000" pitchFamily="50" charset="0"/>
              <a:buChar char="–"/>
              <a:defRPr sz="2000">
                <a:latin typeface="Vinci Sans" panose="02000000000000000000" pitchFamily="50" charset="0"/>
              </a:defRPr>
            </a:lvl4pPr>
            <a:lvl5pPr>
              <a:defRPr sz="2000">
                <a:latin typeface="Vinci Sans" panose="02000000000000000000" pitchFamily="50" charset="0"/>
              </a:defRPr>
            </a:lvl5pPr>
          </a:lstStyle>
          <a:p>
            <a:pPr lvl="0"/>
            <a:r>
              <a:rPr lang="fr-FR" dirty="0"/>
              <a:t>Modifier les styles du texte du masque</a:t>
            </a:r>
          </a:p>
          <a:p>
            <a:pPr lvl="1"/>
            <a:r>
              <a:rPr lang="fr-FR" dirty="0"/>
              <a:t>Deuxième niveau</a:t>
            </a:r>
          </a:p>
          <a:p>
            <a:pPr lvl="3"/>
            <a:r>
              <a:rPr lang="fr-FR" dirty="0"/>
              <a:t>Troisième niveau</a:t>
            </a:r>
          </a:p>
        </p:txBody>
      </p:sp>
      <p:sp>
        <p:nvSpPr>
          <p:cNvPr id="35" name="Espace réservé du contenu 2"/>
          <p:cNvSpPr>
            <a:spLocks noGrp="1"/>
          </p:cNvSpPr>
          <p:nvPr>
            <p:ph sz="quarter" idx="18"/>
          </p:nvPr>
        </p:nvSpPr>
        <p:spPr>
          <a:xfrm>
            <a:off x="4564063" y="356012"/>
            <a:ext cx="7627937" cy="503238"/>
          </a:xfrm>
          <a:prstGeom prst="rect">
            <a:avLst/>
          </a:prstGeom>
        </p:spPr>
        <p:txBody>
          <a:bodyPr lIns="0"/>
          <a:lstStyle>
            <a:lvl1pPr>
              <a:defRPr sz="3600" cap="all" baseline="0">
                <a:solidFill>
                  <a:srgbClr val="8A7584"/>
                </a:solidFill>
                <a:latin typeface="Vinci Sans" panose="02000000000000000000" pitchFamily="50" charset="0"/>
              </a:defRPr>
            </a:lvl1pPr>
          </a:lstStyle>
          <a:p>
            <a:pPr lvl="0"/>
            <a:r>
              <a:rPr lang="fr-FR" dirty="0"/>
              <a:t>Modifier le</a:t>
            </a:r>
          </a:p>
        </p:txBody>
      </p:sp>
      <p:sp>
        <p:nvSpPr>
          <p:cNvPr id="37" name="Espace réservé du texte 4"/>
          <p:cNvSpPr>
            <a:spLocks noGrp="1"/>
          </p:cNvSpPr>
          <p:nvPr>
            <p:ph type="body" sz="quarter" idx="19" hasCustomPrompt="1"/>
          </p:nvPr>
        </p:nvSpPr>
        <p:spPr>
          <a:xfrm>
            <a:off x="4564034" y="859663"/>
            <a:ext cx="7627937" cy="496887"/>
          </a:xfrm>
          <a:prstGeom prst="rect">
            <a:avLst/>
          </a:prstGeom>
        </p:spPr>
        <p:txBody>
          <a:bodyPr lIns="0"/>
          <a:lstStyle>
            <a:lvl1pPr>
              <a:defRPr sz="3600" baseline="0">
                <a:solidFill>
                  <a:srgbClr val="8A7584"/>
                </a:solidFill>
                <a:latin typeface="Vinci Sans Black" panose="02000000000000000000" pitchFamily="50" charset="0"/>
              </a:defRPr>
            </a:lvl1pPr>
          </a:lstStyle>
          <a:p>
            <a:pPr lvl="0"/>
            <a:r>
              <a:rPr lang="fr-FR" dirty="0"/>
              <a:t>TITRE</a:t>
            </a:r>
          </a:p>
        </p:txBody>
      </p:sp>
      <p:sp>
        <p:nvSpPr>
          <p:cNvPr id="38" name="Espace réservé du pied de page 2"/>
          <p:cNvSpPr>
            <a:spLocks noGrp="1"/>
          </p:cNvSpPr>
          <p:nvPr>
            <p:ph type="ftr" sz="quarter" idx="13"/>
          </p:nvPr>
        </p:nvSpPr>
        <p:spPr>
          <a:xfrm>
            <a:off x="4411599" y="6438761"/>
            <a:ext cx="3903472" cy="276999"/>
          </a:xfrm>
          <a:prstGeom prst="rect">
            <a:avLst/>
          </a:prstGeom>
        </p:spPr>
        <p:txBody>
          <a:bodyPr anchor="ctr" anchorCtr="0"/>
          <a:lstStyle>
            <a:lvl1pPr algn="ctr">
              <a:defRPr/>
            </a:lvl1pPr>
          </a:lstStyle>
          <a:p>
            <a:r>
              <a:rPr lang="fr-FR"/>
              <a:t>PSP - Factory</a:t>
            </a:r>
          </a:p>
        </p:txBody>
      </p:sp>
      <p:sp>
        <p:nvSpPr>
          <p:cNvPr id="39" name="Espace réservé de la date 3"/>
          <p:cNvSpPr>
            <a:spLocks noGrp="1"/>
          </p:cNvSpPr>
          <p:nvPr>
            <p:ph type="dt" sz="half" idx="14"/>
          </p:nvPr>
        </p:nvSpPr>
        <p:spPr>
          <a:xfrm>
            <a:off x="846138" y="6443841"/>
            <a:ext cx="1500822" cy="276999"/>
          </a:xfrm>
          <a:prstGeom prst="rect">
            <a:avLst/>
          </a:prstGeom>
        </p:spPr>
        <p:txBody>
          <a:bodyPr lIns="0" anchor="ctr" anchorCtr="0"/>
          <a:lstStyle/>
          <a:p>
            <a:r>
              <a:rPr lang="en-US"/>
              <a:t>15 Jan 2018</a:t>
            </a:r>
          </a:p>
        </p:txBody>
      </p:sp>
      <p:sp>
        <p:nvSpPr>
          <p:cNvPr id="40" name="Espace réservé du numéro de diapositive 4"/>
          <p:cNvSpPr>
            <a:spLocks noGrp="1"/>
          </p:cNvSpPr>
          <p:nvPr>
            <p:ph type="sldNum" sz="quarter" idx="15"/>
          </p:nvPr>
        </p:nvSpPr>
        <p:spPr>
          <a:xfrm>
            <a:off x="10379710" y="6443841"/>
            <a:ext cx="1356606" cy="276999"/>
          </a:xfrm>
          <a:prstGeom prst="rect">
            <a:avLst/>
          </a:prstGeom>
        </p:spPr>
        <p:txBody>
          <a:bodyPr lIns="0" anchor="ctr" anchorCtr="0"/>
          <a:lstStyle/>
          <a:p>
            <a:fld id="{B6F15528-21DE-4FAA-801E-634DDDAF4B2B}" type="slidenum">
              <a:rPr lang="fr-FR" smtClean="0"/>
              <a:t>‹N°›</a:t>
            </a:fld>
            <a:endParaRPr lang="fr-FR"/>
          </a:p>
        </p:txBody>
      </p:sp>
      <p:sp>
        <p:nvSpPr>
          <p:cNvPr id="32" name="Espace réservé pour une image  10"/>
          <p:cNvSpPr>
            <a:spLocks noGrp="1"/>
          </p:cNvSpPr>
          <p:nvPr>
            <p:ph type="pic" sz="quarter" idx="11"/>
          </p:nvPr>
        </p:nvSpPr>
        <p:spPr>
          <a:xfrm>
            <a:off x="4574498" y="1829400"/>
            <a:ext cx="381600" cy="75600"/>
          </a:xfrm>
          <a:prstGeom prst="rect">
            <a:avLst/>
          </a:prstGeom>
          <a:solidFill>
            <a:srgbClr val="8A7584"/>
          </a:solidFill>
          <a:ln>
            <a:solidFill>
              <a:schemeClr val="accent1"/>
            </a:solidFill>
          </a:ln>
        </p:spPr>
        <p:txBody>
          <a:bodyPr/>
          <a:lstStyle>
            <a:lvl1pPr>
              <a:defRPr>
                <a:noFill/>
              </a:defRPr>
            </a:lvl1pPr>
          </a:lstStyle>
          <a:p>
            <a:endParaRPr lang="fr-FR" dirty="0"/>
          </a:p>
        </p:txBody>
      </p:sp>
    </p:spTree>
    <p:extLst>
      <p:ext uri="{BB962C8B-B14F-4D97-AF65-F5344CB8AC3E}">
        <p14:creationId xmlns:p14="http://schemas.microsoft.com/office/powerpoint/2010/main" val="4228192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5 Chapitre">
    <p:spTree>
      <p:nvGrpSpPr>
        <p:cNvPr id="1" name=""/>
        <p:cNvGrpSpPr/>
        <p:nvPr/>
      </p:nvGrpSpPr>
      <p:grpSpPr>
        <a:xfrm>
          <a:off x="0" y="0"/>
          <a:ext cx="0" cy="0"/>
          <a:chOff x="0" y="0"/>
          <a:chExt cx="0" cy="0"/>
        </a:xfrm>
      </p:grpSpPr>
      <p:pic>
        <p:nvPicPr>
          <p:cNvPr id="40" name="Image 39"/>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464"/>
          <a:stretch/>
        </p:blipFill>
        <p:spPr>
          <a:xfrm>
            <a:off x="0" y="-1"/>
            <a:ext cx="9279825" cy="6858001"/>
          </a:xfrm>
          <a:prstGeom prst="rect">
            <a:avLst/>
          </a:prstGeom>
        </p:spPr>
      </p:pic>
      <p:sp>
        <p:nvSpPr>
          <p:cNvPr id="25" name="Rectangle 24"/>
          <p:cNvSpPr/>
          <p:nvPr userDrawn="1"/>
        </p:nvSpPr>
        <p:spPr>
          <a:xfrm>
            <a:off x="8915400" y="0"/>
            <a:ext cx="3276600" cy="6858000"/>
          </a:xfrm>
          <a:prstGeom prst="rect">
            <a:avLst/>
          </a:prstGeom>
          <a:solidFill>
            <a:srgbClr val="457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object 4"/>
          <p:cNvSpPr/>
          <p:nvPr userDrawn="1"/>
        </p:nvSpPr>
        <p:spPr>
          <a:xfrm>
            <a:off x="10913569" y="6249160"/>
            <a:ext cx="224154" cy="141605"/>
          </a:xfrm>
          <a:custGeom>
            <a:avLst/>
            <a:gdLst/>
            <a:ahLst/>
            <a:cxnLst/>
            <a:rect l="l" t="t" r="r" b="b"/>
            <a:pathLst>
              <a:path w="224154" h="141604">
                <a:moveTo>
                  <a:pt x="111810" y="0"/>
                </a:moveTo>
                <a:lnTo>
                  <a:pt x="65274" y="1704"/>
                </a:lnTo>
                <a:lnTo>
                  <a:pt x="30068" y="5454"/>
                </a:lnTo>
                <a:lnTo>
                  <a:pt x="7781" y="9204"/>
                </a:lnTo>
                <a:lnTo>
                  <a:pt x="0" y="10909"/>
                </a:lnTo>
                <a:lnTo>
                  <a:pt x="0" y="130581"/>
                </a:lnTo>
                <a:lnTo>
                  <a:pt x="26264" y="136844"/>
                </a:lnTo>
                <a:lnTo>
                  <a:pt x="46666" y="140060"/>
                </a:lnTo>
                <a:lnTo>
                  <a:pt x="71687" y="141245"/>
                </a:lnTo>
                <a:lnTo>
                  <a:pt x="111810" y="141414"/>
                </a:lnTo>
                <a:lnTo>
                  <a:pt x="157745" y="139727"/>
                </a:lnTo>
                <a:lnTo>
                  <a:pt x="193013" y="136017"/>
                </a:lnTo>
                <a:lnTo>
                  <a:pt x="215629" y="132306"/>
                </a:lnTo>
                <a:lnTo>
                  <a:pt x="223608" y="130619"/>
                </a:lnTo>
                <a:lnTo>
                  <a:pt x="223608" y="99542"/>
                </a:lnTo>
                <a:lnTo>
                  <a:pt x="111315" y="99542"/>
                </a:lnTo>
                <a:lnTo>
                  <a:pt x="89610" y="98929"/>
                </a:lnTo>
                <a:lnTo>
                  <a:pt x="71823" y="97496"/>
                </a:lnTo>
                <a:lnTo>
                  <a:pt x="47828" y="94602"/>
                </a:lnTo>
                <a:lnTo>
                  <a:pt x="47828" y="47409"/>
                </a:lnTo>
                <a:lnTo>
                  <a:pt x="72942" y="44437"/>
                </a:lnTo>
                <a:lnTo>
                  <a:pt x="90647" y="43044"/>
                </a:lnTo>
                <a:lnTo>
                  <a:pt x="111810" y="42456"/>
                </a:lnTo>
                <a:lnTo>
                  <a:pt x="223608" y="42456"/>
                </a:lnTo>
                <a:lnTo>
                  <a:pt x="223608" y="10909"/>
                </a:lnTo>
                <a:lnTo>
                  <a:pt x="197323" y="4602"/>
                </a:lnTo>
                <a:lnTo>
                  <a:pt x="176915" y="1363"/>
                </a:lnTo>
                <a:lnTo>
                  <a:pt x="151905" y="170"/>
                </a:lnTo>
                <a:lnTo>
                  <a:pt x="111810" y="0"/>
                </a:lnTo>
                <a:close/>
              </a:path>
              <a:path w="224154" h="141604">
                <a:moveTo>
                  <a:pt x="223608" y="90157"/>
                </a:moveTo>
                <a:lnTo>
                  <a:pt x="195058" y="95583"/>
                </a:lnTo>
                <a:lnTo>
                  <a:pt x="173843" y="98369"/>
                </a:lnTo>
                <a:lnTo>
                  <a:pt x="149438" y="99395"/>
                </a:lnTo>
                <a:lnTo>
                  <a:pt x="111315" y="99542"/>
                </a:lnTo>
                <a:lnTo>
                  <a:pt x="223608" y="99542"/>
                </a:lnTo>
                <a:lnTo>
                  <a:pt x="223608" y="90157"/>
                </a:lnTo>
                <a:close/>
              </a:path>
              <a:path w="224154" h="141604">
                <a:moveTo>
                  <a:pt x="223608" y="42456"/>
                </a:moveTo>
                <a:lnTo>
                  <a:pt x="111810" y="42456"/>
                </a:lnTo>
                <a:lnTo>
                  <a:pt x="155827" y="44010"/>
                </a:lnTo>
                <a:lnTo>
                  <a:pt x="191308" y="47158"/>
                </a:lnTo>
                <a:lnTo>
                  <a:pt x="214989" y="50253"/>
                </a:lnTo>
                <a:lnTo>
                  <a:pt x="223608" y="51650"/>
                </a:lnTo>
                <a:lnTo>
                  <a:pt x="223608" y="42456"/>
                </a:lnTo>
                <a:close/>
              </a:path>
            </a:pathLst>
          </a:custGeom>
          <a:solidFill>
            <a:srgbClr val="FFFFFF"/>
          </a:solidFill>
        </p:spPr>
        <p:txBody>
          <a:bodyPr wrap="square" lIns="0" tIns="0" rIns="0" bIns="0" rtlCol="0"/>
          <a:lstStyle/>
          <a:p>
            <a:endParaRPr/>
          </a:p>
        </p:txBody>
      </p:sp>
      <p:sp>
        <p:nvSpPr>
          <p:cNvPr id="27" name="object 5"/>
          <p:cNvSpPr/>
          <p:nvPr userDrawn="1"/>
        </p:nvSpPr>
        <p:spPr>
          <a:xfrm>
            <a:off x="11214696" y="6251422"/>
            <a:ext cx="0" cy="136525"/>
          </a:xfrm>
          <a:custGeom>
            <a:avLst/>
            <a:gdLst/>
            <a:ahLst/>
            <a:cxnLst/>
            <a:rect l="l" t="t" r="r" b="b"/>
            <a:pathLst>
              <a:path h="136525">
                <a:moveTo>
                  <a:pt x="0" y="0"/>
                </a:moveTo>
                <a:lnTo>
                  <a:pt x="0" y="136486"/>
                </a:lnTo>
              </a:path>
            </a:pathLst>
          </a:custGeom>
          <a:ln w="48869">
            <a:solidFill>
              <a:srgbClr val="FFFFFF"/>
            </a:solidFill>
          </a:ln>
        </p:spPr>
        <p:txBody>
          <a:bodyPr wrap="square" lIns="0" tIns="0" rIns="0" bIns="0" rtlCol="0"/>
          <a:lstStyle/>
          <a:p>
            <a:endParaRPr/>
          </a:p>
        </p:txBody>
      </p:sp>
      <p:sp>
        <p:nvSpPr>
          <p:cNvPr id="28" name="object 6"/>
          <p:cNvSpPr/>
          <p:nvPr userDrawn="1"/>
        </p:nvSpPr>
        <p:spPr>
          <a:xfrm>
            <a:off x="10559630" y="6251422"/>
            <a:ext cx="0" cy="136525"/>
          </a:xfrm>
          <a:custGeom>
            <a:avLst/>
            <a:gdLst/>
            <a:ahLst/>
            <a:cxnLst/>
            <a:rect l="l" t="t" r="r" b="b"/>
            <a:pathLst>
              <a:path h="136525">
                <a:moveTo>
                  <a:pt x="0" y="0"/>
                </a:moveTo>
                <a:lnTo>
                  <a:pt x="0" y="136486"/>
                </a:lnTo>
              </a:path>
            </a:pathLst>
          </a:custGeom>
          <a:ln w="48869">
            <a:solidFill>
              <a:srgbClr val="FFFFFF"/>
            </a:solidFill>
          </a:ln>
        </p:spPr>
        <p:txBody>
          <a:bodyPr wrap="square" lIns="0" tIns="0" rIns="0" bIns="0" rtlCol="0"/>
          <a:lstStyle/>
          <a:p>
            <a:endParaRPr/>
          </a:p>
        </p:txBody>
      </p:sp>
      <p:sp>
        <p:nvSpPr>
          <p:cNvPr id="29" name="object 7"/>
          <p:cNvSpPr/>
          <p:nvPr userDrawn="1"/>
        </p:nvSpPr>
        <p:spPr>
          <a:xfrm>
            <a:off x="10638859" y="6251398"/>
            <a:ext cx="220979" cy="136525"/>
          </a:xfrm>
          <a:custGeom>
            <a:avLst/>
            <a:gdLst/>
            <a:ahLst/>
            <a:cxnLst/>
            <a:rect l="l" t="t" r="r" b="b"/>
            <a:pathLst>
              <a:path w="220979" h="136525">
                <a:moveTo>
                  <a:pt x="0" y="228"/>
                </a:moveTo>
                <a:lnTo>
                  <a:pt x="0" y="136486"/>
                </a:lnTo>
                <a:lnTo>
                  <a:pt x="47688" y="136486"/>
                </a:lnTo>
                <a:lnTo>
                  <a:pt x="47625" y="63703"/>
                </a:lnTo>
                <a:lnTo>
                  <a:pt x="141144" y="63703"/>
                </a:lnTo>
                <a:lnTo>
                  <a:pt x="85775" y="31940"/>
                </a:lnTo>
                <a:lnTo>
                  <a:pt x="41001" y="10098"/>
                </a:lnTo>
                <a:lnTo>
                  <a:pt x="24050" y="5153"/>
                </a:lnTo>
                <a:lnTo>
                  <a:pt x="0" y="228"/>
                </a:lnTo>
                <a:close/>
              </a:path>
              <a:path w="220979" h="136525">
                <a:moveTo>
                  <a:pt x="141144" y="63703"/>
                </a:moveTo>
                <a:lnTo>
                  <a:pt x="47625" y="63703"/>
                </a:lnTo>
                <a:lnTo>
                  <a:pt x="56197" y="67272"/>
                </a:lnTo>
                <a:lnTo>
                  <a:pt x="65352" y="71220"/>
                </a:lnTo>
                <a:lnTo>
                  <a:pt x="116323" y="96933"/>
                </a:lnTo>
                <a:lnTo>
                  <a:pt x="151768" y="119454"/>
                </a:lnTo>
                <a:lnTo>
                  <a:pt x="172948" y="136486"/>
                </a:lnTo>
                <a:lnTo>
                  <a:pt x="220535" y="136486"/>
                </a:lnTo>
                <a:lnTo>
                  <a:pt x="220535" y="84962"/>
                </a:lnTo>
                <a:lnTo>
                  <a:pt x="172948" y="84962"/>
                </a:lnTo>
                <a:lnTo>
                  <a:pt x="166637" y="80430"/>
                </a:lnTo>
                <a:lnTo>
                  <a:pt x="148855" y="68457"/>
                </a:lnTo>
                <a:lnTo>
                  <a:pt x="141144" y="63703"/>
                </a:lnTo>
                <a:close/>
              </a:path>
              <a:path w="220979" h="136525">
                <a:moveTo>
                  <a:pt x="220535" y="0"/>
                </a:moveTo>
                <a:lnTo>
                  <a:pt x="172948" y="0"/>
                </a:lnTo>
                <a:lnTo>
                  <a:pt x="172948" y="84962"/>
                </a:lnTo>
                <a:lnTo>
                  <a:pt x="220535" y="84962"/>
                </a:lnTo>
                <a:lnTo>
                  <a:pt x="220535" y="0"/>
                </a:lnTo>
                <a:close/>
              </a:path>
            </a:pathLst>
          </a:custGeom>
          <a:solidFill>
            <a:srgbClr val="FFFFFF"/>
          </a:solidFill>
        </p:spPr>
        <p:txBody>
          <a:bodyPr wrap="square" lIns="0" tIns="0" rIns="0" bIns="0" rtlCol="0"/>
          <a:lstStyle/>
          <a:p>
            <a:endParaRPr/>
          </a:p>
        </p:txBody>
      </p:sp>
      <p:sp>
        <p:nvSpPr>
          <p:cNvPr id="30" name="object 8"/>
          <p:cNvSpPr/>
          <p:nvPr userDrawn="1"/>
        </p:nvSpPr>
        <p:spPr>
          <a:xfrm>
            <a:off x="10259684" y="6249099"/>
            <a:ext cx="243204" cy="142875"/>
          </a:xfrm>
          <a:custGeom>
            <a:avLst/>
            <a:gdLst/>
            <a:ahLst/>
            <a:cxnLst/>
            <a:rect l="l" t="t" r="r" b="b"/>
            <a:pathLst>
              <a:path w="243204" h="142875">
                <a:moveTo>
                  <a:pt x="36347" y="76"/>
                </a:moveTo>
                <a:lnTo>
                  <a:pt x="0" y="33362"/>
                </a:lnTo>
                <a:lnTo>
                  <a:pt x="121551" y="142532"/>
                </a:lnTo>
                <a:lnTo>
                  <a:pt x="189049" y="81902"/>
                </a:lnTo>
                <a:lnTo>
                  <a:pt x="121551" y="81902"/>
                </a:lnTo>
                <a:lnTo>
                  <a:pt x="113998" y="74823"/>
                </a:lnTo>
                <a:lnTo>
                  <a:pt x="70862" y="33362"/>
                </a:lnTo>
                <a:lnTo>
                  <a:pt x="36347" y="76"/>
                </a:lnTo>
                <a:close/>
              </a:path>
              <a:path w="243204" h="142875">
                <a:moveTo>
                  <a:pt x="206654" y="0"/>
                </a:moveTo>
                <a:lnTo>
                  <a:pt x="172004" y="33439"/>
                </a:lnTo>
                <a:lnTo>
                  <a:pt x="121551" y="81902"/>
                </a:lnTo>
                <a:lnTo>
                  <a:pt x="189049" y="81902"/>
                </a:lnTo>
                <a:lnTo>
                  <a:pt x="243001" y="33439"/>
                </a:lnTo>
                <a:lnTo>
                  <a:pt x="206654" y="0"/>
                </a:lnTo>
                <a:close/>
              </a:path>
            </a:pathLst>
          </a:custGeom>
          <a:solidFill>
            <a:srgbClr val="FFFFFF"/>
          </a:solidFill>
        </p:spPr>
        <p:txBody>
          <a:bodyPr wrap="square" lIns="0" tIns="0" rIns="0" bIns="0" rtlCol="0"/>
          <a:lstStyle/>
          <a:p>
            <a:endParaRPr/>
          </a:p>
        </p:txBody>
      </p:sp>
      <p:sp>
        <p:nvSpPr>
          <p:cNvPr id="31" name="object 9"/>
          <p:cNvSpPr/>
          <p:nvPr userDrawn="1"/>
        </p:nvSpPr>
        <p:spPr>
          <a:xfrm>
            <a:off x="11349531" y="6118749"/>
            <a:ext cx="245110" cy="245110"/>
          </a:xfrm>
          <a:custGeom>
            <a:avLst/>
            <a:gdLst/>
            <a:ahLst/>
            <a:cxnLst/>
            <a:rect l="l" t="t" r="r" b="b"/>
            <a:pathLst>
              <a:path w="245109" h="245110">
                <a:moveTo>
                  <a:pt x="226301" y="0"/>
                </a:moveTo>
                <a:lnTo>
                  <a:pt x="152336" y="0"/>
                </a:lnTo>
                <a:lnTo>
                  <a:pt x="144910" y="1495"/>
                </a:lnTo>
                <a:lnTo>
                  <a:pt x="138837" y="5546"/>
                </a:lnTo>
                <a:lnTo>
                  <a:pt x="134739" y="11497"/>
                </a:lnTo>
                <a:lnTo>
                  <a:pt x="133235" y="18694"/>
                </a:lnTo>
                <a:lnTo>
                  <a:pt x="133286" y="75285"/>
                </a:lnTo>
                <a:lnTo>
                  <a:pt x="131147" y="88040"/>
                </a:lnTo>
                <a:lnTo>
                  <a:pt x="108141" y="119805"/>
                </a:lnTo>
                <a:lnTo>
                  <a:pt x="68287" y="132765"/>
                </a:lnTo>
                <a:lnTo>
                  <a:pt x="0" y="132765"/>
                </a:lnTo>
                <a:lnTo>
                  <a:pt x="0" y="244995"/>
                </a:lnTo>
                <a:lnTo>
                  <a:pt x="112318" y="244995"/>
                </a:lnTo>
                <a:lnTo>
                  <a:pt x="112318" y="177317"/>
                </a:lnTo>
                <a:lnTo>
                  <a:pt x="114401" y="160254"/>
                </a:lnTo>
                <a:lnTo>
                  <a:pt x="136913" y="125298"/>
                </a:lnTo>
                <a:lnTo>
                  <a:pt x="169735" y="111823"/>
                </a:lnTo>
                <a:lnTo>
                  <a:pt x="226301" y="111823"/>
                </a:lnTo>
                <a:lnTo>
                  <a:pt x="233708" y="110322"/>
                </a:lnTo>
                <a:lnTo>
                  <a:pt x="239641" y="106222"/>
                </a:lnTo>
                <a:lnTo>
                  <a:pt x="243580" y="100132"/>
                </a:lnTo>
                <a:lnTo>
                  <a:pt x="245008" y="92659"/>
                </a:lnTo>
                <a:lnTo>
                  <a:pt x="245008" y="18694"/>
                </a:lnTo>
                <a:lnTo>
                  <a:pt x="243580" y="11497"/>
                </a:lnTo>
                <a:lnTo>
                  <a:pt x="239641" y="5546"/>
                </a:lnTo>
                <a:lnTo>
                  <a:pt x="233708" y="1495"/>
                </a:lnTo>
                <a:lnTo>
                  <a:pt x="226301" y="0"/>
                </a:lnTo>
                <a:close/>
              </a:path>
            </a:pathLst>
          </a:custGeom>
          <a:solidFill>
            <a:srgbClr val="FFFFFF"/>
          </a:solidFill>
        </p:spPr>
        <p:txBody>
          <a:bodyPr wrap="square" lIns="0" tIns="0" rIns="0" bIns="0" rtlCol="0"/>
          <a:lstStyle/>
          <a:p>
            <a:endParaRPr/>
          </a:p>
        </p:txBody>
      </p:sp>
      <p:sp>
        <p:nvSpPr>
          <p:cNvPr id="32" name="object 10"/>
          <p:cNvSpPr/>
          <p:nvPr userDrawn="1"/>
        </p:nvSpPr>
        <p:spPr>
          <a:xfrm>
            <a:off x="11482747" y="6246390"/>
            <a:ext cx="253365" cy="254000"/>
          </a:xfrm>
          <a:custGeom>
            <a:avLst/>
            <a:gdLst/>
            <a:ahLst/>
            <a:cxnLst/>
            <a:rect l="l" t="t" r="r" b="b"/>
            <a:pathLst>
              <a:path w="253365" h="254000">
                <a:moveTo>
                  <a:pt x="188404" y="0"/>
                </a:moveTo>
                <a:lnTo>
                  <a:pt x="162548" y="5290"/>
                </a:lnTo>
                <a:lnTo>
                  <a:pt x="141463" y="19604"/>
                </a:lnTo>
                <a:lnTo>
                  <a:pt x="127262" y="40606"/>
                </a:lnTo>
                <a:lnTo>
                  <a:pt x="122059" y="65963"/>
                </a:lnTo>
                <a:lnTo>
                  <a:pt x="122059" y="72631"/>
                </a:lnTo>
                <a:lnTo>
                  <a:pt x="124904" y="85115"/>
                </a:lnTo>
                <a:lnTo>
                  <a:pt x="124799" y="90922"/>
                </a:lnTo>
                <a:lnTo>
                  <a:pt x="120931" y="110211"/>
                </a:lnTo>
                <a:lnTo>
                  <a:pt x="110055" y="126460"/>
                </a:lnTo>
                <a:lnTo>
                  <a:pt x="93839" y="137450"/>
                </a:lnTo>
                <a:lnTo>
                  <a:pt x="73850" y="141490"/>
                </a:lnTo>
                <a:lnTo>
                  <a:pt x="19100" y="141490"/>
                </a:lnTo>
                <a:lnTo>
                  <a:pt x="11690" y="142998"/>
                </a:lnTo>
                <a:lnTo>
                  <a:pt x="5616" y="147112"/>
                </a:lnTo>
                <a:lnTo>
                  <a:pt x="1509" y="153218"/>
                </a:lnTo>
                <a:lnTo>
                  <a:pt x="0" y="160705"/>
                </a:lnTo>
                <a:lnTo>
                  <a:pt x="0" y="234238"/>
                </a:lnTo>
                <a:lnTo>
                  <a:pt x="1509" y="241687"/>
                </a:lnTo>
                <a:lnTo>
                  <a:pt x="5616" y="247784"/>
                </a:lnTo>
                <a:lnTo>
                  <a:pt x="11690" y="251903"/>
                </a:lnTo>
                <a:lnTo>
                  <a:pt x="19100" y="253415"/>
                </a:lnTo>
                <a:lnTo>
                  <a:pt x="93065" y="253415"/>
                </a:lnTo>
                <a:lnTo>
                  <a:pt x="100493" y="251903"/>
                </a:lnTo>
                <a:lnTo>
                  <a:pt x="106432" y="247784"/>
                </a:lnTo>
                <a:lnTo>
                  <a:pt x="110371" y="241687"/>
                </a:lnTo>
                <a:lnTo>
                  <a:pt x="111798" y="234238"/>
                </a:lnTo>
                <a:lnTo>
                  <a:pt x="111798" y="179514"/>
                </a:lnTo>
                <a:lnTo>
                  <a:pt x="115848" y="159719"/>
                </a:lnTo>
                <a:lnTo>
                  <a:pt x="126852" y="143473"/>
                </a:lnTo>
                <a:lnTo>
                  <a:pt x="143093" y="132478"/>
                </a:lnTo>
                <a:lnTo>
                  <a:pt x="162852" y="128435"/>
                </a:lnTo>
                <a:lnTo>
                  <a:pt x="201285" y="128435"/>
                </a:lnTo>
                <a:lnTo>
                  <a:pt x="212702" y="126123"/>
                </a:lnTo>
                <a:lnTo>
                  <a:pt x="233695" y="112013"/>
                </a:lnTo>
                <a:lnTo>
                  <a:pt x="247978" y="90922"/>
                </a:lnTo>
                <a:lnTo>
                  <a:pt x="253250" y="64833"/>
                </a:lnTo>
                <a:lnTo>
                  <a:pt x="251918" y="51867"/>
                </a:lnTo>
                <a:lnTo>
                  <a:pt x="224744" y="11037"/>
                </a:lnTo>
                <a:lnTo>
                  <a:pt x="201606" y="1305"/>
                </a:lnTo>
                <a:lnTo>
                  <a:pt x="188404" y="0"/>
                </a:lnTo>
                <a:close/>
              </a:path>
              <a:path w="253365" h="254000">
                <a:moveTo>
                  <a:pt x="201285" y="128435"/>
                </a:moveTo>
                <a:lnTo>
                  <a:pt x="168224" y="128435"/>
                </a:lnTo>
                <a:lnTo>
                  <a:pt x="180759" y="131267"/>
                </a:lnTo>
                <a:lnTo>
                  <a:pt x="187299" y="131267"/>
                </a:lnTo>
                <a:lnTo>
                  <a:pt x="201285" y="128435"/>
                </a:lnTo>
                <a:close/>
              </a:path>
            </a:pathLst>
          </a:custGeom>
          <a:solidFill>
            <a:srgbClr val="FFFFFF"/>
          </a:solidFill>
        </p:spPr>
        <p:txBody>
          <a:bodyPr wrap="square" lIns="0" tIns="0" rIns="0" bIns="0" rtlCol="0"/>
          <a:lstStyle/>
          <a:p>
            <a:endParaRPr/>
          </a:p>
        </p:txBody>
      </p:sp>
      <p:sp>
        <p:nvSpPr>
          <p:cNvPr id="33" name="object 11"/>
          <p:cNvSpPr/>
          <p:nvPr userDrawn="1"/>
        </p:nvSpPr>
        <p:spPr>
          <a:xfrm>
            <a:off x="10948490" y="6438139"/>
            <a:ext cx="35560" cy="59055"/>
          </a:xfrm>
          <a:custGeom>
            <a:avLst/>
            <a:gdLst/>
            <a:ahLst/>
            <a:cxnLst/>
            <a:rect l="l" t="t" r="r" b="b"/>
            <a:pathLst>
              <a:path w="35559" h="59054">
                <a:moveTo>
                  <a:pt x="35179" y="0"/>
                </a:moveTo>
                <a:lnTo>
                  <a:pt x="0" y="0"/>
                </a:lnTo>
                <a:lnTo>
                  <a:pt x="0" y="58445"/>
                </a:lnTo>
                <a:lnTo>
                  <a:pt x="35179" y="58445"/>
                </a:lnTo>
                <a:lnTo>
                  <a:pt x="35179" y="51142"/>
                </a:lnTo>
                <a:lnTo>
                  <a:pt x="13500" y="51142"/>
                </a:lnTo>
                <a:lnTo>
                  <a:pt x="13500" y="31800"/>
                </a:lnTo>
                <a:lnTo>
                  <a:pt x="32778" y="31800"/>
                </a:lnTo>
                <a:lnTo>
                  <a:pt x="32778" y="25120"/>
                </a:lnTo>
                <a:lnTo>
                  <a:pt x="13500" y="25120"/>
                </a:lnTo>
                <a:lnTo>
                  <a:pt x="13500" y="7289"/>
                </a:lnTo>
                <a:lnTo>
                  <a:pt x="35179" y="7289"/>
                </a:lnTo>
                <a:lnTo>
                  <a:pt x="35179" y="0"/>
                </a:lnTo>
                <a:close/>
              </a:path>
            </a:pathLst>
          </a:custGeom>
          <a:solidFill>
            <a:srgbClr val="FFFFFF"/>
          </a:solidFill>
        </p:spPr>
        <p:txBody>
          <a:bodyPr wrap="square" lIns="0" tIns="0" rIns="0" bIns="0" rtlCol="0"/>
          <a:lstStyle/>
          <a:p>
            <a:endParaRPr/>
          </a:p>
        </p:txBody>
      </p:sp>
      <p:sp>
        <p:nvSpPr>
          <p:cNvPr id="34" name="object 12"/>
          <p:cNvSpPr/>
          <p:nvPr userDrawn="1"/>
        </p:nvSpPr>
        <p:spPr>
          <a:xfrm>
            <a:off x="10996039" y="6438139"/>
            <a:ext cx="53975" cy="59055"/>
          </a:xfrm>
          <a:custGeom>
            <a:avLst/>
            <a:gdLst/>
            <a:ahLst/>
            <a:cxnLst/>
            <a:rect l="l" t="t" r="r" b="b"/>
            <a:pathLst>
              <a:path w="53975" h="59054">
                <a:moveTo>
                  <a:pt x="12814" y="0"/>
                </a:moveTo>
                <a:lnTo>
                  <a:pt x="0" y="0"/>
                </a:lnTo>
                <a:lnTo>
                  <a:pt x="0" y="58445"/>
                </a:lnTo>
                <a:lnTo>
                  <a:pt x="11379" y="58445"/>
                </a:lnTo>
                <a:lnTo>
                  <a:pt x="11368" y="17538"/>
                </a:lnTo>
                <a:lnTo>
                  <a:pt x="10909" y="14401"/>
                </a:lnTo>
                <a:lnTo>
                  <a:pt x="23290" y="14401"/>
                </a:lnTo>
                <a:lnTo>
                  <a:pt x="12814" y="0"/>
                </a:lnTo>
                <a:close/>
              </a:path>
              <a:path w="53975" h="59054">
                <a:moveTo>
                  <a:pt x="23290" y="14401"/>
                </a:moveTo>
                <a:lnTo>
                  <a:pt x="11163" y="14401"/>
                </a:lnTo>
                <a:lnTo>
                  <a:pt x="13010" y="17614"/>
                </a:lnTo>
                <a:lnTo>
                  <a:pt x="15455" y="20929"/>
                </a:lnTo>
                <a:lnTo>
                  <a:pt x="42773" y="58445"/>
                </a:lnTo>
                <a:lnTo>
                  <a:pt x="53644" y="58445"/>
                </a:lnTo>
                <a:lnTo>
                  <a:pt x="53644" y="41338"/>
                </a:lnTo>
                <a:lnTo>
                  <a:pt x="42405" y="41338"/>
                </a:lnTo>
                <a:lnTo>
                  <a:pt x="40944" y="38671"/>
                </a:lnTo>
                <a:lnTo>
                  <a:pt x="23290" y="14401"/>
                </a:lnTo>
                <a:close/>
              </a:path>
              <a:path w="53975" h="59054">
                <a:moveTo>
                  <a:pt x="53644" y="0"/>
                </a:moveTo>
                <a:lnTo>
                  <a:pt x="42405" y="0"/>
                </a:lnTo>
                <a:lnTo>
                  <a:pt x="42421" y="38671"/>
                </a:lnTo>
                <a:lnTo>
                  <a:pt x="42672" y="41338"/>
                </a:lnTo>
                <a:lnTo>
                  <a:pt x="53644" y="41338"/>
                </a:lnTo>
                <a:lnTo>
                  <a:pt x="53644" y="0"/>
                </a:lnTo>
                <a:close/>
              </a:path>
            </a:pathLst>
          </a:custGeom>
          <a:solidFill>
            <a:srgbClr val="FFFFFF"/>
          </a:solidFill>
        </p:spPr>
        <p:txBody>
          <a:bodyPr wrap="square" lIns="0" tIns="0" rIns="0" bIns="0" rtlCol="0"/>
          <a:lstStyle/>
          <a:p>
            <a:endParaRPr/>
          </a:p>
        </p:txBody>
      </p:sp>
      <p:sp>
        <p:nvSpPr>
          <p:cNvPr id="35" name="object 13"/>
          <p:cNvSpPr/>
          <p:nvPr userDrawn="1"/>
        </p:nvSpPr>
        <p:spPr>
          <a:xfrm>
            <a:off x="11064768" y="6438139"/>
            <a:ext cx="35560" cy="59055"/>
          </a:xfrm>
          <a:custGeom>
            <a:avLst/>
            <a:gdLst/>
            <a:ahLst/>
            <a:cxnLst/>
            <a:rect l="l" t="t" r="r" b="b"/>
            <a:pathLst>
              <a:path w="35559" h="59054">
                <a:moveTo>
                  <a:pt x="35267" y="0"/>
                </a:moveTo>
                <a:lnTo>
                  <a:pt x="0" y="0"/>
                </a:lnTo>
                <a:lnTo>
                  <a:pt x="0" y="58445"/>
                </a:lnTo>
                <a:lnTo>
                  <a:pt x="35267" y="58445"/>
                </a:lnTo>
                <a:lnTo>
                  <a:pt x="35267" y="51142"/>
                </a:lnTo>
                <a:lnTo>
                  <a:pt x="13500" y="51142"/>
                </a:lnTo>
                <a:lnTo>
                  <a:pt x="13500" y="31800"/>
                </a:lnTo>
                <a:lnTo>
                  <a:pt x="32778" y="31800"/>
                </a:lnTo>
                <a:lnTo>
                  <a:pt x="32778" y="25120"/>
                </a:lnTo>
                <a:lnTo>
                  <a:pt x="13500" y="25120"/>
                </a:lnTo>
                <a:lnTo>
                  <a:pt x="13500" y="7289"/>
                </a:lnTo>
                <a:lnTo>
                  <a:pt x="35267" y="7289"/>
                </a:lnTo>
                <a:lnTo>
                  <a:pt x="35267" y="0"/>
                </a:lnTo>
                <a:close/>
              </a:path>
            </a:pathLst>
          </a:custGeom>
          <a:solidFill>
            <a:srgbClr val="FFFFFF"/>
          </a:solidFill>
        </p:spPr>
        <p:txBody>
          <a:bodyPr wrap="square" lIns="0" tIns="0" rIns="0" bIns="0" rtlCol="0"/>
          <a:lstStyle/>
          <a:p>
            <a:endParaRPr/>
          </a:p>
        </p:txBody>
      </p:sp>
      <p:sp>
        <p:nvSpPr>
          <p:cNvPr id="36" name="object 14"/>
          <p:cNvSpPr/>
          <p:nvPr userDrawn="1"/>
        </p:nvSpPr>
        <p:spPr>
          <a:xfrm>
            <a:off x="11112534" y="6437304"/>
            <a:ext cx="48895" cy="59690"/>
          </a:xfrm>
          <a:custGeom>
            <a:avLst/>
            <a:gdLst/>
            <a:ahLst/>
            <a:cxnLst/>
            <a:rect l="l" t="t" r="r" b="b"/>
            <a:pathLst>
              <a:path w="48895" h="59689">
                <a:moveTo>
                  <a:pt x="19951" y="0"/>
                </a:moveTo>
                <a:lnTo>
                  <a:pt x="11569" y="0"/>
                </a:lnTo>
                <a:lnTo>
                  <a:pt x="4597" y="1485"/>
                </a:lnTo>
                <a:lnTo>
                  <a:pt x="0" y="3327"/>
                </a:lnTo>
                <a:lnTo>
                  <a:pt x="0" y="59283"/>
                </a:lnTo>
                <a:lnTo>
                  <a:pt x="13309" y="59283"/>
                </a:lnTo>
                <a:lnTo>
                  <a:pt x="13309" y="32626"/>
                </a:lnTo>
                <a:lnTo>
                  <a:pt x="34619" y="32626"/>
                </a:lnTo>
                <a:lnTo>
                  <a:pt x="38658" y="32385"/>
                </a:lnTo>
                <a:lnTo>
                  <a:pt x="40958" y="30772"/>
                </a:lnTo>
                <a:lnTo>
                  <a:pt x="16344" y="30772"/>
                </a:lnTo>
                <a:lnTo>
                  <a:pt x="14160" y="30543"/>
                </a:lnTo>
                <a:lnTo>
                  <a:pt x="13309" y="30340"/>
                </a:lnTo>
                <a:lnTo>
                  <a:pt x="13309" y="7264"/>
                </a:lnTo>
                <a:lnTo>
                  <a:pt x="14922" y="6743"/>
                </a:lnTo>
                <a:lnTo>
                  <a:pt x="17132" y="6261"/>
                </a:lnTo>
                <a:lnTo>
                  <a:pt x="41272" y="6261"/>
                </a:lnTo>
                <a:lnTo>
                  <a:pt x="39981" y="4800"/>
                </a:lnTo>
                <a:lnTo>
                  <a:pt x="31655" y="1241"/>
                </a:lnTo>
                <a:lnTo>
                  <a:pt x="19951" y="0"/>
                </a:lnTo>
                <a:close/>
              </a:path>
              <a:path w="48895" h="59689">
                <a:moveTo>
                  <a:pt x="34619" y="32626"/>
                </a:moveTo>
                <a:lnTo>
                  <a:pt x="13525" y="32626"/>
                </a:lnTo>
                <a:lnTo>
                  <a:pt x="33870" y="59283"/>
                </a:lnTo>
                <a:lnTo>
                  <a:pt x="48895" y="59283"/>
                </a:lnTo>
                <a:lnTo>
                  <a:pt x="27178" y="33147"/>
                </a:lnTo>
                <a:lnTo>
                  <a:pt x="34619" y="32626"/>
                </a:lnTo>
                <a:close/>
              </a:path>
              <a:path w="48895" h="59689">
                <a:moveTo>
                  <a:pt x="41272" y="6261"/>
                </a:moveTo>
                <a:lnTo>
                  <a:pt x="29425" y="6261"/>
                </a:lnTo>
                <a:lnTo>
                  <a:pt x="33439" y="10185"/>
                </a:lnTo>
                <a:lnTo>
                  <a:pt x="33439" y="26212"/>
                </a:lnTo>
                <a:lnTo>
                  <a:pt x="28346" y="30772"/>
                </a:lnTo>
                <a:lnTo>
                  <a:pt x="40958" y="30772"/>
                </a:lnTo>
                <a:lnTo>
                  <a:pt x="46609" y="26809"/>
                </a:lnTo>
                <a:lnTo>
                  <a:pt x="46609" y="17868"/>
                </a:lnTo>
                <a:lnTo>
                  <a:pt x="44956" y="10426"/>
                </a:lnTo>
                <a:lnTo>
                  <a:pt x="41272" y="6261"/>
                </a:lnTo>
                <a:close/>
              </a:path>
            </a:pathLst>
          </a:custGeom>
          <a:solidFill>
            <a:srgbClr val="FFFFFF"/>
          </a:solidFill>
        </p:spPr>
        <p:txBody>
          <a:bodyPr wrap="square" lIns="0" tIns="0" rIns="0" bIns="0" rtlCol="0"/>
          <a:lstStyle/>
          <a:p>
            <a:endParaRPr/>
          </a:p>
        </p:txBody>
      </p:sp>
      <p:sp>
        <p:nvSpPr>
          <p:cNvPr id="37" name="object 15"/>
          <p:cNvSpPr/>
          <p:nvPr userDrawn="1"/>
        </p:nvSpPr>
        <p:spPr>
          <a:xfrm>
            <a:off x="11169263" y="6437320"/>
            <a:ext cx="51435" cy="60325"/>
          </a:xfrm>
          <a:custGeom>
            <a:avLst/>
            <a:gdLst/>
            <a:ahLst/>
            <a:cxnLst/>
            <a:rect l="l" t="t" r="r" b="b"/>
            <a:pathLst>
              <a:path w="51434" h="60325">
                <a:moveTo>
                  <a:pt x="40093" y="0"/>
                </a:moveTo>
                <a:lnTo>
                  <a:pt x="31800" y="0"/>
                </a:lnTo>
                <a:lnTo>
                  <a:pt x="19020" y="2041"/>
                </a:lnTo>
                <a:lnTo>
                  <a:pt x="8956" y="7937"/>
                </a:lnTo>
                <a:lnTo>
                  <a:pt x="2364" y="17348"/>
                </a:lnTo>
                <a:lnTo>
                  <a:pt x="0" y="29933"/>
                </a:lnTo>
                <a:lnTo>
                  <a:pt x="2225" y="42820"/>
                </a:lnTo>
                <a:lnTo>
                  <a:pt x="8555" y="52276"/>
                </a:lnTo>
                <a:lnTo>
                  <a:pt x="18468" y="58098"/>
                </a:lnTo>
                <a:lnTo>
                  <a:pt x="31445" y="60083"/>
                </a:lnTo>
                <a:lnTo>
                  <a:pt x="41236" y="60083"/>
                </a:lnTo>
                <a:lnTo>
                  <a:pt x="46532" y="58953"/>
                </a:lnTo>
                <a:lnTo>
                  <a:pt x="50990" y="56756"/>
                </a:lnTo>
                <a:lnTo>
                  <a:pt x="50990" y="52603"/>
                </a:lnTo>
                <a:lnTo>
                  <a:pt x="30962" y="52603"/>
                </a:lnTo>
                <a:lnTo>
                  <a:pt x="24153" y="51175"/>
                </a:lnTo>
                <a:lnTo>
                  <a:pt x="18681" y="46950"/>
                </a:lnTo>
                <a:lnTo>
                  <a:pt x="15039" y="40017"/>
                </a:lnTo>
                <a:lnTo>
                  <a:pt x="13715" y="30467"/>
                </a:lnTo>
                <a:lnTo>
                  <a:pt x="15078" y="20278"/>
                </a:lnTo>
                <a:lnTo>
                  <a:pt x="18992" y="13206"/>
                </a:lnTo>
                <a:lnTo>
                  <a:pt x="25203" y="9084"/>
                </a:lnTo>
                <a:lnTo>
                  <a:pt x="33451" y="7746"/>
                </a:lnTo>
                <a:lnTo>
                  <a:pt x="47353" y="7746"/>
                </a:lnTo>
                <a:lnTo>
                  <a:pt x="50037" y="3263"/>
                </a:lnTo>
                <a:lnTo>
                  <a:pt x="45948" y="1295"/>
                </a:lnTo>
                <a:lnTo>
                  <a:pt x="40093" y="0"/>
                </a:lnTo>
                <a:close/>
              </a:path>
              <a:path w="51434" h="60325">
                <a:moveTo>
                  <a:pt x="50990" y="25920"/>
                </a:moveTo>
                <a:lnTo>
                  <a:pt x="27863" y="25920"/>
                </a:lnTo>
                <a:lnTo>
                  <a:pt x="27863" y="32143"/>
                </a:lnTo>
                <a:lnTo>
                  <a:pt x="38303" y="32143"/>
                </a:lnTo>
                <a:lnTo>
                  <a:pt x="38303" y="51447"/>
                </a:lnTo>
                <a:lnTo>
                  <a:pt x="37160" y="51942"/>
                </a:lnTo>
                <a:lnTo>
                  <a:pt x="34912" y="52603"/>
                </a:lnTo>
                <a:lnTo>
                  <a:pt x="50990" y="52603"/>
                </a:lnTo>
                <a:lnTo>
                  <a:pt x="50990" y="25920"/>
                </a:lnTo>
                <a:close/>
              </a:path>
              <a:path w="51434" h="60325">
                <a:moveTo>
                  <a:pt x="47353" y="7746"/>
                </a:moveTo>
                <a:lnTo>
                  <a:pt x="39674" y="7746"/>
                </a:lnTo>
                <a:lnTo>
                  <a:pt x="43738" y="8775"/>
                </a:lnTo>
                <a:lnTo>
                  <a:pt x="46075" y="9880"/>
                </a:lnTo>
                <a:lnTo>
                  <a:pt x="47353" y="7746"/>
                </a:lnTo>
                <a:close/>
              </a:path>
            </a:pathLst>
          </a:custGeom>
          <a:solidFill>
            <a:srgbClr val="FFFFFF"/>
          </a:solidFill>
        </p:spPr>
        <p:txBody>
          <a:bodyPr wrap="square" lIns="0" tIns="0" rIns="0" bIns="0" rtlCol="0"/>
          <a:lstStyle/>
          <a:p>
            <a:endParaRPr/>
          </a:p>
        </p:txBody>
      </p:sp>
      <p:sp>
        <p:nvSpPr>
          <p:cNvPr id="38" name="object 16"/>
          <p:cNvSpPr/>
          <p:nvPr userDrawn="1"/>
        </p:nvSpPr>
        <p:spPr>
          <a:xfrm>
            <a:off x="11241932" y="6438138"/>
            <a:ext cx="0" cy="59055"/>
          </a:xfrm>
          <a:custGeom>
            <a:avLst/>
            <a:gdLst/>
            <a:ahLst/>
            <a:cxnLst/>
            <a:rect l="l" t="t" r="r" b="b"/>
            <a:pathLst>
              <a:path h="59054">
                <a:moveTo>
                  <a:pt x="0" y="0"/>
                </a:moveTo>
                <a:lnTo>
                  <a:pt x="0" y="58445"/>
                </a:lnTo>
              </a:path>
            </a:pathLst>
          </a:custGeom>
          <a:ln w="13627">
            <a:solidFill>
              <a:srgbClr val="FFFFFF"/>
            </a:solidFill>
          </a:ln>
        </p:spPr>
        <p:txBody>
          <a:bodyPr wrap="square" lIns="0" tIns="0" rIns="0" bIns="0" rtlCol="0"/>
          <a:lstStyle/>
          <a:p>
            <a:endParaRPr/>
          </a:p>
        </p:txBody>
      </p:sp>
      <p:sp>
        <p:nvSpPr>
          <p:cNvPr id="39" name="object 17"/>
          <p:cNvSpPr/>
          <p:nvPr userDrawn="1"/>
        </p:nvSpPr>
        <p:spPr>
          <a:xfrm>
            <a:off x="11263672" y="6438139"/>
            <a:ext cx="36195" cy="59055"/>
          </a:xfrm>
          <a:custGeom>
            <a:avLst/>
            <a:gdLst/>
            <a:ahLst/>
            <a:cxnLst/>
            <a:rect l="l" t="t" r="r" b="b"/>
            <a:pathLst>
              <a:path w="36195" h="59054">
                <a:moveTo>
                  <a:pt x="35636" y="0"/>
                </a:moveTo>
                <a:lnTo>
                  <a:pt x="0" y="0"/>
                </a:lnTo>
                <a:lnTo>
                  <a:pt x="0" y="58445"/>
                </a:lnTo>
                <a:lnTo>
                  <a:pt x="35636" y="58445"/>
                </a:lnTo>
                <a:lnTo>
                  <a:pt x="35636" y="51142"/>
                </a:lnTo>
                <a:lnTo>
                  <a:pt x="13487" y="51142"/>
                </a:lnTo>
                <a:lnTo>
                  <a:pt x="13487" y="31800"/>
                </a:lnTo>
                <a:lnTo>
                  <a:pt x="33185" y="31800"/>
                </a:lnTo>
                <a:lnTo>
                  <a:pt x="33185" y="25120"/>
                </a:lnTo>
                <a:lnTo>
                  <a:pt x="13487" y="25120"/>
                </a:lnTo>
                <a:lnTo>
                  <a:pt x="13487" y="7289"/>
                </a:lnTo>
                <a:lnTo>
                  <a:pt x="35636" y="7289"/>
                </a:lnTo>
                <a:lnTo>
                  <a:pt x="35636" y="0"/>
                </a:lnTo>
                <a:close/>
              </a:path>
            </a:pathLst>
          </a:custGeom>
          <a:solidFill>
            <a:srgbClr val="FFFFFF"/>
          </a:solidFill>
        </p:spPr>
        <p:txBody>
          <a:bodyPr wrap="square" lIns="0" tIns="0" rIns="0" bIns="0" rtlCol="0"/>
          <a:lstStyle/>
          <a:p>
            <a:endParaRPr/>
          </a:p>
        </p:txBody>
      </p:sp>
      <p:sp>
        <p:nvSpPr>
          <p:cNvPr id="41" name="object 18"/>
          <p:cNvSpPr/>
          <p:nvPr userDrawn="1"/>
        </p:nvSpPr>
        <p:spPr>
          <a:xfrm>
            <a:off x="11307847" y="6437320"/>
            <a:ext cx="41275" cy="60325"/>
          </a:xfrm>
          <a:custGeom>
            <a:avLst/>
            <a:gdLst/>
            <a:ahLst/>
            <a:cxnLst/>
            <a:rect l="l" t="t" r="r" b="b"/>
            <a:pathLst>
              <a:path w="41275" h="60325">
                <a:moveTo>
                  <a:pt x="3048" y="49174"/>
                </a:moveTo>
                <a:lnTo>
                  <a:pt x="0" y="56756"/>
                </a:lnTo>
                <a:lnTo>
                  <a:pt x="3708" y="58813"/>
                </a:lnTo>
                <a:lnTo>
                  <a:pt x="9182" y="60083"/>
                </a:lnTo>
                <a:lnTo>
                  <a:pt x="17754" y="60083"/>
                </a:lnTo>
                <a:lnTo>
                  <a:pt x="27192" y="58751"/>
                </a:lnTo>
                <a:lnTo>
                  <a:pt x="34618" y="55037"/>
                </a:lnTo>
                <a:lnTo>
                  <a:pt x="37356" y="51841"/>
                </a:lnTo>
                <a:lnTo>
                  <a:pt x="9753" y="51841"/>
                </a:lnTo>
                <a:lnTo>
                  <a:pt x="5638" y="50495"/>
                </a:lnTo>
                <a:lnTo>
                  <a:pt x="3048" y="49174"/>
                </a:lnTo>
                <a:close/>
              </a:path>
              <a:path w="41275" h="60325">
                <a:moveTo>
                  <a:pt x="29718" y="0"/>
                </a:moveTo>
                <a:lnTo>
                  <a:pt x="22313" y="0"/>
                </a:lnTo>
                <a:lnTo>
                  <a:pt x="13288" y="1391"/>
                </a:lnTo>
                <a:lnTo>
                  <a:pt x="6457" y="5149"/>
                </a:lnTo>
                <a:lnTo>
                  <a:pt x="2129" y="10667"/>
                </a:lnTo>
                <a:lnTo>
                  <a:pt x="622" y="17271"/>
                </a:lnTo>
                <a:lnTo>
                  <a:pt x="622" y="23063"/>
                </a:lnTo>
                <a:lnTo>
                  <a:pt x="3708" y="29387"/>
                </a:lnTo>
                <a:lnTo>
                  <a:pt x="15570" y="32956"/>
                </a:lnTo>
                <a:lnTo>
                  <a:pt x="23799" y="35623"/>
                </a:lnTo>
                <a:lnTo>
                  <a:pt x="26974" y="38341"/>
                </a:lnTo>
                <a:lnTo>
                  <a:pt x="26974" y="48272"/>
                </a:lnTo>
                <a:lnTo>
                  <a:pt x="22453" y="51841"/>
                </a:lnTo>
                <a:lnTo>
                  <a:pt x="37356" y="51841"/>
                </a:lnTo>
                <a:lnTo>
                  <a:pt x="39480" y="49362"/>
                </a:lnTo>
                <a:lnTo>
                  <a:pt x="41224" y="42151"/>
                </a:lnTo>
                <a:lnTo>
                  <a:pt x="41224" y="36487"/>
                </a:lnTo>
                <a:lnTo>
                  <a:pt x="39116" y="30467"/>
                </a:lnTo>
                <a:lnTo>
                  <a:pt x="18288" y="23444"/>
                </a:lnTo>
                <a:lnTo>
                  <a:pt x="13639" y="20993"/>
                </a:lnTo>
                <a:lnTo>
                  <a:pt x="13658" y="10651"/>
                </a:lnTo>
                <a:lnTo>
                  <a:pt x="17424" y="7327"/>
                </a:lnTo>
                <a:lnTo>
                  <a:pt x="36630" y="7327"/>
                </a:lnTo>
                <a:lnTo>
                  <a:pt x="38455" y="3314"/>
                </a:lnTo>
                <a:lnTo>
                  <a:pt x="35140" y="1485"/>
                </a:lnTo>
                <a:lnTo>
                  <a:pt x="29718" y="0"/>
                </a:lnTo>
                <a:close/>
              </a:path>
              <a:path w="41275" h="60325">
                <a:moveTo>
                  <a:pt x="36630" y="7327"/>
                </a:moveTo>
                <a:lnTo>
                  <a:pt x="28879" y="7327"/>
                </a:lnTo>
                <a:lnTo>
                  <a:pt x="32931" y="8661"/>
                </a:lnTo>
                <a:lnTo>
                  <a:pt x="35394" y="10045"/>
                </a:lnTo>
                <a:lnTo>
                  <a:pt x="36630" y="7327"/>
                </a:lnTo>
                <a:close/>
              </a:path>
            </a:pathLst>
          </a:custGeom>
          <a:solidFill>
            <a:srgbClr val="FFFFFF"/>
          </a:solidFill>
        </p:spPr>
        <p:txBody>
          <a:bodyPr wrap="square" lIns="0" tIns="0" rIns="0" bIns="0" rtlCol="0"/>
          <a:lstStyle/>
          <a:p>
            <a:endParaRPr/>
          </a:p>
        </p:txBody>
      </p:sp>
      <p:sp>
        <p:nvSpPr>
          <p:cNvPr id="59" name="object 19"/>
          <p:cNvSpPr/>
          <p:nvPr userDrawn="1"/>
        </p:nvSpPr>
        <p:spPr>
          <a:xfrm>
            <a:off x="7036079" y="1701304"/>
            <a:ext cx="3888104" cy="3600450"/>
          </a:xfrm>
          <a:custGeom>
            <a:avLst/>
            <a:gdLst/>
            <a:ahLst/>
            <a:cxnLst/>
            <a:rect l="l" t="t" r="r" b="b"/>
            <a:pathLst>
              <a:path w="3888104" h="3600450">
                <a:moveTo>
                  <a:pt x="0" y="0"/>
                </a:moveTo>
                <a:lnTo>
                  <a:pt x="3888003" y="0"/>
                </a:lnTo>
                <a:lnTo>
                  <a:pt x="3888003" y="3600005"/>
                </a:lnTo>
                <a:lnTo>
                  <a:pt x="0" y="3600005"/>
                </a:lnTo>
                <a:lnTo>
                  <a:pt x="0" y="0"/>
                </a:lnTo>
                <a:close/>
              </a:path>
            </a:pathLst>
          </a:custGeom>
          <a:solidFill>
            <a:srgbClr val="FFFFFF"/>
          </a:solidFill>
        </p:spPr>
        <p:txBody>
          <a:bodyPr wrap="square" lIns="0" tIns="0" rIns="0" bIns="0" rtlCol="0"/>
          <a:lstStyle/>
          <a:p>
            <a:endParaRPr/>
          </a:p>
        </p:txBody>
      </p:sp>
      <p:sp>
        <p:nvSpPr>
          <p:cNvPr id="45" name="object 20"/>
          <p:cNvSpPr/>
          <p:nvPr userDrawn="1"/>
        </p:nvSpPr>
        <p:spPr>
          <a:xfrm>
            <a:off x="7428763" y="4484439"/>
            <a:ext cx="3079089" cy="211766"/>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3" name="Espace réservé du texte 2"/>
          <p:cNvSpPr>
            <a:spLocks noGrp="1"/>
          </p:cNvSpPr>
          <p:nvPr>
            <p:ph type="body" sz="quarter" idx="13" hasCustomPrompt="1"/>
          </p:nvPr>
        </p:nvSpPr>
        <p:spPr>
          <a:xfrm>
            <a:off x="7035799" y="2895600"/>
            <a:ext cx="3877769" cy="492443"/>
          </a:xfrm>
          <a:prstGeom prst="rect">
            <a:avLst/>
          </a:prstGeom>
        </p:spPr>
        <p:txBody>
          <a:bodyPr/>
          <a:lstStyle>
            <a:lvl1pPr algn="ctr">
              <a:defRPr sz="3200" b="0" i="0">
                <a:solidFill>
                  <a:srgbClr val="4572A9"/>
                </a:solidFill>
                <a:latin typeface="Vinci Sans Light" charset="0"/>
                <a:ea typeface="Vinci Sans Light" charset="0"/>
                <a:cs typeface="Vinci Sans Light" charset="0"/>
              </a:defRPr>
            </a:lvl1pPr>
          </a:lstStyle>
          <a:p>
            <a:pPr lvl="0"/>
            <a:r>
              <a:rPr lang="fr-FR" dirty="0"/>
              <a:t>INSÉRER UN</a:t>
            </a:r>
          </a:p>
        </p:txBody>
      </p:sp>
      <p:sp>
        <p:nvSpPr>
          <p:cNvPr id="24" name="Espace réservé du texte 4"/>
          <p:cNvSpPr>
            <a:spLocks noGrp="1"/>
          </p:cNvSpPr>
          <p:nvPr>
            <p:ph type="body" sz="quarter" idx="14" hasCustomPrompt="1"/>
          </p:nvPr>
        </p:nvSpPr>
        <p:spPr>
          <a:xfrm>
            <a:off x="7035800" y="3352800"/>
            <a:ext cx="3878263" cy="492443"/>
          </a:xfrm>
          <a:prstGeom prst="rect">
            <a:avLst/>
          </a:prstGeom>
        </p:spPr>
        <p:txBody>
          <a:bodyPr/>
          <a:lstStyle>
            <a:lvl1pPr algn="ctr">
              <a:defRPr sz="3200" b="1" i="0">
                <a:solidFill>
                  <a:srgbClr val="4572A9"/>
                </a:solidFill>
                <a:latin typeface="Vinci Sans" charset="0"/>
                <a:ea typeface="Vinci Sans" charset="0"/>
                <a:cs typeface="Vinci Sans" charset="0"/>
              </a:defRPr>
            </a:lvl1pPr>
          </a:lstStyle>
          <a:p>
            <a:pPr lvl="0"/>
            <a:r>
              <a:rPr lang="fr-FR" dirty="0"/>
              <a:t>TITRE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5 Titre et texte">
    <p:spTree>
      <p:nvGrpSpPr>
        <p:cNvPr id="1" name=""/>
        <p:cNvGrpSpPr/>
        <p:nvPr/>
      </p:nvGrpSpPr>
      <p:grpSpPr>
        <a:xfrm>
          <a:off x="0" y="0"/>
          <a:ext cx="0" cy="0"/>
          <a:chOff x="0" y="0"/>
          <a:chExt cx="0" cy="0"/>
        </a:xfrm>
      </p:grpSpPr>
      <p:grpSp>
        <p:nvGrpSpPr>
          <p:cNvPr id="6" name="Groupe 5"/>
          <p:cNvGrpSpPr/>
          <p:nvPr userDrawn="1"/>
        </p:nvGrpSpPr>
        <p:grpSpPr>
          <a:xfrm>
            <a:off x="10494086" y="5841001"/>
            <a:ext cx="1242230" cy="320738"/>
            <a:chOff x="10494086" y="5841001"/>
            <a:chExt cx="1242230" cy="320738"/>
          </a:xfrm>
        </p:grpSpPr>
        <p:sp>
          <p:nvSpPr>
            <p:cNvPr id="7" name="object 2"/>
            <p:cNvSpPr/>
            <p:nvPr/>
          </p:nvSpPr>
          <p:spPr>
            <a:xfrm>
              <a:off x="11044151" y="5950699"/>
              <a:ext cx="188595" cy="119380"/>
            </a:xfrm>
            <a:custGeom>
              <a:avLst/>
              <a:gdLst/>
              <a:ahLst/>
              <a:cxnLst/>
              <a:rect l="l" t="t" r="r" b="b"/>
              <a:pathLst>
                <a:path w="188595" h="119379">
                  <a:moveTo>
                    <a:pt x="94056" y="0"/>
                  </a:moveTo>
                  <a:lnTo>
                    <a:pt x="54906" y="1434"/>
                  </a:lnTo>
                  <a:lnTo>
                    <a:pt x="25292" y="4591"/>
                  </a:lnTo>
                  <a:lnTo>
                    <a:pt x="6545" y="7747"/>
                  </a:lnTo>
                  <a:lnTo>
                    <a:pt x="0" y="9182"/>
                  </a:lnTo>
                  <a:lnTo>
                    <a:pt x="106" y="109880"/>
                  </a:lnTo>
                  <a:lnTo>
                    <a:pt x="22100" y="115119"/>
                  </a:lnTo>
                  <a:lnTo>
                    <a:pt x="39265" y="117822"/>
                  </a:lnTo>
                  <a:lnTo>
                    <a:pt x="60311" y="118818"/>
                  </a:lnTo>
                  <a:lnTo>
                    <a:pt x="94056" y="118960"/>
                  </a:lnTo>
                  <a:lnTo>
                    <a:pt x="132696" y="117542"/>
                  </a:lnTo>
                  <a:lnTo>
                    <a:pt x="162367" y="114420"/>
                  </a:lnTo>
                  <a:lnTo>
                    <a:pt x="181397" y="111299"/>
                  </a:lnTo>
                  <a:lnTo>
                    <a:pt x="188112" y="109880"/>
                  </a:lnTo>
                  <a:lnTo>
                    <a:pt x="188112" y="83743"/>
                  </a:lnTo>
                  <a:lnTo>
                    <a:pt x="93637" y="83743"/>
                  </a:lnTo>
                  <a:lnTo>
                    <a:pt x="75379" y="83228"/>
                  </a:lnTo>
                  <a:lnTo>
                    <a:pt x="60415" y="82024"/>
                  </a:lnTo>
                  <a:lnTo>
                    <a:pt x="40233" y="79590"/>
                  </a:lnTo>
                  <a:lnTo>
                    <a:pt x="40233" y="39890"/>
                  </a:lnTo>
                  <a:lnTo>
                    <a:pt x="61363" y="37388"/>
                  </a:lnTo>
                  <a:lnTo>
                    <a:pt x="76255" y="36218"/>
                  </a:lnTo>
                  <a:lnTo>
                    <a:pt x="94056" y="35725"/>
                  </a:lnTo>
                  <a:lnTo>
                    <a:pt x="188112" y="35725"/>
                  </a:lnTo>
                  <a:lnTo>
                    <a:pt x="188112" y="9182"/>
                  </a:lnTo>
                  <a:lnTo>
                    <a:pt x="165997" y="3873"/>
                  </a:lnTo>
                  <a:lnTo>
                    <a:pt x="148828" y="1147"/>
                  </a:lnTo>
                  <a:lnTo>
                    <a:pt x="127787" y="143"/>
                  </a:lnTo>
                  <a:lnTo>
                    <a:pt x="94056" y="0"/>
                  </a:lnTo>
                  <a:close/>
                </a:path>
                <a:path w="188595" h="119379">
                  <a:moveTo>
                    <a:pt x="188112" y="75857"/>
                  </a:moveTo>
                  <a:lnTo>
                    <a:pt x="164090" y="80416"/>
                  </a:lnTo>
                  <a:lnTo>
                    <a:pt x="146242" y="82757"/>
                  </a:lnTo>
                  <a:lnTo>
                    <a:pt x="125709" y="83620"/>
                  </a:lnTo>
                  <a:lnTo>
                    <a:pt x="93637" y="83743"/>
                  </a:lnTo>
                  <a:lnTo>
                    <a:pt x="188112" y="83743"/>
                  </a:lnTo>
                  <a:lnTo>
                    <a:pt x="188112" y="75857"/>
                  </a:lnTo>
                  <a:close/>
                </a:path>
                <a:path w="188595" h="119379">
                  <a:moveTo>
                    <a:pt x="188112" y="35725"/>
                  </a:moveTo>
                  <a:lnTo>
                    <a:pt x="94056" y="35725"/>
                  </a:lnTo>
                  <a:lnTo>
                    <a:pt x="131083" y="37030"/>
                  </a:lnTo>
                  <a:lnTo>
                    <a:pt x="160934" y="39677"/>
                  </a:lnTo>
                  <a:lnTo>
                    <a:pt x="180859" y="42283"/>
                  </a:lnTo>
                  <a:lnTo>
                    <a:pt x="188112" y="43459"/>
                  </a:lnTo>
                  <a:lnTo>
                    <a:pt x="188112" y="35725"/>
                  </a:lnTo>
                  <a:close/>
                </a:path>
              </a:pathLst>
            </a:custGeom>
            <a:solidFill>
              <a:srgbClr val="004990"/>
            </a:solidFill>
          </p:spPr>
          <p:txBody>
            <a:bodyPr wrap="square" lIns="0" tIns="0" rIns="0" bIns="0" rtlCol="0"/>
            <a:lstStyle/>
            <a:p>
              <a:endParaRPr/>
            </a:p>
          </p:txBody>
        </p:sp>
        <p:sp>
          <p:nvSpPr>
            <p:cNvPr id="8" name="object 3"/>
            <p:cNvSpPr/>
            <p:nvPr/>
          </p:nvSpPr>
          <p:spPr>
            <a:xfrm>
              <a:off x="11297469"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9" name="object 4"/>
            <p:cNvSpPr/>
            <p:nvPr/>
          </p:nvSpPr>
          <p:spPr>
            <a:xfrm>
              <a:off x="10746403"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10" name="object 5"/>
            <p:cNvSpPr/>
            <p:nvPr/>
          </p:nvSpPr>
          <p:spPr>
            <a:xfrm>
              <a:off x="10813055" y="5952582"/>
              <a:ext cx="186055" cy="114935"/>
            </a:xfrm>
            <a:custGeom>
              <a:avLst/>
              <a:gdLst/>
              <a:ahLst/>
              <a:cxnLst/>
              <a:rect l="l" t="t" r="r" b="b"/>
              <a:pathLst>
                <a:path w="186054" h="114935">
                  <a:moveTo>
                    <a:pt x="0" y="203"/>
                  </a:moveTo>
                  <a:lnTo>
                    <a:pt x="0" y="114820"/>
                  </a:lnTo>
                  <a:lnTo>
                    <a:pt x="40119" y="114820"/>
                  </a:lnTo>
                  <a:lnTo>
                    <a:pt x="40068" y="53593"/>
                  </a:lnTo>
                  <a:lnTo>
                    <a:pt x="118743" y="53593"/>
                  </a:lnTo>
                  <a:lnTo>
                    <a:pt x="72161" y="26873"/>
                  </a:lnTo>
                  <a:lnTo>
                    <a:pt x="34499" y="8499"/>
                  </a:lnTo>
                  <a:lnTo>
                    <a:pt x="20237" y="4341"/>
                  </a:lnTo>
                  <a:lnTo>
                    <a:pt x="0" y="203"/>
                  </a:lnTo>
                  <a:close/>
                </a:path>
                <a:path w="186054" h="114935">
                  <a:moveTo>
                    <a:pt x="118743" y="53593"/>
                  </a:moveTo>
                  <a:lnTo>
                    <a:pt x="40068" y="53593"/>
                  </a:lnTo>
                  <a:lnTo>
                    <a:pt x="47275" y="56599"/>
                  </a:lnTo>
                  <a:lnTo>
                    <a:pt x="54973" y="59918"/>
                  </a:lnTo>
                  <a:lnTo>
                    <a:pt x="97854" y="81545"/>
                  </a:lnTo>
                  <a:lnTo>
                    <a:pt x="145491" y="114820"/>
                  </a:lnTo>
                  <a:lnTo>
                    <a:pt x="185521" y="114820"/>
                  </a:lnTo>
                  <a:lnTo>
                    <a:pt x="185521" y="71475"/>
                  </a:lnTo>
                  <a:lnTo>
                    <a:pt x="145491" y="71475"/>
                  </a:lnTo>
                  <a:lnTo>
                    <a:pt x="140182" y="67662"/>
                  </a:lnTo>
                  <a:lnTo>
                    <a:pt x="125223" y="57589"/>
                  </a:lnTo>
                  <a:lnTo>
                    <a:pt x="118743" y="53593"/>
                  </a:lnTo>
                  <a:close/>
                </a:path>
                <a:path w="186054" h="114935">
                  <a:moveTo>
                    <a:pt x="185521" y="0"/>
                  </a:moveTo>
                  <a:lnTo>
                    <a:pt x="145491" y="0"/>
                  </a:lnTo>
                  <a:lnTo>
                    <a:pt x="145491" y="71475"/>
                  </a:lnTo>
                  <a:lnTo>
                    <a:pt x="185521" y="71475"/>
                  </a:lnTo>
                  <a:lnTo>
                    <a:pt x="185521" y="0"/>
                  </a:lnTo>
                  <a:close/>
                </a:path>
              </a:pathLst>
            </a:custGeom>
            <a:solidFill>
              <a:srgbClr val="004990"/>
            </a:solidFill>
          </p:spPr>
          <p:txBody>
            <a:bodyPr wrap="square" lIns="0" tIns="0" rIns="0" bIns="0" rtlCol="0"/>
            <a:lstStyle/>
            <a:p>
              <a:endParaRPr/>
            </a:p>
          </p:txBody>
        </p:sp>
        <p:sp>
          <p:nvSpPr>
            <p:cNvPr id="11" name="object 6"/>
            <p:cNvSpPr/>
            <p:nvPr/>
          </p:nvSpPr>
          <p:spPr>
            <a:xfrm>
              <a:off x="10494086" y="5950652"/>
              <a:ext cx="204470" cy="120014"/>
            </a:xfrm>
            <a:custGeom>
              <a:avLst/>
              <a:gdLst/>
              <a:ahLst/>
              <a:cxnLst/>
              <a:rect l="l" t="t" r="r" b="b"/>
              <a:pathLst>
                <a:path w="204470" h="120014">
                  <a:moveTo>
                    <a:pt x="30568" y="63"/>
                  </a:moveTo>
                  <a:lnTo>
                    <a:pt x="0" y="28067"/>
                  </a:lnTo>
                  <a:lnTo>
                    <a:pt x="102260" y="119900"/>
                  </a:lnTo>
                  <a:lnTo>
                    <a:pt x="159037" y="68897"/>
                  </a:lnTo>
                  <a:lnTo>
                    <a:pt x="102260" y="68897"/>
                  </a:lnTo>
                  <a:lnTo>
                    <a:pt x="95903" y="62942"/>
                  </a:lnTo>
                  <a:lnTo>
                    <a:pt x="59610" y="28067"/>
                  </a:lnTo>
                  <a:lnTo>
                    <a:pt x="30568" y="63"/>
                  </a:lnTo>
                  <a:close/>
                </a:path>
                <a:path w="204470" h="120014">
                  <a:moveTo>
                    <a:pt x="173850" y="0"/>
                  </a:moveTo>
                  <a:lnTo>
                    <a:pt x="144699" y="28130"/>
                  </a:lnTo>
                  <a:lnTo>
                    <a:pt x="102260" y="68897"/>
                  </a:lnTo>
                  <a:lnTo>
                    <a:pt x="159037" y="68897"/>
                  </a:lnTo>
                  <a:lnTo>
                    <a:pt x="204419" y="28130"/>
                  </a:lnTo>
                  <a:lnTo>
                    <a:pt x="173850" y="0"/>
                  </a:lnTo>
                  <a:close/>
                </a:path>
              </a:pathLst>
            </a:custGeom>
            <a:solidFill>
              <a:srgbClr val="004990"/>
            </a:solidFill>
          </p:spPr>
          <p:txBody>
            <a:bodyPr wrap="square" lIns="0" tIns="0" rIns="0" bIns="0" rtlCol="0"/>
            <a:lstStyle/>
            <a:p>
              <a:endParaRPr/>
            </a:p>
          </p:txBody>
        </p:sp>
        <p:sp>
          <p:nvSpPr>
            <p:cNvPr id="12" name="object 7"/>
            <p:cNvSpPr/>
            <p:nvPr/>
          </p:nvSpPr>
          <p:spPr>
            <a:xfrm>
              <a:off x="11410892" y="5841001"/>
              <a:ext cx="206375" cy="206375"/>
            </a:xfrm>
            <a:custGeom>
              <a:avLst/>
              <a:gdLst/>
              <a:ahLst/>
              <a:cxnLst/>
              <a:rect l="l" t="t" r="r" b="b"/>
              <a:pathLst>
                <a:path w="206375" h="206375">
                  <a:moveTo>
                    <a:pt x="199301" y="0"/>
                  </a:moveTo>
                  <a:lnTo>
                    <a:pt x="119291" y="0"/>
                  </a:lnTo>
                  <a:lnTo>
                    <a:pt x="112077" y="7200"/>
                  </a:lnTo>
                  <a:lnTo>
                    <a:pt x="112128" y="63322"/>
                  </a:lnTo>
                  <a:lnTo>
                    <a:pt x="110327" y="74057"/>
                  </a:lnTo>
                  <a:lnTo>
                    <a:pt x="82711" y="105835"/>
                  </a:lnTo>
                  <a:lnTo>
                    <a:pt x="57442" y="111683"/>
                  </a:lnTo>
                  <a:lnTo>
                    <a:pt x="0" y="111683"/>
                  </a:lnTo>
                  <a:lnTo>
                    <a:pt x="0" y="206095"/>
                  </a:lnTo>
                  <a:lnTo>
                    <a:pt x="94488" y="206095"/>
                  </a:lnTo>
                  <a:lnTo>
                    <a:pt x="94488" y="149161"/>
                  </a:lnTo>
                  <a:lnTo>
                    <a:pt x="96241" y="134809"/>
                  </a:lnTo>
                  <a:lnTo>
                    <a:pt x="122694" y="100171"/>
                  </a:lnTo>
                  <a:lnTo>
                    <a:pt x="142786" y="94056"/>
                  </a:lnTo>
                  <a:lnTo>
                    <a:pt x="199301" y="94056"/>
                  </a:lnTo>
                  <a:lnTo>
                    <a:pt x="206108" y="86880"/>
                  </a:lnTo>
                  <a:lnTo>
                    <a:pt x="206108" y="7200"/>
                  </a:lnTo>
                  <a:lnTo>
                    <a:pt x="199301" y="0"/>
                  </a:lnTo>
                  <a:close/>
                </a:path>
              </a:pathLst>
            </a:custGeom>
            <a:solidFill>
              <a:srgbClr val="ED1B2D"/>
            </a:solidFill>
          </p:spPr>
          <p:txBody>
            <a:bodyPr wrap="square" lIns="0" tIns="0" rIns="0" bIns="0" rtlCol="0"/>
            <a:lstStyle/>
            <a:p>
              <a:endParaRPr/>
            </a:p>
          </p:txBody>
        </p:sp>
        <p:sp>
          <p:nvSpPr>
            <p:cNvPr id="13" name="object 8"/>
            <p:cNvSpPr/>
            <p:nvPr/>
          </p:nvSpPr>
          <p:spPr>
            <a:xfrm>
              <a:off x="11522956" y="5948379"/>
              <a:ext cx="213360" cy="213360"/>
            </a:xfrm>
            <a:custGeom>
              <a:avLst/>
              <a:gdLst/>
              <a:ahLst/>
              <a:cxnLst/>
              <a:rect l="l" t="t" r="r" b="b"/>
              <a:pathLst>
                <a:path w="213359" h="213360">
                  <a:moveTo>
                    <a:pt x="158483" y="0"/>
                  </a:moveTo>
                  <a:lnTo>
                    <a:pt x="136735" y="4449"/>
                  </a:lnTo>
                  <a:lnTo>
                    <a:pt x="119005" y="16489"/>
                  </a:lnTo>
                  <a:lnTo>
                    <a:pt x="107066" y="34156"/>
                  </a:lnTo>
                  <a:lnTo>
                    <a:pt x="102692" y="55486"/>
                  </a:lnTo>
                  <a:lnTo>
                    <a:pt x="102692" y="61086"/>
                  </a:lnTo>
                  <a:lnTo>
                    <a:pt x="105079" y="71602"/>
                  </a:lnTo>
                  <a:lnTo>
                    <a:pt x="104992" y="76482"/>
                  </a:lnTo>
                  <a:lnTo>
                    <a:pt x="101736" y="92712"/>
                  </a:lnTo>
                  <a:lnTo>
                    <a:pt x="92586" y="106379"/>
                  </a:lnTo>
                  <a:lnTo>
                    <a:pt x="78944" y="115625"/>
                  </a:lnTo>
                  <a:lnTo>
                    <a:pt x="62128" y="119024"/>
                  </a:lnTo>
                  <a:lnTo>
                    <a:pt x="7251" y="119024"/>
                  </a:lnTo>
                  <a:lnTo>
                    <a:pt x="0" y="126237"/>
                  </a:lnTo>
                  <a:lnTo>
                    <a:pt x="0" y="205917"/>
                  </a:lnTo>
                  <a:lnTo>
                    <a:pt x="7251" y="213169"/>
                  </a:lnTo>
                  <a:lnTo>
                    <a:pt x="87261" y="213169"/>
                  </a:lnTo>
                  <a:lnTo>
                    <a:pt x="94043" y="205917"/>
                  </a:lnTo>
                  <a:lnTo>
                    <a:pt x="94043" y="151002"/>
                  </a:lnTo>
                  <a:lnTo>
                    <a:pt x="97450" y="134351"/>
                  </a:lnTo>
                  <a:lnTo>
                    <a:pt x="106708" y="120686"/>
                  </a:lnTo>
                  <a:lnTo>
                    <a:pt x="120371" y="111439"/>
                  </a:lnTo>
                  <a:lnTo>
                    <a:pt x="136994" y="108038"/>
                  </a:lnTo>
                  <a:lnTo>
                    <a:pt x="169300" y="108038"/>
                  </a:lnTo>
                  <a:lnTo>
                    <a:pt x="178934" y="106088"/>
                  </a:lnTo>
                  <a:lnTo>
                    <a:pt x="196592" y="94222"/>
                  </a:lnTo>
                  <a:lnTo>
                    <a:pt x="208607" y="76482"/>
                  </a:lnTo>
                  <a:lnTo>
                    <a:pt x="213042" y="54533"/>
                  </a:lnTo>
                  <a:lnTo>
                    <a:pt x="211921" y="43628"/>
                  </a:lnTo>
                  <a:lnTo>
                    <a:pt x="189065" y="9279"/>
                  </a:lnTo>
                  <a:lnTo>
                    <a:pt x="169595" y="1097"/>
                  </a:lnTo>
                  <a:lnTo>
                    <a:pt x="158483" y="0"/>
                  </a:lnTo>
                  <a:close/>
                </a:path>
                <a:path w="213359" h="213360">
                  <a:moveTo>
                    <a:pt x="169300" y="108038"/>
                  </a:moveTo>
                  <a:lnTo>
                    <a:pt x="141516" y="108038"/>
                  </a:lnTo>
                  <a:lnTo>
                    <a:pt x="152057" y="110413"/>
                  </a:lnTo>
                  <a:lnTo>
                    <a:pt x="157568" y="110413"/>
                  </a:lnTo>
                  <a:lnTo>
                    <a:pt x="169300" y="108038"/>
                  </a:lnTo>
                  <a:close/>
                </a:path>
              </a:pathLst>
            </a:custGeom>
            <a:solidFill>
              <a:srgbClr val="ED1B2D"/>
            </a:solidFill>
          </p:spPr>
          <p:txBody>
            <a:bodyPr wrap="square" lIns="0" tIns="0" rIns="0" bIns="0" rtlCol="0"/>
            <a:lstStyle/>
            <a:p>
              <a:endParaRPr/>
            </a:p>
          </p:txBody>
        </p:sp>
        <p:sp>
          <p:nvSpPr>
            <p:cNvPr id="14" name="object 9"/>
            <p:cNvSpPr/>
            <p:nvPr/>
          </p:nvSpPr>
          <p:spPr>
            <a:xfrm>
              <a:off x="11073526" y="6109681"/>
              <a:ext cx="29845" cy="49530"/>
            </a:xfrm>
            <a:custGeom>
              <a:avLst/>
              <a:gdLst/>
              <a:ahLst/>
              <a:cxnLst/>
              <a:rect l="l" t="t" r="r" b="b"/>
              <a:pathLst>
                <a:path w="29845" h="49529">
                  <a:moveTo>
                    <a:pt x="29591" y="0"/>
                  </a:moveTo>
                  <a:lnTo>
                    <a:pt x="0" y="0"/>
                  </a:lnTo>
                  <a:lnTo>
                    <a:pt x="0" y="49161"/>
                  </a:lnTo>
                  <a:lnTo>
                    <a:pt x="29591" y="49161"/>
                  </a:lnTo>
                  <a:lnTo>
                    <a:pt x="29591" y="43014"/>
                  </a:lnTo>
                  <a:lnTo>
                    <a:pt x="11366" y="43014"/>
                  </a:lnTo>
                  <a:lnTo>
                    <a:pt x="11366" y="26746"/>
                  </a:lnTo>
                  <a:lnTo>
                    <a:pt x="27571" y="26746"/>
                  </a:lnTo>
                  <a:lnTo>
                    <a:pt x="27571" y="21132"/>
                  </a:lnTo>
                  <a:lnTo>
                    <a:pt x="11366" y="21132"/>
                  </a:lnTo>
                  <a:lnTo>
                    <a:pt x="11366" y="6134"/>
                  </a:lnTo>
                  <a:lnTo>
                    <a:pt x="29591" y="6134"/>
                  </a:lnTo>
                  <a:lnTo>
                    <a:pt x="29591" y="0"/>
                  </a:lnTo>
                  <a:close/>
                </a:path>
              </a:pathLst>
            </a:custGeom>
            <a:solidFill>
              <a:srgbClr val="004990"/>
            </a:solidFill>
          </p:spPr>
          <p:txBody>
            <a:bodyPr wrap="square" lIns="0" tIns="0" rIns="0" bIns="0" rtlCol="0"/>
            <a:lstStyle/>
            <a:p>
              <a:endParaRPr/>
            </a:p>
          </p:txBody>
        </p:sp>
        <p:sp>
          <p:nvSpPr>
            <p:cNvPr id="15" name="object 10"/>
            <p:cNvSpPr/>
            <p:nvPr/>
          </p:nvSpPr>
          <p:spPr>
            <a:xfrm>
              <a:off x="11113530" y="6109681"/>
              <a:ext cx="45720" cy="49530"/>
            </a:xfrm>
            <a:custGeom>
              <a:avLst/>
              <a:gdLst/>
              <a:ahLst/>
              <a:cxnLst/>
              <a:rect l="l" t="t" r="r" b="b"/>
              <a:pathLst>
                <a:path w="45720" h="49529">
                  <a:moveTo>
                    <a:pt x="10782" y="0"/>
                  </a:moveTo>
                  <a:lnTo>
                    <a:pt x="0" y="0"/>
                  </a:lnTo>
                  <a:lnTo>
                    <a:pt x="0" y="49161"/>
                  </a:lnTo>
                  <a:lnTo>
                    <a:pt x="9575" y="49161"/>
                  </a:lnTo>
                  <a:lnTo>
                    <a:pt x="9566" y="14757"/>
                  </a:lnTo>
                  <a:lnTo>
                    <a:pt x="9182" y="12115"/>
                  </a:lnTo>
                  <a:lnTo>
                    <a:pt x="19595" y="12115"/>
                  </a:lnTo>
                  <a:lnTo>
                    <a:pt x="10782" y="0"/>
                  </a:lnTo>
                  <a:close/>
                </a:path>
                <a:path w="45720" h="49529">
                  <a:moveTo>
                    <a:pt x="19595" y="12115"/>
                  </a:moveTo>
                  <a:lnTo>
                    <a:pt x="9385" y="12115"/>
                  </a:lnTo>
                  <a:lnTo>
                    <a:pt x="10943" y="14820"/>
                  </a:lnTo>
                  <a:lnTo>
                    <a:pt x="12992" y="17602"/>
                  </a:lnTo>
                  <a:lnTo>
                    <a:pt x="35979" y="49161"/>
                  </a:lnTo>
                  <a:lnTo>
                    <a:pt x="45123" y="49161"/>
                  </a:lnTo>
                  <a:lnTo>
                    <a:pt x="45123" y="34772"/>
                  </a:lnTo>
                  <a:lnTo>
                    <a:pt x="35661" y="34772"/>
                  </a:lnTo>
                  <a:lnTo>
                    <a:pt x="34442" y="32524"/>
                  </a:lnTo>
                  <a:lnTo>
                    <a:pt x="19595" y="12115"/>
                  </a:lnTo>
                  <a:close/>
                </a:path>
                <a:path w="45720" h="49529">
                  <a:moveTo>
                    <a:pt x="45123" y="0"/>
                  </a:moveTo>
                  <a:lnTo>
                    <a:pt x="35661" y="0"/>
                  </a:lnTo>
                  <a:lnTo>
                    <a:pt x="35676" y="32524"/>
                  </a:lnTo>
                  <a:lnTo>
                    <a:pt x="35902" y="34772"/>
                  </a:lnTo>
                  <a:lnTo>
                    <a:pt x="45123" y="34772"/>
                  </a:lnTo>
                  <a:lnTo>
                    <a:pt x="45123" y="0"/>
                  </a:lnTo>
                  <a:close/>
                </a:path>
              </a:pathLst>
            </a:custGeom>
            <a:solidFill>
              <a:srgbClr val="004990"/>
            </a:solidFill>
          </p:spPr>
          <p:txBody>
            <a:bodyPr wrap="square" lIns="0" tIns="0" rIns="0" bIns="0" rtlCol="0"/>
            <a:lstStyle/>
            <a:p>
              <a:endParaRPr/>
            </a:p>
          </p:txBody>
        </p:sp>
        <p:sp>
          <p:nvSpPr>
            <p:cNvPr id="16" name="object 11"/>
            <p:cNvSpPr/>
            <p:nvPr/>
          </p:nvSpPr>
          <p:spPr>
            <a:xfrm>
              <a:off x="11171344" y="6109681"/>
              <a:ext cx="29845" cy="49530"/>
            </a:xfrm>
            <a:custGeom>
              <a:avLst/>
              <a:gdLst/>
              <a:ahLst/>
              <a:cxnLst/>
              <a:rect l="l" t="t" r="r" b="b"/>
              <a:pathLst>
                <a:path w="29845" h="49529">
                  <a:moveTo>
                    <a:pt x="29667" y="0"/>
                  </a:moveTo>
                  <a:lnTo>
                    <a:pt x="0" y="0"/>
                  </a:lnTo>
                  <a:lnTo>
                    <a:pt x="0" y="49161"/>
                  </a:lnTo>
                  <a:lnTo>
                    <a:pt x="29667" y="49161"/>
                  </a:lnTo>
                  <a:lnTo>
                    <a:pt x="29667" y="43014"/>
                  </a:lnTo>
                  <a:lnTo>
                    <a:pt x="11366" y="43014"/>
                  </a:lnTo>
                  <a:lnTo>
                    <a:pt x="11366" y="26746"/>
                  </a:lnTo>
                  <a:lnTo>
                    <a:pt x="27571" y="26746"/>
                  </a:lnTo>
                  <a:lnTo>
                    <a:pt x="27571" y="21132"/>
                  </a:lnTo>
                  <a:lnTo>
                    <a:pt x="11366" y="21132"/>
                  </a:lnTo>
                  <a:lnTo>
                    <a:pt x="11366" y="6134"/>
                  </a:lnTo>
                  <a:lnTo>
                    <a:pt x="29667" y="6134"/>
                  </a:lnTo>
                  <a:lnTo>
                    <a:pt x="29667" y="0"/>
                  </a:lnTo>
                  <a:close/>
                </a:path>
              </a:pathLst>
            </a:custGeom>
            <a:solidFill>
              <a:srgbClr val="004990"/>
            </a:solidFill>
          </p:spPr>
          <p:txBody>
            <a:bodyPr wrap="square" lIns="0" tIns="0" rIns="0" bIns="0" rtlCol="0"/>
            <a:lstStyle/>
            <a:p>
              <a:endParaRPr/>
            </a:p>
          </p:txBody>
        </p:sp>
        <p:sp>
          <p:nvSpPr>
            <p:cNvPr id="17" name="object 12"/>
            <p:cNvSpPr/>
            <p:nvPr/>
          </p:nvSpPr>
          <p:spPr>
            <a:xfrm>
              <a:off x="11211523" y="6108979"/>
              <a:ext cx="41275" cy="50165"/>
            </a:xfrm>
            <a:custGeom>
              <a:avLst/>
              <a:gdLst/>
              <a:ahLst/>
              <a:cxnLst/>
              <a:rect l="l" t="t" r="r" b="b"/>
              <a:pathLst>
                <a:path w="41275" h="50164">
                  <a:moveTo>
                    <a:pt x="16789" y="0"/>
                  </a:moveTo>
                  <a:lnTo>
                    <a:pt x="9740" y="0"/>
                  </a:lnTo>
                  <a:lnTo>
                    <a:pt x="3873" y="1244"/>
                  </a:lnTo>
                  <a:lnTo>
                    <a:pt x="0" y="2806"/>
                  </a:lnTo>
                  <a:lnTo>
                    <a:pt x="0" y="49860"/>
                  </a:lnTo>
                  <a:lnTo>
                    <a:pt x="11201" y="49860"/>
                  </a:lnTo>
                  <a:lnTo>
                    <a:pt x="11201" y="27444"/>
                  </a:lnTo>
                  <a:lnTo>
                    <a:pt x="29092" y="27444"/>
                  </a:lnTo>
                  <a:lnTo>
                    <a:pt x="32524" y="27241"/>
                  </a:lnTo>
                  <a:lnTo>
                    <a:pt x="34465" y="25882"/>
                  </a:lnTo>
                  <a:lnTo>
                    <a:pt x="13754" y="25882"/>
                  </a:lnTo>
                  <a:lnTo>
                    <a:pt x="11912" y="25679"/>
                  </a:lnTo>
                  <a:lnTo>
                    <a:pt x="11201" y="25527"/>
                  </a:lnTo>
                  <a:lnTo>
                    <a:pt x="11201" y="6108"/>
                  </a:lnTo>
                  <a:lnTo>
                    <a:pt x="12560" y="5664"/>
                  </a:lnTo>
                  <a:lnTo>
                    <a:pt x="14414" y="5257"/>
                  </a:lnTo>
                  <a:lnTo>
                    <a:pt x="34719" y="5257"/>
                  </a:lnTo>
                  <a:lnTo>
                    <a:pt x="33637" y="4035"/>
                  </a:lnTo>
                  <a:lnTo>
                    <a:pt x="26632" y="1043"/>
                  </a:lnTo>
                  <a:lnTo>
                    <a:pt x="16789" y="0"/>
                  </a:lnTo>
                  <a:close/>
                </a:path>
                <a:path w="41275" h="50164">
                  <a:moveTo>
                    <a:pt x="29092" y="27444"/>
                  </a:moveTo>
                  <a:lnTo>
                    <a:pt x="11379" y="27444"/>
                  </a:lnTo>
                  <a:lnTo>
                    <a:pt x="28486" y="49860"/>
                  </a:lnTo>
                  <a:lnTo>
                    <a:pt x="41135" y="49860"/>
                  </a:lnTo>
                  <a:lnTo>
                    <a:pt x="22872" y="27876"/>
                  </a:lnTo>
                  <a:lnTo>
                    <a:pt x="29092" y="27444"/>
                  </a:lnTo>
                  <a:close/>
                </a:path>
                <a:path w="41275" h="50164">
                  <a:moveTo>
                    <a:pt x="34719" y="5257"/>
                  </a:moveTo>
                  <a:lnTo>
                    <a:pt x="24752" y="5257"/>
                  </a:lnTo>
                  <a:lnTo>
                    <a:pt x="28130" y="8572"/>
                  </a:lnTo>
                  <a:lnTo>
                    <a:pt x="28130" y="22047"/>
                  </a:lnTo>
                  <a:lnTo>
                    <a:pt x="23850" y="25882"/>
                  </a:lnTo>
                  <a:lnTo>
                    <a:pt x="34465" y="25882"/>
                  </a:lnTo>
                  <a:lnTo>
                    <a:pt x="39217" y="22555"/>
                  </a:lnTo>
                  <a:lnTo>
                    <a:pt x="39217" y="15024"/>
                  </a:lnTo>
                  <a:lnTo>
                    <a:pt x="37825" y="8765"/>
                  </a:lnTo>
                  <a:lnTo>
                    <a:pt x="34719" y="5257"/>
                  </a:lnTo>
                  <a:close/>
                </a:path>
              </a:pathLst>
            </a:custGeom>
            <a:solidFill>
              <a:srgbClr val="004990"/>
            </a:solidFill>
          </p:spPr>
          <p:txBody>
            <a:bodyPr wrap="square" lIns="0" tIns="0" rIns="0" bIns="0" rtlCol="0"/>
            <a:lstStyle/>
            <a:p>
              <a:endParaRPr/>
            </a:p>
          </p:txBody>
        </p:sp>
        <p:sp>
          <p:nvSpPr>
            <p:cNvPr id="18" name="object 13"/>
            <p:cNvSpPr/>
            <p:nvPr/>
          </p:nvSpPr>
          <p:spPr>
            <a:xfrm>
              <a:off x="11259246" y="6108998"/>
              <a:ext cx="43180" cy="50800"/>
            </a:xfrm>
            <a:custGeom>
              <a:avLst/>
              <a:gdLst/>
              <a:ahLst/>
              <a:cxnLst/>
              <a:rect l="l" t="t" r="r" b="b"/>
              <a:pathLst>
                <a:path w="43179" h="50800">
                  <a:moveTo>
                    <a:pt x="33731" y="0"/>
                  </a:moveTo>
                  <a:lnTo>
                    <a:pt x="26746" y="0"/>
                  </a:lnTo>
                  <a:lnTo>
                    <a:pt x="15998" y="1714"/>
                  </a:lnTo>
                  <a:lnTo>
                    <a:pt x="7534" y="6670"/>
                  </a:lnTo>
                  <a:lnTo>
                    <a:pt x="1989" y="14583"/>
                  </a:lnTo>
                  <a:lnTo>
                    <a:pt x="0" y="25171"/>
                  </a:lnTo>
                  <a:lnTo>
                    <a:pt x="1872" y="36008"/>
                  </a:lnTo>
                  <a:lnTo>
                    <a:pt x="7197" y="43962"/>
                  </a:lnTo>
                  <a:lnTo>
                    <a:pt x="15537" y="48861"/>
                  </a:lnTo>
                  <a:lnTo>
                    <a:pt x="26454" y="50533"/>
                  </a:lnTo>
                  <a:lnTo>
                    <a:pt x="34683" y="50533"/>
                  </a:lnTo>
                  <a:lnTo>
                    <a:pt x="39141" y="49580"/>
                  </a:lnTo>
                  <a:lnTo>
                    <a:pt x="42900" y="47726"/>
                  </a:lnTo>
                  <a:lnTo>
                    <a:pt x="42900" y="44234"/>
                  </a:lnTo>
                  <a:lnTo>
                    <a:pt x="17843" y="44234"/>
                  </a:lnTo>
                  <a:lnTo>
                    <a:pt x="11531" y="37769"/>
                  </a:lnTo>
                  <a:lnTo>
                    <a:pt x="11531" y="12382"/>
                  </a:lnTo>
                  <a:lnTo>
                    <a:pt x="17843" y="6502"/>
                  </a:lnTo>
                  <a:lnTo>
                    <a:pt x="39836" y="6502"/>
                  </a:lnTo>
                  <a:lnTo>
                    <a:pt x="42087" y="2730"/>
                  </a:lnTo>
                  <a:lnTo>
                    <a:pt x="38646" y="1079"/>
                  </a:lnTo>
                  <a:lnTo>
                    <a:pt x="33731" y="0"/>
                  </a:lnTo>
                  <a:close/>
                </a:path>
                <a:path w="43179" h="50800">
                  <a:moveTo>
                    <a:pt x="42900" y="21793"/>
                  </a:moveTo>
                  <a:lnTo>
                    <a:pt x="23431" y="21793"/>
                  </a:lnTo>
                  <a:lnTo>
                    <a:pt x="23431" y="27025"/>
                  </a:lnTo>
                  <a:lnTo>
                    <a:pt x="32219" y="27025"/>
                  </a:lnTo>
                  <a:lnTo>
                    <a:pt x="32219" y="43268"/>
                  </a:lnTo>
                  <a:lnTo>
                    <a:pt x="31254" y="43675"/>
                  </a:lnTo>
                  <a:lnTo>
                    <a:pt x="29375" y="44234"/>
                  </a:lnTo>
                  <a:lnTo>
                    <a:pt x="42900" y="44234"/>
                  </a:lnTo>
                  <a:lnTo>
                    <a:pt x="42900" y="21793"/>
                  </a:lnTo>
                  <a:close/>
                </a:path>
                <a:path w="43179" h="50800">
                  <a:moveTo>
                    <a:pt x="39836" y="6502"/>
                  </a:moveTo>
                  <a:lnTo>
                    <a:pt x="33375" y="6502"/>
                  </a:lnTo>
                  <a:lnTo>
                    <a:pt x="36791" y="7365"/>
                  </a:lnTo>
                  <a:lnTo>
                    <a:pt x="38760" y="8305"/>
                  </a:lnTo>
                  <a:lnTo>
                    <a:pt x="39836" y="6502"/>
                  </a:lnTo>
                  <a:close/>
                </a:path>
              </a:pathLst>
            </a:custGeom>
            <a:solidFill>
              <a:srgbClr val="004990"/>
            </a:solidFill>
          </p:spPr>
          <p:txBody>
            <a:bodyPr wrap="square" lIns="0" tIns="0" rIns="0" bIns="0" rtlCol="0"/>
            <a:lstStyle/>
            <a:p>
              <a:endParaRPr/>
            </a:p>
          </p:txBody>
        </p:sp>
        <p:sp>
          <p:nvSpPr>
            <p:cNvPr id="19" name="object 14"/>
            <p:cNvSpPr/>
            <p:nvPr/>
          </p:nvSpPr>
          <p:spPr>
            <a:xfrm>
              <a:off x="11314645" y="6134258"/>
              <a:ext cx="12065" cy="0"/>
            </a:xfrm>
            <a:custGeom>
              <a:avLst/>
              <a:gdLst/>
              <a:ahLst/>
              <a:cxnLst/>
              <a:rect l="l" t="t" r="r" b="b"/>
              <a:pathLst>
                <a:path w="12065">
                  <a:moveTo>
                    <a:pt x="0" y="0"/>
                  </a:moveTo>
                  <a:lnTo>
                    <a:pt x="11468" y="0"/>
                  </a:lnTo>
                </a:path>
              </a:pathLst>
            </a:custGeom>
            <a:ln w="49161">
              <a:solidFill>
                <a:srgbClr val="004990"/>
              </a:solidFill>
            </a:ln>
          </p:spPr>
          <p:txBody>
            <a:bodyPr wrap="square" lIns="0" tIns="0" rIns="0" bIns="0" rtlCol="0"/>
            <a:lstStyle/>
            <a:p>
              <a:endParaRPr/>
            </a:p>
          </p:txBody>
        </p:sp>
        <p:sp>
          <p:nvSpPr>
            <p:cNvPr id="20" name="object 15"/>
            <p:cNvSpPr/>
            <p:nvPr/>
          </p:nvSpPr>
          <p:spPr>
            <a:xfrm>
              <a:off x="11338666" y="6109681"/>
              <a:ext cx="30480" cy="49530"/>
            </a:xfrm>
            <a:custGeom>
              <a:avLst/>
              <a:gdLst/>
              <a:ahLst/>
              <a:cxnLst/>
              <a:rect l="l" t="t" r="r" b="b"/>
              <a:pathLst>
                <a:path w="30479" h="49529">
                  <a:moveTo>
                    <a:pt x="29984" y="0"/>
                  </a:moveTo>
                  <a:lnTo>
                    <a:pt x="0" y="0"/>
                  </a:lnTo>
                  <a:lnTo>
                    <a:pt x="0" y="49161"/>
                  </a:lnTo>
                  <a:lnTo>
                    <a:pt x="29984" y="49161"/>
                  </a:lnTo>
                  <a:lnTo>
                    <a:pt x="29984" y="43014"/>
                  </a:lnTo>
                  <a:lnTo>
                    <a:pt x="11341" y="43014"/>
                  </a:lnTo>
                  <a:lnTo>
                    <a:pt x="11341" y="26746"/>
                  </a:lnTo>
                  <a:lnTo>
                    <a:pt x="27914" y="26746"/>
                  </a:lnTo>
                  <a:lnTo>
                    <a:pt x="27914" y="21132"/>
                  </a:lnTo>
                  <a:lnTo>
                    <a:pt x="11341" y="21132"/>
                  </a:lnTo>
                  <a:lnTo>
                    <a:pt x="11341" y="6134"/>
                  </a:lnTo>
                  <a:lnTo>
                    <a:pt x="29984" y="6134"/>
                  </a:lnTo>
                  <a:lnTo>
                    <a:pt x="29984" y="0"/>
                  </a:lnTo>
                  <a:close/>
                </a:path>
              </a:pathLst>
            </a:custGeom>
            <a:solidFill>
              <a:srgbClr val="004990"/>
            </a:solidFill>
          </p:spPr>
          <p:txBody>
            <a:bodyPr wrap="square" lIns="0" tIns="0" rIns="0" bIns="0" rtlCol="0"/>
            <a:lstStyle/>
            <a:p>
              <a:endParaRPr/>
            </a:p>
          </p:txBody>
        </p:sp>
        <p:sp>
          <p:nvSpPr>
            <p:cNvPr id="21" name="object 16"/>
            <p:cNvSpPr/>
            <p:nvPr/>
          </p:nvSpPr>
          <p:spPr>
            <a:xfrm>
              <a:off x="11375829" y="6108998"/>
              <a:ext cx="34925" cy="50800"/>
            </a:xfrm>
            <a:custGeom>
              <a:avLst/>
              <a:gdLst/>
              <a:ahLst/>
              <a:cxnLst/>
              <a:rect l="l" t="t" r="r" b="b"/>
              <a:pathLst>
                <a:path w="34925" h="50800">
                  <a:moveTo>
                    <a:pt x="2552" y="41351"/>
                  </a:moveTo>
                  <a:lnTo>
                    <a:pt x="0" y="47726"/>
                  </a:lnTo>
                  <a:lnTo>
                    <a:pt x="3111" y="49466"/>
                  </a:lnTo>
                  <a:lnTo>
                    <a:pt x="7721" y="50533"/>
                  </a:lnTo>
                  <a:lnTo>
                    <a:pt x="26441" y="50533"/>
                  </a:lnTo>
                  <a:lnTo>
                    <a:pt x="34671" y="44234"/>
                  </a:lnTo>
                  <a:lnTo>
                    <a:pt x="34671" y="43599"/>
                  </a:lnTo>
                  <a:lnTo>
                    <a:pt x="8191" y="43599"/>
                  </a:lnTo>
                  <a:lnTo>
                    <a:pt x="4737" y="42468"/>
                  </a:lnTo>
                  <a:lnTo>
                    <a:pt x="2552" y="41351"/>
                  </a:lnTo>
                  <a:close/>
                </a:path>
                <a:path w="34925" h="50800">
                  <a:moveTo>
                    <a:pt x="24993" y="0"/>
                  </a:moveTo>
                  <a:lnTo>
                    <a:pt x="7531" y="0"/>
                  </a:lnTo>
                  <a:lnTo>
                    <a:pt x="520" y="6692"/>
                  </a:lnTo>
                  <a:lnTo>
                    <a:pt x="520" y="19380"/>
                  </a:lnTo>
                  <a:lnTo>
                    <a:pt x="3111" y="24714"/>
                  </a:lnTo>
                  <a:lnTo>
                    <a:pt x="13093" y="27711"/>
                  </a:lnTo>
                  <a:lnTo>
                    <a:pt x="20015" y="29959"/>
                  </a:lnTo>
                  <a:lnTo>
                    <a:pt x="22682" y="32245"/>
                  </a:lnTo>
                  <a:lnTo>
                    <a:pt x="22682" y="40601"/>
                  </a:lnTo>
                  <a:lnTo>
                    <a:pt x="18884" y="43599"/>
                  </a:lnTo>
                  <a:lnTo>
                    <a:pt x="34671" y="43599"/>
                  </a:lnTo>
                  <a:lnTo>
                    <a:pt x="34671" y="30683"/>
                  </a:lnTo>
                  <a:lnTo>
                    <a:pt x="32905" y="25615"/>
                  </a:lnTo>
                  <a:lnTo>
                    <a:pt x="15379" y="19710"/>
                  </a:lnTo>
                  <a:lnTo>
                    <a:pt x="11480" y="17652"/>
                  </a:lnTo>
                  <a:lnTo>
                    <a:pt x="11480" y="8966"/>
                  </a:lnTo>
                  <a:lnTo>
                    <a:pt x="14655" y="6159"/>
                  </a:lnTo>
                  <a:lnTo>
                    <a:pt x="30805" y="6159"/>
                  </a:lnTo>
                  <a:lnTo>
                    <a:pt x="32346" y="2781"/>
                  </a:lnTo>
                  <a:lnTo>
                    <a:pt x="29552" y="1244"/>
                  </a:lnTo>
                  <a:lnTo>
                    <a:pt x="24993" y="0"/>
                  </a:lnTo>
                  <a:close/>
                </a:path>
                <a:path w="34925" h="50800">
                  <a:moveTo>
                    <a:pt x="30805" y="6159"/>
                  </a:moveTo>
                  <a:lnTo>
                    <a:pt x="24295" y="6159"/>
                  </a:lnTo>
                  <a:lnTo>
                    <a:pt x="27711" y="7277"/>
                  </a:lnTo>
                  <a:lnTo>
                    <a:pt x="29768" y="8432"/>
                  </a:lnTo>
                  <a:lnTo>
                    <a:pt x="30805" y="6159"/>
                  </a:lnTo>
                  <a:close/>
                </a:path>
              </a:pathLst>
            </a:custGeom>
            <a:solidFill>
              <a:srgbClr val="004990"/>
            </a:solidFill>
          </p:spPr>
          <p:txBody>
            <a:bodyPr wrap="square" lIns="0" tIns="0" rIns="0" bIns="0" rtlCol="0"/>
            <a:lstStyle/>
            <a:p>
              <a:endParaRPr/>
            </a:p>
          </p:txBody>
        </p:sp>
      </p:grpSp>
      <p:sp>
        <p:nvSpPr>
          <p:cNvPr id="22" name="object 17"/>
          <p:cNvSpPr/>
          <p:nvPr userDrawn="1"/>
        </p:nvSpPr>
        <p:spPr>
          <a:xfrm>
            <a:off x="0" y="6373799"/>
            <a:ext cx="12193193" cy="155549"/>
          </a:xfrm>
          <a:prstGeom prst="rect">
            <a:avLst/>
          </a:prstGeom>
          <a:blipFill>
            <a:blip r:embed="rId2" cstate="print"/>
            <a:stretch>
              <a:fillRect/>
            </a:stretch>
          </a:blipFill>
        </p:spPr>
        <p:txBody>
          <a:bodyPr wrap="square" lIns="0" tIns="0" rIns="0" bIns="0" rtlCol="0"/>
          <a:lstStyle/>
          <a:p>
            <a:endParaRPr>
              <a:latin typeface="Vinci Sans" panose="02000000000000000000" pitchFamily="50" charset="0"/>
            </a:endParaRPr>
          </a:p>
        </p:txBody>
      </p:sp>
      <p:sp>
        <p:nvSpPr>
          <p:cNvPr id="25" name="object 20"/>
          <p:cNvSpPr/>
          <p:nvPr userDrawn="1"/>
        </p:nvSpPr>
        <p:spPr>
          <a:xfrm>
            <a:off x="846632" y="1993722"/>
            <a:ext cx="381635" cy="76835"/>
          </a:xfrm>
          <a:custGeom>
            <a:avLst/>
            <a:gdLst/>
            <a:ahLst/>
            <a:cxnLst/>
            <a:rect l="l" t="t" r="r" b="b"/>
            <a:pathLst>
              <a:path w="381634" h="76835">
                <a:moveTo>
                  <a:pt x="381063" y="0"/>
                </a:moveTo>
                <a:lnTo>
                  <a:pt x="0" y="0"/>
                </a:lnTo>
                <a:lnTo>
                  <a:pt x="0" y="76276"/>
                </a:lnTo>
                <a:lnTo>
                  <a:pt x="381063" y="76276"/>
                </a:lnTo>
                <a:lnTo>
                  <a:pt x="381063" y="0"/>
                </a:lnTo>
                <a:close/>
              </a:path>
            </a:pathLst>
          </a:custGeom>
          <a:solidFill>
            <a:srgbClr val="4572A9"/>
          </a:solidFill>
          <a:ln>
            <a:noFill/>
          </a:ln>
        </p:spPr>
        <p:txBody>
          <a:bodyPr wrap="square" lIns="0" tIns="0" rIns="0" bIns="0" rtlCol="0"/>
          <a:lstStyle/>
          <a:p>
            <a:endParaRPr>
              <a:latin typeface="Vinci Sans" panose="02000000000000000000" pitchFamily="50" charset="0"/>
            </a:endParaRPr>
          </a:p>
        </p:txBody>
      </p:sp>
      <p:sp>
        <p:nvSpPr>
          <p:cNvPr id="32" name="Espace réservé du texte 28"/>
          <p:cNvSpPr>
            <a:spLocks noGrp="1"/>
          </p:cNvSpPr>
          <p:nvPr>
            <p:ph type="body" sz="quarter" idx="19"/>
          </p:nvPr>
        </p:nvSpPr>
        <p:spPr>
          <a:xfrm>
            <a:off x="846138" y="2469919"/>
            <a:ext cx="11054187" cy="3834628"/>
          </a:xfrm>
          <a:prstGeom prst="rect">
            <a:avLst/>
          </a:prstGeom>
        </p:spPr>
        <p:txBody>
          <a:bodyPr lIns="0"/>
          <a:lstStyle>
            <a:lvl1pPr>
              <a:spcAft>
                <a:spcPts val="600"/>
              </a:spcAft>
              <a:defRPr sz="2800" b="0">
                <a:latin typeface="Vinci Sans" panose="02000000000000000000" pitchFamily="50" charset="0"/>
              </a:defRPr>
            </a:lvl1pPr>
            <a:lvl2pPr marL="800100" indent="-342900">
              <a:spcAft>
                <a:spcPts val="600"/>
              </a:spcAft>
              <a:buFont typeface="Arial" panose="020B0604020202020204" pitchFamily="34" charset="0"/>
              <a:buChar char="•"/>
              <a:defRPr sz="2400">
                <a:latin typeface="Vinci Sans" panose="02000000000000000000" pitchFamily="50" charset="0"/>
              </a:defRPr>
            </a:lvl2pPr>
            <a:lvl3pPr>
              <a:defRPr sz="2000">
                <a:latin typeface="Vinci Sans" panose="02000000000000000000" pitchFamily="50" charset="0"/>
              </a:defRPr>
            </a:lvl3pPr>
            <a:lvl4pPr marL="1714500" indent="-342900">
              <a:spcAft>
                <a:spcPts val="600"/>
              </a:spcAft>
              <a:buFont typeface="Vinci Sans" panose="02000000000000000000" pitchFamily="50" charset="0"/>
              <a:buChar char="–"/>
              <a:defRPr sz="2000">
                <a:latin typeface="Vinci Sans" panose="02000000000000000000" pitchFamily="50" charset="0"/>
              </a:defRPr>
            </a:lvl4pPr>
            <a:lvl5pPr>
              <a:defRPr sz="2000">
                <a:latin typeface="Vinci Sans" panose="02000000000000000000" pitchFamily="50" charset="0"/>
              </a:defRPr>
            </a:lvl5pPr>
          </a:lstStyle>
          <a:p>
            <a:pPr lvl="0"/>
            <a:r>
              <a:rPr lang="fr-FR" dirty="0"/>
              <a:t>Modifier les styles du texte du masque</a:t>
            </a:r>
          </a:p>
          <a:p>
            <a:pPr lvl="1"/>
            <a:r>
              <a:rPr lang="fr-FR" dirty="0"/>
              <a:t>Deuxième niveau</a:t>
            </a:r>
          </a:p>
          <a:p>
            <a:pPr lvl="3"/>
            <a:r>
              <a:rPr lang="fr-FR" dirty="0"/>
              <a:t>Troisième niveau</a:t>
            </a:r>
          </a:p>
        </p:txBody>
      </p:sp>
      <p:sp>
        <p:nvSpPr>
          <p:cNvPr id="29" name="Espace réservé du contenu 2"/>
          <p:cNvSpPr>
            <a:spLocks noGrp="1"/>
          </p:cNvSpPr>
          <p:nvPr>
            <p:ph sz="quarter" idx="20"/>
          </p:nvPr>
        </p:nvSpPr>
        <p:spPr>
          <a:xfrm>
            <a:off x="846167" y="501237"/>
            <a:ext cx="7627937" cy="503238"/>
          </a:xfrm>
          <a:prstGeom prst="rect">
            <a:avLst/>
          </a:prstGeom>
        </p:spPr>
        <p:txBody>
          <a:bodyPr lIns="0"/>
          <a:lstStyle>
            <a:lvl1pPr>
              <a:defRPr sz="3600" cap="all" baseline="0">
                <a:solidFill>
                  <a:srgbClr val="4572A9"/>
                </a:solidFill>
                <a:latin typeface="Vinci Sans" panose="02000000000000000000" pitchFamily="50" charset="0"/>
              </a:defRPr>
            </a:lvl1pPr>
          </a:lstStyle>
          <a:p>
            <a:pPr lvl="0"/>
            <a:r>
              <a:rPr lang="fr-FR" dirty="0"/>
              <a:t>Modifier le</a:t>
            </a:r>
          </a:p>
        </p:txBody>
      </p:sp>
      <p:sp>
        <p:nvSpPr>
          <p:cNvPr id="33" name="Espace réservé du texte 4"/>
          <p:cNvSpPr>
            <a:spLocks noGrp="1"/>
          </p:cNvSpPr>
          <p:nvPr>
            <p:ph type="body" sz="quarter" idx="21" hasCustomPrompt="1"/>
          </p:nvPr>
        </p:nvSpPr>
        <p:spPr>
          <a:xfrm>
            <a:off x="846138" y="1004888"/>
            <a:ext cx="7627937" cy="496887"/>
          </a:xfrm>
          <a:prstGeom prst="rect">
            <a:avLst/>
          </a:prstGeom>
        </p:spPr>
        <p:txBody>
          <a:bodyPr lIns="0"/>
          <a:lstStyle>
            <a:lvl1pPr>
              <a:defRPr sz="3600" cap="all" baseline="0">
                <a:solidFill>
                  <a:srgbClr val="4572A9"/>
                </a:solidFill>
                <a:latin typeface="Vinci Sans Black" panose="02000000000000000000" pitchFamily="50" charset="0"/>
              </a:defRPr>
            </a:lvl1pPr>
          </a:lstStyle>
          <a:p>
            <a:pPr lvl="0"/>
            <a:r>
              <a:rPr lang="fr-FR" dirty="0"/>
              <a:t>TITRE</a:t>
            </a:r>
          </a:p>
        </p:txBody>
      </p:sp>
      <p:sp>
        <p:nvSpPr>
          <p:cNvPr id="30" name="Espace réservé du pied de page 2"/>
          <p:cNvSpPr>
            <a:spLocks noGrp="1"/>
          </p:cNvSpPr>
          <p:nvPr>
            <p:ph type="ftr" sz="quarter" idx="13"/>
          </p:nvPr>
        </p:nvSpPr>
        <p:spPr>
          <a:xfrm>
            <a:off x="4411599" y="6438761"/>
            <a:ext cx="3903472" cy="276999"/>
          </a:xfrm>
          <a:prstGeom prst="rect">
            <a:avLst/>
          </a:prstGeom>
        </p:spPr>
        <p:txBody>
          <a:bodyPr anchor="ctr" anchorCtr="0"/>
          <a:lstStyle>
            <a:lvl1pPr algn="ctr">
              <a:defRPr/>
            </a:lvl1pPr>
          </a:lstStyle>
          <a:p>
            <a:r>
              <a:rPr lang="fr-FR"/>
              <a:t>PSP - Factory</a:t>
            </a:r>
          </a:p>
        </p:txBody>
      </p:sp>
      <p:sp>
        <p:nvSpPr>
          <p:cNvPr id="31" name="Espace réservé de la date 3"/>
          <p:cNvSpPr>
            <a:spLocks noGrp="1"/>
          </p:cNvSpPr>
          <p:nvPr>
            <p:ph type="dt" sz="half" idx="14"/>
          </p:nvPr>
        </p:nvSpPr>
        <p:spPr>
          <a:xfrm>
            <a:off x="846138" y="6443841"/>
            <a:ext cx="1500822" cy="276999"/>
          </a:xfrm>
          <a:prstGeom prst="rect">
            <a:avLst/>
          </a:prstGeom>
        </p:spPr>
        <p:txBody>
          <a:bodyPr lIns="0" anchor="ctr" anchorCtr="0"/>
          <a:lstStyle/>
          <a:p>
            <a:r>
              <a:rPr lang="en-US"/>
              <a:t>15 Jan 2018</a:t>
            </a:r>
          </a:p>
        </p:txBody>
      </p:sp>
      <p:sp>
        <p:nvSpPr>
          <p:cNvPr id="34" name="Espace réservé du numéro de diapositive 4"/>
          <p:cNvSpPr>
            <a:spLocks noGrp="1"/>
          </p:cNvSpPr>
          <p:nvPr>
            <p:ph type="sldNum" sz="quarter" idx="15"/>
          </p:nvPr>
        </p:nvSpPr>
        <p:spPr>
          <a:xfrm>
            <a:off x="10379710" y="6443841"/>
            <a:ext cx="1356606" cy="276999"/>
          </a:xfrm>
          <a:prstGeom prst="rect">
            <a:avLst/>
          </a:prstGeom>
        </p:spPr>
        <p:txBody>
          <a:bodyPr lIns="0" anchor="ctr" anchorCtr="0"/>
          <a:lstStyle/>
          <a:p>
            <a:fld id="{B6F15528-21DE-4FAA-801E-634DDDAF4B2B}" type="slidenum">
              <a:rPr lang="fr-FR" smtClean="0"/>
              <a:t>‹N°›</a:t>
            </a:fld>
            <a:endParaRPr lang="fr-FR"/>
          </a:p>
        </p:txBody>
      </p:sp>
    </p:spTree>
    <p:extLst>
      <p:ext uri="{BB962C8B-B14F-4D97-AF65-F5344CB8AC3E}">
        <p14:creationId xmlns:p14="http://schemas.microsoft.com/office/powerpoint/2010/main" val="2240659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7_Bandeau et texte">
    <p:bg>
      <p:bgPr>
        <a:solidFill>
          <a:schemeClr val="bg1"/>
        </a:solidFill>
        <a:effectLst/>
      </p:bgPr>
    </p:bg>
    <p:spTree>
      <p:nvGrpSpPr>
        <p:cNvPr id="1" name=""/>
        <p:cNvGrpSpPr/>
        <p:nvPr/>
      </p:nvGrpSpPr>
      <p:grpSpPr>
        <a:xfrm>
          <a:off x="0" y="0"/>
          <a:ext cx="0" cy="0"/>
          <a:chOff x="0" y="0"/>
          <a:chExt cx="0" cy="0"/>
        </a:xfrm>
      </p:grpSpPr>
      <p:sp>
        <p:nvSpPr>
          <p:cNvPr id="43" name="Espace réservé pour une image  21"/>
          <p:cNvSpPr>
            <a:spLocks noGrp="1"/>
          </p:cNvSpPr>
          <p:nvPr>
            <p:ph type="pic" sz="quarter" idx="20" hasCustomPrompt="1"/>
          </p:nvPr>
        </p:nvSpPr>
        <p:spPr>
          <a:xfrm rot="10800000" flipH="1" flipV="1">
            <a:off x="0" y="0"/>
            <a:ext cx="3986820" cy="63820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7238 w 10000"/>
              <a:gd name="connsiteY2" fmla="*/ 99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8192 w 10000"/>
              <a:gd name="connsiteY2" fmla="*/ 9980 h 10000"/>
              <a:gd name="connsiteX3" fmla="*/ 0 w 10000"/>
              <a:gd name="connsiteY3" fmla="*/ 10000 h 10000"/>
              <a:gd name="connsiteX4" fmla="*/ 0 w 10000"/>
              <a:gd name="connsiteY4" fmla="*/ 2000 h 10000"/>
              <a:gd name="connsiteX0" fmla="*/ 0 w 10296"/>
              <a:gd name="connsiteY0" fmla="*/ 1980 h 9980"/>
              <a:gd name="connsiteX1" fmla="*/ 10296 w 10296"/>
              <a:gd name="connsiteY1" fmla="*/ 0 h 9980"/>
              <a:gd name="connsiteX2" fmla="*/ 8192 w 10296"/>
              <a:gd name="connsiteY2" fmla="*/ 9960 h 9980"/>
              <a:gd name="connsiteX3" fmla="*/ 0 w 10296"/>
              <a:gd name="connsiteY3" fmla="*/ 9980 h 9980"/>
              <a:gd name="connsiteX4" fmla="*/ 0 w 10296"/>
              <a:gd name="connsiteY4" fmla="*/ 1980 h 9980"/>
              <a:gd name="connsiteX0" fmla="*/ 0 w 10000"/>
              <a:gd name="connsiteY0" fmla="*/ 0 h 10013"/>
              <a:gd name="connsiteX1" fmla="*/ 10000 w 10000"/>
              <a:gd name="connsiteY1" fmla="*/ 13 h 10013"/>
              <a:gd name="connsiteX2" fmla="*/ 7956 w 10000"/>
              <a:gd name="connsiteY2" fmla="*/ 9993 h 10013"/>
              <a:gd name="connsiteX3" fmla="*/ 0 w 10000"/>
              <a:gd name="connsiteY3" fmla="*/ 10013 h 10013"/>
              <a:gd name="connsiteX4" fmla="*/ 0 w 10000"/>
              <a:gd name="connsiteY4" fmla="*/ 0 h 10013"/>
              <a:gd name="connsiteX0" fmla="*/ 0 w 10026"/>
              <a:gd name="connsiteY0" fmla="*/ 35 h 10048"/>
              <a:gd name="connsiteX1" fmla="*/ 10026 w 10026"/>
              <a:gd name="connsiteY1" fmla="*/ 0 h 10048"/>
              <a:gd name="connsiteX2" fmla="*/ 7956 w 10026"/>
              <a:gd name="connsiteY2" fmla="*/ 10028 h 10048"/>
              <a:gd name="connsiteX3" fmla="*/ 0 w 10026"/>
              <a:gd name="connsiteY3" fmla="*/ 10048 h 10048"/>
              <a:gd name="connsiteX4" fmla="*/ 0 w 10026"/>
              <a:gd name="connsiteY4" fmla="*/ 35 h 10048"/>
              <a:gd name="connsiteX0" fmla="*/ 0 w 10026"/>
              <a:gd name="connsiteY0" fmla="*/ 35 h 10108"/>
              <a:gd name="connsiteX1" fmla="*/ 10026 w 10026"/>
              <a:gd name="connsiteY1" fmla="*/ 0 h 10108"/>
              <a:gd name="connsiteX2" fmla="*/ 7956 w 10026"/>
              <a:gd name="connsiteY2" fmla="*/ 10108 h 10108"/>
              <a:gd name="connsiteX3" fmla="*/ 0 w 10026"/>
              <a:gd name="connsiteY3" fmla="*/ 10048 h 10108"/>
              <a:gd name="connsiteX4" fmla="*/ 0 w 10026"/>
              <a:gd name="connsiteY4" fmla="*/ 35 h 10108"/>
              <a:gd name="connsiteX0" fmla="*/ 0 w 10026"/>
              <a:gd name="connsiteY0" fmla="*/ 35 h 10058"/>
              <a:gd name="connsiteX1" fmla="*/ 10026 w 10026"/>
              <a:gd name="connsiteY1" fmla="*/ 0 h 10058"/>
              <a:gd name="connsiteX2" fmla="*/ 7956 w 10026"/>
              <a:gd name="connsiteY2" fmla="*/ 10058 h 10058"/>
              <a:gd name="connsiteX3" fmla="*/ 0 w 10026"/>
              <a:gd name="connsiteY3" fmla="*/ 10048 h 10058"/>
              <a:gd name="connsiteX4" fmla="*/ 0 w 10026"/>
              <a:gd name="connsiteY4" fmla="*/ 35 h 10058"/>
              <a:gd name="connsiteX0" fmla="*/ 0 w 10026"/>
              <a:gd name="connsiteY0" fmla="*/ 20 h 10043"/>
              <a:gd name="connsiteX1" fmla="*/ 10026 w 10026"/>
              <a:gd name="connsiteY1" fmla="*/ 0 h 10043"/>
              <a:gd name="connsiteX2" fmla="*/ 7956 w 10026"/>
              <a:gd name="connsiteY2" fmla="*/ 10043 h 10043"/>
              <a:gd name="connsiteX3" fmla="*/ 0 w 10026"/>
              <a:gd name="connsiteY3" fmla="*/ 10033 h 10043"/>
              <a:gd name="connsiteX4" fmla="*/ 0 w 10026"/>
              <a:gd name="connsiteY4" fmla="*/ 20 h 10043"/>
              <a:gd name="connsiteX0" fmla="*/ 0 w 10026"/>
              <a:gd name="connsiteY0" fmla="*/ 5 h 10028"/>
              <a:gd name="connsiteX1" fmla="*/ 10026 w 10026"/>
              <a:gd name="connsiteY1" fmla="*/ 0 h 10028"/>
              <a:gd name="connsiteX2" fmla="*/ 7956 w 10026"/>
              <a:gd name="connsiteY2" fmla="*/ 10028 h 10028"/>
              <a:gd name="connsiteX3" fmla="*/ 0 w 10026"/>
              <a:gd name="connsiteY3" fmla="*/ 10018 h 10028"/>
              <a:gd name="connsiteX4" fmla="*/ 0 w 10026"/>
              <a:gd name="connsiteY4" fmla="*/ 5 h 10028"/>
              <a:gd name="connsiteX0" fmla="*/ 8 w 10026"/>
              <a:gd name="connsiteY0" fmla="*/ 0 h 10033"/>
              <a:gd name="connsiteX1" fmla="*/ 10026 w 10026"/>
              <a:gd name="connsiteY1" fmla="*/ 5 h 10033"/>
              <a:gd name="connsiteX2" fmla="*/ 7956 w 10026"/>
              <a:gd name="connsiteY2" fmla="*/ 10033 h 10033"/>
              <a:gd name="connsiteX3" fmla="*/ 0 w 10026"/>
              <a:gd name="connsiteY3" fmla="*/ 10023 h 10033"/>
              <a:gd name="connsiteX4" fmla="*/ 8 w 10026"/>
              <a:gd name="connsiteY4" fmla="*/ 0 h 1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 h="10033">
                <a:moveTo>
                  <a:pt x="8" y="0"/>
                </a:moveTo>
                <a:lnTo>
                  <a:pt x="10026" y="5"/>
                </a:lnTo>
                <a:lnTo>
                  <a:pt x="7956" y="10033"/>
                </a:lnTo>
                <a:lnTo>
                  <a:pt x="0" y="10023"/>
                </a:lnTo>
                <a:cubicBezTo>
                  <a:pt x="3" y="6682"/>
                  <a:pt x="5" y="3341"/>
                  <a:pt x="8" y="0"/>
                </a:cubicBezTo>
                <a:close/>
              </a:path>
            </a:pathLst>
          </a:custGeom>
          <a:solidFill>
            <a:srgbClr val="4572A9"/>
          </a:solidFill>
          <a:ln>
            <a:solidFill>
              <a:schemeClr val="accent1"/>
            </a:solidFill>
          </a:ln>
        </p:spPr>
        <p:txBody>
          <a:bodyPr/>
          <a:lstStyle>
            <a:lvl1pPr>
              <a:defRPr>
                <a:noFill/>
              </a:defRPr>
            </a:lvl1pPr>
          </a:lstStyle>
          <a:p>
            <a:r>
              <a:rPr lang="fr-FR"/>
              <a:t>Emplacement image</a:t>
            </a:r>
            <a:endParaRPr lang="fr-FR" dirty="0"/>
          </a:p>
        </p:txBody>
      </p:sp>
      <p:sp>
        <p:nvSpPr>
          <p:cNvPr id="16" name="bk object 16"/>
          <p:cNvSpPr/>
          <p:nvPr/>
        </p:nvSpPr>
        <p:spPr>
          <a:xfrm>
            <a:off x="11044151" y="5950699"/>
            <a:ext cx="188595" cy="119380"/>
          </a:xfrm>
          <a:custGeom>
            <a:avLst/>
            <a:gdLst/>
            <a:ahLst/>
            <a:cxnLst/>
            <a:rect l="l" t="t" r="r" b="b"/>
            <a:pathLst>
              <a:path w="188595" h="119379">
                <a:moveTo>
                  <a:pt x="94056" y="0"/>
                </a:moveTo>
                <a:lnTo>
                  <a:pt x="54906" y="1434"/>
                </a:lnTo>
                <a:lnTo>
                  <a:pt x="25292" y="4591"/>
                </a:lnTo>
                <a:lnTo>
                  <a:pt x="6545" y="7747"/>
                </a:lnTo>
                <a:lnTo>
                  <a:pt x="0" y="9182"/>
                </a:lnTo>
                <a:lnTo>
                  <a:pt x="106" y="109880"/>
                </a:lnTo>
                <a:lnTo>
                  <a:pt x="22100" y="115119"/>
                </a:lnTo>
                <a:lnTo>
                  <a:pt x="39265" y="117822"/>
                </a:lnTo>
                <a:lnTo>
                  <a:pt x="60311" y="118818"/>
                </a:lnTo>
                <a:lnTo>
                  <a:pt x="94056" y="118960"/>
                </a:lnTo>
                <a:lnTo>
                  <a:pt x="132696" y="117542"/>
                </a:lnTo>
                <a:lnTo>
                  <a:pt x="162367" y="114420"/>
                </a:lnTo>
                <a:lnTo>
                  <a:pt x="181397" y="111299"/>
                </a:lnTo>
                <a:lnTo>
                  <a:pt x="188112" y="109880"/>
                </a:lnTo>
                <a:lnTo>
                  <a:pt x="188112" y="83743"/>
                </a:lnTo>
                <a:lnTo>
                  <a:pt x="93637" y="83743"/>
                </a:lnTo>
                <a:lnTo>
                  <a:pt x="75379" y="83228"/>
                </a:lnTo>
                <a:lnTo>
                  <a:pt x="60415" y="82024"/>
                </a:lnTo>
                <a:lnTo>
                  <a:pt x="40233" y="79590"/>
                </a:lnTo>
                <a:lnTo>
                  <a:pt x="40233" y="39890"/>
                </a:lnTo>
                <a:lnTo>
                  <a:pt x="61363" y="37388"/>
                </a:lnTo>
                <a:lnTo>
                  <a:pt x="76255" y="36218"/>
                </a:lnTo>
                <a:lnTo>
                  <a:pt x="94056" y="35725"/>
                </a:lnTo>
                <a:lnTo>
                  <a:pt x="188112" y="35725"/>
                </a:lnTo>
                <a:lnTo>
                  <a:pt x="188112" y="9182"/>
                </a:lnTo>
                <a:lnTo>
                  <a:pt x="165997" y="3873"/>
                </a:lnTo>
                <a:lnTo>
                  <a:pt x="148828" y="1147"/>
                </a:lnTo>
                <a:lnTo>
                  <a:pt x="127787" y="143"/>
                </a:lnTo>
                <a:lnTo>
                  <a:pt x="94056" y="0"/>
                </a:lnTo>
                <a:close/>
              </a:path>
              <a:path w="188595" h="119379">
                <a:moveTo>
                  <a:pt x="188112" y="75857"/>
                </a:moveTo>
                <a:lnTo>
                  <a:pt x="164090" y="80416"/>
                </a:lnTo>
                <a:lnTo>
                  <a:pt x="146242" y="82757"/>
                </a:lnTo>
                <a:lnTo>
                  <a:pt x="125709" y="83620"/>
                </a:lnTo>
                <a:lnTo>
                  <a:pt x="93637" y="83743"/>
                </a:lnTo>
                <a:lnTo>
                  <a:pt x="188112" y="83743"/>
                </a:lnTo>
                <a:lnTo>
                  <a:pt x="188112" y="75857"/>
                </a:lnTo>
                <a:close/>
              </a:path>
              <a:path w="188595" h="119379">
                <a:moveTo>
                  <a:pt x="188112" y="35725"/>
                </a:moveTo>
                <a:lnTo>
                  <a:pt x="94056" y="35725"/>
                </a:lnTo>
                <a:lnTo>
                  <a:pt x="131083" y="37030"/>
                </a:lnTo>
                <a:lnTo>
                  <a:pt x="160934" y="39677"/>
                </a:lnTo>
                <a:lnTo>
                  <a:pt x="180859" y="42283"/>
                </a:lnTo>
                <a:lnTo>
                  <a:pt x="188112" y="43459"/>
                </a:lnTo>
                <a:lnTo>
                  <a:pt x="188112" y="35725"/>
                </a:lnTo>
                <a:close/>
              </a:path>
            </a:pathLst>
          </a:custGeom>
          <a:solidFill>
            <a:srgbClr val="004990"/>
          </a:solidFill>
        </p:spPr>
        <p:txBody>
          <a:bodyPr wrap="square" lIns="0" tIns="0" rIns="0" bIns="0" rtlCol="0"/>
          <a:lstStyle/>
          <a:p>
            <a:endParaRPr/>
          </a:p>
        </p:txBody>
      </p:sp>
      <p:sp>
        <p:nvSpPr>
          <p:cNvPr id="17" name="bk object 17"/>
          <p:cNvSpPr/>
          <p:nvPr/>
        </p:nvSpPr>
        <p:spPr>
          <a:xfrm>
            <a:off x="11297469"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18" name="bk object 18"/>
          <p:cNvSpPr/>
          <p:nvPr/>
        </p:nvSpPr>
        <p:spPr>
          <a:xfrm>
            <a:off x="10746403"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19" name="bk object 19"/>
          <p:cNvSpPr/>
          <p:nvPr/>
        </p:nvSpPr>
        <p:spPr>
          <a:xfrm>
            <a:off x="10813055" y="5952582"/>
            <a:ext cx="186055" cy="114935"/>
          </a:xfrm>
          <a:custGeom>
            <a:avLst/>
            <a:gdLst/>
            <a:ahLst/>
            <a:cxnLst/>
            <a:rect l="l" t="t" r="r" b="b"/>
            <a:pathLst>
              <a:path w="186054" h="114935">
                <a:moveTo>
                  <a:pt x="0" y="203"/>
                </a:moveTo>
                <a:lnTo>
                  <a:pt x="0" y="114820"/>
                </a:lnTo>
                <a:lnTo>
                  <a:pt x="40119" y="114820"/>
                </a:lnTo>
                <a:lnTo>
                  <a:pt x="40068" y="53593"/>
                </a:lnTo>
                <a:lnTo>
                  <a:pt x="118743" y="53593"/>
                </a:lnTo>
                <a:lnTo>
                  <a:pt x="72161" y="26873"/>
                </a:lnTo>
                <a:lnTo>
                  <a:pt x="34499" y="8499"/>
                </a:lnTo>
                <a:lnTo>
                  <a:pt x="20237" y="4341"/>
                </a:lnTo>
                <a:lnTo>
                  <a:pt x="0" y="203"/>
                </a:lnTo>
                <a:close/>
              </a:path>
              <a:path w="186054" h="114935">
                <a:moveTo>
                  <a:pt x="118743" y="53593"/>
                </a:moveTo>
                <a:lnTo>
                  <a:pt x="40068" y="53593"/>
                </a:lnTo>
                <a:lnTo>
                  <a:pt x="47275" y="56599"/>
                </a:lnTo>
                <a:lnTo>
                  <a:pt x="54973" y="59918"/>
                </a:lnTo>
                <a:lnTo>
                  <a:pt x="97854" y="81545"/>
                </a:lnTo>
                <a:lnTo>
                  <a:pt x="145491" y="114820"/>
                </a:lnTo>
                <a:lnTo>
                  <a:pt x="185521" y="114820"/>
                </a:lnTo>
                <a:lnTo>
                  <a:pt x="185521" y="71475"/>
                </a:lnTo>
                <a:lnTo>
                  <a:pt x="145491" y="71475"/>
                </a:lnTo>
                <a:lnTo>
                  <a:pt x="140182" y="67662"/>
                </a:lnTo>
                <a:lnTo>
                  <a:pt x="125223" y="57589"/>
                </a:lnTo>
                <a:lnTo>
                  <a:pt x="118743" y="53593"/>
                </a:lnTo>
                <a:close/>
              </a:path>
              <a:path w="186054" h="114935">
                <a:moveTo>
                  <a:pt x="185521" y="0"/>
                </a:moveTo>
                <a:lnTo>
                  <a:pt x="145491" y="0"/>
                </a:lnTo>
                <a:lnTo>
                  <a:pt x="145491" y="71475"/>
                </a:lnTo>
                <a:lnTo>
                  <a:pt x="185521" y="71475"/>
                </a:lnTo>
                <a:lnTo>
                  <a:pt x="185521" y="0"/>
                </a:lnTo>
                <a:close/>
              </a:path>
            </a:pathLst>
          </a:custGeom>
          <a:solidFill>
            <a:srgbClr val="004990"/>
          </a:solidFill>
        </p:spPr>
        <p:txBody>
          <a:bodyPr wrap="square" lIns="0" tIns="0" rIns="0" bIns="0" rtlCol="0"/>
          <a:lstStyle/>
          <a:p>
            <a:endParaRPr/>
          </a:p>
        </p:txBody>
      </p:sp>
      <p:sp>
        <p:nvSpPr>
          <p:cNvPr id="20" name="bk object 20"/>
          <p:cNvSpPr/>
          <p:nvPr/>
        </p:nvSpPr>
        <p:spPr>
          <a:xfrm>
            <a:off x="10494086" y="5950652"/>
            <a:ext cx="204470" cy="120014"/>
          </a:xfrm>
          <a:custGeom>
            <a:avLst/>
            <a:gdLst/>
            <a:ahLst/>
            <a:cxnLst/>
            <a:rect l="l" t="t" r="r" b="b"/>
            <a:pathLst>
              <a:path w="204470" h="120014">
                <a:moveTo>
                  <a:pt x="30568" y="63"/>
                </a:moveTo>
                <a:lnTo>
                  <a:pt x="0" y="28067"/>
                </a:lnTo>
                <a:lnTo>
                  <a:pt x="102260" y="119900"/>
                </a:lnTo>
                <a:lnTo>
                  <a:pt x="159037" y="68897"/>
                </a:lnTo>
                <a:lnTo>
                  <a:pt x="102260" y="68897"/>
                </a:lnTo>
                <a:lnTo>
                  <a:pt x="95903" y="62942"/>
                </a:lnTo>
                <a:lnTo>
                  <a:pt x="59610" y="28067"/>
                </a:lnTo>
                <a:lnTo>
                  <a:pt x="30568" y="63"/>
                </a:lnTo>
                <a:close/>
              </a:path>
              <a:path w="204470" h="120014">
                <a:moveTo>
                  <a:pt x="173850" y="0"/>
                </a:moveTo>
                <a:lnTo>
                  <a:pt x="144699" y="28130"/>
                </a:lnTo>
                <a:lnTo>
                  <a:pt x="102260" y="68897"/>
                </a:lnTo>
                <a:lnTo>
                  <a:pt x="159037" y="68897"/>
                </a:lnTo>
                <a:lnTo>
                  <a:pt x="204419" y="28130"/>
                </a:lnTo>
                <a:lnTo>
                  <a:pt x="173850" y="0"/>
                </a:lnTo>
                <a:close/>
              </a:path>
            </a:pathLst>
          </a:custGeom>
          <a:solidFill>
            <a:srgbClr val="004990"/>
          </a:solidFill>
        </p:spPr>
        <p:txBody>
          <a:bodyPr wrap="square" lIns="0" tIns="0" rIns="0" bIns="0" rtlCol="0"/>
          <a:lstStyle/>
          <a:p>
            <a:endParaRPr/>
          </a:p>
        </p:txBody>
      </p:sp>
      <p:sp>
        <p:nvSpPr>
          <p:cNvPr id="21" name="bk object 21"/>
          <p:cNvSpPr/>
          <p:nvPr/>
        </p:nvSpPr>
        <p:spPr>
          <a:xfrm>
            <a:off x="11410892" y="5841001"/>
            <a:ext cx="206375" cy="206375"/>
          </a:xfrm>
          <a:custGeom>
            <a:avLst/>
            <a:gdLst/>
            <a:ahLst/>
            <a:cxnLst/>
            <a:rect l="l" t="t" r="r" b="b"/>
            <a:pathLst>
              <a:path w="206375" h="206375">
                <a:moveTo>
                  <a:pt x="199301" y="0"/>
                </a:moveTo>
                <a:lnTo>
                  <a:pt x="119291" y="0"/>
                </a:lnTo>
                <a:lnTo>
                  <a:pt x="112077" y="7200"/>
                </a:lnTo>
                <a:lnTo>
                  <a:pt x="112128" y="63322"/>
                </a:lnTo>
                <a:lnTo>
                  <a:pt x="110327" y="74057"/>
                </a:lnTo>
                <a:lnTo>
                  <a:pt x="82711" y="105835"/>
                </a:lnTo>
                <a:lnTo>
                  <a:pt x="57442" y="111683"/>
                </a:lnTo>
                <a:lnTo>
                  <a:pt x="0" y="111683"/>
                </a:lnTo>
                <a:lnTo>
                  <a:pt x="0" y="206095"/>
                </a:lnTo>
                <a:lnTo>
                  <a:pt x="94488" y="206095"/>
                </a:lnTo>
                <a:lnTo>
                  <a:pt x="94488" y="149161"/>
                </a:lnTo>
                <a:lnTo>
                  <a:pt x="96241" y="134809"/>
                </a:lnTo>
                <a:lnTo>
                  <a:pt x="122694" y="100171"/>
                </a:lnTo>
                <a:lnTo>
                  <a:pt x="142786" y="94056"/>
                </a:lnTo>
                <a:lnTo>
                  <a:pt x="199301" y="94056"/>
                </a:lnTo>
                <a:lnTo>
                  <a:pt x="206108" y="86880"/>
                </a:lnTo>
                <a:lnTo>
                  <a:pt x="206108" y="7200"/>
                </a:lnTo>
                <a:lnTo>
                  <a:pt x="199301" y="0"/>
                </a:lnTo>
                <a:close/>
              </a:path>
            </a:pathLst>
          </a:custGeom>
          <a:solidFill>
            <a:srgbClr val="ED1B2D"/>
          </a:solidFill>
        </p:spPr>
        <p:txBody>
          <a:bodyPr wrap="square" lIns="0" tIns="0" rIns="0" bIns="0" rtlCol="0"/>
          <a:lstStyle/>
          <a:p>
            <a:endParaRPr/>
          </a:p>
        </p:txBody>
      </p:sp>
      <p:sp>
        <p:nvSpPr>
          <p:cNvPr id="22" name="bk object 22"/>
          <p:cNvSpPr/>
          <p:nvPr/>
        </p:nvSpPr>
        <p:spPr>
          <a:xfrm>
            <a:off x="11522956" y="5948379"/>
            <a:ext cx="213360" cy="213360"/>
          </a:xfrm>
          <a:custGeom>
            <a:avLst/>
            <a:gdLst/>
            <a:ahLst/>
            <a:cxnLst/>
            <a:rect l="l" t="t" r="r" b="b"/>
            <a:pathLst>
              <a:path w="213359" h="213360">
                <a:moveTo>
                  <a:pt x="158483" y="0"/>
                </a:moveTo>
                <a:lnTo>
                  <a:pt x="136735" y="4449"/>
                </a:lnTo>
                <a:lnTo>
                  <a:pt x="119005" y="16489"/>
                </a:lnTo>
                <a:lnTo>
                  <a:pt x="107066" y="34156"/>
                </a:lnTo>
                <a:lnTo>
                  <a:pt x="102692" y="55486"/>
                </a:lnTo>
                <a:lnTo>
                  <a:pt x="102692" y="61086"/>
                </a:lnTo>
                <a:lnTo>
                  <a:pt x="105079" y="71602"/>
                </a:lnTo>
                <a:lnTo>
                  <a:pt x="104992" y="76482"/>
                </a:lnTo>
                <a:lnTo>
                  <a:pt x="101736" y="92712"/>
                </a:lnTo>
                <a:lnTo>
                  <a:pt x="92586" y="106379"/>
                </a:lnTo>
                <a:lnTo>
                  <a:pt x="78944" y="115625"/>
                </a:lnTo>
                <a:lnTo>
                  <a:pt x="62128" y="119024"/>
                </a:lnTo>
                <a:lnTo>
                  <a:pt x="7251" y="119024"/>
                </a:lnTo>
                <a:lnTo>
                  <a:pt x="0" y="126237"/>
                </a:lnTo>
                <a:lnTo>
                  <a:pt x="0" y="205917"/>
                </a:lnTo>
                <a:lnTo>
                  <a:pt x="7251" y="213169"/>
                </a:lnTo>
                <a:lnTo>
                  <a:pt x="87261" y="213169"/>
                </a:lnTo>
                <a:lnTo>
                  <a:pt x="94043" y="205917"/>
                </a:lnTo>
                <a:lnTo>
                  <a:pt x="94043" y="151002"/>
                </a:lnTo>
                <a:lnTo>
                  <a:pt x="97450" y="134351"/>
                </a:lnTo>
                <a:lnTo>
                  <a:pt x="106708" y="120686"/>
                </a:lnTo>
                <a:lnTo>
                  <a:pt x="120371" y="111439"/>
                </a:lnTo>
                <a:lnTo>
                  <a:pt x="136994" y="108038"/>
                </a:lnTo>
                <a:lnTo>
                  <a:pt x="169300" y="108038"/>
                </a:lnTo>
                <a:lnTo>
                  <a:pt x="178934" y="106088"/>
                </a:lnTo>
                <a:lnTo>
                  <a:pt x="196592" y="94222"/>
                </a:lnTo>
                <a:lnTo>
                  <a:pt x="208607" y="76482"/>
                </a:lnTo>
                <a:lnTo>
                  <a:pt x="213042" y="54533"/>
                </a:lnTo>
                <a:lnTo>
                  <a:pt x="211921" y="43628"/>
                </a:lnTo>
                <a:lnTo>
                  <a:pt x="189065" y="9279"/>
                </a:lnTo>
                <a:lnTo>
                  <a:pt x="169595" y="1097"/>
                </a:lnTo>
                <a:lnTo>
                  <a:pt x="158483" y="0"/>
                </a:lnTo>
                <a:close/>
              </a:path>
              <a:path w="213359" h="213360">
                <a:moveTo>
                  <a:pt x="169300" y="108038"/>
                </a:moveTo>
                <a:lnTo>
                  <a:pt x="141516" y="108038"/>
                </a:lnTo>
                <a:lnTo>
                  <a:pt x="152057" y="110413"/>
                </a:lnTo>
                <a:lnTo>
                  <a:pt x="157568" y="110413"/>
                </a:lnTo>
                <a:lnTo>
                  <a:pt x="169300" y="108038"/>
                </a:lnTo>
                <a:close/>
              </a:path>
            </a:pathLst>
          </a:custGeom>
          <a:solidFill>
            <a:srgbClr val="ED1B2D"/>
          </a:solidFill>
        </p:spPr>
        <p:txBody>
          <a:bodyPr wrap="square" lIns="0" tIns="0" rIns="0" bIns="0" rtlCol="0"/>
          <a:lstStyle/>
          <a:p>
            <a:endParaRPr/>
          </a:p>
        </p:txBody>
      </p:sp>
      <p:sp>
        <p:nvSpPr>
          <p:cNvPr id="23" name="bk object 23"/>
          <p:cNvSpPr/>
          <p:nvPr/>
        </p:nvSpPr>
        <p:spPr>
          <a:xfrm>
            <a:off x="11073526" y="6109681"/>
            <a:ext cx="29845" cy="49530"/>
          </a:xfrm>
          <a:custGeom>
            <a:avLst/>
            <a:gdLst/>
            <a:ahLst/>
            <a:cxnLst/>
            <a:rect l="l" t="t" r="r" b="b"/>
            <a:pathLst>
              <a:path w="29845" h="49529">
                <a:moveTo>
                  <a:pt x="29591" y="0"/>
                </a:moveTo>
                <a:lnTo>
                  <a:pt x="0" y="0"/>
                </a:lnTo>
                <a:lnTo>
                  <a:pt x="0" y="49161"/>
                </a:lnTo>
                <a:lnTo>
                  <a:pt x="29591" y="49161"/>
                </a:lnTo>
                <a:lnTo>
                  <a:pt x="29591" y="43014"/>
                </a:lnTo>
                <a:lnTo>
                  <a:pt x="11366" y="43014"/>
                </a:lnTo>
                <a:lnTo>
                  <a:pt x="11366" y="26746"/>
                </a:lnTo>
                <a:lnTo>
                  <a:pt x="27571" y="26746"/>
                </a:lnTo>
                <a:lnTo>
                  <a:pt x="27571" y="21132"/>
                </a:lnTo>
                <a:lnTo>
                  <a:pt x="11366" y="21132"/>
                </a:lnTo>
                <a:lnTo>
                  <a:pt x="11366" y="6134"/>
                </a:lnTo>
                <a:lnTo>
                  <a:pt x="29591" y="6134"/>
                </a:lnTo>
                <a:lnTo>
                  <a:pt x="29591" y="0"/>
                </a:lnTo>
                <a:close/>
              </a:path>
            </a:pathLst>
          </a:custGeom>
          <a:solidFill>
            <a:srgbClr val="004990"/>
          </a:solidFill>
        </p:spPr>
        <p:txBody>
          <a:bodyPr wrap="square" lIns="0" tIns="0" rIns="0" bIns="0" rtlCol="0" anchor="ctr" anchorCtr="0"/>
          <a:lstStyle/>
          <a:p>
            <a:endParaRPr/>
          </a:p>
        </p:txBody>
      </p:sp>
      <p:sp>
        <p:nvSpPr>
          <p:cNvPr id="24" name="bk object 24"/>
          <p:cNvSpPr/>
          <p:nvPr/>
        </p:nvSpPr>
        <p:spPr>
          <a:xfrm>
            <a:off x="11113530" y="6109681"/>
            <a:ext cx="45720" cy="49530"/>
          </a:xfrm>
          <a:custGeom>
            <a:avLst/>
            <a:gdLst/>
            <a:ahLst/>
            <a:cxnLst/>
            <a:rect l="l" t="t" r="r" b="b"/>
            <a:pathLst>
              <a:path w="45720" h="49529">
                <a:moveTo>
                  <a:pt x="10782" y="0"/>
                </a:moveTo>
                <a:lnTo>
                  <a:pt x="0" y="0"/>
                </a:lnTo>
                <a:lnTo>
                  <a:pt x="0" y="49161"/>
                </a:lnTo>
                <a:lnTo>
                  <a:pt x="9575" y="49161"/>
                </a:lnTo>
                <a:lnTo>
                  <a:pt x="9566" y="14757"/>
                </a:lnTo>
                <a:lnTo>
                  <a:pt x="9182" y="12115"/>
                </a:lnTo>
                <a:lnTo>
                  <a:pt x="19595" y="12115"/>
                </a:lnTo>
                <a:lnTo>
                  <a:pt x="10782" y="0"/>
                </a:lnTo>
                <a:close/>
              </a:path>
              <a:path w="45720" h="49529">
                <a:moveTo>
                  <a:pt x="19595" y="12115"/>
                </a:moveTo>
                <a:lnTo>
                  <a:pt x="9385" y="12115"/>
                </a:lnTo>
                <a:lnTo>
                  <a:pt x="10943" y="14820"/>
                </a:lnTo>
                <a:lnTo>
                  <a:pt x="12992" y="17602"/>
                </a:lnTo>
                <a:lnTo>
                  <a:pt x="35979" y="49161"/>
                </a:lnTo>
                <a:lnTo>
                  <a:pt x="45123" y="49161"/>
                </a:lnTo>
                <a:lnTo>
                  <a:pt x="45123" y="34772"/>
                </a:lnTo>
                <a:lnTo>
                  <a:pt x="35661" y="34772"/>
                </a:lnTo>
                <a:lnTo>
                  <a:pt x="34442" y="32524"/>
                </a:lnTo>
                <a:lnTo>
                  <a:pt x="19595" y="12115"/>
                </a:lnTo>
                <a:close/>
              </a:path>
              <a:path w="45720" h="49529">
                <a:moveTo>
                  <a:pt x="45123" y="0"/>
                </a:moveTo>
                <a:lnTo>
                  <a:pt x="35661" y="0"/>
                </a:lnTo>
                <a:lnTo>
                  <a:pt x="35676" y="32524"/>
                </a:lnTo>
                <a:lnTo>
                  <a:pt x="35902" y="34772"/>
                </a:lnTo>
                <a:lnTo>
                  <a:pt x="45123" y="34772"/>
                </a:lnTo>
                <a:lnTo>
                  <a:pt x="45123" y="0"/>
                </a:lnTo>
                <a:close/>
              </a:path>
            </a:pathLst>
          </a:custGeom>
          <a:solidFill>
            <a:srgbClr val="004990"/>
          </a:solidFill>
        </p:spPr>
        <p:txBody>
          <a:bodyPr wrap="square" lIns="0" tIns="0" rIns="0" bIns="0" rtlCol="0" anchor="ctr" anchorCtr="0"/>
          <a:lstStyle/>
          <a:p>
            <a:endParaRPr/>
          </a:p>
        </p:txBody>
      </p:sp>
      <p:sp>
        <p:nvSpPr>
          <p:cNvPr id="25" name="bk object 25"/>
          <p:cNvSpPr/>
          <p:nvPr/>
        </p:nvSpPr>
        <p:spPr>
          <a:xfrm>
            <a:off x="11171344" y="6109681"/>
            <a:ext cx="29845" cy="49530"/>
          </a:xfrm>
          <a:custGeom>
            <a:avLst/>
            <a:gdLst/>
            <a:ahLst/>
            <a:cxnLst/>
            <a:rect l="l" t="t" r="r" b="b"/>
            <a:pathLst>
              <a:path w="29845" h="49529">
                <a:moveTo>
                  <a:pt x="29667" y="0"/>
                </a:moveTo>
                <a:lnTo>
                  <a:pt x="0" y="0"/>
                </a:lnTo>
                <a:lnTo>
                  <a:pt x="0" y="49161"/>
                </a:lnTo>
                <a:lnTo>
                  <a:pt x="29667" y="49161"/>
                </a:lnTo>
                <a:lnTo>
                  <a:pt x="29667" y="43014"/>
                </a:lnTo>
                <a:lnTo>
                  <a:pt x="11366" y="43014"/>
                </a:lnTo>
                <a:lnTo>
                  <a:pt x="11366" y="26746"/>
                </a:lnTo>
                <a:lnTo>
                  <a:pt x="27571" y="26746"/>
                </a:lnTo>
                <a:lnTo>
                  <a:pt x="27571" y="21132"/>
                </a:lnTo>
                <a:lnTo>
                  <a:pt x="11366" y="21132"/>
                </a:lnTo>
                <a:lnTo>
                  <a:pt x="11366" y="6134"/>
                </a:lnTo>
                <a:lnTo>
                  <a:pt x="29667" y="6134"/>
                </a:lnTo>
                <a:lnTo>
                  <a:pt x="29667" y="0"/>
                </a:lnTo>
                <a:close/>
              </a:path>
            </a:pathLst>
          </a:custGeom>
          <a:solidFill>
            <a:srgbClr val="004990"/>
          </a:solidFill>
        </p:spPr>
        <p:txBody>
          <a:bodyPr wrap="square" lIns="0" tIns="0" rIns="0" bIns="0" rtlCol="0" anchor="ctr" anchorCtr="0"/>
          <a:lstStyle/>
          <a:p>
            <a:endParaRPr/>
          </a:p>
        </p:txBody>
      </p:sp>
      <p:sp>
        <p:nvSpPr>
          <p:cNvPr id="26" name="bk object 26"/>
          <p:cNvSpPr/>
          <p:nvPr/>
        </p:nvSpPr>
        <p:spPr>
          <a:xfrm>
            <a:off x="11211523" y="6108979"/>
            <a:ext cx="41275" cy="50165"/>
          </a:xfrm>
          <a:custGeom>
            <a:avLst/>
            <a:gdLst/>
            <a:ahLst/>
            <a:cxnLst/>
            <a:rect l="l" t="t" r="r" b="b"/>
            <a:pathLst>
              <a:path w="41275" h="50164">
                <a:moveTo>
                  <a:pt x="16789" y="0"/>
                </a:moveTo>
                <a:lnTo>
                  <a:pt x="9740" y="0"/>
                </a:lnTo>
                <a:lnTo>
                  <a:pt x="3873" y="1244"/>
                </a:lnTo>
                <a:lnTo>
                  <a:pt x="0" y="2806"/>
                </a:lnTo>
                <a:lnTo>
                  <a:pt x="0" y="49860"/>
                </a:lnTo>
                <a:lnTo>
                  <a:pt x="11201" y="49860"/>
                </a:lnTo>
                <a:lnTo>
                  <a:pt x="11201" y="27444"/>
                </a:lnTo>
                <a:lnTo>
                  <a:pt x="29092" y="27444"/>
                </a:lnTo>
                <a:lnTo>
                  <a:pt x="32524" y="27241"/>
                </a:lnTo>
                <a:lnTo>
                  <a:pt x="34465" y="25882"/>
                </a:lnTo>
                <a:lnTo>
                  <a:pt x="13754" y="25882"/>
                </a:lnTo>
                <a:lnTo>
                  <a:pt x="11912" y="25679"/>
                </a:lnTo>
                <a:lnTo>
                  <a:pt x="11201" y="25527"/>
                </a:lnTo>
                <a:lnTo>
                  <a:pt x="11201" y="6108"/>
                </a:lnTo>
                <a:lnTo>
                  <a:pt x="12560" y="5664"/>
                </a:lnTo>
                <a:lnTo>
                  <a:pt x="14414" y="5257"/>
                </a:lnTo>
                <a:lnTo>
                  <a:pt x="34719" y="5257"/>
                </a:lnTo>
                <a:lnTo>
                  <a:pt x="33637" y="4035"/>
                </a:lnTo>
                <a:lnTo>
                  <a:pt x="26632" y="1043"/>
                </a:lnTo>
                <a:lnTo>
                  <a:pt x="16789" y="0"/>
                </a:lnTo>
                <a:close/>
              </a:path>
              <a:path w="41275" h="50164">
                <a:moveTo>
                  <a:pt x="29092" y="27444"/>
                </a:moveTo>
                <a:lnTo>
                  <a:pt x="11379" y="27444"/>
                </a:lnTo>
                <a:lnTo>
                  <a:pt x="28486" y="49860"/>
                </a:lnTo>
                <a:lnTo>
                  <a:pt x="41135" y="49860"/>
                </a:lnTo>
                <a:lnTo>
                  <a:pt x="22872" y="27876"/>
                </a:lnTo>
                <a:lnTo>
                  <a:pt x="29092" y="27444"/>
                </a:lnTo>
                <a:close/>
              </a:path>
              <a:path w="41275" h="50164">
                <a:moveTo>
                  <a:pt x="34719" y="5257"/>
                </a:moveTo>
                <a:lnTo>
                  <a:pt x="24752" y="5257"/>
                </a:lnTo>
                <a:lnTo>
                  <a:pt x="28130" y="8572"/>
                </a:lnTo>
                <a:lnTo>
                  <a:pt x="28130" y="22047"/>
                </a:lnTo>
                <a:lnTo>
                  <a:pt x="23850" y="25882"/>
                </a:lnTo>
                <a:lnTo>
                  <a:pt x="34465" y="25882"/>
                </a:lnTo>
                <a:lnTo>
                  <a:pt x="39217" y="22555"/>
                </a:lnTo>
                <a:lnTo>
                  <a:pt x="39217" y="15024"/>
                </a:lnTo>
                <a:lnTo>
                  <a:pt x="37825" y="8765"/>
                </a:lnTo>
                <a:lnTo>
                  <a:pt x="34719" y="5257"/>
                </a:lnTo>
                <a:close/>
              </a:path>
            </a:pathLst>
          </a:custGeom>
          <a:solidFill>
            <a:srgbClr val="004990"/>
          </a:solidFill>
        </p:spPr>
        <p:txBody>
          <a:bodyPr wrap="square" lIns="0" tIns="0" rIns="0" bIns="0" rtlCol="0" anchor="ctr" anchorCtr="0"/>
          <a:lstStyle/>
          <a:p>
            <a:endParaRPr/>
          </a:p>
        </p:txBody>
      </p:sp>
      <p:sp>
        <p:nvSpPr>
          <p:cNvPr id="27" name="bk object 27"/>
          <p:cNvSpPr/>
          <p:nvPr/>
        </p:nvSpPr>
        <p:spPr>
          <a:xfrm>
            <a:off x="11259246" y="6108998"/>
            <a:ext cx="43180" cy="50800"/>
          </a:xfrm>
          <a:custGeom>
            <a:avLst/>
            <a:gdLst/>
            <a:ahLst/>
            <a:cxnLst/>
            <a:rect l="l" t="t" r="r" b="b"/>
            <a:pathLst>
              <a:path w="43179" h="50800">
                <a:moveTo>
                  <a:pt x="33731" y="0"/>
                </a:moveTo>
                <a:lnTo>
                  <a:pt x="26746" y="0"/>
                </a:lnTo>
                <a:lnTo>
                  <a:pt x="15998" y="1714"/>
                </a:lnTo>
                <a:lnTo>
                  <a:pt x="7534" y="6670"/>
                </a:lnTo>
                <a:lnTo>
                  <a:pt x="1989" y="14583"/>
                </a:lnTo>
                <a:lnTo>
                  <a:pt x="0" y="25171"/>
                </a:lnTo>
                <a:lnTo>
                  <a:pt x="1872" y="36008"/>
                </a:lnTo>
                <a:lnTo>
                  <a:pt x="7197" y="43962"/>
                </a:lnTo>
                <a:lnTo>
                  <a:pt x="15537" y="48861"/>
                </a:lnTo>
                <a:lnTo>
                  <a:pt x="26454" y="50533"/>
                </a:lnTo>
                <a:lnTo>
                  <a:pt x="34683" y="50533"/>
                </a:lnTo>
                <a:lnTo>
                  <a:pt x="39141" y="49580"/>
                </a:lnTo>
                <a:lnTo>
                  <a:pt x="42900" y="47726"/>
                </a:lnTo>
                <a:lnTo>
                  <a:pt x="42900" y="44234"/>
                </a:lnTo>
                <a:lnTo>
                  <a:pt x="17843" y="44234"/>
                </a:lnTo>
                <a:lnTo>
                  <a:pt x="11531" y="37769"/>
                </a:lnTo>
                <a:lnTo>
                  <a:pt x="11531" y="12382"/>
                </a:lnTo>
                <a:lnTo>
                  <a:pt x="17843" y="6502"/>
                </a:lnTo>
                <a:lnTo>
                  <a:pt x="39836" y="6502"/>
                </a:lnTo>
                <a:lnTo>
                  <a:pt x="42087" y="2730"/>
                </a:lnTo>
                <a:lnTo>
                  <a:pt x="38646" y="1079"/>
                </a:lnTo>
                <a:lnTo>
                  <a:pt x="33731" y="0"/>
                </a:lnTo>
                <a:close/>
              </a:path>
              <a:path w="43179" h="50800">
                <a:moveTo>
                  <a:pt x="42900" y="21793"/>
                </a:moveTo>
                <a:lnTo>
                  <a:pt x="23431" y="21793"/>
                </a:lnTo>
                <a:lnTo>
                  <a:pt x="23431" y="27025"/>
                </a:lnTo>
                <a:lnTo>
                  <a:pt x="32219" y="27025"/>
                </a:lnTo>
                <a:lnTo>
                  <a:pt x="32219" y="43268"/>
                </a:lnTo>
                <a:lnTo>
                  <a:pt x="31254" y="43675"/>
                </a:lnTo>
                <a:lnTo>
                  <a:pt x="29375" y="44234"/>
                </a:lnTo>
                <a:lnTo>
                  <a:pt x="42900" y="44234"/>
                </a:lnTo>
                <a:lnTo>
                  <a:pt x="42900" y="21793"/>
                </a:lnTo>
                <a:close/>
              </a:path>
              <a:path w="43179" h="50800">
                <a:moveTo>
                  <a:pt x="39836" y="6502"/>
                </a:moveTo>
                <a:lnTo>
                  <a:pt x="33375" y="6502"/>
                </a:lnTo>
                <a:lnTo>
                  <a:pt x="36791" y="7365"/>
                </a:lnTo>
                <a:lnTo>
                  <a:pt x="38760" y="8305"/>
                </a:lnTo>
                <a:lnTo>
                  <a:pt x="39836" y="6502"/>
                </a:lnTo>
                <a:close/>
              </a:path>
            </a:pathLst>
          </a:custGeom>
          <a:solidFill>
            <a:srgbClr val="004990"/>
          </a:solidFill>
        </p:spPr>
        <p:txBody>
          <a:bodyPr wrap="square" lIns="0" tIns="0" rIns="0" bIns="0" rtlCol="0" anchor="ctr" anchorCtr="0"/>
          <a:lstStyle/>
          <a:p>
            <a:endParaRPr/>
          </a:p>
        </p:txBody>
      </p:sp>
      <p:sp>
        <p:nvSpPr>
          <p:cNvPr id="28" name="bk object 28"/>
          <p:cNvSpPr/>
          <p:nvPr/>
        </p:nvSpPr>
        <p:spPr>
          <a:xfrm>
            <a:off x="11314645" y="6134258"/>
            <a:ext cx="12065" cy="0"/>
          </a:xfrm>
          <a:custGeom>
            <a:avLst/>
            <a:gdLst/>
            <a:ahLst/>
            <a:cxnLst/>
            <a:rect l="l" t="t" r="r" b="b"/>
            <a:pathLst>
              <a:path w="12065">
                <a:moveTo>
                  <a:pt x="0" y="0"/>
                </a:moveTo>
                <a:lnTo>
                  <a:pt x="11468" y="0"/>
                </a:lnTo>
              </a:path>
            </a:pathLst>
          </a:custGeom>
          <a:ln w="49161">
            <a:solidFill>
              <a:srgbClr val="004990"/>
            </a:solidFill>
          </a:ln>
        </p:spPr>
        <p:txBody>
          <a:bodyPr wrap="square" lIns="0" tIns="0" rIns="0" bIns="0" rtlCol="0" anchor="ctr" anchorCtr="0"/>
          <a:lstStyle/>
          <a:p>
            <a:endParaRPr/>
          </a:p>
        </p:txBody>
      </p:sp>
      <p:sp>
        <p:nvSpPr>
          <p:cNvPr id="29" name="bk object 29"/>
          <p:cNvSpPr/>
          <p:nvPr/>
        </p:nvSpPr>
        <p:spPr>
          <a:xfrm>
            <a:off x="11338666" y="6109681"/>
            <a:ext cx="30480" cy="49530"/>
          </a:xfrm>
          <a:custGeom>
            <a:avLst/>
            <a:gdLst/>
            <a:ahLst/>
            <a:cxnLst/>
            <a:rect l="l" t="t" r="r" b="b"/>
            <a:pathLst>
              <a:path w="30479" h="49529">
                <a:moveTo>
                  <a:pt x="29984" y="0"/>
                </a:moveTo>
                <a:lnTo>
                  <a:pt x="0" y="0"/>
                </a:lnTo>
                <a:lnTo>
                  <a:pt x="0" y="49161"/>
                </a:lnTo>
                <a:lnTo>
                  <a:pt x="29984" y="49161"/>
                </a:lnTo>
                <a:lnTo>
                  <a:pt x="29984" y="43014"/>
                </a:lnTo>
                <a:lnTo>
                  <a:pt x="11341" y="43014"/>
                </a:lnTo>
                <a:lnTo>
                  <a:pt x="11341" y="26746"/>
                </a:lnTo>
                <a:lnTo>
                  <a:pt x="27914" y="26746"/>
                </a:lnTo>
                <a:lnTo>
                  <a:pt x="27914" y="21132"/>
                </a:lnTo>
                <a:lnTo>
                  <a:pt x="11341" y="21132"/>
                </a:lnTo>
                <a:lnTo>
                  <a:pt x="11341" y="6134"/>
                </a:lnTo>
                <a:lnTo>
                  <a:pt x="29984" y="6134"/>
                </a:lnTo>
                <a:lnTo>
                  <a:pt x="29984" y="0"/>
                </a:lnTo>
                <a:close/>
              </a:path>
            </a:pathLst>
          </a:custGeom>
          <a:solidFill>
            <a:srgbClr val="004990"/>
          </a:solidFill>
        </p:spPr>
        <p:txBody>
          <a:bodyPr wrap="square" lIns="0" tIns="0" rIns="0" bIns="0" rtlCol="0" anchor="ctr" anchorCtr="0"/>
          <a:lstStyle/>
          <a:p>
            <a:endParaRPr/>
          </a:p>
        </p:txBody>
      </p:sp>
      <p:sp>
        <p:nvSpPr>
          <p:cNvPr id="30" name="bk object 30"/>
          <p:cNvSpPr/>
          <p:nvPr/>
        </p:nvSpPr>
        <p:spPr>
          <a:xfrm>
            <a:off x="11375829" y="6108998"/>
            <a:ext cx="34925" cy="50800"/>
          </a:xfrm>
          <a:custGeom>
            <a:avLst/>
            <a:gdLst/>
            <a:ahLst/>
            <a:cxnLst/>
            <a:rect l="l" t="t" r="r" b="b"/>
            <a:pathLst>
              <a:path w="34925" h="50800">
                <a:moveTo>
                  <a:pt x="2552" y="41351"/>
                </a:moveTo>
                <a:lnTo>
                  <a:pt x="0" y="47726"/>
                </a:lnTo>
                <a:lnTo>
                  <a:pt x="3111" y="49466"/>
                </a:lnTo>
                <a:lnTo>
                  <a:pt x="7721" y="50533"/>
                </a:lnTo>
                <a:lnTo>
                  <a:pt x="26441" y="50533"/>
                </a:lnTo>
                <a:lnTo>
                  <a:pt x="34671" y="44234"/>
                </a:lnTo>
                <a:lnTo>
                  <a:pt x="34671" y="43599"/>
                </a:lnTo>
                <a:lnTo>
                  <a:pt x="8191" y="43599"/>
                </a:lnTo>
                <a:lnTo>
                  <a:pt x="4737" y="42468"/>
                </a:lnTo>
                <a:lnTo>
                  <a:pt x="2552" y="41351"/>
                </a:lnTo>
                <a:close/>
              </a:path>
              <a:path w="34925" h="50800">
                <a:moveTo>
                  <a:pt x="24993" y="0"/>
                </a:moveTo>
                <a:lnTo>
                  <a:pt x="7531" y="0"/>
                </a:lnTo>
                <a:lnTo>
                  <a:pt x="520" y="6692"/>
                </a:lnTo>
                <a:lnTo>
                  <a:pt x="520" y="19380"/>
                </a:lnTo>
                <a:lnTo>
                  <a:pt x="3111" y="24714"/>
                </a:lnTo>
                <a:lnTo>
                  <a:pt x="13093" y="27711"/>
                </a:lnTo>
                <a:lnTo>
                  <a:pt x="20015" y="29959"/>
                </a:lnTo>
                <a:lnTo>
                  <a:pt x="22682" y="32245"/>
                </a:lnTo>
                <a:lnTo>
                  <a:pt x="22682" y="40601"/>
                </a:lnTo>
                <a:lnTo>
                  <a:pt x="18884" y="43599"/>
                </a:lnTo>
                <a:lnTo>
                  <a:pt x="34671" y="43599"/>
                </a:lnTo>
                <a:lnTo>
                  <a:pt x="34671" y="30683"/>
                </a:lnTo>
                <a:lnTo>
                  <a:pt x="32905" y="25615"/>
                </a:lnTo>
                <a:lnTo>
                  <a:pt x="15379" y="19710"/>
                </a:lnTo>
                <a:lnTo>
                  <a:pt x="11480" y="17652"/>
                </a:lnTo>
                <a:lnTo>
                  <a:pt x="11480" y="8966"/>
                </a:lnTo>
                <a:lnTo>
                  <a:pt x="14655" y="6159"/>
                </a:lnTo>
                <a:lnTo>
                  <a:pt x="30805" y="6159"/>
                </a:lnTo>
                <a:lnTo>
                  <a:pt x="32346" y="2781"/>
                </a:lnTo>
                <a:lnTo>
                  <a:pt x="29552" y="1244"/>
                </a:lnTo>
                <a:lnTo>
                  <a:pt x="24993" y="0"/>
                </a:lnTo>
                <a:close/>
              </a:path>
              <a:path w="34925" h="50800">
                <a:moveTo>
                  <a:pt x="30805" y="6159"/>
                </a:moveTo>
                <a:lnTo>
                  <a:pt x="24295" y="6159"/>
                </a:lnTo>
                <a:lnTo>
                  <a:pt x="27711" y="7277"/>
                </a:lnTo>
                <a:lnTo>
                  <a:pt x="29768" y="8432"/>
                </a:lnTo>
                <a:lnTo>
                  <a:pt x="30805" y="6159"/>
                </a:lnTo>
                <a:close/>
              </a:path>
            </a:pathLst>
          </a:custGeom>
          <a:solidFill>
            <a:srgbClr val="004990"/>
          </a:solidFill>
        </p:spPr>
        <p:txBody>
          <a:bodyPr wrap="square" lIns="0" tIns="0" rIns="0" bIns="0" rtlCol="0" anchor="ctr" anchorCtr="0"/>
          <a:lstStyle/>
          <a:p>
            <a:endParaRPr/>
          </a:p>
        </p:txBody>
      </p:sp>
      <p:sp>
        <p:nvSpPr>
          <p:cNvPr id="31" name="bk object 31"/>
          <p:cNvSpPr/>
          <p:nvPr/>
        </p:nvSpPr>
        <p:spPr>
          <a:xfrm>
            <a:off x="0" y="6373799"/>
            <a:ext cx="12193193" cy="155549"/>
          </a:xfrm>
          <a:prstGeom prst="rect">
            <a:avLst/>
          </a:prstGeom>
          <a:blipFill>
            <a:blip r:embed="rId2" cstate="print"/>
            <a:stretch>
              <a:fillRect/>
            </a:stretch>
          </a:blipFill>
        </p:spPr>
        <p:txBody>
          <a:bodyPr wrap="square" lIns="0" tIns="0" rIns="0" bIns="0" rtlCol="0"/>
          <a:lstStyle/>
          <a:p>
            <a:endParaRPr/>
          </a:p>
        </p:txBody>
      </p:sp>
      <p:sp>
        <p:nvSpPr>
          <p:cNvPr id="11" name="Espace réservé pour une image  10"/>
          <p:cNvSpPr>
            <a:spLocks noGrp="1"/>
          </p:cNvSpPr>
          <p:nvPr>
            <p:ph type="pic" sz="quarter" idx="11"/>
          </p:nvPr>
        </p:nvSpPr>
        <p:spPr>
          <a:xfrm>
            <a:off x="4574498" y="1829400"/>
            <a:ext cx="381600" cy="75600"/>
          </a:xfrm>
          <a:prstGeom prst="rect">
            <a:avLst/>
          </a:prstGeom>
          <a:solidFill>
            <a:srgbClr val="4572A9"/>
          </a:solidFill>
          <a:ln>
            <a:solidFill>
              <a:schemeClr val="accent1"/>
            </a:solidFill>
          </a:ln>
        </p:spPr>
        <p:txBody>
          <a:bodyPr/>
          <a:lstStyle>
            <a:lvl1pPr>
              <a:defRPr>
                <a:noFill/>
              </a:defRPr>
            </a:lvl1pPr>
          </a:lstStyle>
          <a:p>
            <a:endParaRPr lang="fr-FR" dirty="0"/>
          </a:p>
        </p:txBody>
      </p:sp>
      <p:sp>
        <p:nvSpPr>
          <p:cNvPr id="36" name="Espace réservé du texte 28"/>
          <p:cNvSpPr>
            <a:spLocks noGrp="1"/>
          </p:cNvSpPr>
          <p:nvPr>
            <p:ph type="body" sz="quarter" idx="16"/>
          </p:nvPr>
        </p:nvSpPr>
        <p:spPr>
          <a:xfrm>
            <a:off x="4574497" y="2469919"/>
            <a:ext cx="7527084" cy="3755876"/>
          </a:xfrm>
          <a:prstGeom prst="rect">
            <a:avLst/>
          </a:prstGeom>
        </p:spPr>
        <p:txBody>
          <a:bodyPr lIns="0"/>
          <a:lstStyle>
            <a:lvl1pPr>
              <a:spcAft>
                <a:spcPts val="600"/>
              </a:spcAft>
              <a:defRPr sz="2800" b="0">
                <a:latin typeface="Vinci Sans" panose="02000000000000000000" pitchFamily="50" charset="0"/>
              </a:defRPr>
            </a:lvl1pPr>
            <a:lvl2pPr marL="800100" indent="-342900">
              <a:spcAft>
                <a:spcPts val="600"/>
              </a:spcAft>
              <a:buFont typeface="Arial" panose="020B0604020202020204" pitchFamily="34" charset="0"/>
              <a:buChar char="•"/>
              <a:defRPr sz="2400">
                <a:latin typeface="Vinci Sans" panose="02000000000000000000" pitchFamily="50" charset="0"/>
              </a:defRPr>
            </a:lvl2pPr>
            <a:lvl3pPr>
              <a:defRPr sz="2000">
                <a:latin typeface="Vinci Sans" panose="02000000000000000000" pitchFamily="50" charset="0"/>
              </a:defRPr>
            </a:lvl3pPr>
            <a:lvl4pPr marL="1714500" indent="-342900">
              <a:spcAft>
                <a:spcPts val="600"/>
              </a:spcAft>
              <a:buFont typeface="Vinci Sans" panose="02000000000000000000" pitchFamily="50" charset="0"/>
              <a:buChar char="–"/>
              <a:defRPr sz="2000">
                <a:latin typeface="Vinci Sans" panose="02000000000000000000" pitchFamily="50" charset="0"/>
              </a:defRPr>
            </a:lvl4pPr>
            <a:lvl5pPr>
              <a:defRPr sz="2000">
                <a:latin typeface="Vinci Sans" panose="02000000000000000000" pitchFamily="50" charset="0"/>
              </a:defRPr>
            </a:lvl5pPr>
          </a:lstStyle>
          <a:p>
            <a:pPr lvl="0"/>
            <a:r>
              <a:rPr lang="fr-FR" dirty="0"/>
              <a:t>Modifier les styles du texte du masque</a:t>
            </a:r>
          </a:p>
          <a:p>
            <a:pPr lvl="1"/>
            <a:r>
              <a:rPr lang="fr-FR" dirty="0"/>
              <a:t>Deuxième niveau</a:t>
            </a:r>
          </a:p>
          <a:p>
            <a:pPr lvl="3"/>
            <a:r>
              <a:rPr lang="fr-FR" dirty="0"/>
              <a:t>Troisième niveau</a:t>
            </a:r>
          </a:p>
        </p:txBody>
      </p:sp>
      <p:sp>
        <p:nvSpPr>
          <p:cNvPr id="35" name="Espace réservé du contenu 2"/>
          <p:cNvSpPr>
            <a:spLocks noGrp="1"/>
          </p:cNvSpPr>
          <p:nvPr>
            <p:ph sz="quarter" idx="18"/>
          </p:nvPr>
        </p:nvSpPr>
        <p:spPr>
          <a:xfrm>
            <a:off x="4564063" y="356012"/>
            <a:ext cx="7627937" cy="503238"/>
          </a:xfrm>
          <a:prstGeom prst="rect">
            <a:avLst/>
          </a:prstGeom>
        </p:spPr>
        <p:txBody>
          <a:bodyPr lIns="0"/>
          <a:lstStyle>
            <a:lvl1pPr>
              <a:defRPr sz="3600" cap="all" baseline="0">
                <a:solidFill>
                  <a:srgbClr val="4572A9"/>
                </a:solidFill>
                <a:latin typeface="Vinci Sans" panose="02000000000000000000" pitchFamily="50" charset="0"/>
              </a:defRPr>
            </a:lvl1pPr>
          </a:lstStyle>
          <a:p>
            <a:pPr lvl="0"/>
            <a:r>
              <a:rPr lang="fr-FR" dirty="0"/>
              <a:t>Modifier le</a:t>
            </a:r>
          </a:p>
        </p:txBody>
      </p:sp>
      <p:sp>
        <p:nvSpPr>
          <p:cNvPr id="37" name="Espace réservé du texte 4"/>
          <p:cNvSpPr>
            <a:spLocks noGrp="1"/>
          </p:cNvSpPr>
          <p:nvPr>
            <p:ph type="body" sz="quarter" idx="19" hasCustomPrompt="1"/>
          </p:nvPr>
        </p:nvSpPr>
        <p:spPr>
          <a:xfrm>
            <a:off x="4564034" y="859663"/>
            <a:ext cx="7627937" cy="496887"/>
          </a:xfrm>
          <a:prstGeom prst="rect">
            <a:avLst/>
          </a:prstGeom>
        </p:spPr>
        <p:txBody>
          <a:bodyPr lIns="0"/>
          <a:lstStyle>
            <a:lvl1pPr>
              <a:defRPr sz="3600" baseline="0">
                <a:solidFill>
                  <a:srgbClr val="4572A9"/>
                </a:solidFill>
                <a:latin typeface="Vinci Sans Black" panose="02000000000000000000" pitchFamily="50" charset="0"/>
              </a:defRPr>
            </a:lvl1pPr>
          </a:lstStyle>
          <a:p>
            <a:pPr lvl="0"/>
            <a:r>
              <a:rPr lang="fr-FR" dirty="0"/>
              <a:t>TITRE</a:t>
            </a:r>
          </a:p>
        </p:txBody>
      </p:sp>
      <p:sp>
        <p:nvSpPr>
          <p:cNvPr id="38" name="Espace réservé du pied de page 2"/>
          <p:cNvSpPr>
            <a:spLocks noGrp="1"/>
          </p:cNvSpPr>
          <p:nvPr>
            <p:ph type="ftr" sz="quarter" idx="13"/>
          </p:nvPr>
        </p:nvSpPr>
        <p:spPr>
          <a:xfrm>
            <a:off x="4411599" y="6438761"/>
            <a:ext cx="3903472" cy="276999"/>
          </a:xfrm>
          <a:prstGeom prst="rect">
            <a:avLst/>
          </a:prstGeom>
        </p:spPr>
        <p:txBody>
          <a:bodyPr anchor="ctr" anchorCtr="0"/>
          <a:lstStyle>
            <a:lvl1pPr algn="ctr">
              <a:defRPr/>
            </a:lvl1pPr>
          </a:lstStyle>
          <a:p>
            <a:r>
              <a:rPr lang="fr-FR"/>
              <a:t>PSP - Factory</a:t>
            </a:r>
          </a:p>
        </p:txBody>
      </p:sp>
      <p:sp>
        <p:nvSpPr>
          <p:cNvPr id="39" name="Espace réservé de la date 3"/>
          <p:cNvSpPr>
            <a:spLocks noGrp="1"/>
          </p:cNvSpPr>
          <p:nvPr>
            <p:ph type="dt" sz="half" idx="14"/>
          </p:nvPr>
        </p:nvSpPr>
        <p:spPr>
          <a:xfrm>
            <a:off x="846138" y="6443841"/>
            <a:ext cx="1500822" cy="276999"/>
          </a:xfrm>
          <a:prstGeom prst="rect">
            <a:avLst/>
          </a:prstGeom>
        </p:spPr>
        <p:txBody>
          <a:bodyPr lIns="0" anchor="ctr" anchorCtr="0"/>
          <a:lstStyle/>
          <a:p>
            <a:r>
              <a:rPr lang="en-US"/>
              <a:t>15 Jan 2018</a:t>
            </a:r>
          </a:p>
        </p:txBody>
      </p:sp>
      <p:sp>
        <p:nvSpPr>
          <p:cNvPr id="40" name="Espace réservé du numéro de diapositive 4"/>
          <p:cNvSpPr>
            <a:spLocks noGrp="1"/>
          </p:cNvSpPr>
          <p:nvPr>
            <p:ph type="sldNum" sz="quarter" idx="15"/>
          </p:nvPr>
        </p:nvSpPr>
        <p:spPr>
          <a:xfrm>
            <a:off x="10379710" y="6443841"/>
            <a:ext cx="1356606" cy="276999"/>
          </a:xfrm>
          <a:prstGeom prst="rect">
            <a:avLst/>
          </a:prstGeom>
        </p:spPr>
        <p:txBody>
          <a:bodyPr lIns="0" anchor="ctr" anchorCtr="0"/>
          <a:lstStyle/>
          <a:p>
            <a:fld id="{B6F15528-21DE-4FAA-801E-634DDDAF4B2B}" type="slidenum">
              <a:rPr lang="fr-FR" smtClean="0"/>
              <a:t>‹N°›</a:t>
            </a:fld>
            <a:endParaRPr lang="fr-FR"/>
          </a:p>
        </p:txBody>
      </p:sp>
    </p:spTree>
    <p:extLst>
      <p:ext uri="{BB962C8B-B14F-4D97-AF65-F5344CB8AC3E}">
        <p14:creationId xmlns:p14="http://schemas.microsoft.com/office/powerpoint/2010/main" val="3430958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6 Chapitr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9451" y="0"/>
            <a:ext cx="10244667" cy="6858000"/>
          </a:xfrm>
          <a:prstGeom prst="rect">
            <a:avLst/>
          </a:prstGeom>
        </p:spPr>
      </p:pic>
      <p:sp>
        <p:nvSpPr>
          <p:cNvPr id="25" name="Rectangle 24"/>
          <p:cNvSpPr/>
          <p:nvPr userDrawn="1"/>
        </p:nvSpPr>
        <p:spPr>
          <a:xfrm>
            <a:off x="8915400" y="0"/>
            <a:ext cx="3276600" cy="6858000"/>
          </a:xfrm>
          <a:prstGeom prst="rect">
            <a:avLst/>
          </a:prstGeom>
          <a:solidFill>
            <a:srgbClr val="706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706E6F"/>
              </a:solidFill>
            </a:endParaRPr>
          </a:p>
        </p:txBody>
      </p:sp>
      <p:sp>
        <p:nvSpPr>
          <p:cNvPr id="26" name="object 4"/>
          <p:cNvSpPr/>
          <p:nvPr userDrawn="1"/>
        </p:nvSpPr>
        <p:spPr>
          <a:xfrm>
            <a:off x="10913569" y="6249160"/>
            <a:ext cx="224154" cy="141605"/>
          </a:xfrm>
          <a:custGeom>
            <a:avLst/>
            <a:gdLst/>
            <a:ahLst/>
            <a:cxnLst/>
            <a:rect l="l" t="t" r="r" b="b"/>
            <a:pathLst>
              <a:path w="224154" h="141604">
                <a:moveTo>
                  <a:pt x="111810" y="0"/>
                </a:moveTo>
                <a:lnTo>
                  <a:pt x="65274" y="1704"/>
                </a:lnTo>
                <a:lnTo>
                  <a:pt x="30068" y="5454"/>
                </a:lnTo>
                <a:lnTo>
                  <a:pt x="7781" y="9204"/>
                </a:lnTo>
                <a:lnTo>
                  <a:pt x="0" y="10909"/>
                </a:lnTo>
                <a:lnTo>
                  <a:pt x="0" y="130581"/>
                </a:lnTo>
                <a:lnTo>
                  <a:pt x="26264" y="136844"/>
                </a:lnTo>
                <a:lnTo>
                  <a:pt x="46666" y="140060"/>
                </a:lnTo>
                <a:lnTo>
                  <a:pt x="71687" y="141245"/>
                </a:lnTo>
                <a:lnTo>
                  <a:pt x="111810" y="141414"/>
                </a:lnTo>
                <a:lnTo>
                  <a:pt x="157745" y="139727"/>
                </a:lnTo>
                <a:lnTo>
                  <a:pt x="193013" y="136017"/>
                </a:lnTo>
                <a:lnTo>
                  <a:pt x="215629" y="132306"/>
                </a:lnTo>
                <a:lnTo>
                  <a:pt x="223608" y="130619"/>
                </a:lnTo>
                <a:lnTo>
                  <a:pt x="223608" y="99542"/>
                </a:lnTo>
                <a:lnTo>
                  <a:pt x="111315" y="99542"/>
                </a:lnTo>
                <a:lnTo>
                  <a:pt x="89610" y="98929"/>
                </a:lnTo>
                <a:lnTo>
                  <a:pt x="71823" y="97496"/>
                </a:lnTo>
                <a:lnTo>
                  <a:pt x="47828" y="94602"/>
                </a:lnTo>
                <a:lnTo>
                  <a:pt x="47828" y="47409"/>
                </a:lnTo>
                <a:lnTo>
                  <a:pt x="72942" y="44437"/>
                </a:lnTo>
                <a:lnTo>
                  <a:pt x="90647" y="43044"/>
                </a:lnTo>
                <a:lnTo>
                  <a:pt x="111810" y="42456"/>
                </a:lnTo>
                <a:lnTo>
                  <a:pt x="223608" y="42456"/>
                </a:lnTo>
                <a:lnTo>
                  <a:pt x="223608" y="10909"/>
                </a:lnTo>
                <a:lnTo>
                  <a:pt x="197323" y="4602"/>
                </a:lnTo>
                <a:lnTo>
                  <a:pt x="176915" y="1363"/>
                </a:lnTo>
                <a:lnTo>
                  <a:pt x="151905" y="170"/>
                </a:lnTo>
                <a:lnTo>
                  <a:pt x="111810" y="0"/>
                </a:lnTo>
                <a:close/>
              </a:path>
              <a:path w="224154" h="141604">
                <a:moveTo>
                  <a:pt x="223608" y="90157"/>
                </a:moveTo>
                <a:lnTo>
                  <a:pt x="195058" y="95583"/>
                </a:lnTo>
                <a:lnTo>
                  <a:pt x="173843" y="98369"/>
                </a:lnTo>
                <a:lnTo>
                  <a:pt x="149438" y="99395"/>
                </a:lnTo>
                <a:lnTo>
                  <a:pt x="111315" y="99542"/>
                </a:lnTo>
                <a:lnTo>
                  <a:pt x="223608" y="99542"/>
                </a:lnTo>
                <a:lnTo>
                  <a:pt x="223608" y="90157"/>
                </a:lnTo>
                <a:close/>
              </a:path>
              <a:path w="224154" h="141604">
                <a:moveTo>
                  <a:pt x="223608" y="42456"/>
                </a:moveTo>
                <a:lnTo>
                  <a:pt x="111810" y="42456"/>
                </a:lnTo>
                <a:lnTo>
                  <a:pt x="155827" y="44010"/>
                </a:lnTo>
                <a:lnTo>
                  <a:pt x="191308" y="47158"/>
                </a:lnTo>
                <a:lnTo>
                  <a:pt x="214989" y="50253"/>
                </a:lnTo>
                <a:lnTo>
                  <a:pt x="223608" y="51650"/>
                </a:lnTo>
                <a:lnTo>
                  <a:pt x="223608" y="42456"/>
                </a:lnTo>
                <a:close/>
              </a:path>
            </a:pathLst>
          </a:custGeom>
          <a:solidFill>
            <a:srgbClr val="FFFFFF"/>
          </a:solidFill>
        </p:spPr>
        <p:txBody>
          <a:bodyPr wrap="square" lIns="0" tIns="0" rIns="0" bIns="0" rtlCol="0"/>
          <a:lstStyle/>
          <a:p>
            <a:endParaRPr/>
          </a:p>
        </p:txBody>
      </p:sp>
      <p:sp>
        <p:nvSpPr>
          <p:cNvPr id="27" name="object 5"/>
          <p:cNvSpPr/>
          <p:nvPr userDrawn="1"/>
        </p:nvSpPr>
        <p:spPr>
          <a:xfrm>
            <a:off x="11214696" y="6251422"/>
            <a:ext cx="0" cy="136525"/>
          </a:xfrm>
          <a:custGeom>
            <a:avLst/>
            <a:gdLst/>
            <a:ahLst/>
            <a:cxnLst/>
            <a:rect l="l" t="t" r="r" b="b"/>
            <a:pathLst>
              <a:path h="136525">
                <a:moveTo>
                  <a:pt x="0" y="0"/>
                </a:moveTo>
                <a:lnTo>
                  <a:pt x="0" y="136486"/>
                </a:lnTo>
              </a:path>
            </a:pathLst>
          </a:custGeom>
          <a:ln w="48869">
            <a:solidFill>
              <a:srgbClr val="FFFFFF"/>
            </a:solidFill>
          </a:ln>
        </p:spPr>
        <p:txBody>
          <a:bodyPr wrap="square" lIns="0" tIns="0" rIns="0" bIns="0" rtlCol="0"/>
          <a:lstStyle/>
          <a:p>
            <a:endParaRPr/>
          </a:p>
        </p:txBody>
      </p:sp>
      <p:sp>
        <p:nvSpPr>
          <p:cNvPr id="28" name="object 6"/>
          <p:cNvSpPr/>
          <p:nvPr userDrawn="1"/>
        </p:nvSpPr>
        <p:spPr>
          <a:xfrm>
            <a:off x="10559630" y="6251422"/>
            <a:ext cx="0" cy="136525"/>
          </a:xfrm>
          <a:custGeom>
            <a:avLst/>
            <a:gdLst/>
            <a:ahLst/>
            <a:cxnLst/>
            <a:rect l="l" t="t" r="r" b="b"/>
            <a:pathLst>
              <a:path h="136525">
                <a:moveTo>
                  <a:pt x="0" y="0"/>
                </a:moveTo>
                <a:lnTo>
                  <a:pt x="0" y="136486"/>
                </a:lnTo>
              </a:path>
            </a:pathLst>
          </a:custGeom>
          <a:ln w="48869">
            <a:solidFill>
              <a:srgbClr val="FFFFFF"/>
            </a:solidFill>
          </a:ln>
        </p:spPr>
        <p:txBody>
          <a:bodyPr wrap="square" lIns="0" tIns="0" rIns="0" bIns="0" rtlCol="0"/>
          <a:lstStyle/>
          <a:p>
            <a:endParaRPr/>
          </a:p>
        </p:txBody>
      </p:sp>
      <p:sp>
        <p:nvSpPr>
          <p:cNvPr id="29" name="object 7"/>
          <p:cNvSpPr/>
          <p:nvPr userDrawn="1"/>
        </p:nvSpPr>
        <p:spPr>
          <a:xfrm>
            <a:off x="10638859" y="6251398"/>
            <a:ext cx="220979" cy="136525"/>
          </a:xfrm>
          <a:custGeom>
            <a:avLst/>
            <a:gdLst/>
            <a:ahLst/>
            <a:cxnLst/>
            <a:rect l="l" t="t" r="r" b="b"/>
            <a:pathLst>
              <a:path w="220979" h="136525">
                <a:moveTo>
                  <a:pt x="0" y="228"/>
                </a:moveTo>
                <a:lnTo>
                  <a:pt x="0" y="136486"/>
                </a:lnTo>
                <a:lnTo>
                  <a:pt x="47688" y="136486"/>
                </a:lnTo>
                <a:lnTo>
                  <a:pt x="47625" y="63703"/>
                </a:lnTo>
                <a:lnTo>
                  <a:pt x="141144" y="63703"/>
                </a:lnTo>
                <a:lnTo>
                  <a:pt x="85775" y="31940"/>
                </a:lnTo>
                <a:lnTo>
                  <a:pt x="41001" y="10098"/>
                </a:lnTo>
                <a:lnTo>
                  <a:pt x="24050" y="5153"/>
                </a:lnTo>
                <a:lnTo>
                  <a:pt x="0" y="228"/>
                </a:lnTo>
                <a:close/>
              </a:path>
              <a:path w="220979" h="136525">
                <a:moveTo>
                  <a:pt x="141144" y="63703"/>
                </a:moveTo>
                <a:lnTo>
                  <a:pt x="47625" y="63703"/>
                </a:lnTo>
                <a:lnTo>
                  <a:pt x="56197" y="67272"/>
                </a:lnTo>
                <a:lnTo>
                  <a:pt x="65352" y="71220"/>
                </a:lnTo>
                <a:lnTo>
                  <a:pt x="116323" y="96933"/>
                </a:lnTo>
                <a:lnTo>
                  <a:pt x="151768" y="119454"/>
                </a:lnTo>
                <a:lnTo>
                  <a:pt x="172948" y="136486"/>
                </a:lnTo>
                <a:lnTo>
                  <a:pt x="220535" y="136486"/>
                </a:lnTo>
                <a:lnTo>
                  <a:pt x="220535" y="84962"/>
                </a:lnTo>
                <a:lnTo>
                  <a:pt x="172948" y="84962"/>
                </a:lnTo>
                <a:lnTo>
                  <a:pt x="166637" y="80430"/>
                </a:lnTo>
                <a:lnTo>
                  <a:pt x="148855" y="68457"/>
                </a:lnTo>
                <a:lnTo>
                  <a:pt x="141144" y="63703"/>
                </a:lnTo>
                <a:close/>
              </a:path>
              <a:path w="220979" h="136525">
                <a:moveTo>
                  <a:pt x="220535" y="0"/>
                </a:moveTo>
                <a:lnTo>
                  <a:pt x="172948" y="0"/>
                </a:lnTo>
                <a:lnTo>
                  <a:pt x="172948" y="84962"/>
                </a:lnTo>
                <a:lnTo>
                  <a:pt x="220535" y="84962"/>
                </a:lnTo>
                <a:lnTo>
                  <a:pt x="220535" y="0"/>
                </a:lnTo>
                <a:close/>
              </a:path>
            </a:pathLst>
          </a:custGeom>
          <a:solidFill>
            <a:srgbClr val="FFFFFF"/>
          </a:solidFill>
        </p:spPr>
        <p:txBody>
          <a:bodyPr wrap="square" lIns="0" tIns="0" rIns="0" bIns="0" rtlCol="0"/>
          <a:lstStyle/>
          <a:p>
            <a:endParaRPr/>
          </a:p>
        </p:txBody>
      </p:sp>
      <p:sp>
        <p:nvSpPr>
          <p:cNvPr id="30" name="object 8"/>
          <p:cNvSpPr/>
          <p:nvPr userDrawn="1"/>
        </p:nvSpPr>
        <p:spPr>
          <a:xfrm>
            <a:off x="10259684" y="6249099"/>
            <a:ext cx="243204" cy="142875"/>
          </a:xfrm>
          <a:custGeom>
            <a:avLst/>
            <a:gdLst/>
            <a:ahLst/>
            <a:cxnLst/>
            <a:rect l="l" t="t" r="r" b="b"/>
            <a:pathLst>
              <a:path w="243204" h="142875">
                <a:moveTo>
                  <a:pt x="36347" y="76"/>
                </a:moveTo>
                <a:lnTo>
                  <a:pt x="0" y="33362"/>
                </a:lnTo>
                <a:lnTo>
                  <a:pt x="121551" y="142532"/>
                </a:lnTo>
                <a:lnTo>
                  <a:pt x="189049" y="81902"/>
                </a:lnTo>
                <a:lnTo>
                  <a:pt x="121551" y="81902"/>
                </a:lnTo>
                <a:lnTo>
                  <a:pt x="113998" y="74823"/>
                </a:lnTo>
                <a:lnTo>
                  <a:pt x="70862" y="33362"/>
                </a:lnTo>
                <a:lnTo>
                  <a:pt x="36347" y="76"/>
                </a:lnTo>
                <a:close/>
              </a:path>
              <a:path w="243204" h="142875">
                <a:moveTo>
                  <a:pt x="206654" y="0"/>
                </a:moveTo>
                <a:lnTo>
                  <a:pt x="172004" y="33439"/>
                </a:lnTo>
                <a:lnTo>
                  <a:pt x="121551" y="81902"/>
                </a:lnTo>
                <a:lnTo>
                  <a:pt x="189049" y="81902"/>
                </a:lnTo>
                <a:lnTo>
                  <a:pt x="243001" y="33439"/>
                </a:lnTo>
                <a:lnTo>
                  <a:pt x="206654" y="0"/>
                </a:lnTo>
                <a:close/>
              </a:path>
            </a:pathLst>
          </a:custGeom>
          <a:solidFill>
            <a:srgbClr val="FFFFFF"/>
          </a:solidFill>
        </p:spPr>
        <p:txBody>
          <a:bodyPr wrap="square" lIns="0" tIns="0" rIns="0" bIns="0" rtlCol="0"/>
          <a:lstStyle/>
          <a:p>
            <a:endParaRPr/>
          </a:p>
        </p:txBody>
      </p:sp>
      <p:sp>
        <p:nvSpPr>
          <p:cNvPr id="31" name="object 9"/>
          <p:cNvSpPr/>
          <p:nvPr userDrawn="1"/>
        </p:nvSpPr>
        <p:spPr>
          <a:xfrm>
            <a:off x="11349531" y="6118749"/>
            <a:ext cx="245110" cy="245110"/>
          </a:xfrm>
          <a:custGeom>
            <a:avLst/>
            <a:gdLst/>
            <a:ahLst/>
            <a:cxnLst/>
            <a:rect l="l" t="t" r="r" b="b"/>
            <a:pathLst>
              <a:path w="245109" h="245110">
                <a:moveTo>
                  <a:pt x="226301" y="0"/>
                </a:moveTo>
                <a:lnTo>
                  <a:pt x="152336" y="0"/>
                </a:lnTo>
                <a:lnTo>
                  <a:pt x="144910" y="1495"/>
                </a:lnTo>
                <a:lnTo>
                  <a:pt x="138837" y="5546"/>
                </a:lnTo>
                <a:lnTo>
                  <a:pt x="134739" y="11497"/>
                </a:lnTo>
                <a:lnTo>
                  <a:pt x="133235" y="18694"/>
                </a:lnTo>
                <a:lnTo>
                  <a:pt x="133286" y="75285"/>
                </a:lnTo>
                <a:lnTo>
                  <a:pt x="131147" y="88040"/>
                </a:lnTo>
                <a:lnTo>
                  <a:pt x="108141" y="119805"/>
                </a:lnTo>
                <a:lnTo>
                  <a:pt x="68287" y="132765"/>
                </a:lnTo>
                <a:lnTo>
                  <a:pt x="0" y="132765"/>
                </a:lnTo>
                <a:lnTo>
                  <a:pt x="0" y="244995"/>
                </a:lnTo>
                <a:lnTo>
                  <a:pt x="112318" y="244995"/>
                </a:lnTo>
                <a:lnTo>
                  <a:pt x="112318" y="177317"/>
                </a:lnTo>
                <a:lnTo>
                  <a:pt x="114401" y="160254"/>
                </a:lnTo>
                <a:lnTo>
                  <a:pt x="136913" y="125298"/>
                </a:lnTo>
                <a:lnTo>
                  <a:pt x="169735" y="111823"/>
                </a:lnTo>
                <a:lnTo>
                  <a:pt x="226301" y="111823"/>
                </a:lnTo>
                <a:lnTo>
                  <a:pt x="233708" y="110322"/>
                </a:lnTo>
                <a:lnTo>
                  <a:pt x="239641" y="106222"/>
                </a:lnTo>
                <a:lnTo>
                  <a:pt x="243580" y="100132"/>
                </a:lnTo>
                <a:lnTo>
                  <a:pt x="245008" y="92659"/>
                </a:lnTo>
                <a:lnTo>
                  <a:pt x="245008" y="18694"/>
                </a:lnTo>
                <a:lnTo>
                  <a:pt x="243580" y="11497"/>
                </a:lnTo>
                <a:lnTo>
                  <a:pt x="239641" y="5546"/>
                </a:lnTo>
                <a:lnTo>
                  <a:pt x="233708" y="1495"/>
                </a:lnTo>
                <a:lnTo>
                  <a:pt x="226301" y="0"/>
                </a:lnTo>
                <a:close/>
              </a:path>
            </a:pathLst>
          </a:custGeom>
          <a:solidFill>
            <a:srgbClr val="FFFFFF"/>
          </a:solidFill>
        </p:spPr>
        <p:txBody>
          <a:bodyPr wrap="square" lIns="0" tIns="0" rIns="0" bIns="0" rtlCol="0"/>
          <a:lstStyle/>
          <a:p>
            <a:endParaRPr/>
          </a:p>
        </p:txBody>
      </p:sp>
      <p:sp>
        <p:nvSpPr>
          <p:cNvPr id="32" name="object 10"/>
          <p:cNvSpPr/>
          <p:nvPr userDrawn="1"/>
        </p:nvSpPr>
        <p:spPr>
          <a:xfrm>
            <a:off x="11482747" y="6246390"/>
            <a:ext cx="253365" cy="254000"/>
          </a:xfrm>
          <a:custGeom>
            <a:avLst/>
            <a:gdLst/>
            <a:ahLst/>
            <a:cxnLst/>
            <a:rect l="l" t="t" r="r" b="b"/>
            <a:pathLst>
              <a:path w="253365" h="254000">
                <a:moveTo>
                  <a:pt x="188404" y="0"/>
                </a:moveTo>
                <a:lnTo>
                  <a:pt x="162548" y="5290"/>
                </a:lnTo>
                <a:lnTo>
                  <a:pt x="141463" y="19604"/>
                </a:lnTo>
                <a:lnTo>
                  <a:pt x="127262" y="40606"/>
                </a:lnTo>
                <a:lnTo>
                  <a:pt x="122059" y="65963"/>
                </a:lnTo>
                <a:lnTo>
                  <a:pt x="122059" y="72631"/>
                </a:lnTo>
                <a:lnTo>
                  <a:pt x="124904" y="85115"/>
                </a:lnTo>
                <a:lnTo>
                  <a:pt x="124799" y="90922"/>
                </a:lnTo>
                <a:lnTo>
                  <a:pt x="120931" y="110211"/>
                </a:lnTo>
                <a:lnTo>
                  <a:pt x="110055" y="126460"/>
                </a:lnTo>
                <a:lnTo>
                  <a:pt x="93839" y="137450"/>
                </a:lnTo>
                <a:lnTo>
                  <a:pt x="73850" y="141490"/>
                </a:lnTo>
                <a:lnTo>
                  <a:pt x="19100" y="141490"/>
                </a:lnTo>
                <a:lnTo>
                  <a:pt x="11690" y="142998"/>
                </a:lnTo>
                <a:lnTo>
                  <a:pt x="5616" y="147112"/>
                </a:lnTo>
                <a:lnTo>
                  <a:pt x="1509" y="153218"/>
                </a:lnTo>
                <a:lnTo>
                  <a:pt x="0" y="160705"/>
                </a:lnTo>
                <a:lnTo>
                  <a:pt x="0" y="234238"/>
                </a:lnTo>
                <a:lnTo>
                  <a:pt x="1509" y="241687"/>
                </a:lnTo>
                <a:lnTo>
                  <a:pt x="5616" y="247784"/>
                </a:lnTo>
                <a:lnTo>
                  <a:pt x="11690" y="251903"/>
                </a:lnTo>
                <a:lnTo>
                  <a:pt x="19100" y="253415"/>
                </a:lnTo>
                <a:lnTo>
                  <a:pt x="93065" y="253415"/>
                </a:lnTo>
                <a:lnTo>
                  <a:pt x="100493" y="251903"/>
                </a:lnTo>
                <a:lnTo>
                  <a:pt x="106432" y="247784"/>
                </a:lnTo>
                <a:lnTo>
                  <a:pt x="110371" y="241687"/>
                </a:lnTo>
                <a:lnTo>
                  <a:pt x="111798" y="234238"/>
                </a:lnTo>
                <a:lnTo>
                  <a:pt x="111798" y="179514"/>
                </a:lnTo>
                <a:lnTo>
                  <a:pt x="115848" y="159719"/>
                </a:lnTo>
                <a:lnTo>
                  <a:pt x="126852" y="143473"/>
                </a:lnTo>
                <a:lnTo>
                  <a:pt x="143093" y="132478"/>
                </a:lnTo>
                <a:lnTo>
                  <a:pt x="162852" y="128435"/>
                </a:lnTo>
                <a:lnTo>
                  <a:pt x="201285" y="128435"/>
                </a:lnTo>
                <a:lnTo>
                  <a:pt x="212702" y="126123"/>
                </a:lnTo>
                <a:lnTo>
                  <a:pt x="233695" y="112013"/>
                </a:lnTo>
                <a:lnTo>
                  <a:pt x="247978" y="90922"/>
                </a:lnTo>
                <a:lnTo>
                  <a:pt x="253250" y="64833"/>
                </a:lnTo>
                <a:lnTo>
                  <a:pt x="251918" y="51867"/>
                </a:lnTo>
                <a:lnTo>
                  <a:pt x="224744" y="11037"/>
                </a:lnTo>
                <a:lnTo>
                  <a:pt x="201606" y="1305"/>
                </a:lnTo>
                <a:lnTo>
                  <a:pt x="188404" y="0"/>
                </a:lnTo>
                <a:close/>
              </a:path>
              <a:path w="253365" h="254000">
                <a:moveTo>
                  <a:pt x="201285" y="128435"/>
                </a:moveTo>
                <a:lnTo>
                  <a:pt x="168224" y="128435"/>
                </a:lnTo>
                <a:lnTo>
                  <a:pt x="180759" y="131267"/>
                </a:lnTo>
                <a:lnTo>
                  <a:pt x="187299" y="131267"/>
                </a:lnTo>
                <a:lnTo>
                  <a:pt x="201285" y="128435"/>
                </a:lnTo>
                <a:close/>
              </a:path>
            </a:pathLst>
          </a:custGeom>
          <a:solidFill>
            <a:srgbClr val="FFFFFF"/>
          </a:solidFill>
        </p:spPr>
        <p:txBody>
          <a:bodyPr wrap="square" lIns="0" tIns="0" rIns="0" bIns="0" rtlCol="0"/>
          <a:lstStyle/>
          <a:p>
            <a:endParaRPr/>
          </a:p>
        </p:txBody>
      </p:sp>
      <p:sp>
        <p:nvSpPr>
          <p:cNvPr id="33" name="object 11"/>
          <p:cNvSpPr/>
          <p:nvPr userDrawn="1"/>
        </p:nvSpPr>
        <p:spPr>
          <a:xfrm>
            <a:off x="10948490" y="6438139"/>
            <a:ext cx="35560" cy="59055"/>
          </a:xfrm>
          <a:custGeom>
            <a:avLst/>
            <a:gdLst/>
            <a:ahLst/>
            <a:cxnLst/>
            <a:rect l="l" t="t" r="r" b="b"/>
            <a:pathLst>
              <a:path w="35559" h="59054">
                <a:moveTo>
                  <a:pt x="35179" y="0"/>
                </a:moveTo>
                <a:lnTo>
                  <a:pt x="0" y="0"/>
                </a:lnTo>
                <a:lnTo>
                  <a:pt x="0" y="58445"/>
                </a:lnTo>
                <a:lnTo>
                  <a:pt x="35179" y="58445"/>
                </a:lnTo>
                <a:lnTo>
                  <a:pt x="35179" y="51142"/>
                </a:lnTo>
                <a:lnTo>
                  <a:pt x="13500" y="51142"/>
                </a:lnTo>
                <a:lnTo>
                  <a:pt x="13500" y="31800"/>
                </a:lnTo>
                <a:lnTo>
                  <a:pt x="32778" y="31800"/>
                </a:lnTo>
                <a:lnTo>
                  <a:pt x="32778" y="25120"/>
                </a:lnTo>
                <a:lnTo>
                  <a:pt x="13500" y="25120"/>
                </a:lnTo>
                <a:lnTo>
                  <a:pt x="13500" y="7289"/>
                </a:lnTo>
                <a:lnTo>
                  <a:pt x="35179" y="7289"/>
                </a:lnTo>
                <a:lnTo>
                  <a:pt x="35179" y="0"/>
                </a:lnTo>
                <a:close/>
              </a:path>
            </a:pathLst>
          </a:custGeom>
          <a:solidFill>
            <a:srgbClr val="FFFFFF"/>
          </a:solidFill>
        </p:spPr>
        <p:txBody>
          <a:bodyPr wrap="square" lIns="0" tIns="0" rIns="0" bIns="0" rtlCol="0"/>
          <a:lstStyle/>
          <a:p>
            <a:endParaRPr/>
          </a:p>
        </p:txBody>
      </p:sp>
      <p:sp>
        <p:nvSpPr>
          <p:cNvPr id="34" name="object 12"/>
          <p:cNvSpPr/>
          <p:nvPr userDrawn="1"/>
        </p:nvSpPr>
        <p:spPr>
          <a:xfrm>
            <a:off x="10996039" y="6438139"/>
            <a:ext cx="53975" cy="59055"/>
          </a:xfrm>
          <a:custGeom>
            <a:avLst/>
            <a:gdLst/>
            <a:ahLst/>
            <a:cxnLst/>
            <a:rect l="l" t="t" r="r" b="b"/>
            <a:pathLst>
              <a:path w="53975" h="59054">
                <a:moveTo>
                  <a:pt x="12814" y="0"/>
                </a:moveTo>
                <a:lnTo>
                  <a:pt x="0" y="0"/>
                </a:lnTo>
                <a:lnTo>
                  <a:pt x="0" y="58445"/>
                </a:lnTo>
                <a:lnTo>
                  <a:pt x="11379" y="58445"/>
                </a:lnTo>
                <a:lnTo>
                  <a:pt x="11368" y="17538"/>
                </a:lnTo>
                <a:lnTo>
                  <a:pt x="10909" y="14401"/>
                </a:lnTo>
                <a:lnTo>
                  <a:pt x="23290" y="14401"/>
                </a:lnTo>
                <a:lnTo>
                  <a:pt x="12814" y="0"/>
                </a:lnTo>
                <a:close/>
              </a:path>
              <a:path w="53975" h="59054">
                <a:moveTo>
                  <a:pt x="23290" y="14401"/>
                </a:moveTo>
                <a:lnTo>
                  <a:pt x="11163" y="14401"/>
                </a:lnTo>
                <a:lnTo>
                  <a:pt x="13010" y="17614"/>
                </a:lnTo>
                <a:lnTo>
                  <a:pt x="15455" y="20929"/>
                </a:lnTo>
                <a:lnTo>
                  <a:pt x="42773" y="58445"/>
                </a:lnTo>
                <a:lnTo>
                  <a:pt x="53644" y="58445"/>
                </a:lnTo>
                <a:lnTo>
                  <a:pt x="53644" y="41338"/>
                </a:lnTo>
                <a:lnTo>
                  <a:pt x="42405" y="41338"/>
                </a:lnTo>
                <a:lnTo>
                  <a:pt x="40944" y="38671"/>
                </a:lnTo>
                <a:lnTo>
                  <a:pt x="23290" y="14401"/>
                </a:lnTo>
                <a:close/>
              </a:path>
              <a:path w="53975" h="59054">
                <a:moveTo>
                  <a:pt x="53644" y="0"/>
                </a:moveTo>
                <a:lnTo>
                  <a:pt x="42405" y="0"/>
                </a:lnTo>
                <a:lnTo>
                  <a:pt x="42421" y="38671"/>
                </a:lnTo>
                <a:lnTo>
                  <a:pt x="42672" y="41338"/>
                </a:lnTo>
                <a:lnTo>
                  <a:pt x="53644" y="41338"/>
                </a:lnTo>
                <a:lnTo>
                  <a:pt x="53644" y="0"/>
                </a:lnTo>
                <a:close/>
              </a:path>
            </a:pathLst>
          </a:custGeom>
          <a:solidFill>
            <a:srgbClr val="FFFFFF"/>
          </a:solidFill>
        </p:spPr>
        <p:txBody>
          <a:bodyPr wrap="square" lIns="0" tIns="0" rIns="0" bIns="0" rtlCol="0"/>
          <a:lstStyle/>
          <a:p>
            <a:endParaRPr/>
          </a:p>
        </p:txBody>
      </p:sp>
      <p:sp>
        <p:nvSpPr>
          <p:cNvPr id="35" name="object 13"/>
          <p:cNvSpPr/>
          <p:nvPr userDrawn="1"/>
        </p:nvSpPr>
        <p:spPr>
          <a:xfrm>
            <a:off x="11064768" y="6438139"/>
            <a:ext cx="35560" cy="59055"/>
          </a:xfrm>
          <a:custGeom>
            <a:avLst/>
            <a:gdLst/>
            <a:ahLst/>
            <a:cxnLst/>
            <a:rect l="l" t="t" r="r" b="b"/>
            <a:pathLst>
              <a:path w="35559" h="59054">
                <a:moveTo>
                  <a:pt x="35267" y="0"/>
                </a:moveTo>
                <a:lnTo>
                  <a:pt x="0" y="0"/>
                </a:lnTo>
                <a:lnTo>
                  <a:pt x="0" y="58445"/>
                </a:lnTo>
                <a:lnTo>
                  <a:pt x="35267" y="58445"/>
                </a:lnTo>
                <a:lnTo>
                  <a:pt x="35267" y="51142"/>
                </a:lnTo>
                <a:lnTo>
                  <a:pt x="13500" y="51142"/>
                </a:lnTo>
                <a:lnTo>
                  <a:pt x="13500" y="31800"/>
                </a:lnTo>
                <a:lnTo>
                  <a:pt x="32778" y="31800"/>
                </a:lnTo>
                <a:lnTo>
                  <a:pt x="32778" y="25120"/>
                </a:lnTo>
                <a:lnTo>
                  <a:pt x="13500" y="25120"/>
                </a:lnTo>
                <a:lnTo>
                  <a:pt x="13500" y="7289"/>
                </a:lnTo>
                <a:lnTo>
                  <a:pt x="35267" y="7289"/>
                </a:lnTo>
                <a:lnTo>
                  <a:pt x="35267" y="0"/>
                </a:lnTo>
                <a:close/>
              </a:path>
            </a:pathLst>
          </a:custGeom>
          <a:solidFill>
            <a:srgbClr val="FFFFFF"/>
          </a:solidFill>
        </p:spPr>
        <p:txBody>
          <a:bodyPr wrap="square" lIns="0" tIns="0" rIns="0" bIns="0" rtlCol="0"/>
          <a:lstStyle/>
          <a:p>
            <a:endParaRPr/>
          </a:p>
        </p:txBody>
      </p:sp>
      <p:sp>
        <p:nvSpPr>
          <p:cNvPr id="36" name="object 14"/>
          <p:cNvSpPr/>
          <p:nvPr userDrawn="1"/>
        </p:nvSpPr>
        <p:spPr>
          <a:xfrm>
            <a:off x="11112534" y="6437304"/>
            <a:ext cx="48895" cy="59690"/>
          </a:xfrm>
          <a:custGeom>
            <a:avLst/>
            <a:gdLst/>
            <a:ahLst/>
            <a:cxnLst/>
            <a:rect l="l" t="t" r="r" b="b"/>
            <a:pathLst>
              <a:path w="48895" h="59689">
                <a:moveTo>
                  <a:pt x="19951" y="0"/>
                </a:moveTo>
                <a:lnTo>
                  <a:pt x="11569" y="0"/>
                </a:lnTo>
                <a:lnTo>
                  <a:pt x="4597" y="1485"/>
                </a:lnTo>
                <a:lnTo>
                  <a:pt x="0" y="3327"/>
                </a:lnTo>
                <a:lnTo>
                  <a:pt x="0" y="59283"/>
                </a:lnTo>
                <a:lnTo>
                  <a:pt x="13309" y="59283"/>
                </a:lnTo>
                <a:lnTo>
                  <a:pt x="13309" y="32626"/>
                </a:lnTo>
                <a:lnTo>
                  <a:pt x="34619" y="32626"/>
                </a:lnTo>
                <a:lnTo>
                  <a:pt x="38658" y="32385"/>
                </a:lnTo>
                <a:lnTo>
                  <a:pt x="40958" y="30772"/>
                </a:lnTo>
                <a:lnTo>
                  <a:pt x="16344" y="30772"/>
                </a:lnTo>
                <a:lnTo>
                  <a:pt x="14160" y="30543"/>
                </a:lnTo>
                <a:lnTo>
                  <a:pt x="13309" y="30340"/>
                </a:lnTo>
                <a:lnTo>
                  <a:pt x="13309" y="7264"/>
                </a:lnTo>
                <a:lnTo>
                  <a:pt x="14922" y="6743"/>
                </a:lnTo>
                <a:lnTo>
                  <a:pt x="17132" y="6261"/>
                </a:lnTo>
                <a:lnTo>
                  <a:pt x="41272" y="6261"/>
                </a:lnTo>
                <a:lnTo>
                  <a:pt x="39981" y="4800"/>
                </a:lnTo>
                <a:lnTo>
                  <a:pt x="31655" y="1241"/>
                </a:lnTo>
                <a:lnTo>
                  <a:pt x="19951" y="0"/>
                </a:lnTo>
                <a:close/>
              </a:path>
              <a:path w="48895" h="59689">
                <a:moveTo>
                  <a:pt x="34619" y="32626"/>
                </a:moveTo>
                <a:lnTo>
                  <a:pt x="13525" y="32626"/>
                </a:lnTo>
                <a:lnTo>
                  <a:pt x="33870" y="59283"/>
                </a:lnTo>
                <a:lnTo>
                  <a:pt x="48895" y="59283"/>
                </a:lnTo>
                <a:lnTo>
                  <a:pt x="27178" y="33147"/>
                </a:lnTo>
                <a:lnTo>
                  <a:pt x="34619" y="32626"/>
                </a:lnTo>
                <a:close/>
              </a:path>
              <a:path w="48895" h="59689">
                <a:moveTo>
                  <a:pt x="41272" y="6261"/>
                </a:moveTo>
                <a:lnTo>
                  <a:pt x="29425" y="6261"/>
                </a:lnTo>
                <a:lnTo>
                  <a:pt x="33439" y="10185"/>
                </a:lnTo>
                <a:lnTo>
                  <a:pt x="33439" y="26212"/>
                </a:lnTo>
                <a:lnTo>
                  <a:pt x="28346" y="30772"/>
                </a:lnTo>
                <a:lnTo>
                  <a:pt x="40958" y="30772"/>
                </a:lnTo>
                <a:lnTo>
                  <a:pt x="46609" y="26809"/>
                </a:lnTo>
                <a:lnTo>
                  <a:pt x="46609" y="17868"/>
                </a:lnTo>
                <a:lnTo>
                  <a:pt x="44956" y="10426"/>
                </a:lnTo>
                <a:lnTo>
                  <a:pt x="41272" y="6261"/>
                </a:lnTo>
                <a:close/>
              </a:path>
            </a:pathLst>
          </a:custGeom>
          <a:solidFill>
            <a:srgbClr val="FFFFFF"/>
          </a:solidFill>
        </p:spPr>
        <p:txBody>
          <a:bodyPr wrap="square" lIns="0" tIns="0" rIns="0" bIns="0" rtlCol="0"/>
          <a:lstStyle/>
          <a:p>
            <a:endParaRPr/>
          </a:p>
        </p:txBody>
      </p:sp>
      <p:sp>
        <p:nvSpPr>
          <p:cNvPr id="37" name="object 15"/>
          <p:cNvSpPr/>
          <p:nvPr userDrawn="1"/>
        </p:nvSpPr>
        <p:spPr>
          <a:xfrm>
            <a:off x="11169263" y="6437320"/>
            <a:ext cx="51435" cy="60325"/>
          </a:xfrm>
          <a:custGeom>
            <a:avLst/>
            <a:gdLst/>
            <a:ahLst/>
            <a:cxnLst/>
            <a:rect l="l" t="t" r="r" b="b"/>
            <a:pathLst>
              <a:path w="51434" h="60325">
                <a:moveTo>
                  <a:pt x="40093" y="0"/>
                </a:moveTo>
                <a:lnTo>
                  <a:pt x="31800" y="0"/>
                </a:lnTo>
                <a:lnTo>
                  <a:pt x="19020" y="2041"/>
                </a:lnTo>
                <a:lnTo>
                  <a:pt x="8956" y="7937"/>
                </a:lnTo>
                <a:lnTo>
                  <a:pt x="2364" y="17348"/>
                </a:lnTo>
                <a:lnTo>
                  <a:pt x="0" y="29933"/>
                </a:lnTo>
                <a:lnTo>
                  <a:pt x="2225" y="42820"/>
                </a:lnTo>
                <a:lnTo>
                  <a:pt x="8555" y="52276"/>
                </a:lnTo>
                <a:lnTo>
                  <a:pt x="18468" y="58098"/>
                </a:lnTo>
                <a:lnTo>
                  <a:pt x="31445" y="60083"/>
                </a:lnTo>
                <a:lnTo>
                  <a:pt x="41236" y="60083"/>
                </a:lnTo>
                <a:lnTo>
                  <a:pt x="46532" y="58953"/>
                </a:lnTo>
                <a:lnTo>
                  <a:pt x="50990" y="56756"/>
                </a:lnTo>
                <a:lnTo>
                  <a:pt x="50990" y="52603"/>
                </a:lnTo>
                <a:lnTo>
                  <a:pt x="30962" y="52603"/>
                </a:lnTo>
                <a:lnTo>
                  <a:pt x="24153" y="51175"/>
                </a:lnTo>
                <a:lnTo>
                  <a:pt x="18681" y="46950"/>
                </a:lnTo>
                <a:lnTo>
                  <a:pt x="15039" y="40017"/>
                </a:lnTo>
                <a:lnTo>
                  <a:pt x="13715" y="30467"/>
                </a:lnTo>
                <a:lnTo>
                  <a:pt x="15078" y="20278"/>
                </a:lnTo>
                <a:lnTo>
                  <a:pt x="18992" y="13206"/>
                </a:lnTo>
                <a:lnTo>
                  <a:pt x="25203" y="9084"/>
                </a:lnTo>
                <a:lnTo>
                  <a:pt x="33451" y="7746"/>
                </a:lnTo>
                <a:lnTo>
                  <a:pt x="47353" y="7746"/>
                </a:lnTo>
                <a:lnTo>
                  <a:pt x="50037" y="3263"/>
                </a:lnTo>
                <a:lnTo>
                  <a:pt x="45948" y="1295"/>
                </a:lnTo>
                <a:lnTo>
                  <a:pt x="40093" y="0"/>
                </a:lnTo>
                <a:close/>
              </a:path>
              <a:path w="51434" h="60325">
                <a:moveTo>
                  <a:pt x="50990" y="25920"/>
                </a:moveTo>
                <a:lnTo>
                  <a:pt x="27863" y="25920"/>
                </a:lnTo>
                <a:lnTo>
                  <a:pt x="27863" y="32143"/>
                </a:lnTo>
                <a:lnTo>
                  <a:pt x="38303" y="32143"/>
                </a:lnTo>
                <a:lnTo>
                  <a:pt x="38303" y="51447"/>
                </a:lnTo>
                <a:lnTo>
                  <a:pt x="37160" y="51942"/>
                </a:lnTo>
                <a:lnTo>
                  <a:pt x="34912" y="52603"/>
                </a:lnTo>
                <a:lnTo>
                  <a:pt x="50990" y="52603"/>
                </a:lnTo>
                <a:lnTo>
                  <a:pt x="50990" y="25920"/>
                </a:lnTo>
                <a:close/>
              </a:path>
              <a:path w="51434" h="60325">
                <a:moveTo>
                  <a:pt x="47353" y="7746"/>
                </a:moveTo>
                <a:lnTo>
                  <a:pt x="39674" y="7746"/>
                </a:lnTo>
                <a:lnTo>
                  <a:pt x="43738" y="8775"/>
                </a:lnTo>
                <a:lnTo>
                  <a:pt x="46075" y="9880"/>
                </a:lnTo>
                <a:lnTo>
                  <a:pt x="47353" y="7746"/>
                </a:lnTo>
                <a:close/>
              </a:path>
            </a:pathLst>
          </a:custGeom>
          <a:solidFill>
            <a:srgbClr val="FFFFFF"/>
          </a:solidFill>
        </p:spPr>
        <p:txBody>
          <a:bodyPr wrap="square" lIns="0" tIns="0" rIns="0" bIns="0" rtlCol="0"/>
          <a:lstStyle/>
          <a:p>
            <a:endParaRPr/>
          </a:p>
        </p:txBody>
      </p:sp>
      <p:sp>
        <p:nvSpPr>
          <p:cNvPr id="38" name="object 16"/>
          <p:cNvSpPr/>
          <p:nvPr userDrawn="1"/>
        </p:nvSpPr>
        <p:spPr>
          <a:xfrm>
            <a:off x="11241932" y="6438138"/>
            <a:ext cx="0" cy="59055"/>
          </a:xfrm>
          <a:custGeom>
            <a:avLst/>
            <a:gdLst/>
            <a:ahLst/>
            <a:cxnLst/>
            <a:rect l="l" t="t" r="r" b="b"/>
            <a:pathLst>
              <a:path h="59054">
                <a:moveTo>
                  <a:pt x="0" y="0"/>
                </a:moveTo>
                <a:lnTo>
                  <a:pt x="0" y="58445"/>
                </a:lnTo>
              </a:path>
            </a:pathLst>
          </a:custGeom>
          <a:ln w="13627">
            <a:solidFill>
              <a:srgbClr val="FFFFFF"/>
            </a:solidFill>
          </a:ln>
        </p:spPr>
        <p:txBody>
          <a:bodyPr wrap="square" lIns="0" tIns="0" rIns="0" bIns="0" rtlCol="0"/>
          <a:lstStyle/>
          <a:p>
            <a:endParaRPr/>
          </a:p>
        </p:txBody>
      </p:sp>
      <p:sp>
        <p:nvSpPr>
          <p:cNvPr id="39" name="object 17"/>
          <p:cNvSpPr/>
          <p:nvPr userDrawn="1"/>
        </p:nvSpPr>
        <p:spPr>
          <a:xfrm>
            <a:off x="11263672" y="6438139"/>
            <a:ext cx="36195" cy="59055"/>
          </a:xfrm>
          <a:custGeom>
            <a:avLst/>
            <a:gdLst/>
            <a:ahLst/>
            <a:cxnLst/>
            <a:rect l="l" t="t" r="r" b="b"/>
            <a:pathLst>
              <a:path w="36195" h="59054">
                <a:moveTo>
                  <a:pt x="35636" y="0"/>
                </a:moveTo>
                <a:lnTo>
                  <a:pt x="0" y="0"/>
                </a:lnTo>
                <a:lnTo>
                  <a:pt x="0" y="58445"/>
                </a:lnTo>
                <a:lnTo>
                  <a:pt x="35636" y="58445"/>
                </a:lnTo>
                <a:lnTo>
                  <a:pt x="35636" y="51142"/>
                </a:lnTo>
                <a:lnTo>
                  <a:pt x="13487" y="51142"/>
                </a:lnTo>
                <a:lnTo>
                  <a:pt x="13487" y="31800"/>
                </a:lnTo>
                <a:lnTo>
                  <a:pt x="33185" y="31800"/>
                </a:lnTo>
                <a:lnTo>
                  <a:pt x="33185" y="25120"/>
                </a:lnTo>
                <a:lnTo>
                  <a:pt x="13487" y="25120"/>
                </a:lnTo>
                <a:lnTo>
                  <a:pt x="13487" y="7289"/>
                </a:lnTo>
                <a:lnTo>
                  <a:pt x="35636" y="7289"/>
                </a:lnTo>
                <a:lnTo>
                  <a:pt x="35636" y="0"/>
                </a:lnTo>
                <a:close/>
              </a:path>
            </a:pathLst>
          </a:custGeom>
          <a:solidFill>
            <a:srgbClr val="FFFFFF"/>
          </a:solidFill>
        </p:spPr>
        <p:txBody>
          <a:bodyPr wrap="square" lIns="0" tIns="0" rIns="0" bIns="0" rtlCol="0"/>
          <a:lstStyle/>
          <a:p>
            <a:endParaRPr/>
          </a:p>
        </p:txBody>
      </p:sp>
      <p:sp>
        <p:nvSpPr>
          <p:cNvPr id="41" name="object 18"/>
          <p:cNvSpPr/>
          <p:nvPr userDrawn="1"/>
        </p:nvSpPr>
        <p:spPr>
          <a:xfrm>
            <a:off x="11307847" y="6437320"/>
            <a:ext cx="41275" cy="60325"/>
          </a:xfrm>
          <a:custGeom>
            <a:avLst/>
            <a:gdLst/>
            <a:ahLst/>
            <a:cxnLst/>
            <a:rect l="l" t="t" r="r" b="b"/>
            <a:pathLst>
              <a:path w="41275" h="60325">
                <a:moveTo>
                  <a:pt x="3048" y="49174"/>
                </a:moveTo>
                <a:lnTo>
                  <a:pt x="0" y="56756"/>
                </a:lnTo>
                <a:lnTo>
                  <a:pt x="3708" y="58813"/>
                </a:lnTo>
                <a:lnTo>
                  <a:pt x="9182" y="60083"/>
                </a:lnTo>
                <a:lnTo>
                  <a:pt x="17754" y="60083"/>
                </a:lnTo>
                <a:lnTo>
                  <a:pt x="27192" y="58751"/>
                </a:lnTo>
                <a:lnTo>
                  <a:pt x="34618" y="55037"/>
                </a:lnTo>
                <a:lnTo>
                  <a:pt x="37356" y="51841"/>
                </a:lnTo>
                <a:lnTo>
                  <a:pt x="9753" y="51841"/>
                </a:lnTo>
                <a:lnTo>
                  <a:pt x="5638" y="50495"/>
                </a:lnTo>
                <a:lnTo>
                  <a:pt x="3048" y="49174"/>
                </a:lnTo>
                <a:close/>
              </a:path>
              <a:path w="41275" h="60325">
                <a:moveTo>
                  <a:pt x="29718" y="0"/>
                </a:moveTo>
                <a:lnTo>
                  <a:pt x="22313" y="0"/>
                </a:lnTo>
                <a:lnTo>
                  <a:pt x="13288" y="1391"/>
                </a:lnTo>
                <a:lnTo>
                  <a:pt x="6457" y="5149"/>
                </a:lnTo>
                <a:lnTo>
                  <a:pt x="2129" y="10667"/>
                </a:lnTo>
                <a:lnTo>
                  <a:pt x="622" y="17271"/>
                </a:lnTo>
                <a:lnTo>
                  <a:pt x="622" y="23063"/>
                </a:lnTo>
                <a:lnTo>
                  <a:pt x="3708" y="29387"/>
                </a:lnTo>
                <a:lnTo>
                  <a:pt x="15570" y="32956"/>
                </a:lnTo>
                <a:lnTo>
                  <a:pt x="23799" y="35623"/>
                </a:lnTo>
                <a:lnTo>
                  <a:pt x="26974" y="38341"/>
                </a:lnTo>
                <a:lnTo>
                  <a:pt x="26974" y="48272"/>
                </a:lnTo>
                <a:lnTo>
                  <a:pt x="22453" y="51841"/>
                </a:lnTo>
                <a:lnTo>
                  <a:pt x="37356" y="51841"/>
                </a:lnTo>
                <a:lnTo>
                  <a:pt x="39480" y="49362"/>
                </a:lnTo>
                <a:lnTo>
                  <a:pt x="41224" y="42151"/>
                </a:lnTo>
                <a:lnTo>
                  <a:pt x="41224" y="36487"/>
                </a:lnTo>
                <a:lnTo>
                  <a:pt x="39116" y="30467"/>
                </a:lnTo>
                <a:lnTo>
                  <a:pt x="18288" y="23444"/>
                </a:lnTo>
                <a:lnTo>
                  <a:pt x="13639" y="20993"/>
                </a:lnTo>
                <a:lnTo>
                  <a:pt x="13658" y="10651"/>
                </a:lnTo>
                <a:lnTo>
                  <a:pt x="17424" y="7327"/>
                </a:lnTo>
                <a:lnTo>
                  <a:pt x="36630" y="7327"/>
                </a:lnTo>
                <a:lnTo>
                  <a:pt x="38455" y="3314"/>
                </a:lnTo>
                <a:lnTo>
                  <a:pt x="35140" y="1485"/>
                </a:lnTo>
                <a:lnTo>
                  <a:pt x="29718" y="0"/>
                </a:lnTo>
                <a:close/>
              </a:path>
              <a:path w="41275" h="60325">
                <a:moveTo>
                  <a:pt x="36630" y="7327"/>
                </a:moveTo>
                <a:lnTo>
                  <a:pt x="28879" y="7327"/>
                </a:lnTo>
                <a:lnTo>
                  <a:pt x="32931" y="8661"/>
                </a:lnTo>
                <a:lnTo>
                  <a:pt x="35394" y="10045"/>
                </a:lnTo>
                <a:lnTo>
                  <a:pt x="36630" y="7327"/>
                </a:lnTo>
                <a:close/>
              </a:path>
            </a:pathLst>
          </a:custGeom>
          <a:solidFill>
            <a:srgbClr val="FFFFFF"/>
          </a:solidFill>
        </p:spPr>
        <p:txBody>
          <a:bodyPr wrap="square" lIns="0" tIns="0" rIns="0" bIns="0" rtlCol="0"/>
          <a:lstStyle/>
          <a:p>
            <a:endParaRPr/>
          </a:p>
        </p:txBody>
      </p:sp>
      <p:sp>
        <p:nvSpPr>
          <p:cNvPr id="59" name="object 19"/>
          <p:cNvSpPr/>
          <p:nvPr userDrawn="1"/>
        </p:nvSpPr>
        <p:spPr>
          <a:xfrm>
            <a:off x="7036079" y="1701304"/>
            <a:ext cx="3888104" cy="3600450"/>
          </a:xfrm>
          <a:custGeom>
            <a:avLst/>
            <a:gdLst/>
            <a:ahLst/>
            <a:cxnLst/>
            <a:rect l="l" t="t" r="r" b="b"/>
            <a:pathLst>
              <a:path w="3888104" h="3600450">
                <a:moveTo>
                  <a:pt x="0" y="0"/>
                </a:moveTo>
                <a:lnTo>
                  <a:pt x="3888003" y="0"/>
                </a:lnTo>
                <a:lnTo>
                  <a:pt x="3888003" y="3600005"/>
                </a:lnTo>
                <a:lnTo>
                  <a:pt x="0" y="3600005"/>
                </a:lnTo>
                <a:lnTo>
                  <a:pt x="0" y="0"/>
                </a:lnTo>
                <a:close/>
              </a:path>
            </a:pathLst>
          </a:custGeom>
          <a:solidFill>
            <a:srgbClr val="FFFFFF"/>
          </a:solidFill>
        </p:spPr>
        <p:txBody>
          <a:bodyPr wrap="square" lIns="0" tIns="0" rIns="0" bIns="0" rtlCol="0"/>
          <a:lstStyle/>
          <a:p>
            <a:endParaRPr/>
          </a:p>
        </p:txBody>
      </p:sp>
      <p:sp>
        <p:nvSpPr>
          <p:cNvPr id="45" name="object 20"/>
          <p:cNvSpPr/>
          <p:nvPr userDrawn="1"/>
        </p:nvSpPr>
        <p:spPr>
          <a:xfrm>
            <a:off x="7428763" y="4484439"/>
            <a:ext cx="3079089" cy="211766"/>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3" name="Espace réservé du texte 2"/>
          <p:cNvSpPr>
            <a:spLocks noGrp="1"/>
          </p:cNvSpPr>
          <p:nvPr>
            <p:ph type="body" sz="quarter" idx="13" hasCustomPrompt="1"/>
          </p:nvPr>
        </p:nvSpPr>
        <p:spPr>
          <a:xfrm>
            <a:off x="7035799" y="2895600"/>
            <a:ext cx="3877769" cy="492443"/>
          </a:xfrm>
          <a:prstGeom prst="rect">
            <a:avLst/>
          </a:prstGeom>
        </p:spPr>
        <p:txBody>
          <a:bodyPr/>
          <a:lstStyle>
            <a:lvl1pPr algn="ctr">
              <a:defRPr sz="3200" b="0" i="0" cap="all" baseline="0">
                <a:solidFill>
                  <a:srgbClr val="706E6F"/>
                </a:solidFill>
                <a:latin typeface="Vinci Sans Light" charset="0"/>
                <a:ea typeface="Vinci Sans Light" charset="0"/>
                <a:cs typeface="Vinci Sans Light" charset="0"/>
              </a:defRPr>
            </a:lvl1pPr>
          </a:lstStyle>
          <a:p>
            <a:pPr lvl="0"/>
            <a:r>
              <a:rPr lang="fr-FR" dirty="0"/>
              <a:t>INSÉRER UN</a:t>
            </a:r>
          </a:p>
        </p:txBody>
      </p:sp>
      <p:sp>
        <p:nvSpPr>
          <p:cNvPr id="24" name="Espace réservé du texte 4"/>
          <p:cNvSpPr>
            <a:spLocks noGrp="1"/>
          </p:cNvSpPr>
          <p:nvPr>
            <p:ph type="body" sz="quarter" idx="14" hasCustomPrompt="1"/>
          </p:nvPr>
        </p:nvSpPr>
        <p:spPr>
          <a:xfrm>
            <a:off x="7035800" y="3352800"/>
            <a:ext cx="3878263" cy="492443"/>
          </a:xfrm>
          <a:prstGeom prst="rect">
            <a:avLst/>
          </a:prstGeom>
        </p:spPr>
        <p:txBody>
          <a:bodyPr/>
          <a:lstStyle>
            <a:lvl1pPr algn="ctr">
              <a:defRPr sz="3200" b="1" i="0" cap="all" baseline="0">
                <a:solidFill>
                  <a:srgbClr val="706E6F"/>
                </a:solidFill>
                <a:latin typeface="Vinci Sans" charset="0"/>
                <a:ea typeface="Vinci Sans" charset="0"/>
                <a:cs typeface="Vinci Sans" charset="0"/>
              </a:defRPr>
            </a:lvl1pPr>
          </a:lstStyle>
          <a:p>
            <a:pPr lvl="0"/>
            <a:r>
              <a:rPr lang="fr-FR" dirty="0"/>
              <a:t>TITRE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6 Titre et texte">
    <p:spTree>
      <p:nvGrpSpPr>
        <p:cNvPr id="1" name=""/>
        <p:cNvGrpSpPr/>
        <p:nvPr/>
      </p:nvGrpSpPr>
      <p:grpSpPr>
        <a:xfrm>
          <a:off x="0" y="0"/>
          <a:ext cx="0" cy="0"/>
          <a:chOff x="0" y="0"/>
          <a:chExt cx="0" cy="0"/>
        </a:xfrm>
      </p:grpSpPr>
      <p:grpSp>
        <p:nvGrpSpPr>
          <p:cNvPr id="6" name="Groupe 5"/>
          <p:cNvGrpSpPr/>
          <p:nvPr userDrawn="1"/>
        </p:nvGrpSpPr>
        <p:grpSpPr>
          <a:xfrm>
            <a:off x="10494086" y="5841001"/>
            <a:ext cx="1242230" cy="320738"/>
            <a:chOff x="10494086" y="5841001"/>
            <a:chExt cx="1242230" cy="320738"/>
          </a:xfrm>
        </p:grpSpPr>
        <p:sp>
          <p:nvSpPr>
            <p:cNvPr id="7" name="object 2"/>
            <p:cNvSpPr/>
            <p:nvPr/>
          </p:nvSpPr>
          <p:spPr>
            <a:xfrm>
              <a:off x="11044151" y="5950699"/>
              <a:ext cx="188595" cy="119380"/>
            </a:xfrm>
            <a:custGeom>
              <a:avLst/>
              <a:gdLst/>
              <a:ahLst/>
              <a:cxnLst/>
              <a:rect l="l" t="t" r="r" b="b"/>
              <a:pathLst>
                <a:path w="188595" h="119379">
                  <a:moveTo>
                    <a:pt x="94056" y="0"/>
                  </a:moveTo>
                  <a:lnTo>
                    <a:pt x="54906" y="1434"/>
                  </a:lnTo>
                  <a:lnTo>
                    <a:pt x="25292" y="4591"/>
                  </a:lnTo>
                  <a:lnTo>
                    <a:pt x="6545" y="7747"/>
                  </a:lnTo>
                  <a:lnTo>
                    <a:pt x="0" y="9182"/>
                  </a:lnTo>
                  <a:lnTo>
                    <a:pt x="106" y="109880"/>
                  </a:lnTo>
                  <a:lnTo>
                    <a:pt x="22100" y="115119"/>
                  </a:lnTo>
                  <a:lnTo>
                    <a:pt x="39265" y="117822"/>
                  </a:lnTo>
                  <a:lnTo>
                    <a:pt x="60311" y="118818"/>
                  </a:lnTo>
                  <a:lnTo>
                    <a:pt x="94056" y="118960"/>
                  </a:lnTo>
                  <a:lnTo>
                    <a:pt x="132696" y="117542"/>
                  </a:lnTo>
                  <a:lnTo>
                    <a:pt x="162367" y="114420"/>
                  </a:lnTo>
                  <a:lnTo>
                    <a:pt x="181397" y="111299"/>
                  </a:lnTo>
                  <a:lnTo>
                    <a:pt x="188112" y="109880"/>
                  </a:lnTo>
                  <a:lnTo>
                    <a:pt x="188112" y="83743"/>
                  </a:lnTo>
                  <a:lnTo>
                    <a:pt x="93637" y="83743"/>
                  </a:lnTo>
                  <a:lnTo>
                    <a:pt x="75379" y="83228"/>
                  </a:lnTo>
                  <a:lnTo>
                    <a:pt x="60415" y="82024"/>
                  </a:lnTo>
                  <a:lnTo>
                    <a:pt x="40233" y="79590"/>
                  </a:lnTo>
                  <a:lnTo>
                    <a:pt x="40233" y="39890"/>
                  </a:lnTo>
                  <a:lnTo>
                    <a:pt x="61363" y="37388"/>
                  </a:lnTo>
                  <a:lnTo>
                    <a:pt x="76255" y="36218"/>
                  </a:lnTo>
                  <a:lnTo>
                    <a:pt x="94056" y="35725"/>
                  </a:lnTo>
                  <a:lnTo>
                    <a:pt x="188112" y="35725"/>
                  </a:lnTo>
                  <a:lnTo>
                    <a:pt x="188112" y="9182"/>
                  </a:lnTo>
                  <a:lnTo>
                    <a:pt x="165997" y="3873"/>
                  </a:lnTo>
                  <a:lnTo>
                    <a:pt x="148828" y="1147"/>
                  </a:lnTo>
                  <a:lnTo>
                    <a:pt x="127787" y="143"/>
                  </a:lnTo>
                  <a:lnTo>
                    <a:pt x="94056" y="0"/>
                  </a:lnTo>
                  <a:close/>
                </a:path>
                <a:path w="188595" h="119379">
                  <a:moveTo>
                    <a:pt x="188112" y="75857"/>
                  </a:moveTo>
                  <a:lnTo>
                    <a:pt x="164090" y="80416"/>
                  </a:lnTo>
                  <a:lnTo>
                    <a:pt x="146242" y="82757"/>
                  </a:lnTo>
                  <a:lnTo>
                    <a:pt x="125709" y="83620"/>
                  </a:lnTo>
                  <a:lnTo>
                    <a:pt x="93637" y="83743"/>
                  </a:lnTo>
                  <a:lnTo>
                    <a:pt x="188112" y="83743"/>
                  </a:lnTo>
                  <a:lnTo>
                    <a:pt x="188112" y="75857"/>
                  </a:lnTo>
                  <a:close/>
                </a:path>
                <a:path w="188595" h="119379">
                  <a:moveTo>
                    <a:pt x="188112" y="35725"/>
                  </a:moveTo>
                  <a:lnTo>
                    <a:pt x="94056" y="35725"/>
                  </a:lnTo>
                  <a:lnTo>
                    <a:pt x="131083" y="37030"/>
                  </a:lnTo>
                  <a:lnTo>
                    <a:pt x="160934" y="39677"/>
                  </a:lnTo>
                  <a:lnTo>
                    <a:pt x="180859" y="42283"/>
                  </a:lnTo>
                  <a:lnTo>
                    <a:pt x="188112" y="43459"/>
                  </a:lnTo>
                  <a:lnTo>
                    <a:pt x="188112" y="35725"/>
                  </a:lnTo>
                  <a:close/>
                </a:path>
              </a:pathLst>
            </a:custGeom>
            <a:solidFill>
              <a:srgbClr val="004990"/>
            </a:solidFill>
          </p:spPr>
          <p:txBody>
            <a:bodyPr wrap="square" lIns="0" tIns="0" rIns="0" bIns="0" rtlCol="0"/>
            <a:lstStyle/>
            <a:p>
              <a:endParaRPr/>
            </a:p>
          </p:txBody>
        </p:sp>
        <p:sp>
          <p:nvSpPr>
            <p:cNvPr id="8" name="object 3"/>
            <p:cNvSpPr/>
            <p:nvPr/>
          </p:nvSpPr>
          <p:spPr>
            <a:xfrm>
              <a:off x="11297469"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9" name="object 4"/>
            <p:cNvSpPr/>
            <p:nvPr/>
          </p:nvSpPr>
          <p:spPr>
            <a:xfrm>
              <a:off x="10746403"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10" name="object 5"/>
            <p:cNvSpPr/>
            <p:nvPr/>
          </p:nvSpPr>
          <p:spPr>
            <a:xfrm>
              <a:off x="10813055" y="5952582"/>
              <a:ext cx="186055" cy="114935"/>
            </a:xfrm>
            <a:custGeom>
              <a:avLst/>
              <a:gdLst/>
              <a:ahLst/>
              <a:cxnLst/>
              <a:rect l="l" t="t" r="r" b="b"/>
              <a:pathLst>
                <a:path w="186054" h="114935">
                  <a:moveTo>
                    <a:pt x="0" y="203"/>
                  </a:moveTo>
                  <a:lnTo>
                    <a:pt x="0" y="114820"/>
                  </a:lnTo>
                  <a:lnTo>
                    <a:pt x="40119" y="114820"/>
                  </a:lnTo>
                  <a:lnTo>
                    <a:pt x="40068" y="53593"/>
                  </a:lnTo>
                  <a:lnTo>
                    <a:pt x="118743" y="53593"/>
                  </a:lnTo>
                  <a:lnTo>
                    <a:pt x="72161" y="26873"/>
                  </a:lnTo>
                  <a:lnTo>
                    <a:pt x="34499" y="8499"/>
                  </a:lnTo>
                  <a:lnTo>
                    <a:pt x="20237" y="4341"/>
                  </a:lnTo>
                  <a:lnTo>
                    <a:pt x="0" y="203"/>
                  </a:lnTo>
                  <a:close/>
                </a:path>
                <a:path w="186054" h="114935">
                  <a:moveTo>
                    <a:pt x="118743" y="53593"/>
                  </a:moveTo>
                  <a:lnTo>
                    <a:pt x="40068" y="53593"/>
                  </a:lnTo>
                  <a:lnTo>
                    <a:pt x="47275" y="56599"/>
                  </a:lnTo>
                  <a:lnTo>
                    <a:pt x="54973" y="59918"/>
                  </a:lnTo>
                  <a:lnTo>
                    <a:pt x="97854" y="81545"/>
                  </a:lnTo>
                  <a:lnTo>
                    <a:pt x="145491" y="114820"/>
                  </a:lnTo>
                  <a:lnTo>
                    <a:pt x="185521" y="114820"/>
                  </a:lnTo>
                  <a:lnTo>
                    <a:pt x="185521" y="71475"/>
                  </a:lnTo>
                  <a:lnTo>
                    <a:pt x="145491" y="71475"/>
                  </a:lnTo>
                  <a:lnTo>
                    <a:pt x="140182" y="67662"/>
                  </a:lnTo>
                  <a:lnTo>
                    <a:pt x="125223" y="57589"/>
                  </a:lnTo>
                  <a:lnTo>
                    <a:pt x="118743" y="53593"/>
                  </a:lnTo>
                  <a:close/>
                </a:path>
                <a:path w="186054" h="114935">
                  <a:moveTo>
                    <a:pt x="185521" y="0"/>
                  </a:moveTo>
                  <a:lnTo>
                    <a:pt x="145491" y="0"/>
                  </a:lnTo>
                  <a:lnTo>
                    <a:pt x="145491" y="71475"/>
                  </a:lnTo>
                  <a:lnTo>
                    <a:pt x="185521" y="71475"/>
                  </a:lnTo>
                  <a:lnTo>
                    <a:pt x="185521" y="0"/>
                  </a:lnTo>
                  <a:close/>
                </a:path>
              </a:pathLst>
            </a:custGeom>
            <a:solidFill>
              <a:srgbClr val="004990"/>
            </a:solidFill>
          </p:spPr>
          <p:txBody>
            <a:bodyPr wrap="square" lIns="0" tIns="0" rIns="0" bIns="0" rtlCol="0"/>
            <a:lstStyle/>
            <a:p>
              <a:endParaRPr/>
            </a:p>
          </p:txBody>
        </p:sp>
        <p:sp>
          <p:nvSpPr>
            <p:cNvPr id="11" name="object 6"/>
            <p:cNvSpPr/>
            <p:nvPr/>
          </p:nvSpPr>
          <p:spPr>
            <a:xfrm>
              <a:off x="10494086" y="5950652"/>
              <a:ext cx="204470" cy="120014"/>
            </a:xfrm>
            <a:custGeom>
              <a:avLst/>
              <a:gdLst/>
              <a:ahLst/>
              <a:cxnLst/>
              <a:rect l="l" t="t" r="r" b="b"/>
              <a:pathLst>
                <a:path w="204470" h="120014">
                  <a:moveTo>
                    <a:pt x="30568" y="63"/>
                  </a:moveTo>
                  <a:lnTo>
                    <a:pt x="0" y="28067"/>
                  </a:lnTo>
                  <a:lnTo>
                    <a:pt x="102260" y="119900"/>
                  </a:lnTo>
                  <a:lnTo>
                    <a:pt x="159037" y="68897"/>
                  </a:lnTo>
                  <a:lnTo>
                    <a:pt x="102260" y="68897"/>
                  </a:lnTo>
                  <a:lnTo>
                    <a:pt x="95903" y="62942"/>
                  </a:lnTo>
                  <a:lnTo>
                    <a:pt x="59610" y="28067"/>
                  </a:lnTo>
                  <a:lnTo>
                    <a:pt x="30568" y="63"/>
                  </a:lnTo>
                  <a:close/>
                </a:path>
                <a:path w="204470" h="120014">
                  <a:moveTo>
                    <a:pt x="173850" y="0"/>
                  </a:moveTo>
                  <a:lnTo>
                    <a:pt x="144699" y="28130"/>
                  </a:lnTo>
                  <a:lnTo>
                    <a:pt x="102260" y="68897"/>
                  </a:lnTo>
                  <a:lnTo>
                    <a:pt x="159037" y="68897"/>
                  </a:lnTo>
                  <a:lnTo>
                    <a:pt x="204419" y="28130"/>
                  </a:lnTo>
                  <a:lnTo>
                    <a:pt x="173850" y="0"/>
                  </a:lnTo>
                  <a:close/>
                </a:path>
              </a:pathLst>
            </a:custGeom>
            <a:solidFill>
              <a:srgbClr val="004990"/>
            </a:solidFill>
          </p:spPr>
          <p:txBody>
            <a:bodyPr wrap="square" lIns="0" tIns="0" rIns="0" bIns="0" rtlCol="0"/>
            <a:lstStyle/>
            <a:p>
              <a:endParaRPr/>
            </a:p>
          </p:txBody>
        </p:sp>
        <p:sp>
          <p:nvSpPr>
            <p:cNvPr id="12" name="object 7"/>
            <p:cNvSpPr/>
            <p:nvPr/>
          </p:nvSpPr>
          <p:spPr>
            <a:xfrm>
              <a:off x="11410892" y="5841001"/>
              <a:ext cx="206375" cy="206375"/>
            </a:xfrm>
            <a:custGeom>
              <a:avLst/>
              <a:gdLst/>
              <a:ahLst/>
              <a:cxnLst/>
              <a:rect l="l" t="t" r="r" b="b"/>
              <a:pathLst>
                <a:path w="206375" h="206375">
                  <a:moveTo>
                    <a:pt x="199301" y="0"/>
                  </a:moveTo>
                  <a:lnTo>
                    <a:pt x="119291" y="0"/>
                  </a:lnTo>
                  <a:lnTo>
                    <a:pt x="112077" y="7200"/>
                  </a:lnTo>
                  <a:lnTo>
                    <a:pt x="112128" y="63322"/>
                  </a:lnTo>
                  <a:lnTo>
                    <a:pt x="110327" y="74057"/>
                  </a:lnTo>
                  <a:lnTo>
                    <a:pt x="82711" y="105835"/>
                  </a:lnTo>
                  <a:lnTo>
                    <a:pt x="57442" y="111683"/>
                  </a:lnTo>
                  <a:lnTo>
                    <a:pt x="0" y="111683"/>
                  </a:lnTo>
                  <a:lnTo>
                    <a:pt x="0" y="206095"/>
                  </a:lnTo>
                  <a:lnTo>
                    <a:pt x="94488" y="206095"/>
                  </a:lnTo>
                  <a:lnTo>
                    <a:pt x="94488" y="149161"/>
                  </a:lnTo>
                  <a:lnTo>
                    <a:pt x="96241" y="134809"/>
                  </a:lnTo>
                  <a:lnTo>
                    <a:pt x="122694" y="100171"/>
                  </a:lnTo>
                  <a:lnTo>
                    <a:pt x="142786" y="94056"/>
                  </a:lnTo>
                  <a:lnTo>
                    <a:pt x="199301" y="94056"/>
                  </a:lnTo>
                  <a:lnTo>
                    <a:pt x="206108" y="86880"/>
                  </a:lnTo>
                  <a:lnTo>
                    <a:pt x="206108" y="7200"/>
                  </a:lnTo>
                  <a:lnTo>
                    <a:pt x="199301" y="0"/>
                  </a:lnTo>
                  <a:close/>
                </a:path>
              </a:pathLst>
            </a:custGeom>
            <a:solidFill>
              <a:srgbClr val="ED1B2D"/>
            </a:solidFill>
          </p:spPr>
          <p:txBody>
            <a:bodyPr wrap="square" lIns="0" tIns="0" rIns="0" bIns="0" rtlCol="0"/>
            <a:lstStyle/>
            <a:p>
              <a:endParaRPr/>
            </a:p>
          </p:txBody>
        </p:sp>
        <p:sp>
          <p:nvSpPr>
            <p:cNvPr id="13" name="object 8"/>
            <p:cNvSpPr/>
            <p:nvPr/>
          </p:nvSpPr>
          <p:spPr>
            <a:xfrm>
              <a:off x="11522956" y="5948379"/>
              <a:ext cx="213360" cy="213360"/>
            </a:xfrm>
            <a:custGeom>
              <a:avLst/>
              <a:gdLst/>
              <a:ahLst/>
              <a:cxnLst/>
              <a:rect l="l" t="t" r="r" b="b"/>
              <a:pathLst>
                <a:path w="213359" h="213360">
                  <a:moveTo>
                    <a:pt x="158483" y="0"/>
                  </a:moveTo>
                  <a:lnTo>
                    <a:pt x="136735" y="4449"/>
                  </a:lnTo>
                  <a:lnTo>
                    <a:pt x="119005" y="16489"/>
                  </a:lnTo>
                  <a:lnTo>
                    <a:pt x="107066" y="34156"/>
                  </a:lnTo>
                  <a:lnTo>
                    <a:pt x="102692" y="55486"/>
                  </a:lnTo>
                  <a:lnTo>
                    <a:pt x="102692" y="61086"/>
                  </a:lnTo>
                  <a:lnTo>
                    <a:pt x="105079" y="71602"/>
                  </a:lnTo>
                  <a:lnTo>
                    <a:pt x="104992" y="76482"/>
                  </a:lnTo>
                  <a:lnTo>
                    <a:pt x="101736" y="92712"/>
                  </a:lnTo>
                  <a:lnTo>
                    <a:pt x="92586" y="106379"/>
                  </a:lnTo>
                  <a:lnTo>
                    <a:pt x="78944" y="115625"/>
                  </a:lnTo>
                  <a:lnTo>
                    <a:pt x="62128" y="119024"/>
                  </a:lnTo>
                  <a:lnTo>
                    <a:pt x="7251" y="119024"/>
                  </a:lnTo>
                  <a:lnTo>
                    <a:pt x="0" y="126237"/>
                  </a:lnTo>
                  <a:lnTo>
                    <a:pt x="0" y="205917"/>
                  </a:lnTo>
                  <a:lnTo>
                    <a:pt x="7251" y="213169"/>
                  </a:lnTo>
                  <a:lnTo>
                    <a:pt x="87261" y="213169"/>
                  </a:lnTo>
                  <a:lnTo>
                    <a:pt x="94043" y="205917"/>
                  </a:lnTo>
                  <a:lnTo>
                    <a:pt x="94043" y="151002"/>
                  </a:lnTo>
                  <a:lnTo>
                    <a:pt x="97450" y="134351"/>
                  </a:lnTo>
                  <a:lnTo>
                    <a:pt x="106708" y="120686"/>
                  </a:lnTo>
                  <a:lnTo>
                    <a:pt x="120371" y="111439"/>
                  </a:lnTo>
                  <a:lnTo>
                    <a:pt x="136994" y="108038"/>
                  </a:lnTo>
                  <a:lnTo>
                    <a:pt x="169300" y="108038"/>
                  </a:lnTo>
                  <a:lnTo>
                    <a:pt x="178934" y="106088"/>
                  </a:lnTo>
                  <a:lnTo>
                    <a:pt x="196592" y="94222"/>
                  </a:lnTo>
                  <a:lnTo>
                    <a:pt x="208607" y="76482"/>
                  </a:lnTo>
                  <a:lnTo>
                    <a:pt x="213042" y="54533"/>
                  </a:lnTo>
                  <a:lnTo>
                    <a:pt x="211921" y="43628"/>
                  </a:lnTo>
                  <a:lnTo>
                    <a:pt x="189065" y="9279"/>
                  </a:lnTo>
                  <a:lnTo>
                    <a:pt x="169595" y="1097"/>
                  </a:lnTo>
                  <a:lnTo>
                    <a:pt x="158483" y="0"/>
                  </a:lnTo>
                  <a:close/>
                </a:path>
                <a:path w="213359" h="213360">
                  <a:moveTo>
                    <a:pt x="169300" y="108038"/>
                  </a:moveTo>
                  <a:lnTo>
                    <a:pt x="141516" y="108038"/>
                  </a:lnTo>
                  <a:lnTo>
                    <a:pt x="152057" y="110413"/>
                  </a:lnTo>
                  <a:lnTo>
                    <a:pt x="157568" y="110413"/>
                  </a:lnTo>
                  <a:lnTo>
                    <a:pt x="169300" y="108038"/>
                  </a:lnTo>
                  <a:close/>
                </a:path>
              </a:pathLst>
            </a:custGeom>
            <a:solidFill>
              <a:srgbClr val="ED1B2D"/>
            </a:solidFill>
          </p:spPr>
          <p:txBody>
            <a:bodyPr wrap="square" lIns="0" tIns="0" rIns="0" bIns="0" rtlCol="0"/>
            <a:lstStyle/>
            <a:p>
              <a:endParaRPr/>
            </a:p>
          </p:txBody>
        </p:sp>
        <p:sp>
          <p:nvSpPr>
            <p:cNvPr id="14" name="object 9"/>
            <p:cNvSpPr/>
            <p:nvPr/>
          </p:nvSpPr>
          <p:spPr>
            <a:xfrm>
              <a:off x="11073526" y="6109681"/>
              <a:ext cx="29845" cy="49530"/>
            </a:xfrm>
            <a:custGeom>
              <a:avLst/>
              <a:gdLst/>
              <a:ahLst/>
              <a:cxnLst/>
              <a:rect l="l" t="t" r="r" b="b"/>
              <a:pathLst>
                <a:path w="29845" h="49529">
                  <a:moveTo>
                    <a:pt x="29591" y="0"/>
                  </a:moveTo>
                  <a:lnTo>
                    <a:pt x="0" y="0"/>
                  </a:lnTo>
                  <a:lnTo>
                    <a:pt x="0" y="49161"/>
                  </a:lnTo>
                  <a:lnTo>
                    <a:pt x="29591" y="49161"/>
                  </a:lnTo>
                  <a:lnTo>
                    <a:pt x="29591" y="43014"/>
                  </a:lnTo>
                  <a:lnTo>
                    <a:pt x="11366" y="43014"/>
                  </a:lnTo>
                  <a:lnTo>
                    <a:pt x="11366" y="26746"/>
                  </a:lnTo>
                  <a:lnTo>
                    <a:pt x="27571" y="26746"/>
                  </a:lnTo>
                  <a:lnTo>
                    <a:pt x="27571" y="21132"/>
                  </a:lnTo>
                  <a:lnTo>
                    <a:pt x="11366" y="21132"/>
                  </a:lnTo>
                  <a:lnTo>
                    <a:pt x="11366" y="6134"/>
                  </a:lnTo>
                  <a:lnTo>
                    <a:pt x="29591" y="6134"/>
                  </a:lnTo>
                  <a:lnTo>
                    <a:pt x="29591" y="0"/>
                  </a:lnTo>
                  <a:close/>
                </a:path>
              </a:pathLst>
            </a:custGeom>
            <a:solidFill>
              <a:srgbClr val="004990"/>
            </a:solidFill>
          </p:spPr>
          <p:txBody>
            <a:bodyPr wrap="square" lIns="0" tIns="0" rIns="0" bIns="0" rtlCol="0"/>
            <a:lstStyle/>
            <a:p>
              <a:endParaRPr/>
            </a:p>
          </p:txBody>
        </p:sp>
        <p:sp>
          <p:nvSpPr>
            <p:cNvPr id="15" name="object 10"/>
            <p:cNvSpPr/>
            <p:nvPr/>
          </p:nvSpPr>
          <p:spPr>
            <a:xfrm>
              <a:off x="11113530" y="6109681"/>
              <a:ext cx="45720" cy="49530"/>
            </a:xfrm>
            <a:custGeom>
              <a:avLst/>
              <a:gdLst/>
              <a:ahLst/>
              <a:cxnLst/>
              <a:rect l="l" t="t" r="r" b="b"/>
              <a:pathLst>
                <a:path w="45720" h="49529">
                  <a:moveTo>
                    <a:pt x="10782" y="0"/>
                  </a:moveTo>
                  <a:lnTo>
                    <a:pt x="0" y="0"/>
                  </a:lnTo>
                  <a:lnTo>
                    <a:pt x="0" y="49161"/>
                  </a:lnTo>
                  <a:lnTo>
                    <a:pt x="9575" y="49161"/>
                  </a:lnTo>
                  <a:lnTo>
                    <a:pt x="9566" y="14757"/>
                  </a:lnTo>
                  <a:lnTo>
                    <a:pt x="9182" y="12115"/>
                  </a:lnTo>
                  <a:lnTo>
                    <a:pt x="19595" y="12115"/>
                  </a:lnTo>
                  <a:lnTo>
                    <a:pt x="10782" y="0"/>
                  </a:lnTo>
                  <a:close/>
                </a:path>
                <a:path w="45720" h="49529">
                  <a:moveTo>
                    <a:pt x="19595" y="12115"/>
                  </a:moveTo>
                  <a:lnTo>
                    <a:pt x="9385" y="12115"/>
                  </a:lnTo>
                  <a:lnTo>
                    <a:pt x="10943" y="14820"/>
                  </a:lnTo>
                  <a:lnTo>
                    <a:pt x="12992" y="17602"/>
                  </a:lnTo>
                  <a:lnTo>
                    <a:pt x="35979" y="49161"/>
                  </a:lnTo>
                  <a:lnTo>
                    <a:pt x="45123" y="49161"/>
                  </a:lnTo>
                  <a:lnTo>
                    <a:pt x="45123" y="34772"/>
                  </a:lnTo>
                  <a:lnTo>
                    <a:pt x="35661" y="34772"/>
                  </a:lnTo>
                  <a:lnTo>
                    <a:pt x="34442" y="32524"/>
                  </a:lnTo>
                  <a:lnTo>
                    <a:pt x="19595" y="12115"/>
                  </a:lnTo>
                  <a:close/>
                </a:path>
                <a:path w="45720" h="49529">
                  <a:moveTo>
                    <a:pt x="45123" y="0"/>
                  </a:moveTo>
                  <a:lnTo>
                    <a:pt x="35661" y="0"/>
                  </a:lnTo>
                  <a:lnTo>
                    <a:pt x="35676" y="32524"/>
                  </a:lnTo>
                  <a:lnTo>
                    <a:pt x="35902" y="34772"/>
                  </a:lnTo>
                  <a:lnTo>
                    <a:pt x="45123" y="34772"/>
                  </a:lnTo>
                  <a:lnTo>
                    <a:pt x="45123" y="0"/>
                  </a:lnTo>
                  <a:close/>
                </a:path>
              </a:pathLst>
            </a:custGeom>
            <a:solidFill>
              <a:srgbClr val="004990"/>
            </a:solidFill>
          </p:spPr>
          <p:txBody>
            <a:bodyPr wrap="square" lIns="0" tIns="0" rIns="0" bIns="0" rtlCol="0"/>
            <a:lstStyle/>
            <a:p>
              <a:endParaRPr/>
            </a:p>
          </p:txBody>
        </p:sp>
        <p:sp>
          <p:nvSpPr>
            <p:cNvPr id="16" name="object 11"/>
            <p:cNvSpPr/>
            <p:nvPr/>
          </p:nvSpPr>
          <p:spPr>
            <a:xfrm>
              <a:off x="11171344" y="6109681"/>
              <a:ext cx="29845" cy="49530"/>
            </a:xfrm>
            <a:custGeom>
              <a:avLst/>
              <a:gdLst/>
              <a:ahLst/>
              <a:cxnLst/>
              <a:rect l="l" t="t" r="r" b="b"/>
              <a:pathLst>
                <a:path w="29845" h="49529">
                  <a:moveTo>
                    <a:pt x="29667" y="0"/>
                  </a:moveTo>
                  <a:lnTo>
                    <a:pt x="0" y="0"/>
                  </a:lnTo>
                  <a:lnTo>
                    <a:pt x="0" y="49161"/>
                  </a:lnTo>
                  <a:lnTo>
                    <a:pt x="29667" y="49161"/>
                  </a:lnTo>
                  <a:lnTo>
                    <a:pt x="29667" y="43014"/>
                  </a:lnTo>
                  <a:lnTo>
                    <a:pt x="11366" y="43014"/>
                  </a:lnTo>
                  <a:lnTo>
                    <a:pt x="11366" y="26746"/>
                  </a:lnTo>
                  <a:lnTo>
                    <a:pt x="27571" y="26746"/>
                  </a:lnTo>
                  <a:lnTo>
                    <a:pt x="27571" y="21132"/>
                  </a:lnTo>
                  <a:lnTo>
                    <a:pt x="11366" y="21132"/>
                  </a:lnTo>
                  <a:lnTo>
                    <a:pt x="11366" y="6134"/>
                  </a:lnTo>
                  <a:lnTo>
                    <a:pt x="29667" y="6134"/>
                  </a:lnTo>
                  <a:lnTo>
                    <a:pt x="29667" y="0"/>
                  </a:lnTo>
                  <a:close/>
                </a:path>
              </a:pathLst>
            </a:custGeom>
            <a:solidFill>
              <a:srgbClr val="004990"/>
            </a:solidFill>
          </p:spPr>
          <p:txBody>
            <a:bodyPr wrap="square" lIns="0" tIns="0" rIns="0" bIns="0" rtlCol="0"/>
            <a:lstStyle/>
            <a:p>
              <a:endParaRPr/>
            </a:p>
          </p:txBody>
        </p:sp>
        <p:sp>
          <p:nvSpPr>
            <p:cNvPr id="17" name="object 12"/>
            <p:cNvSpPr/>
            <p:nvPr/>
          </p:nvSpPr>
          <p:spPr>
            <a:xfrm>
              <a:off x="11211523" y="6108979"/>
              <a:ext cx="41275" cy="50165"/>
            </a:xfrm>
            <a:custGeom>
              <a:avLst/>
              <a:gdLst/>
              <a:ahLst/>
              <a:cxnLst/>
              <a:rect l="l" t="t" r="r" b="b"/>
              <a:pathLst>
                <a:path w="41275" h="50164">
                  <a:moveTo>
                    <a:pt x="16789" y="0"/>
                  </a:moveTo>
                  <a:lnTo>
                    <a:pt x="9740" y="0"/>
                  </a:lnTo>
                  <a:lnTo>
                    <a:pt x="3873" y="1244"/>
                  </a:lnTo>
                  <a:lnTo>
                    <a:pt x="0" y="2806"/>
                  </a:lnTo>
                  <a:lnTo>
                    <a:pt x="0" y="49860"/>
                  </a:lnTo>
                  <a:lnTo>
                    <a:pt x="11201" y="49860"/>
                  </a:lnTo>
                  <a:lnTo>
                    <a:pt x="11201" y="27444"/>
                  </a:lnTo>
                  <a:lnTo>
                    <a:pt x="29092" y="27444"/>
                  </a:lnTo>
                  <a:lnTo>
                    <a:pt x="32524" y="27241"/>
                  </a:lnTo>
                  <a:lnTo>
                    <a:pt x="34465" y="25882"/>
                  </a:lnTo>
                  <a:lnTo>
                    <a:pt x="13754" y="25882"/>
                  </a:lnTo>
                  <a:lnTo>
                    <a:pt x="11912" y="25679"/>
                  </a:lnTo>
                  <a:lnTo>
                    <a:pt x="11201" y="25527"/>
                  </a:lnTo>
                  <a:lnTo>
                    <a:pt x="11201" y="6108"/>
                  </a:lnTo>
                  <a:lnTo>
                    <a:pt x="12560" y="5664"/>
                  </a:lnTo>
                  <a:lnTo>
                    <a:pt x="14414" y="5257"/>
                  </a:lnTo>
                  <a:lnTo>
                    <a:pt x="34719" y="5257"/>
                  </a:lnTo>
                  <a:lnTo>
                    <a:pt x="33637" y="4035"/>
                  </a:lnTo>
                  <a:lnTo>
                    <a:pt x="26632" y="1043"/>
                  </a:lnTo>
                  <a:lnTo>
                    <a:pt x="16789" y="0"/>
                  </a:lnTo>
                  <a:close/>
                </a:path>
                <a:path w="41275" h="50164">
                  <a:moveTo>
                    <a:pt x="29092" y="27444"/>
                  </a:moveTo>
                  <a:lnTo>
                    <a:pt x="11379" y="27444"/>
                  </a:lnTo>
                  <a:lnTo>
                    <a:pt x="28486" y="49860"/>
                  </a:lnTo>
                  <a:lnTo>
                    <a:pt x="41135" y="49860"/>
                  </a:lnTo>
                  <a:lnTo>
                    <a:pt x="22872" y="27876"/>
                  </a:lnTo>
                  <a:lnTo>
                    <a:pt x="29092" y="27444"/>
                  </a:lnTo>
                  <a:close/>
                </a:path>
                <a:path w="41275" h="50164">
                  <a:moveTo>
                    <a:pt x="34719" y="5257"/>
                  </a:moveTo>
                  <a:lnTo>
                    <a:pt x="24752" y="5257"/>
                  </a:lnTo>
                  <a:lnTo>
                    <a:pt x="28130" y="8572"/>
                  </a:lnTo>
                  <a:lnTo>
                    <a:pt x="28130" y="22047"/>
                  </a:lnTo>
                  <a:lnTo>
                    <a:pt x="23850" y="25882"/>
                  </a:lnTo>
                  <a:lnTo>
                    <a:pt x="34465" y="25882"/>
                  </a:lnTo>
                  <a:lnTo>
                    <a:pt x="39217" y="22555"/>
                  </a:lnTo>
                  <a:lnTo>
                    <a:pt x="39217" y="15024"/>
                  </a:lnTo>
                  <a:lnTo>
                    <a:pt x="37825" y="8765"/>
                  </a:lnTo>
                  <a:lnTo>
                    <a:pt x="34719" y="5257"/>
                  </a:lnTo>
                  <a:close/>
                </a:path>
              </a:pathLst>
            </a:custGeom>
            <a:solidFill>
              <a:srgbClr val="004990"/>
            </a:solidFill>
          </p:spPr>
          <p:txBody>
            <a:bodyPr wrap="square" lIns="0" tIns="0" rIns="0" bIns="0" rtlCol="0"/>
            <a:lstStyle/>
            <a:p>
              <a:endParaRPr/>
            </a:p>
          </p:txBody>
        </p:sp>
        <p:sp>
          <p:nvSpPr>
            <p:cNvPr id="18" name="object 13"/>
            <p:cNvSpPr/>
            <p:nvPr/>
          </p:nvSpPr>
          <p:spPr>
            <a:xfrm>
              <a:off x="11259246" y="6108998"/>
              <a:ext cx="43180" cy="50800"/>
            </a:xfrm>
            <a:custGeom>
              <a:avLst/>
              <a:gdLst/>
              <a:ahLst/>
              <a:cxnLst/>
              <a:rect l="l" t="t" r="r" b="b"/>
              <a:pathLst>
                <a:path w="43179" h="50800">
                  <a:moveTo>
                    <a:pt x="33731" y="0"/>
                  </a:moveTo>
                  <a:lnTo>
                    <a:pt x="26746" y="0"/>
                  </a:lnTo>
                  <a:lnTo>
                    <a:pt x="15998" y="1714"/>
                  </a:lnTo>
                  <a:lnTo>
                    <a:pt x="7534" y="6670"/>
                  </a:lnTo>
                  <a:lnTo>
                    <a:pt x="1989" y="14583"/>
                  </a:lnTo>
                  <a:lnTo>
                    <a:pt x="0" y="25171"/>
                  </a:lnTo>
                  <a:lnTo>
                    <a:pt x="1872" y="36008"/>
                  </a:lnTo>
                  <a:lnTo>
                    <a:pt x="7197" y="43962"/>
                  </a:lnTo>
                  <a:lnTo>
                    <a:pt x="15537" y="48861"/>
                  </a:lnTo>
                  <a:lnTo>
                    <a:pt x="26454" y="50533"/>
                  </a:lnTo>
                  <a:lnTo>
                    <a:pt x="34683" y="50533"/>
                  </a:lnTo>
                  <a:lnTo>
                    <a:pt x="39141" y="49580"/>
                  </a:lnTo>
                  <a:lnTo>
                    <a:pt x="42900" y="47726"/>
                  </a:lnTo>
                  <a:lnTo>
                    <a:pt x="42900" y="44234"/>
                  </a:lnTo>
                  <a:lnTo>
                    <a:pt x="17843" y="44234"/>
                  </a:lnTo>
                  <a:lnTo>
                    <a:pt x="11531" y="37769"/>
                  </a:lnTo>
                  <a:lnTo>
                    <a:pt x="11531" y="12382"/>
                  </a:lnTo>
                  <a:lnTo>
                    <a:pt x="17843" y="6502"/>
                  </a:lnTo>
                  <a:lnTo>
                    <a:pt x="39836" y="6502"/>
                  </a:lnTo>
                  <a:lnTo>
                    <a:pt x="42087" y="2730"/>
                  </a:lnTo>
                  <a:lnTo>
                    <a:pt x="38646" y="1079"/>
                  </a:lnTo>
                  <a:lnTo>
                    <a:pt x="33731" y="0"/>
                  </a:lnTo>
                  <a:close/>
                </a:path>
                <a:path w="43179" h="50800">
                  <a:moveTo>
                    <a:pt x="42900" y="21793"/>
                  </a:moveTo>
                  <a:lnTo>
                    <a:pt x="23431" y="21793"/>
                  </a:lnTo>
                  <a:lnTo>
                    <a:pt x="23431" y="27025"/>
                  </a:lnTo>
                  <a:lnTo>
                    <a:pt x="32219" y="27025"/>
                  </a:lnTo>
                  <a:lnTo>
                    <a:pt x="32219" y="43268"/>
                  </a:lnTo>
                  <a:lnTo>
                    <a:pt x="31254" y="43675"/>
                  </a:lnTo>
                  <a:lnTo>
                    <a:pt x="29375" y="44234"/>
                  </a:lnTo>
                  <a:lnTo>
                    <a:pt x="42900" y="44234"/>
                  </a:lnTo>
                  <a:lnTo>
                    <a:pt x="42900" y="21793"/>
                  </a:lnTo>
                  <a:close/>
                </a:path>
                <a:path w="43179" h="50800">
                  <a:moveTo>
                    <a:pt x="39836" y="6502"/>
                  </a:moveTo>
                  <a:lnTo>
                    <a:pt x="33375" y="6502"/>
                  </a:lnTo>
                  <a:lnTo>
                    <a:pt x="36791" y="7365"/>
                  </a:lnTo>
                  <a:lnTo>
                    <a:pt x="38760" y="8305"/>
                  </a:lnTo>
                  <a:lnTo>
                    <a:pt x="39836" y="6502"/>
                  </a:lnTo>
                  <a:close/>
                </a:path>
              </a:pathLst>
            </a:custGeom>
            <a:solidFill>
              <a:srgbClr val="004990"/>
            </a:solidFill>
          </p:spPr>
          <p:txBody>
            <a:bodyPr wrap="square" lIns="0" tIns="0" rIns="0" bIns="0" rtlCol="0"/>
            <a:lstStyle/>
            <a:p>
              <a:endParaRPr/>
            </a:p>
          </p:txBody>
        </p:sp>
        <p:sp>
          <p:nvSpPr>
            <p:cNvPr id="19" name="object 14"/>
            <p:cNvSpPr/>
            <p:nvPr/>
          </p:nvSpPr>
          <p:spPr>
            <a:xfrm>
              <a:off x="11314645" y="6134258"/>
              <a:ext cx="12065" cy="0"/>
            </a:xfrm>
            <a:custGeom>
              <a:avLst/>
              <a:gdLst/>
              <a:ahLst/>
              <a:cxnLst/>
              <a:rect l="l" t="t" r="r" b="b"/>
              <a:pathLst>
                <a:path w="12065">
                  <a:moveTo>
                    <a:pt x="0" y="0"/>
                  </a:moveTo>
                  <a:lnTo>
                    <a:pt x="11468" y="0"/>
                  </a:lnTo>
                </a:path>
              </a:pathLst>
            </a:custGeom>
            <a:ln w="49161">
              <a:solidFill>
                <a:srgbClr val="004990"/>
              </a:solidFill>
            </a:ln>
          </p:spPr>
          <p:txBody>
            <a:bodyPr wrap="square" lIns="0" tIns="0" rIns="0" bIns="0" rtlCol="0"/>
            <a:lstStyle/>
            <a:p>
              <a:endParaRPr/>
            </a:p>
          </p:txBody>
        </p:sp>
        <p:sp>
          <p:nvSpPr>
            <p:cNvPr id="20" name="object 15"/>
            <p:cNvSpPr/>
            <p:nvPr/>
          </p:nvSpPr>
          <p:spPr>
            <a:xfrm>
              <a:off x="11338666" y="6109681"/>
              <a:ext cx="30480" cy="49530"/>
            </a:xfrm>
            <a:custGeom>
              <a:avLst/>
              <a:gdLst/>
              <a:ahLst/>
              <a:cxnLst/>
              <a:rect l="l" t="t" r="r" b="b"/>
              <a:pathLst>
                <a:path w="30479" h="49529">
                  <a:moveTo>
                    <a:pt x="29984" y="0"/>
                  </a:moveTo>
                  <a:lnTo>
                    <a:pt x="0" y="0"/>
                  </a:lnTo>
                  <a:lnTo>
                    <a:pt x="0" y="49161"/>
                  </a:lnTo>
                  <a:lnTo>
                    <a:pt x="29984" y="49161"/>
                  </a:lnTo>
                  <a:lnTo>
                    <a:pt x="29984" y="43014"/>
                  </a:lnTo>
                  <a:lnTo>
                    <a:pt x="11341" y="43014"/>
                  </a:lnTo>
                  <a:lnTo>
                    <a:pt x="11341" y="26746"/>
                  </a:lnTo>
                  <a:lnTo>
                    <a:pt x="27914" y="26746"/>
                  </a:lnTo>
                  <a:lnTo>
                    <a:pt x="27914" y="21132"/>
                  </a:lnTo>
                  <a:lnTo>
                    <a:pt x="11341" y="21132"/>
                  </a:lnTo>
                  <a:lnTo>
                    <a:pt x="11341" y="6134"/>
                  </a:lnTo>
                  <a:lnTo>
                    <a:pt x="29984" y="6134"/>
                  </a:lnTo>
                  <a:lnTo>
                    <a:pt x="29984" y="0"/>
                  </a:lnTo>
                  <a:close/>
                </a:path>
              </a:pathLst>
            </a:custGeom>
            <a:solidFill>
              <a:srgbClr val="004990"/>
            </a:solidFill>
          </p:spPr>
          <p:txBody>
            <a:bodyPr wrap="square" lIns="0" tIns="0" rIns="0" bIns="0" rtlCol="0"/>
            <a:lstStyle/>
            <a:p>
              <a:endParaRPr/>
            </a:p>
          </p:txBody>
        </p:sp>
        <p:sp>
          <p:nvSpPr>
            <p:cNvPr id="21" name="object 16"/>
            <p:cNvSpPr/>
            <p:nvPr/>
          </p:nvSpPr>
          <p:spPr>
            <a:xfrm>
              <a:off x="11375829" y="6108998"/>
              <a:ext cx="34925" cy="50800"/>
            </a:xfrm>
            <a:custGeom>
              <a:avLst/>
              <a:gdLst/>
              <a:ahLst/>
              <a:cxnLst/>
              <a:rect l="l" t="t" r="r" b="b"/>
              <a:pathLst>
                <a:path w="34925" h="50800">
                  <a:moveTo>
                    <a:pt x="2552" y="41351"/>
                  </a:moveTo>
                  <a:lnTo>
                    <a:pt x="0" y="47726"/>
                  </a:lnTo>
                  <a:lnTo>
                    <a:pt x="3111" y="49466"/>
                  </a:lnTo>
                  <a:lnTo>
                    <a:pt x="7721" y="50533"/>
                  </a:lnTo>
                  <a:lnTo>
                    <a:pt x="26441" y="50533"/>
                  </a:lnTo>
                  <a:lnTo>
                    <a:pt x="34671" y="44234"/>
                  </a:lnTo>
                  <a:lnTo>
                    <a:pt x="34671" y="43599"/>
                  </a:lnTo>
                  <a:lnTo>
                    <a:pt x="8191" y="43599"/>
                  </a:lnTo>
                  <a:lnTo>
                    <a:pt x="4737" y="42468"/>
                  </a:lnTo>
                  <a:lnTo>
                    <a:pt x="2552" y="41351"/>
                  </a:lnTo>
                  <a:close/>
                </a:path>
                <a:path w="34925" h="50800">
                  <a:moveTo>
                    <a:pt x="24993" y="0"/>
                  </a:moveTo>
                  <a:lnTo>
                    <a:pt x="7531" y="0"/>
                  </a:lnTo>
                  <a:lnTo>
                    <a:pt x="520" y="6692"/>
                  </a:lnTo>
                  <a:lnTo>
                    <a:pt x="520" y="19380"/>
                  </a:lnTo>
                  <a:lnTo>
                    <a:pt x="3111" y="24714"/>
                  </a:lnTo>
                  <a:lnTo>
                    <a:pt x="13093" y="27711"/>
                  </a:lnTo>
                  <a:lnTo>
                    <a:pt x="20015" y="29959"/>
                  </a:lnTo>
                  <a:lnTo>
                    <a:pt x="22682" y="32245"/>
                  </a:lnTo>
                  <a:lnTo>
                    <a:pt x="22682" y="40601"/>
                  </a:lnTo>
                  <a:lnTo>
                    <a:pt x="18884" y="43599"/>
                  </a:lnTo>
                  <a:lnTo>
                    <a:pt x="34671" y="43599"/>
                  </a:lnTo>
                  <a:lnTo>
                    <a:pt x="34671" y="30683"/>
                  </a:lnTo>
                  <a:lnTo>
                    <a:pt x="32905" y="25615"/>
                  </a:lnTo>
                  <a:lnTo>
                    <a:pt x="15379" y="19710"/>
                  </a:lnTo>
                  <a:lnTo>
                    <a:pt x="11480" y="17652"/>
                  </a:lnTo>
                  <a:lnTo>
                    <a:pt x="11480" y="8966"/>
                  </a:lnTo>
                  <a:lnTo>
                    <a:pt x="14655" y="6159"/>
                  </a:lnTo>
                  <a:lnTo>
                    <a:pt x="30805" y="6159"/>
                  </a:lnTo>
                  <a:lnTo>
                    <a:pt x="32346" y="2781"/>
                  </a:lnTo>
                  <a:lnTo>
                    <a:pt x="29552" y="1244"/>
                  </a:lnTo>
                  <a:lnTo>
                    <a:pt x="24993" y="0"/>
                  </a:lnTo>
                  <a:close/>
                </a:path>
                <a:path w="34925" h="50800">
                  <a:moveTo>
                    <a:pt x="30805" y="6159"/>
                  </a:moveTo>
                  <a:lnTo>
                    <a:pt x="24295" y="6159"/>
                  </a:lnTo>
                  <a:lnTo>
                    <a:pt x="27711" y="7277"/>
                  </a:lnTo>
                  <a:lnTo>
                    <a:pt x="29768" y="8432"/>
                  </a:lnTo>
                  <a:lnTo>
                    <a:pt x="30805" y="6159"/>
                  </a:lnTo>
                  <a:close/>
                </a:path>
              </a:pathLst>
            </a:custGeom>
            <a:solidFill>
              <a:srgbClr val="004990"/>
            </a:solidFill>
          </p:spPr>
          <p:txBody>
            <a:bodyPr wrap="square" lIns="0" tIns="0" rIns="0" bIns="0" rtlCol="0"/>
            <a:lstStyle/>
            <a:p>
              <a:endParaRPr/>
            </a:p>
          </p:txBody>
        </p:sp>
      </p:grpSp>
      <p:sp>
        <p:nvSpPr>
          <p:cNvPr id="22" name="object 17"/>
          <p:cNvSpPr/>
          <p:nvPr userDrawn="1"/>
        </p:nvSpPr>
        <p:spPr>
          <a:xfrm>
            <a:off x="0" y="6373799"/>
            <a:ext cx="12193193" cy="155549"/>
          </a:xfrm>
          <a:prstGeom prst="rect">
            <a:avLst/>
          </a:prstGeom>
          <a:blipFill>
            <a:blip r:embed="rId2" cstate="print"/>
            <a:stretch>
              <a:fillRect/>
            </a:stretch>
          </a:blipFill>
        </p:spPr>
        <p:txBody>
          <a:bodyPr wrap="square" lIns="0" tIns="0" rIns="0" bIns="0" rtlCol="0"/>
          <a:lstStyle/>
          <a:p>
            <a:endParaRPr>
              <a:latin typeface="Vinci Sans" panose="02000000000000000000" pitchFamily="50" charset="0"/>
            </a:endParaRPr>
          </a:p>
        </p:txBody>
      </p:sp>
      <p:sp>
        <p:nvSpPr>
          <p:cNvPr id="25" name="object 20"/>
          <p:cNvSpPr/>
          <p:nvPr userDrawn="1"/>
        </p:nvSpPr>
        <p:spPr>
          <a:xfrm>
            <a:off x="846632" y="1993722"/>
            <a:ext cx="381635" cy="76835"/>
          </a:xfrm>
          <a:custGeom>
            <a:avLst/>
            <a:gdLst/>
            <a:ahLst/>
            <a:cxnLst/>
            <a:rect l="l" t="t" r="r" b="b"/>
            <a:pathLst>
              <a:path w="381634" h="76835">
                <a:moveTo>
                  <a:pt x="381063" y="0"/>
                </a:moveTo>
                <a:lnTo>
                  <a:pt x="0" y="0"/>
                </a:lnTo>
                <a:lnTo>
                  <a:pt x="0" y="76276"/>
                </a:lnTo>
                <a:lnTo>
                  <a:pt x="381063" y="76276"/>
                </a:lnTo>
                <a:lnTo>
                  <a:pt x="381063" y="0"/>
                </a:lnTo>
                <a:close/>
              </a:path>
            </a:pathLst>
          </a:custGeom>
          <a:solidFill>
            <a:srgbClr val="706E6F"/>
          </a:solidFill>
          <a:ln>
            <a:noFill/>
          </a:ln>
        </p:spPr>
        <p:txBody>
          <a:bodyPr wrap="square" lIns="0" tIns="0" rIns="0" bIns="0" rtlCol="0"/>
          <a:lstStyle/>
          <a:p>
            <a:endParaRPr>
              <a:latin typeface="Vinci Sans" panose="02000000000000000000" pitchFamily="50" charset="0"/>
            </a:endParaRPr>
          </a:p>
        </p:txBody>
      </p:sp>
      <p:sp>
        <p:nvSpPr>
          <p:cNvPr id="32" name="Espace réservé du texte 28"/>
          <p:cNvSpPr>
            <a:spLocks noGrp="1"/>
          </p:cNvSpPr>
          <p:nvPr>
            <p:ph type="body" sz="quarter" idx="19"/>
          </p:nvPr>
        </p:nvSpPr>
        <p:spPr>
          <a:xfrm>
            <a:off x="846138" y="2469918"/>
            <a:ext cx="11027937" cy="3843379"/>
          </a:xfrm>
          <a:prstGeom prst="rect">
            <a:avLst/>
          </a:prstGeom>
        </p:spPr>
        <p:txBody>
          <a:bodyPr lIns="0"/>
          <a:lstStyle>
            <a:lvl1pPr>
              <a:spcAft>
                <a:spcPts val="600"/>
              </a:spcAft>
              <a:defRPr sz="2800" b="0">
                <a:latin typeface="Vinci Sans" panose="02000000000000000000" pitchFamily="50" charset="0"/>
              </a:defRPr>
            </a:lvl1pPr>
            <a:lvl2pPr marL="800100" indent="-342900">
              <a:spcAft>
                <a:spcPts val="600"/>
              </a:spcAft>
              <a:buFont typeface="Arial" panose="020B0604020202020204" pitchFamily="34" charset="0"/>
              <a:buChar char="•"/>
              <a:defRPr sz="2400">
                <a:latin typeface="Vinci Sans" panose="02000000000000000000" pitchFamily="50" charset="0"/>
              </a:defRPr>
            </a:lvl2pPr>
            <a:lvl3pPr>
              <a:defRPr sz="2000">
                <a:latin typeface="Vinci Sans" panose="02000000000000000000" pitchFamily="50" charset="0"/>
              </a:defRPr>
            </a:lvl3pPr>
            <a:lvl4pPr marL="1714500" indent="-342900">
              <a:spcAft>
                <a:spcPts val="600"/>
              </a:spcAft>
              <a:buFont typeface="Vinci Sans" panose="02000000000000000000" pitchFamily="50" charset="0"/>
              <a:buChar char="–"/>
              <a:defRPr sz="2000">
                <a:latin typeface="Vinci Sans" panose="02000000000000000000" pitchFamily="50" charset="0"/>
              </a:defRPr>
            </a:lvl4pPr>
            <a:lvl5pPr>
              <a:defRPr sz="2000">
                <a:latin typeface="Vinci Sans" panose="02000000000000000000" pitchFamily="50" charset="0"/>
              </a:defRPr>
            </a:lvl5pPr>
          </a:lstStyle>
          <a:p>
            <a:pPr lvl="0"/>
            <a:r>
              <a:rPr lang="fr-FR" dirty="0"/>
              <a:t>Modifier les styles du texte du masque</a:t>
            </a:r>
          </a:p>
          <a:p>
            <a:pPr lvl="1"/>
            <a:r>
              <a:rPr lang="fr-FR" dirty="0"/>
              <a:t>Deuxième niveau</a:t>
            </a:r>
          </a:p>
          <a:p>
            <a:pPr lvl="3"/>
            <a:r>
              <a:rPr lang="fr-FR" dirty="0"/>
              <a:t>Troisième niveau</a:t>
            </a:r>
          </a:p>
        </p:txBody>
      </p:sp>
      <p:sp>
        <p:nvSpPr>
          <p:cNvPr id="29" name="Espace réservé du contenu 2"/>
          <p:cNvSpPr>
            <a:spLocks noGrp="1"/>
          </p:cNvSpPr>
          <p:nvPr>
            <p:ph sz="quarter" idx="20"/>
          </p:nvPr>
        </p:nvSpPr>
        <p:spPr>
          <a:xfrm>
            <a:off x="846167" y="501237"/>
            <a:ext cx="7627937" cy="503238"/>
          </a:xfrm>
          <a:prstGeom prst="rect">
            <a:avLst/>
          </a:prstGeom>
        </p:spPr>
        <p:txBody>
          <a:bodyPr lIns="0"/>
          <a:lstStyle>
            <a:lvl1pPr>
              <a:defRPr sz="3600" cap="all" baseline="0">
                <a:solidFill>
                  <a:srgbClr val="706E6F"/>
                </a:solidFill>
                <a:latin typeface="Vinci Sans" panose="02000000000000000000" pitchFamily="50" charset="0"/>
              </a:defRPr>
            </a:lvl1pPr>
          </a:lstStyle>
          <a:p>
            <a:pPr lvl="0"/>
            <a:r>
              <a:rPr lang="fr-FR" dirty="0"/>
              <a:t>Modifier le</a:t>
            </a:r>
          </a:p>
        </p:txBody>
      </p:sp>
      <p:sp>
        <p:nvSpPr>
          <p:cNvPr id="33" name="Espace réservé du texte 4"/>
          <p:cNvSpPr>
            <a:spLocks noGrp="1"/>
          </p:cNvSpPr>
          <p:nvPr>
            <p:ph type="body" sz="quarter" idx="21" hasCustomPrompt="1"/>
          </p:nvPr>
        </p:nvSpPr>
        <p:spPr>
          <a:xfrm>
            <a:off x="846138" y="1004888"/>
            <a:ext cx="7627937" cy="496887"/>
          </a:xfrm>
          <a:prstGeom prst="rect">
            <a:avLst/>
          </a:prstGeom>
        </p:spPr>
        <p:txBody>
          <a:bodyPr lIns="0"/>
          <a:lstStyle>
            <a:lvl1pPr>
              <a:defRPr sz="3600" cap="all" baseline="0">
                <a:solidFill>
                  <a:srgbClr val="706E6F"/>
                </a:solidFill>
                <a:latin typeface="Vinci Sans Black" panose="02000000000000000000" pitchFamily="50" charset="0"/>
              </a:defRPr>
            </a:lvl1pPr>
          </a:lstStyle>
          <a:p>
            <a:pPr lvl="0"/>
            <a:r>
              <a:rPr lang="fr-FR" dirty="0"/>
              <a:t>TITRE</a:t>
            </a:r>
          </a:p>
        </p:txBody>
      </p:sp>
      <p:sp>
        <p:nvSpPr>
          <p:cNvPr id="30" name="Espace réservé du pied de page 2"/>
          <p:cNvSpPr>
            <a:spLocks noGrp="1"/>
          </p:cNvSpPr>
          <p:nvPr>
            <p:ph type="ftr" sz="quarter" idx="13"/>
          </p:nvPr>
        </p:nvSpPr>
        <p:spPr>
          <a:xfrm>
            <a:off x="4411599" y="6438761"/>
            <a:ext cx="3903472" cy="276999"/>
          </a:xfrm>
          <a:prstGeom prst="rect">
            <a:avLst/>
          </a:prstGeom>
        </p:spPr>
        <p:txBody>
          <a:bodyPr anchor="ctr" anchorCtr="0"/>
          <a:lstStyle>
            <a:lvl1pPr algn="ctr">
              <a:defRPr/>
            </a:lvl1pPr>
          </a:lstStyle>
          <a:p>
            <a:r>
              <a:rPr lang="fr-FR"/>
              <a:t>PSP - Factory</a:t>
            </a:r>
          </a:p>
        </p:txBody>
      </p:sp>
      <p:sp>
        <p:nvSpPr>
          <p:cNvPr id="31" name="Espace réservé de la date 3"/>
          <p:cNvSpPr>
            <a:spLocks noGrp="1"/>
          </p:cNvSpPr>
          <p:nvPr>
            <p:ph type="dt" sz="half" idx="14"/>
          </p:nvPr>
        </p:nvSpPr>
        <p:spPr>
          <a:xfrm>
            <a:off x="846138" y="6443841"/>
            <a:ext cx="1500822" cy="276999"/>
          </a:xfrm>
          <a:prstGeom prst="rect">
            <a:avLst/>
          </a:prstGeom>
        </p:spPr>
        <p:txBody>
          <a:bodyPr lIns="0" anchor="ctr" anchorCtr="0"/>
          <a:lstStyle/>
          <a:p>
            <a:r>
              <a:rPr lang="en-US"/>
              <a:t>15 Jan 2018</a:t>
            </a:r>
          </a:p>
        </p:txBody>
      </p:sp>
      <p:sp>
        <p:nvSpPr>
          <p:cNvPr id="34" name="Espace réservé du numéro de diapositive 4"/>
          <p:cNvSpPr>
            <a:spLocks noGrp="1"/>
          </p:cNvSpPr>
          <p:nvPr>
            <p:ph type="sldNum" sz="quarter" idx="15"/>
          </p:nvPr>
        </p:nvSpPr>
        <p:spPr>
          <a:xfrm>
            <a:off x="10379710" y="6443841"/>
            <a:ext cx="1356606" cy="276999"/>
          </a:xfrm>
          <a:prstGeom prst="rect">
            <a:avLst/>
          </a:prstGeom>
        </p:spPr>
        <p:txBody>
          <a:bodyPr lIns="0" anchor="ctr" anchorCtr="0"/>
          <a:lstStyle/>
          <a:p>
            <a:fld id="{B6F15528-21DE-4FAA-801E-634DDDAF4B2B}" type="slidenum">
              <a:rPr lang="fr-FR" smtClean="0"/>
              <a:t>‹N°›</a:t>
            </a:fld>
            <a:endParaRPr lang="fr-FR"/>
          </a:p>
        </p:txBody>
      </p:sp>
    </p:spTree>
    <p:extLst>
      <p:ext uri="{BB962C8B-B14F-4D97-AF65-F5344CB8AC3E}">
        <p14:creationId xmlns:p14="http://schemas.microsoft.com/office/powerpoint/2010/main" val="681698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6 Bandeau et texte">
    <p:bg>
      <p:bgPr>
        <a:solidFill>
          <a:schemeClr val="bg1"/>
        </a:solidFill>
        <a:effectLst/>
      </p:bgPr>
    </p:bg>
    <p:spTree>
      <p:nvGrpSpPr>
        <p:cNvPr id="1" name=""/>
        <p:cNvGrpSpPr/>
        <p:nvPr/>
      </p:nvGrpSpPr>
      <p:grpSpPr>
        <a:xfrm>
          <a:off x="0" y="0"/>
          <a:ext cx="0" cy="0"/>
          <a:chOff x="0" y="0"/>
          <a:chExt cx="0" cy="0"/>
        </a:xfrm>
      </p:grpSpPr>
      <p:sp>
        <p:nvSpPr>
          <p:cNvPr id="43" name="Espace réservé pour une image  21"/>
          <p:cNvSpPr>
            <a:spLocks noGrp="1"/>
          </p:cNvSpPr>
          <p:nvPr>
            <p:ph type="pic" sz="quarter" idx="20" hasCustomPrompt="1"/>
          </p:nvPr>
        </p:nvSpPr>
        <p:spPr>
          <a:xfrm rot="10800000" flipH="1" flipV="1">
            <a:off x="1" y="-1888"/>
            <a:ext cx="3986820" cy="63820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7238 w 10000"/>
              <a:gd name="connsiteY2" fmla="*/ 99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8192 w 10000"/>
              <a:gd name="connsiteY2" fmla="*/ 9980 h 10000"/>
              <a:gd name="connsiteX3" fmla="*/ 0 w 10000"/>
              <a:gd name="connsiteY3" fmla="*/ 10000 h 10000"/>
              <a:gd name="connsiteX4" fmla="*/ 0 w 10000"/>
              <a:gd name="connsiteY4" fmla="*/ 2000 h 10000"/>
              <a:gd name="connsiteX0" fmla="*/ 0 w 10296"/>
              <a:gd name="connsiteY0" fmla="*/ 1980 h 9980"/>
              <a:gd name="connsiteX1" fmla="*/ 10296 w 10296"/>
              <a:gd name="connsiteY1" fmla="*/ 0 h 9980"/>
              <a:gd name="connsiteX2" fmla="*/ 8192 w 10296"/>
              <a:gd name="connsiteY2" fmla="*/ 9960 h 9980"/>
              <a:gd name="connsiteX3" fmla="*/ 0 w 10296"/>
              <a:gd name="connsiteY3" fmla="*/ 9980 h 9980"/>
              <a:gd name="connsiteX4" fmla="*/ 0 w 10296"/>
              <a:gd name="connsiteY4" fmla="*/ 1980 h 9980"/>
              <a:gd name="connsiteX0" fmla="*/ 0 w 10000"/>
              <a:gd name="connsiteY0" fmla="*/ 0 h 10013"/>
              <a:gd name="connsiteX1" fmla="*/ 10000 w 10000"/>
              <a:gd name="connsiteY1" fmla="*/ 13 h 10013"/>
              <a:gd name="connsiteX2" fmla="*/ 7956 w 10000"/>
              <a:gd name="connsiteY2" fmla="*/ 9993 h 10013"/>
              <a:gd name="connsiteX3" fmla="*/ 0 w 10000"/>
              <a:gd name="connsiteY3" fmla="*/ 10013 h 10013"/>
              <a:gd name="connsiteX4" fmla="*/ 0 w 10000"/>
              <a:gd name="connsiteY4" fmla="*/ 0 h 10013"/>
              <a:gd name="connsiteX0" fmla="*/ 0 w 10026"/>
              <a:gd name="connsiteY0" fmla="*/ 35 h 10048"/>
              <a:gd name="connsiteX1" fmla="*/ 10026 w 10026"/>
              <a:gd name="connsiteY1" fmla="*/ 0 h 10048"/>
              <a:gd name="connsiteX2" fmla="*/ 7956 w 10026"/>
              <a:gd name="connsiteY2" fmla="*/ 10028 h 10048"/>
              <a:gd name="connsiteX3" fmla="*/ 0 w 10026"/>
              <a:gd name="connsiteY3" fmla="*/ 10048 h 10048"/>
              <a:gd name="connsiteX4" fmla="*/ 0 w 10026"/>
              <a:gd name="connsiteY4" fmla="*/ 35 h 10048"/>
              <a:gd name="connsiteX0" fmla="*/ 0 w 10026"/>
              <a:gd name="connsiteY0" fmla="*/ 35 h 10108"/>
              <a:gd name="connsiteX1" fmla="*/ 10026 w 10026"/>
              <a:gd name="connsiteY1" fmla="*/ 0 h 10108"/>
              <a:gd name="connsiteX2" fmla="*/ 7956 w 10026"/>
              <a:gd name="connsiteY2" fmla="*/ 10108 h 10108"/>
              <a:gd name="connsiteX3" fmla="*/ 0 w 10026"/>
              <a:gd name="connsiteY3" fmla="*/ 10048 h 10108"/>
              <a:gd name="connsiteX4" fmla="*/ 0 w 10026"/>
              <a:gd name="connsiteY4" fmla="*/ 35 h 10108"/>
              <a:gd name="connsiteX0" fmla="*/ 0 w 10026"/>
              <a:gd name="connsiteY0" fmla="*/ 35 h 10058"/>
              <a:gd name="connsiteX1" fmla="*/ 10026 w 10026"/>
              <a:gd name="connsiteY1" fmla="*/ 0 h 10058"/>
              <a:gd name="connsiteX2" fmla="*/ 7956 w 10026"/>
              <a:gd name="connsiteY2" fmla="*/ 10058 h 10058"/>
              <a:gd name="connsiteX3" fmla="*/ 0 w 10026"/>
              <a:gd name="connsiteY3" fmla="*/ 10048 h 10058"/>
              <a:gd name="connsiteX4" fmla="*/ 0 w 10026"/>
              <a:gd name="connsiteY4" fmla="*/ 35 h 10058"/>
              <a:gd name="connsiteX0" fmla="*/ 0 w 10026"/>
              <a:gd name="connsiteY0" fmla="*/ 20 h 10043"/>
              <a:gd name="connsiteX1" fmla="*/ 10026 w 10026"/>
              <a:gd name="connsiteY1" fmla="*/ 0 h 10043"/>
              <a:gd name="connsiteX2" fmla="*/ 7956 w 10026"/>
              <a:gd name="connsiteY2" fmla="*/ 10043 h 10043"/>
              <a:gd name="connsiteX3" fmla="*/ 0 w 10026"/>
              <a:gd name="connsiteY3" fmla="*/ 10033 h 10043"/>
              <a:gd name="connsiteX4" fmla="*/ 0 w 10026"/>
              <a:gd name="connsiteY4" fmla="*/ 20 h 10043"/>
              <a:gd name="connsiteX0" fmla="*/ 0 w 10026"/>
              <a:gd name="connsiteY0" fmla="*/ 5 h 10028"/>
              <a:gd name="connsiteX1" fmla="*/ 10026 w 10026"/>
              <a:gd name="connsiteY1" fmla="*/ 0 h 10028"/>
              <a:gd name="connsiteX2" fmla="*/ 7956 w 10026"/>
              <a:gd name="connsiteY2" fmla="*/ 10028 h 10028"/>
              <a:gd name="connsiteX3" fmla="*/ 0 w 10026"/>
              <a:gd name="connsiteY3" fmla="*/ 10018 h 10028"/>
              <a:gd name="connsiteX4" fmla="*/ 0 w 10026"/>
              <a:gd name="connsiteY4" fmla="*/ 5 h 10028"/>
              <a:gd name="connsiteX0" fmla="*/ 8 w 10026"/>
              <a:gd name="connsiteY0" fmla="*/ 0 h 10033"/>
              <a:gd name="connsiteX1" fmla="*/ 10026 w 10026"/>
              <a:gd name="connsiteY1" fmla="*/ 5 h 10033"/>
              <a:gd name="connsiteX2" fmla="*/ 7956 w 10026"/>
              <a:gd name="connsiteY2" fmla="*/ 10033 h 10033"/>
              <a:gd name="connsiteX3" fmla="*/ 0 w 10026"/>
              <a:gd name="connsiteY3" fmla="*/ 10023 h 10033"/>
              <a:gd name="connsiteX4" fmla="*/ 8 w 10026"/>
              <a:gd name="connsiteY4" fmla="*/ 0 h 1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 h="10033">
                <a:moveTo>
                  <a:pt x="8" y="0"/>
                </a:moveTo>
                <a:lnTo>
                  <a:pt x="10026" y="5"/>
                </a:lnTo>
                <a:lnTo>
                  <a:pt x="7956" y="10033"/>
                </a:lnTo>
                <a:lnTo>
                  <a:pt x="0" y="10023"/>
                </a:lnTo>
                <a:cubicBezTo>
                  <a:pt x="3" y="6682"/>
                  <a:pt x="5" y="3341"/>
                  <a:pt x="8" y="0"/>
                </a:cubicBezTo>
                <a:close/>
              </a:path>
            </a:pathLst>
          </a:custGeom>
          <a:solidFill>
            <a:srgbClr val="706E6F"/>
          </a:solidFill>
        </p:spPr>
        <p:txBody>
          <a:bodyPr/>
          <a:lstStyle>
            <a:lvl1pPr>
              <a:defRPr>
                <a:noFill/>
              </a:defRPr>
            </a:lvl1pPr>
          </a:lstStyle>
          <a:p>
            <a:r>
              <a:rPr lang="fr-FR"/>
              <a:t>Emplacement image</a:t>
            </a:r>
            <a:endParaRPr lang="fr-FR" dirty="0"/>
          </a:p>
        </p:txBody>
      </p:sp>
      <p:sp>
        <p:nvSpPr>
          <p:cNvPr id="16" name="bk object 16"/>
          <p:cNvSpPr/>
          <p:nvPr/>
        </p:nvSpPr>
        <p:spPr>
          <a:xfrm>
            <a:off x="11044151" y="5950699"/>
            <a:ext cx="188595" cy="119380"/>
          </a:xfrm>
          <a:custGeom>
            <a:avLst/>
            <a:gdLst/>
            <a:ahLst/>
            <a:cxnLst/>
            <a:rect l="l" t="t" r="r" b="b"/>
            <a:pathLst>
              <a:path w="188595" h="119379">
                <a:moveTo>
                  <a:pt x="94056" y="0"/>
                </a:moveTo>
                <a:lnTo>
                  <a:pt x="54906" y="1434"/>
                </a:lnTo>
                <a:lnTo>
                  <a:pt x="25292" y="4591"/>
                </a:lnTo>
                <a:lnTo>
                  <a:pt x="6545" y="7747"/>
                </a:lnTo>
                <a:lnTo>
                  <a:pt x="0" y="9182"/>
                </a:lnTo>
                <a:lnTo>
                  <a:pt x="106" y="109880"/>
                </a:lnTo>
                <a:lnTo>
                  <a:pt x="22100" y="115119"/>
                </a:lnTo>
                <a:lnTo>
                  <a:pt x="39265" y="117822"/>
                </a:lnTo>
                <a:lnTo>
                  <a:pt x="60311" y="118818"/>
                </a:lnTo>
                <a:lnTo>
                  <a:pt x="94056" y="118960"/>
                </a:lnTo>
                <a:lnTo>
                  <a:pt x="132696" y="117542"/>
                </a:lnTo>
                <a:lnTo>
                  <a:pt x="162367" y="114420"/>
                </a:lnTo>
                <a:lnTo>
                  <a:pt x="181397" y="111299"/>
                </a:lnTo>
                <a:lnTo>
                  <a:pt x="188112" y="109880"/>
                </a:lnTo>
                <a:lnTo>
                  <a:pt x="188112" y="83743"/>
                </a:lnTo>
                <a:lnTo>
                  <a:pt x="93637" y="83743"/>
                </a:lnTo>
                <a:lnTo>
                  <a:pt x="75379" y="83228"/>
                </a:lnTo>
                <a:lnTo>
                  <a:pt x="60415" y="82024"/>
                </a:lnTo>
                <a:lnTo>
                  <a:pt x="40233" y="79590"/>
                </a:lnTo>
                <a:lnTo>
                  <a:pt x="40233" y="39890"/>
                </a:lnTo>
                <a:lnTo>
                  <a:pt x="61363" y="37388"/>
                </a:lnTo>
                <a:lnTo>
                  <a:pt x="76255" y="36218"/>
                </a:lnTo>
                <a:lnTo>
                  <a:pt x="94056" y="35725"/>
                </a:lnTo>
                <a:lnTo>
                  <a:pt x="188112" y="35725"/>
                </a:lnTo>
                <a:lnTo>
                  <a:pt x="188112" y="9182"/>
                </a:lnTo>
                <a:lnTo>
                  <a:pt x="165997" y="3873"/>
                </a:lnTo>
                <a:lnTo>
                  <a:pt x="148828" y="1147"/>
                </a:lnTo>
                <a:lnTo>
                  <a:pt x="127787" y="143"/>
                </a:lnTo>
                <a:lnTo>
                  <a:pt x="94056" y="0"/>
                </a:lnTo>
                <a:close/>
              </a:path>
              <a:path w="188595" h="119379">
                <a:moveTo>
                  <a:pt x="188112" y="75857"/>
                </a:moveTo>
                <a:lnTo>
                  <a:pt x="164090" y="80416"/>
                </a:lnTo>
                <a:lnTo>
                  <a:pt x="146242" y="82757"/>
                </a:lnTo>
                <a:lnTo>
                  <a:pt x="125709" y="83620"/>
                </a:lnTo>
                <a:lnTo>
                  <a:pt x="93637" y="83743"/>
                </a:lnTo>
                <a:lnTo>
                  <a:pt x="188112" y="83743"/>
                </a:lnTo>
                <a:lnTo>
                  <a:pt x="188112" y="75857"/>
                </a:lnTo>
                <a:close/>
              </a:path>
              <a:path w="188595" h="119379">
                <a:moveTo>
                  <a:pt x="188112" y="35725"/>
                </a:moveTo>
                <a:lnTo>
                  <a:pt x="94056" y="35725"/>
                </a:lnTo>
                <a:lnTo>
                  <a:pt x="131083" y="37030"/>
                </a:lnTo>
                <a:lnTo>
                  <a:pt x="160934" y="39677"/>
                </a:lnTo>
                <a:lnTo>
                  <a:pt x="180859" y="42283"/>
                </a:lnTo>
                <a:lnTo>
                  <a:pt x="188112" y="43459"/>
                </a:lnTo>
                <a:lnTo>
                  <a:pt x="188112" y="35725"/>
                </a:lnTo>
                <a:close/>
              </a:path>
            </a:pathLst>
          </a:custGeom>
          <a:solidFill>
            <a:srgbClr val="004990"/>
          </a:solidFill>
        </p:spPr>
        <p:txBody>
          <a:bodyPr wrap="square" lIns="0" tIns="0" rIns="0" bIns="0" rtlCol="0"/>
          <a:lstStyle/>
          <a:p>
            <a:endParaRPr/>
          </a:p>
        </p:txBody>
      </p:sp>
      <p:sp>
        <p:nvSpPr>
          <p:cNvPr id="17" name="bk object 17"/>
          <p:cNvSpPr/>
          <p:nvPr/>
        </p:nvSpPr>
        <p:spPr>
          <a:xfrm>
            <a:off x="11297469"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18" name="bk object 18"/>
          <p:cNvSpPr/>
          <p:nvPr/>
        </p:nvSpPr>
        <p:spPr>
          <a:xfrm>
            <a:off x="10746403"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19" name="bk object 19"/>
          <p:cNvSpPr/>
          <p:nvPr/>
        </p:nvSpPr>
        <p:spPr>
          <a:xfrm>
            <a:off x="10813055" y="5952582"/>
            <a:ext cx="186055" cy="114935"/>
          </a:xfrm>
          <a:custGeom>
            <a:avLst/>
            <a:gdLst/>
            <a:ahLst/>
            <a:cxnLst/>
            <a:rect l="l" t="t" r="r" b="b"/>
            <a:pathLst>
              <a:path w="186054" h="114935">
                <a:moveTo>
                  <a:pt x="0" y="203"/>
                </a:moveTo>
                <a:lnTo>
                  <a:pt x="0" y="114820"/>
                </a:lnTo>
                <a:lnTo>
                  <a:pt x="40119" y="114820"/>
                </a:lnTo>
                <a:lnTo>
                  <a:pt x="40068" y="53593"/>
                </a:lnTo>
                <a:lnTo>
                  <a:pt x="118743" y="53593"/>
                </a:lnTo>
                <a:lnTo>
                  <a:pt x="72161" y="26873"/>
                </a:lnTo>
                <a:lnTo>
                  <a:pt x="34499" y="8499"/>
                </a:lnTo>
                <a:lnTo>
                  <a:pt x="20237" y="4341"/>
                </a:lnTo>
                <a:lnTo>
                  <a:pt x="0" y="203"/>
                </a:lnTo>
                <a:close/>
              </a:path>
              <a:path w="186054" h="114935">
                <a:moveTo>
                  <a:pt x="118743" y="53593"/>
                </a:moveTo>
                <a:lnTo>
                  <a:pt x="40068" y="53593"/>
                </a:lnTo>
                <a:lnTo>
                  <a:pt x="47275" y="56599"/>
                </a:lnTo>
                <a:lnTo>
                  <a:pt x="54973" y="59918"/>
                </a:lnTo>
                <a:lnTo>
                  <a:pt x="97854" y="81545"/>
                </a:lnTo>
                <a:lnTo>
                  <a:pt x="145491" y="114820"/>
                </a:lnTo>
                <a:lnTo>
                  <a:pt x="185521" y="114820"/>
                </a:lnTo>
                <a:lnTo>
                  <a:pt x="185521" y="71475"/>
                </a:lnTo>
                <a:lnTo>
                  <a:pt x="145491" y="71475"/>
                </a:lnTo>
                <a:lnTo>
                  <a:pt x="140182" y="67662"/>
                </a:lnTo>
                <a:lnTo>
                  <a:pt x="125223" y="57589"/>
                </a:lnTo>
                <a:lnTo>
                  <a:pt x="118743" y="53593"/>
                </a:lnTo>
                <a:close/>
              </a:path>
              <a:path w="186054" h="114935">
                <a:moveTo>
                  <a:pt x="185521" y="0"/>
                </a:moveTo>
                <a:lnTo>
                  <a:pt x="145491" y="0"/>
                </a:lnTo>
                <a:lnTo>
                  <a:pt x="145491" y="71475"/>
                </a:lnTo>
                <a:lnTo>
                  <a:pt x="185521" y="71475"/>
                </a:lnTo>
                <a:lnTo>
                  <a:pt x="185521" y="0"/>
                </a:lnTo>
                <a:close/>
              </a:path>
            </a:pathLst>
          </a:custGeom>
          <a:solidFill>
            <a:srgbClr val="004990"/>
          </a:solidFill>
        </p:spPr>
        <p:txBody>
          <a:bodyPr wrap="square" lIns="0" tIns="0" rIns="0" bIns="0" rtlCol="0"/>
          <a:lstStyle/>
          <a:p>
            <a:endParaRPr/>
          </a:p>
        </p:txBody>
      </p:sp>
      <p:sp>
        <p:nvSpPr>
          <p:cNvPr id="20" name="bk object 20"/>
          <p:cNvSpPr/>
          <p:nvPr/>
        </p:nvSpPr>
        <p:spPr>
          <a:xfrm>
            <a:off x="10494086" y="5950652"/>
            <a:ext cx="204470" cy="120014"/>
          </a:xfrm>
          <a:custGeom>
            <a:avLst/>
            <a:gdLst/>
            <a:ahLst/>
            <a:cxnLst/>
            <a:rect l="l" t="t" r="r" b="b"/>
            <a:pathLst>
              <a:path w="204470" h="120014">
                <a:moveTo>
                  <a:pt x="30568" y="63"/>
                </a:moveTo>
                <a:lnTo>
                  <a:pt x="0" y="28067"/>
                </a:lnTo>
                <a:lnTo>
                  <a:pt x="102260" y="119900"/>
                </a:lnTo>
                <a:lnTo>
                  <a:pt x="159037" y="68897"/>
                </a:lnTo>
                <a:lnTo>
                  <a:pt x="102260" y="68897"/>
                </a:lnTo>
                <a:lnTo>
                  <a:pt x="95903" y="62942"/>
                </a:lnTo>
                <a:lnTo>
                  <a:pt x="59610" y="28067"/>
                </a:lnTo>
                <a:lnTo>
                  <a:pt x="30568" y="63"/>
                </a:lnTo>
                <a:close/>
              </a:path>
              <a:path w="204470" h="120014">
                <a:moveTo>
                  <a:pt x="173850" y="0"/>
                </a:moveTo>
                <a:lnTo>
                  <a:pt x="144699" y="28130"/>
                </a:lnTo>
                <a:lnTo>
                  <a:pt x="102260" y="68897"/>
                </a:lnTo>
                <a:lnTo>
                  <a:pt x="159037" y="68897"/>
                </a:lnTo>
                <a:lnTo>
                  <a:pt x="204419" y="28130"/>
                </a:lnTo>
                <a:lnTo>
                  <a:pt x="173850" y="0"/>
                </a:lnTo>
                <a:close/>
              </a:path>
            </a:pathLst>
          </a:custGeom>
          <a:solidFill>
            <a:srgbClr val="004990"/>
          </a:solidFill>
        </p:spPr>
        <p:txBody>
          <a:bodyPr wrap="square" lIns="0" tIns="0" rIns="0" bIns="0" rtlCol="0"/>
          <a:lstStyle/>
          <a:p>
            <a:endParaRPr/>
          </a:p>
        </p:txBody>
      </p:sp>
      <p:sp>
        <p:nvSpPr>
          <p:cNvPr id="21" name="bk object 21"/>
          <p:cNvSpPr/>
          <p:nvPr/>
        </p:nvSpPr>
        <p:spPr>
          <a:xfrm>
            <a:off x="11410892" y="5841001"/>
            <a:ext cx="206375" cy="206375"/>
          </a:xfrm>
          <a:custGeom>
            <a:avLst/>
            <a:gdLst/>
            <a:ahLst/>
            <a:cxnLst/>
            <a:rect l="l" t="t" r="r" b="b"/>
            <a:pathLst>
              <a:path w="206375" h="206375">
                <a:moveTo>
                  <a:pt x="199301" y="0"/>
                </a:moveTo>
                <a:lnTo>
                  <a:pt x="119291" y="0"/>
                </a:lnTo>
                <a:lnTo>
                  <a:pt x="112077" y="7200"/>
                </a:lnTo>
                <a:lnTo>
                  <a:pt x="112128" y="63322"/>
                </a:lnTo>
                <a:lnTo>
                  <a:pt x="110327" y="74057"/>
                </a:lnTo>
                <a:lnTo>
                  <a:pt x="82711" y="105835"/>
                </a:lnTo>
                <a:lnTo>
                  <a:pt x="57442" y="111683"/>
                </a:lnTo>
                <a:lnTo>
                  <a:pt x="0" y="111683"/>
                </a:lnTo>
                <a:lnTo>
                  <a:pt x="0" y="206095"/>
                </a:lnTo>
                <a:lnTo>
                  <a:pt x="94488" y="206095"/>
                </a:lnTo>
                <a:lnTo>
                  <a:pt x="94488" y="149161"/>
                </a:lnTo>
                <a:lnTo>
                  <a:pt x="96241" y="134809"/>
                </a:lnTo>
                <a:lnTo>
                  <a:pt x="122694" y="100171"/>
                </a:lnTo>
                <a:lnTo>
                  <a:pt x="142786" y="94056"/>
                </a:lnTo>
                <a:lnTo>
                  <a:pt x="199301" y="94056"/>
                </a:lnTo>
                <a:lnTo>
                  <a:pt x="206108" y="86880"/>
                </a:lnTo>
                <a:lnTo>
                  <a:pt x="206108" y="7200"/>
                </a:lnTo>
                <a:lnTo>
                  <a:pt x="199301" y="0"/>
                </a:lnTo>
                <a:close/>
              </a:path>
            </a:pathLst>
          </a:custGeom>
          <a:solidFill>
            <a:srgbClr val="ED1B2D"/>
          </a:solidFill>
        </p:spPr>
        <p:txBody>
          <a:bodyPr wrap="square" lIns="0" tIns="0" rIns="0" bIns="0" rtlCol="0"/>
          <a:lstStyle/>
          <a:p>
            <a:endParaRPr/>
          </a:p>
        </p:txBody>
      </p:sp>
      <p:sp>
        <p:nvSpPr>
          <p:cNvPr id="22" name="bk object 22"/>
          <p:cNvSpPr/>
          <p:nvPr/>
        </p:nvSpPr>
        <p:spPr>
          <a:xfrm>
            <a:off x="11522956" y="5948379"/>
            <a:ext cx="213360" cy="213360"/>
          </a:xfrm>
          <a:custGeom>
            <a:avLst/>
            <a:gdLst/>
            <a:ahLst/>
            <a:cxnLst/>
            <a:rect l="l" t="t" r="r" b="b"/>
            <a:pathLst>
              <a:path w="213359" h="213360">
                <a:moveTo>
                  <a:pt x="158483" y="0"/>
                </a:moveTo>
                <a:lnTo>
                  <a:pt x="136735" y="4449"/>
                </a:lnTo>
                <a:lnTo>
                  <a:pt x="119005" y="16489"/>
                </a:lnTo>
                <a:lnTo>
                  <a:pt x="107066" y="34156"/>
                </a:lnTo>
                <a:lnTo>
                  <a:pt x="102692" y="55486"/>
                </a:lnTo>
                <a:lnTo>
                  <a:pt x="102692" y="61086"/>
                </a:lnTo>
                <a:lnTo>
                  <a:pt x="105079" y="71602"/>
                </a:lnTo>
                <a:lnTo>
                  <a:pt x="104992" y="76482"/>
                </a:lnTo>
                <a:lnTo>
                  <a:pt x="101736" y="92712"/>
                </a:lnTo>
                <a:lnTo>
                  <a:pt x="92586" y="106379"/>
                </a:lnTo>
                <a:lnTo>
                  <a:pt x="78944" y="115625"/>
                </a:lnTo>
                <a:lnTo>
                  <a:pt x="62128" y="119024"/>
                </a:lnTo>
                <a:lnTo>
                  <a:pt x="7251" y="119024"/>
                </a:lnTo>
                <a:lnTo>
                  <a:pt x="0" y="126237"/>
                </a:lnTo>
                <a:lnTo>
                  <a:pt x="0" y="205917"/>
                </a:lnTo>
                <a:lnTo>
                  <a:pt x="7251" y="213169"/>
                </a:lnTo>
                <a:lnTo>
                  <a:pt x="87261" y="213169"/>
                </a:lnTo>
                <a:lnTo>
                  <a:pt x="94043" y="205917"/>
                </a:lnTo>
                <a:lnTo>
                  <a:pt x="94043" y="151002"/>
                </a:lnTo>
                <a:lnTo>
                  <a:pt x="97450" y="134351"/>
                </a:lnTo>
                <a:lnTo>
                  <a:pt x="106708" y="120686"/>
                </a:lnTo>
                <a:lnTo>
                  <a:pt x="120371" y="111439"/>
                </a:lnTo>
                <a:lnTo>
                  <a:pt x="136994" y="108038"/>
                </a:lnTo>
                <a:lnTo>
                  <a:pt x="169300" y="108038"/>
                </a:lnTo>
                <a:lnTo>
                  <a:pt x="178934" y="106088"/>
                </a:lnTo>
                <a:lnTo>
                  <a:pt x="196592" y="94222"/>
                </a:lnTo>
                <a:lnTo>
                  <a:pt x="208607" y="76482"/>
                </a:lnTo>
                <a:lnTo>
                  <a:pt x="213042" y="54533"/>
                </a:lnTo>
                <a:lnTo>
                  <a:pt x="211921" y="43628"/>
                </a:lnTo>
                <a:lnTo>
                  <a:pt x="189065" y="9279"/>
                </a:lnTo>
                <a:lnTo>
                  <a:pt x="169595" y="1097"/>
                </a:lnTo>
                <a:lnTo>
                  <a:pt x="158483" y="0"/>
                </a:lnTo>
                <a:close/>
              </a:path>
              <a:path w="213359" h="213360">
                <a:moveTo>
                  <a:pt x="169300" y="108038"/>
                </a:moveTo>
                <a:lnTo>
                  <a:pt x="141516" y="108038"/>
                </a:lnTo>
                <a:lnTo>
                  <a:pt x="152057" y="110413"/>
                </a:lnTo>
                <a:lnTo>
                  <a:pt x="157568" y="110413"/>
                </a:lnTo>
                <a:lnTo>
                  <a:pt x="169300" y="108038"/>
                </a:lnTo>
                <a:close/>
              </a:path>
            </a:pathLst>
          </a:custGeom>
          <a:solidFill>
            <a:srgbClr val="ED1B2D"/>
          </a:solidFill>
        </p:spPr>
        <p:txBody>
          <a:bodyPr wrap="square" lIns="0" tIns="0" rIns="0" bIns="0" rtlCol="0"/>
          <a:lstStyle/>
          <a:p>
            <a:endParaRPr/>
          </a:p>
        </p:txBody>
      </p:sp>
      <p:sp>
        <p:nvSpPr>
          <p:cNvPr id="23" name="bk object 23"/>
          <p:cNvSpPr/>
          <p:nvPr/>
        </p:nvSpPr>
        <p:spPr>
          <a:xfrm>
            <a:off x="11073526" y="6109681"/>
            <a:ext cx="29845" cy="49530"/>
          </a:xfrm>
          <a:custGeom>
            <a:avLst/>
            <a:gdLst/>
            <a:ahLst/>
            <a:cxnLst/>
            <a:rect l="l" t="t" r="r" b="b"/>
            <a:pathLst>
              <a:path w="29845" h="49529">
                <a:moveTo>
                  <a:pt x="29591" y="0"/>
                </a:moveTo>
                <a:lnTo>
                  <a:pt x="0" y="0"/>
                </a:lnTo>
                <a:lnTo>
                  <a:pt x="0" y="49161"/>
                </a:lnTo>
                <a:lnTo>
                  <a:pt x="29591" y="49161"/>
                </a:lnTo>
                <a:lnTo>
                  <a:pt x="29591" y="43014"/>
                </a:lnTo>
                <a:lnTo>
                  <a:pt x="11366" y="43014"/>
                </a:lnTo>
                <a:lnTo>
                  <a:pt x="11366" y="26746"/>
                </a:lnTo>
                <a:lnTo>
                  <a:pt x="27571" y="26746"/>
                </a:lnTo>
                <a:lnTo>
                  <a:pt x="27571" y="21132"/>
                </a:lnTo>
                <a:lnTo>
                  <a:pt x="11366" y="21132"/>
                </a:lnTo>
                <a:lnTo>
                  <a:pt x="11366" y="6134"/>
                </a:lnTo>
                <a:lnTo>
                  <a:pt x="29591" y="6134"/>
                </a:lnTo>
                <a:lnTo>
                  <a:pt x="29591" y="0"/>
                </a:lnTo>
                <a:close/>
              </a:path>
            </a:pathLst>
          </a:custGeom>
          <a:solidFill>
            <a:srgbClr val="004990"/>
          </a:solidFill>
        </p:spPr>
        <p:txBody>
          <a:bodyPr wrap="square" lIns="0" tIns="0" rIns="0" bIns="0" rtlCol="0" anchor="ctr" anchorCtr="0"/>
          <a:lstStyle/>
          <a:p>
            <a:endParaRPr/>
          </a:p>
        </p:txBody>
      </p:sp>
      <p:sp>
        <p:nvSpPr>
          <p:cNvPr id="24" name="bk object 24"/>
          <p:cNvSpPr/>
          <p:nvPr/>
        </p:nvSpPr>
        <p:spPr>
          <a:xfrm>
            <a:off x="11113530" y="6109681"/>
            <a:ext cx="45720" cy="49530"/>
          </a:xfrm>
          <a:custGeom>
            <a:avLst/>
            <a:gdLst/>
            <a:ahLst/>
            <a:cxnLst/>
            <a:rect l="l" t="t" r="r" b="b"/>
            <a:pathLst>
              <a:path w="45720" h="49529">
                <a:moveTo>
                  <a:pt x="10782" y="0"/>
                </a:moveTo>
                <a:lnTo>
                  <a:pt x="0" y="0"/>
                </a:lnTo>
                <a:lnTo>
                  <a:pt x="0" y="49161"/>
                </a:lnTo>
                <a:lnTo>
                  <a:pt x="9575" y="49161"/>
                </a:lnTo>
                <a:lnTo>
                  <a:pt x="9566" y="14757"/>
                </a:lnTo>
                <a:lnTo>
                  <a:pt x="9182" y="12115"/>
                </a:lnTo>
                <a:lnTo>
                  <a:pt x="19595" y="12115"/>
                </a:lnTo>
                <a:lnTo>
                  <a:pt x="10782" y="0"/>
                </a:lnTo>
                <a:close/>
              </a:path>
              <a:path w="45720" h="49529">
                <a:moveTo>
                  <a:pt x="19595" y="12115"/>
                </a:moveTo>
                <a:lnTo>
                  <a:pt x="9385" y="12115"/>
                </a:lnTo>
                <a:lnTo>
                  <a:pt x="10943" y="14820"/>
                </a:lnTo>
                <a:lnTo>
                  <a:pt x="12992" y="17602"/>
                </a:lnTo>
                <a:lnTo>
                  <a:pt x="35979" y="49161"/>
                </a:lnTo>
                <a:lnTo>
                  <a:pt x="45123" y="49161"/>
                </a:lnTo>
                <a:lnTo>
                  <a:pt x="45123" y="34772"/>
                </a:lnTo>
                <a:lnTo>
                  <a:pt x="35661" y="34772"/>
                </a:lnTo>
                <a:lnTo>
                  <a:pt x="34442" y="32524"/>
                </a:lnTo>
                <a:lnTo>
                  <a:pt x="19595" y="12115"/>
                </a:lnTo>
                <a:close/>
              </a:path>
              <a:path w="45720" h="49529">
                <a:moveTo>
                  <a:pt x="45123" y="0"/>
                </a:moveTo>
                <a:lnTo>
                  <a:pt x="35661" y="0"/>
                </a:lnTo>
                <a:lnTo>
                  <a:pt x="35676" y="32524"/>
                </a:lnTo>
                <a:lnTo>
                  <a:pt x="35902" y="34772"/>
                </a:lnTo>
                <a:lnTo>
                  <a:pt x="45123" y="34772"/>
                </a:lnTo>
                <a:lnTo>
                  <a:pt x="45123" y="0"/>
                </a:lnTo>
                <a:close/>
              </a:path>
            </a:pathLst>
          </a:custGeom>
          <a:solidFill>
            <a:srgbClr val="004990"/>
          </a:solidFill>
        </p:spPr>
        <p:txBody>
          <a:bodyPr wrap="square" lIns="0" tIns="0" rIns="0" bIns="0" rtlCol="0" anchor="ctr" anchorCtr="0"/>
          <a:lstStyle/>
          <a:p>
            <a:endParaRPr/>
          </a:p>
        </p:txBody>
      </p:sp>
      <p:sp>
        <p:nvSpPr>
          <p:cNvPr id="25" name="bk object 25"/>
          <p:cNvSpPr/>
          <p:nvPr/>
        </p:nvSpPr>
        <p:spPr>
          <a:xfrm>
            <a:off x="11171344" y="6109681"/>
            <a:ext cx="29845" cy="49530"/>
          </a:xfrm>
          <a:custGeom>
            <a:avLst/>
            <a:gdLst/>
            <a:ahLst/>
            <a:cxnLst/>
            <a:rect l="l" t="t" r="r" b="b"/>
            <a:pathLst>
              <a:path w="29845" h="49529">
                <a:moveTo>
                  <a:pt x="29667" y="0"/>
                </a:moveTo>
                <a:lnTo>
                  <a:pt x="0" y="0"/>
                </a:lnTo>
                <a:lnTo>
                  <a:pt x="0" y="49161"/>
                </a:lnTo>
                <a:lnTo>
                  <a:pt x="29667" y="49161"/>
                </a:lnTo>
                <a:lnTo>
                  <a:pt x="29667" y="43014"/>
                </a:lnTo>
                <a:lnTo>
                  <a:pt x="11366" y="43014"/>
                </a:lnTo>
                <a:lnTo>
                  <a:pt x="11366" y="26746"/>
                </a:lnTo>
                <a:lnTo>
                  <a:pt x="27571" y="26746"/>
                </a:lnTo>
                <a:lnTo>
                  <a:pt x="27571" y="21132"/>
                </a:lnTo>
                <a:lnTo>
                  <a:pt x="11366" y="21132"/>
                </a:lnTo>
                <a:lnTo>
                  <a:pt x="11366" y="6134"/>
                </a:lnTo>
                <a:lnTo>
                  <a:pt x="29667" y="6134"/>
                </a:lnTo>
                <a:lnTo>
                  <a:pt x="29667" y="0"/>
                </a:lnTo>
                <a:close/>
              </a:path>
            </a:pathLst>
          </a:custGeom>
          <a:solidFill>
            <a:srgbClr val="004990"/>
          </a:solidFill>
        </p:spPr>
        <p:txBody>
          <a:bodyPr wrap="square" lIns="0" tIns="0" rIns="0" bIns="0" rtlCol="0" anchor="ctr" anchorCtr="0"/>
          <a:lstStyle/>
          <a:p>
            <a:endParaRPr/>
          </a:p>
        </p:txBody>
      </p:sp>
      <p:sp>
        <p:nvSpPr>
          <p:cNvPr id="26" name="bk object 26"/>
          <p:cNvSpPr/>
          <p:nvPr/>
        </p:nvSpPr>
        <p:spPr>
          <a:xfrm>
            <a:off x="11211523" y="6108979"/>
            <a:ext cx="41275" cy="50165"/>
          </a:xfrm>
          <a:custGeom>
            <a:avLst/>
            <a:gdLst/>
            <a:ahLst/>
            <a:cxnLst/>
            <a:rect l="l" t="t" r="r" b="b"/>
            <a:pathLst>
              <a:path w="41275" h="50164">
                <a:moveTo>
                  <a:pt x="16789" y="0"/>
                </a:moveTo>
                <a:lnTo>
                  <a:pt x="9740" y="0"/>
                </a:lnTo>
                <a:lnTo>
                  <a:pt x="3873" y="1244"/>
                </a:lnTo>
                <a:lnTo>
                  <a:pt x="0" y="2806"/>
                </a:lnTo>
                <a:lnTo>
                  <a:pt x="0" y="49860"/>
                </a:lnTo>
                <a:lnTo>
                  <a:pt x="11201" y="49860"/>
                </a:lnTo>
                <a:lnTo>
                  <a:pt x="11201" y="27444"/>
                </a:lnTo>
                <a:lnTo>
                  <a:pt x="29092" y="27444"/>
                </a:lnTo>
                <a:lnTo>
                  <a:pt x="32524" y="27241"/>
                </a:lnTo>
                <a:lnTo>
                  <a:pt x="34465" y="25882"/>
                </a:lnTo>
                <a:lnTo>
                  <a:pt x="13754" y="25882"/>
                </a:lnTo>
                <a:lnTo>
                  <a:pt x="11912" y="25679"/>
                </a:lnTo>
                <a:lnTo>
                  <a:pt x="11201" y="25527"/>
                </a:lnTo>
                <a:lnTo>
                  <a:pt x="11201" y="6108"/>
                </a:lnTo>
                <a:lnTo>
                  <a:pt x="12560" y="5664"/>
                </a:lnTo>
                <a:lnTo>
                  <a:pt x="14414" y="5257"/>
                </a:lnTo>
                <a:lnTo>
                  <a:pt x="34719" y="5257"/>
                </a:lnTo>
                <a:lnTo>
                  <a:pt x="33637" y="4035"/>
                </a:lnTo>
                <a:lnTo>
                  <a:pt x="26632" y="1043"/>
                </a:lnTo>
                <a:lnTo>
                  <a:pt x="16789" y="0"/>
                </a:lnTo>
                <a:close/>
              </a:path>
              <a:path w="41275" h="50164">
                <a:moveTo>
                  <a:pt x="29092" y="27444"/>
                </a:moveTo>
                <a:lnTo>
                  <a:pt x="11379" y="27444"/>
                </a:lnTo>
                <a:lnTo>
                  <a:pt x="28486" y="49860"/>
                </a:lnTo>
                <a:lnTo>
                  <a:pt x="41135" y="49860"/>
                </a:lnTo>
                <a:lnTo>
                  <a:pt x="22872" y="27876"/>
                </a:lnTo>
                <a:lnTo>
                  <a:pt x="29092" y="27444"/>
                </a:lnTo>
                <a:close/>
              </a:path>
              <a:path w="41275" h="50164">
                <a:moveTo>
                  <a:pt x="34719" y="5257"/>
                </a:moveTo>
                <a:lnTo>
                  <a:pt x="24752" y="5257"/>
                </a:lnTo>
                <a:lnTo>
                  <a:pt x="28130" y="8572"/>
                </a:lnTo>
                <a:lnTo>
                  <a:pt x="28130" y="22047"/>
                </a:lnTo>
                <a:lnTo>
                  <a:pt x="23850" y="25882"/>
                </a:lnTo>
                <a:lnTo>
                  <a:pt x="34465" y="25882"/>
                </a:lnTo>
                <a:lnTo>
                  <a:pt x="39217" y="22555"/>
                </a:lnTo>
                <a:lnTo>
                  <a:pt x="39217" y="15024"/>
                </a:lnTo>
                <a:lnTo>
                  <a:pt x="37825" y="8765"/>
                </a:lnTo>
                <a:lnTo>
                  <a:pt x="34719" y="5257"/>
                </a:lnTo>
                <a:close/>
              </a:path>
            </a:pathLst>
          </a:custGeom>
          <a:solidFill>
            <a:srgbClr val="004990"/>
          </a:solidFill>
        </p:spPr>
        <p:txBody>
          <a:bodyPr wrap="square" lIns="0" tIns="0" rIns="0" bIns="0" rtlCol="0" anchor="ctr" anchorCtr="0"/>
          <a:lstStyle/>
          <a:p>
            <a:endParaRPr/>
          </a:p>
        </p:txBody>
      </p:sp>
      <p:sp>
        <p:nvSpPr>
          <p:cNvPr id="27" name="bk object 27"/>
          <p:cNvSpPr/>
          <p:nvPr/>
        </p:nvSpPr>
        <p:spPr>
          <a:xfrm>
            <a:off x="11259246" y="6108998"/>
            <a:ext cx="43180" cy="50800"/>
          </a:xfrm>
          <a:custGeom>
            <a:avLst/>
            <a:gdLst/>
            <a:ahLst/>
            <a:cxnLst/>
            <a:rect l="l" t="t" r="r" b="b"/>
            <a:pathLst>
              <a:path w="43179" h="50800">
                <a:moveTo>
                  <a:pt x="33731" y="0"/>
                </a:moveTo>
                <a:lnTo>
                  <a:pt x="26746" y="0"/>
                </a:lnTo>
                <a:lnTo>
                  <a:pt x="15998" y="1714"/>
                </a:lnTo>
                <a:lnTo>
                  <a:pt x="7534" y="6670"/>
                </a:lnTo>
                <a:lnTo>
                  <a:pt x="1989" y="14583"/>
                </a:lnTo>
                <a:lnTo>
                  <a:pt x="0" y="25171"/>
                </a:lnTo>
                <a:lnTo>
                  <a:pt x="1872" y="36008"/>
                </a:lnTo>
                <a:lnTo>
                  <a:pt x="7197" y="43962"/>
                </a:lnTo>
                <a:lnTo>
                  <a:pt x="15537" y="48861"/>
                </a:lnTo>
                <a:lnTo>
                  <a:pt x="26454" y="50533"/>
                </a:lnTo>
                <a:lnTo>
                  <a:pt x="34683" y="50533"/>
                </a:lnTo>
                <a:lnTo>
                  <a:pt x="39141" y="49580"/>
                </a:lnTo>
                <a:lnTo>
                  <a:pt x="42900" y="47726"/>
                </a:lnTo>
                <a:lnTo>
                  <a:pt x="42900" y="44234"/>
                </a:lnTo>
                <a:lnTo>
                  <a:pt x="17843" y="44234"/>
                </a:lnTo>
                <a:lnTo>
                  <a:pt x="11531" y="37769"/>
                </a:lnTo>
                <a:lnTo>
                  <a:pt x="11531" y="12382"/>
                </a:lnTo>
                <a:lnTo>
                  <a:pt x="17843" y="6502"/>
                </a:lnTo>
                <a:lnTo>
                  <a:pt x="39836" y="6502"/>
                </a:lnTo>
                <a:lnTo>
                  <a:pt x="42087" y="2730"/>
                </a:lnTo>
                <a:lnTo>
                  <a:pt x="38646" y="1079"/>
                </a:lnTo>
                <a:lnTo>
                  <a:pt x="33731" y="0"/>
                </a:lnTo>
                <a:close/>
              </a:path>
              <a:path w="43179" h="50800">
                <a:moveTo>
                  <a:pt x="42900" y="21793"/>
                </a:moveTo>
                <a:lnTo>
                  <a:pt x="23431" y="21793"/>
                </a:lnTo>
                <a:lnTo>
                  <a:pt x="23431" y="27025"/>
                </a:lnTo>
                <a:lnTo>
                  <a:pt x="32219" y="27025"/>
                </a:lnTo>
                <a:lnTo>
                  <a:pt x="32219" y="43268"/>
                </a:lnTo>
                <a:lnTo>
                  <a:pt x="31254" y="43675"/>
                </a:lnTo>
                <a:lnTo>
                  <a:pt x="29375" y="44234"/>
                </a:lnTo>
                <a:lnTo>
                  <a:pt x="42900" y="44234"/>
                </a:lnTo>
                <a:lnTo>
                  <a:pt x="42900" y="21793"/>
                </a:lnTo>
                <a:close/>
              </a:path>
              <a:path w="43179" h="50800">
                <a:moveTo>
                  <a:pt x="39836" y="6502"/>
                </a:moveTo>
                <a:lnTo>
                  <a:pt x="33375" y="6502"/>
                </a:lnTo>
                <a:lnTo>
                  <a:pt x="36791" y="7365"/>
                </a:lnTo>
                <a:lnTo>
                  <a:pt x="38760" y="8305"/>
                </a:lnTo>
                <a:lnTo>
                  <a:pt x="39836" y="6502"/>
                </a:lnTo>
                <a:close/>
              </a:path>
            </a:pathLst>
          </a:custGeom>
          <a:solidFill>
            <a:srgbClr val="004990"/>
          </a:solidFill>
        </p:spPr>
        <p:txBody>
          <a:bodyPr wrap="square" lIns="0" tIns="0" rIns="0" bIns="0" rtlCol="0" anchor="ctr" anchorCtr="0"/>
          <a:lstStyle/>
          <a:p>
            <a:endParaRPr/>
          </a:p>
        </p:txBody>
      </p:sp>
      <p:sp>
        <p:nvSpPr>
          <p:cNvPr id="28" name="bk object 28"/>
          <p:cNvSpPr/>
          <p:nvPr/>
        </p:nvSpPr>
        <p:spPr>
          <a:xfrm>
            <a:off x="11314645" y="6134258"/>
            <a:ext cx="12065" cy="0"/>
          </a:xfrm>
          <a:custGeom>
            <a:avLst/>
            <a:gdLst/>
            <a:ahLst/>
            <a:cxnLst/>
            <a:rect l="l" t="t" r="r" b="b"/>
            <a:pathLst>
              <a:path w="12065">
                <a:moveTo>
                  <a:pt x="0" y="0"/>
                </a:moveTo>
                <a:lnTo>
                  <a:pt x="11468" y="0"/>
                </a:lnTo>
              </a:path>
            </a:pathLst>
          </a:custGeom>
          <a:ln w="49161">
            <a:solidFill>
              <a:srgbClr val="004990"/>
            </a:solidFill>
          </a:ln>
        </p:spPr>
        <p:txBody>
          <a:bodyPr wrap="square" lIns="0" tIns="0" rIns="0" bIns="0" rtlCol="0" anchor="ctr" anchorCtr="0"/>
          <a:lstStyle/>
          <a:p>
            <a:endParaRPr/>
          </a:p>
        </p:txBody>
      </p:sp>
      <p:sp>
        <p:nvSpPr>
          <p:cNvPr id="29" name="bk object 29"/>
          <p:cNvSpPr/>
          <p:nvPr/>
        </p:nvSpPr>
        <p:spPr>
          <a:xfrm>
            <a:off x="11338666" y="6109681"/>
            <a:ext cx="30480" cy="49530"/>
          </a:xfrm>
          <a:custGeom>
            <a:avLst/>
            <a:gdLst/>
            <a:ahLst/>
            <a:cxnLst/>
            <a:rect l="l" t="t" r="r" b="b"/>
            <a:pathLst>
              <a:path w="30479" h="49529">
                <a:moveTo>
                  <a:pt x="29984" y="0"/>
                </a:moveTo>
                <a:lnTo>
                  <a:pt x="0" y="0"/>
                </a:lnTo>
                <a:lnTo>
                  <a:pt x="0" y="49161"/>
                </a:lnTo>
                <a:lnTo>
                  <a:pt x="29984" y="49161"/>
                </a:lnTo>
                <a:lnTo>
                  <a:pt x="29984" y="43014"/>
                </a:lnTo>
                <a:lnTo>
                  <a:pt x="11341" y="43014"/>
                </a:lnTo>
                <a:lnTo>
                  <a:pt x="11341" y="26746"/>
                </a:lnTo>
                <a:lnTo>
                  <a:pt x="27914" y="26746"/>
                </a:lnTo>
                <a:lnTo>
                  <a:pt x="27914" y="21132"/>
                </a:lnTo>
                <a:lnTo>
                  <a:pt x="11341" y="21132"/>
                </a:lnTo>
                <a:lnTo>
                  <a:pt x="11341" y="6134"/>
                </a:lnTo>
                <a:lnTo>
                  <a:pt x="29984" y="6134"/>
                </a:lnTo>
                <a:lnTo>
                  <a:pt x="29984" y="0"/>
                </a:lnTo>
                <a:close/>
              </a:path>
            </a:pathLst>
          </a:custGeom>
          <a:solidFill>
            <a:srgbClr val="004990"/>
          </a:solidFill>
        </p:spPr>
        <p:txBody>
          <a:bodyPr wrap="square" lIns="0" tIns="0" rIns="0" bIns="0" rtlCol="0" anchor="ctr" anchorCtr="0"/>
          <a:lstStyle/>
          <a:p>
            <a:endParaRPr/>
          </a:p>
        </p:txBody>
      </p:sp>
      <p:sp>
        <p:nvSpPr>
          <p:cNvPr id="30" name="bk object 30"/>
          <p:cNvSpPr/>
          <p:nvPr/>
        </p:nvSpPr>
        <p:spPr>
          <a:xfrm>
            <a:off x="11375829" y="6108998"/>
            <a:ext cx="34925" cy="50800"/>
          </a:xfrm>
          <a:custGeom>
            <a:avLst/>
            <a:gdLst/>
            <a:ahLst/>
            <a:cxnLst/>
            <a:rect l="l" t="t" r="r" b="b"/>
            <a:pathLst>
              <a:path w="34925" h="50800">
                <a:moveTo>
                  <a:pt x="2552" y="41351"/>
                </a:moveTo>
                <a:lnTo>
                  <a:pt x="0" y="47726"/>
                </a:lnTo>
                <a:lnTo>
                  <a:pt x="3111" y="49466"/>
                </a:lnTo>
                <a:lnTo>
                  <a:pt x="7721" y="50533"/>
                </a:lnTo>
                <a:lnTo>
                  <a:pt x="26441" y="50533"/>
                </a:lnTo>
                <a:lnTo>
                  <a:pt x="34671" y="44234"/>
                </a:lnTo>
                <a:lnTo>
                  <a:pt x="34671" y="43599"/>
                </a:lnTo>
                <a:lnTo>
                  <a:pt x="8191" y="43599"/>
                </a:lnTo>
                <a:lnTo>
                  <a:pt x="4737" y="42468"/>
                </a:lnTo>
                <a:lnTo>
                  <a:pt x="2552" y="41351"/>
                </a:lnTo>
                <a:close/>
              </a:path>
              <a:path w="34925" h="50800">
                <a:moveTo>
                  <a:pt x="24993" y="0"/>
                </a:moveTo>
                <a:lnTo>
                  <a:pt x="7531" y="0"/>
                </a:lnTo>
                <a:lnTo>
                  <a:pt x="520" y="6692"/>
                </a:lnTo>
                <a:lnTo>
                  <a:pt x="520" y="19380"/>
                </a:lnTo>
                <a:lnTo>
                  <a:pt x="3111" y="24714"/>
                </a:lnTo>
                <a:lnTo>
                  <a:pt x="13093" y="27711"/>
                </a:lnTo>
                <a:lnTo>
                  <a:pt x="20015" y="29959"/>
                </a:lnTo>
                <a:lnTo>
                  <a:pt x="22682" y="32245"/>
                </a:lnTo>
                <a:lnTo>
                  <a:pt x="22682" y="40601"/>
                </a:lnTo>
                <a:lnTo>
                  <a:pt x="18884" y="43599"/>
                </a:lnTo>
                <a:lnTo>
                  <a:pt x="34671" y="43599"/>
                </a:lnTo>
                <a:lnTo>
                  <a:pt x="34671" y="30683"/>
                </a:lnTo>
                <a:lnTo>
                  <a:pt x="32905" y="25615"/>
                </a:lnTo>
                <a:lnTo>
                  <a:pt x="15379" y="19710"/>
                </a:lnTo>
                <a:lnTo>
                  <a:pt x="11480" y="17652"/>
                </a:lnTo>
                <a:lnTo>
                  <a:pt x="11480" y="8966"/>
                </a:lnTo>
                <a:lnTo>
                  <a:pt x="14655" y="6159"/>
                </a:lnTo>
                <a:lnTo>
                  <a:pt x="30805" y="6159"/>
                </a:lnTo>
                <a:lnTo>
                  <a:pt x="32346" y="2781"/>
                </a:lnTo>
                <a:lnTo>
                  <a:pt x="29552" y="1244"/>
                </a:lnTo>
                <a:lnTo>
                  <a:pt x="24993" y="0"/>
                </a:lnTo>
                <a:close/>
              </a:path>
              <a:path w="34925" h="50800">
                <a:moveTo>
                  <a:pt x="30805" y="6159"/>
                </a:moveTo>
                <a:lnTo>
                  <a:pt x="24295" y="6159"/>
                </a:lnTo>
                <a:lnTo>
                  <a:pt x="27711" y="7277"/>
                </a:lnTo>
                <a:lnTo>
                  <a:pt x="29768" y="8432"/>
                </a:lnTo>
                <a:lnTo>
                  <a:pt x="30805" y="6159"/>
                </a:lnTo>
                <a:close/>
              </a:path>
            </a:pathLst>
          </a:custGeom>
          <a:solidFill>
            <a:srgbClr val="004990"/>
          </a:solidFill>
        </p:spPr>
        <p:txBody>
          <a:bodyPr wrap="square" lIns="0" tIns="0" rIns="0" bIns="0" rtlCol="0" anchor="ctr" anchorCtr="0"/>
          <a:lstStyle/>
          <a:p>
            <a:endParaRPr/>
          </a:p>
        </p:txBody>
      </p:sp>
      <p:sp>
        <p:nvSpPr>
          <p:cNvPr id="31" name="bk object 31"/>
          <p:cNvSpPr/>
          <p:nvPr/>
        </p:nvSpPr>
        <p:spPr>
          <a:xfrm>
            <a:off x="0" y="6373799"/>
            <a:ext cx="12193193" cy="155549"/>
          </a:xfrm>
          <a:prstGeom prst="rect">
            <a:avLst/>
          </a:prstGeom>
          <a:blipFill>
            <a:blip r:embed="rId2" cstate="print"/>
            <a:stretch>
              <a:fillRect/>
            </a:stretch>
          </a:blipFill>
        </p:spPr>
        <p:txBody>
          <a:bodyPr wrap="square" lIns="0" tIns="0" rIns="0" bIns="0" rtlCol="0"/>
          <a:lstStyle/>
          <a:p>
            <a:endParaRPr/>
          </a:p>
        </p:txBody>
      </p:sp>
      <p:sp>
        <p:nvSpPr>
          <p:cNvPr id="11" name="Espace réservé pour une image  10"/>
          <p:cNvSpPr>
            <a:spLocks noGrp="1"/>
          </p:cNvSpPr>
          <p:nvPr>
            <p:ph type="pic" sz="quarter" idx="11"/>
          </p:nvPr>
        </p:nvSpPr>
        <p:spPr>
          <a:xfrm>
            <a:off x="4574498" y="1829400"/>
            <a:ext cx="381600" cy="75600"/>
          </a:xfrm>
          <a:prstGeom prst="rect">
            <a:avLst/>
          </a:prstGeom>
          <a:solidFill>
            <a:srgbClr val="706E6F"/>
          </a:solidFill>
        </p:spPr>
        <p:txBody>
          <a:bodyPr/>
          <a:lstStyle>
            <a:lvl1pPr>
              <a:defRPr>
                <a:noFill/>
              </a:defRPr>
            </a:lvl1pPr>
          </a:lstStyle>
          <a:p>
            <a:endParaRPr lang="fr-FR" dirty="0"/>
          </a:p>
        </p:txBody>
      </p:sp>
      <p:sp>
        <p:nvSpPr>
          <p:cNvPr id="36" name="Espace réservé du texte 28"/>
          <p:cNvSpPr>
            <a:spLocks noGrp="1"/>
          </p:cNvSpPr>
          <p:nvPr>
            <p:ph type="body" sz="quarter" idx="16"/>
          </p:nvPr>
        </p:nvSpPr>
        <p:spPr>
          <a:xfrm>
            <a:off x="4574497" y="2469919"/>
            <a:ext cx="7527084" cy="3825878"/>
          </a:xfrm>
          <a:prstGeom prst="rect">
            <a:avLst/>
          </a:prstGeom>
        </p:spPr>
        <p:txBody>
          <a:bodyPr lIns="0"/>
          <a:lstStyle>
            <a:lvl1pPr>
              <a:spcAft>
                <a:spcPts val="600"/>
              </a:spcAft>
              <a:defRPr sz="2800" b="0">
                <a:latin typeface="Vinci Sans" panose="02000000000000000000" pitchFamily="50" charset="0"/>
              </a:defRPr>
            </a:lvl1pPr>
            <a:lvl2pPr marL="800100" indent="-342900">
              <a:spcAft>
                <a:spcPts val="600"/>
              </a:spcAft>
              <a:buFont typeface="Arial" panose="020B0604020202020204" pitchFamily="34" charset="0"/>
              <a:buChar char="•"/>
              <a:defRPr sz="2400">
                <a:latin typeface="Vinci Sans" panose="02000000000000000000" pitchFamily="50" charset="0"/>
              </a:defRPr>
            </a:lvl2pPr>
            <a:lvl3pPr>
              <a:defRPr sz="2000">
                <a:latin typeface="Vinci Sans" panose="02000000000000000000" pitchFamily="50" charset="0"/>
              </a:defRPr>
            </a:lvl3pPr>
            <a:lvl4pPr marL="1714500" indent="-342900">
              <a:spcAft>
                <a:spcPts val="600"/>
              </a:spcAft>
              <a:buFont typeface="Vinci Sans" panose="02000000000000000000" pitchFamily="50" charset="0"/>
              <a:buChar char="–"/>
              <a:defRPr sz="2000">
                <a:latin typeface="Vinci Sans" panose="02000000000000000000" pitchFamily="50" charset="0"/>
              </a:defRPr>
            </a:lvl4pPr>
            <a:lvl5pPr>
              <a:defRPr sz="2000">
                <a:latin typeface="Vinci Sans" panose="02000000000000000000" pitchFamily="50" charset="0"/>
              </a:defRPr>
            </a:lvl5pPr>
          </a:lstStyle>
          <a:p>
            <a:pPr lvl="0"/>
            <a:r>
              <a:rPr lang="fr-FR" dirty="0"/>
              <a:t>Modifier les styles du texte du masque</a:t>
            </a:r>
          </a:p>
          <a:p>
            <a:pPr lvl="1"/>
            <a:r>
              <a:rPr lang="fr-FR" dirty="0"/>
              <a:t>Deuxième niveau</a:t>
            </a:r>
          </a:p>
          <a:p>
            <a:pPr lvl="3"/>
            <a:r>
              <a:rPr lang="fr-FR" dirty="0"/>
              <a:t>Troisième niveau</a:t>
            </a:r>
          </a:p>
        </p:txBody>
      </p:sp>
      <p:sp>
        <p:nvSpPr>
          <p:cNvPr id="35" name="Espace réservé du contenu 2"/>
          <p:cNvSpPr>
            <a:spLocks noGrp="1"/>
          </p:cNvSpPr>
          <p:nvPr>
            <p:ph sz="quarter" idx="18"/>
          </p:nvPr>
        </p:nvSpPr>
        <p:spPr>
          <a:xfrm>
            <a:off x="4564063" y="356012"/>
            <a:ext cx="7627937" cy="503238"/>
          </a:xfrm>
          <a:prstGeom prst="rect">
            <a:avLst/>
          </a:prstGeom>
        </p:spPr>
        <p:txBody>
          <a:bodyPr lIns="0"/>
          <a:lstStyle>
            <a:lvl1pPr>
              <a:defRPr sz="3600" cap="all" baseline="0">
                <a:solidFill>
                  <a:srgbClr val="706E6F"/>
                </a:solidFill>
                <a:latin typeface="Vinci Sans" panose="02000000000000000000" pitchFamily="50" charset="0"/>
              </a:defRPr>
            </a:lvl1pPr>
          </a:lstStyle>
          <a:p>
            <a:pPr lvl="0"/>
            <a:r>
              <a:rPr lang="fr-FR" dirty="0"/>
              <a:t>Modifier le</a:t>
            </a:r>
          </a:p>
        </p:txBody>
      </p:sp>
      <p:sp>
        <p:nvSpPr>
          <p:cNvPr id="37" name="Espace réservé du texte 4"/>
          <p:cNvSpPr>
            <a:spLocks noGrp="1"/>
          </p:cNvSpPr>
          <p:nvPr>
            <p:ph type="body" sz="quarter" idx="19" hasCustomPrompt="1"/>
          </p:nvPr>
        </p:nvSpPr>
        <p:spPr>
          <a:xfrm>
            <a:off x="4564034" y="859663"/>
            <a:ext cx="7627937" cy="496887"/>
          </a:xfrm>
          <a:prstGeom prst="rect">
            <a:avLst/>
          </a:prstGeom>
        </p:spPr>
        <p:txBody>
          <a:bodyPr lIns="0"/>
          <a:lstStyle>
            <a:lvl1pPr>
              <a:defRPr sz="3600" cap="all" baseline="0">
                <a:solidFill>
                  <a:srgbClr val="706E6F"/>
                </a:solidFill>
                <a:latin typeface="Vinci Sans Black" panose="02000000000000000000" pitchFamily="50" charset="0"/>
              </a:defRPr>
            </a:lvl1pPr>
          </a:lstStyle>
          <a:p>
            <a:pPr lvl="0"/>
            <a:r>
              <a:rPr lang="fr-FR" dirty="0"/>
              <a:t>TITRE</a:t>
            </a:r>
          </a:p>
        </p:txBody>
      </p:sp>
      <p:sp>
        <p:nvSpPr>
          <p:cNvPr id="38" name="Espace réservé du pied de page 2"/>
          <p:cNvSpPr>
            <a:spLocks noGrp="1"/>
          </p:cNvSpPr>
          <p:nvPr>
            <p:ph type="ftr" sz="quarter" idx="13"/>
          </p:nvPr>
        </p:nvSpPr>
        <p:spPr>
          <a:xfrm>
            <a:off x="4411599" y="6438761"/>
            <a:ext cx="3903472" cy="276999"/>
          </a:xfrm>
          <a:prstGeom prst="rect">
            <a:avLst/>
          </a:prstGeom>
        </p:spPr>
        <p:txBody>
          <a:bodyPr anchor="ctr" anchorCtr="0"/>
          <a:lstStyle>
            <a:lvl1pPr algn="ctr">
              <a:defRPr/>
            </a:lvl1pPr>
          </a:lstStyle>
          <a:p>
            <a:r>
              <a:rPr lang="fr-FR"/>
              <a:t>PSP - Factory</a:t>
            </a:r>
          </a:p>
        </p:txBody>
      </p:sp>
      <p:sp>
        <p:nvSpPr>
          <p:cNvPr id="39" name="Espace réservé de la date 3"/>
          <p:cNvSpPr>
            <a:spLocks noGrp="1"/>
          </p:cNvSpPr>
          <p:nvPr>
            <p:ph type="dt" sz="half" idx="14"/>
          </p:nvPr>
        </p:nvSpPr>
        <p:spPr>
          <a:xfrm>
            <a:off x="846138" y="6443841"/>
            <a:ext cx="1500822" cy="276999"/>
          </a:xfrm>
          <a:prstGeom prst="rect">
            <a:avLst/>
          </a:prstGeom>
        </p:spPr>
        <p:txBody>
          <a:bodyPr lIns="0" anchor="ctr" anchorCtr="0"/>
          <a:lstStyle/>
          <a:p>
            <a:r>
              <a:rPr lang="en-US"/>
              <a:t>15 Jan 2018</a:t>
            </a:r>
          </a:p>
        </p:txBody>
      </p:sp>
      <p:sp>
        <p:nvSpPr>
          <p:cNvPr id="40" name="Espace réservé du numéro de diapositive 4"/>
          <p:cNvSpPr>
            <a:spLocks noGrp="1"/>
          </p:cNvSpPr>
          <p:nvPr>
            <p:ph type="sldNum" sz="quarter" idx="15"/>
          </p:nvPr>
        </p:nvSpPr>
        <p:spPr>
          <a:xfrm>
            <a:off x="10379710" y="6443841"/>
            <a:ext cx="1356606" cy="276999"/>
          </a:xfrm>
          <a:prstGeom prst="rect">
            <a:avLst/>
          </a:prstGeom>
        </p:spPr>
        <p:txBody>
          <a:bodyPr lIns="0" anchor="ctr" anchorCtr="0"/>
          <a:lstStyle/>
          <a:p>
            <a:fld id="{B6F15528-21DE-4FAA-801E-634DDDAF4B2B}" type="slidenum">
              <a:rPr lang="fr-FR" smtClean="0"/>
              <a:t>‹N°›</a:t>
            </a:fld>
            <a:endParaRPr lang="fr-FR"/>
          </a:p>
        </p:txBody>
      </p:sp>
    </p:spTree>
    <p:extLst>
      <p:ext uri="{BB962C8B-B14F-4D97-AF65-F5344CB8AC3E}">
        <p14:creationId xmlns:p14="http://schemas.microsoft.com/office/powerpoint/2010/main" val="3807073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 chapitre">
    <p:spTree>
      <p:nvGrpSpPr>
        <p:cNvPr id="1" name=""/>
        <p:cNvGrpSpPr/>
        <p:nvPr/>
      </p:nvGrpSpPr>
      <p:grpSpPr>
        <a:xfrm>
          <a:off x="0" y="0"/>
          <a:ext cx="0" cy="0"/>
          <a:chOff x="0" y="0"/>
          <a:chExt cx="0" cy="0"/>
        </a:xfrm>
      </p:grpSpPr>
      <p:sp>
        <p:nvSpPr>
          <p:cNvPr id="24" name="bk object 16"/>
          <p:cNvSpPr/>
          <p:nvPr userDrawn="1"/>
        </p:nvSpPr>
        <p:spPr>
          <a:xfrm>
            <a:off x="0" y="0"/>
            <a:ext cx="10557000" cy="6858000"/>
          </a:xfrm>
          <a:prstGeom prst="rect">
            <a:avLst/>
          </a:prstGeom>
          <a:blipFill>
            <a:blip r:embed="rId2" cstate="print"/>
            <a:stretch>
              <a:fillRect/>
            </a:stretch>
          </a:blipFill>
        </p:spPr>
        <p:txBody>
          <a:bodyPr wrap="square" lIns="0" tIns="0" rIns="0" bIns="0" rtlCol="0"/>
          <a:lstStyle/>
          <a:p>
            <a:endParaRPr/>
          </a:p>
        </p:txBody>
      </p:sp>
      <p:sp>
        <p:nvSpPr>
          <p:cNvPr id="40" name="Rectangle 39"/>
          <p:cNvSpPr/>
          <p:nvPr userDrawn="1"/>
        </p:nvSpPr>
        <p:spPr>
          <a:xfrm>
            <a:off x="8915400" y="0"/>
            <a:ext cx="3276600" cy="6858000"/>
          </a:xfrm>
          <a:prstGeom prst="rect">
            <a:avLst/>
          </a:prstGeom>
          <a:solidFill>
            <a:srgbClr val="AA8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object 4"/>
          <p:cNvSpPr/>
          <p:nvPr userDrawn="1"/>
        </p:nvSpPr>
        <p:spPr>
          <a:xfrm>
            <a:off x="10913569" y="6249160"/>
            <a:ext cx="224154" cy="141605"/>
          </a:xfrm>
          <a:custGeom>
            <a:avLst/>
            <a:gdLst/>
            <a:ahLst/>
            <a:cxnLst/>
            <a:rect l="l" t="t" r="r" b="b"/>
            <a:pathLst>
              <a:path w="224154" h="141604">
                <a:moveTo>
                  <a:pt x="111810" y="0"/>
                </a:moveTo>
                <a:lnTo>
                  <a:pt x="65274" y="1704"/>
                </a:lnTo>
                <a:lnTo>
                  <a:pt x="30068" y="5454"/>
                </a:lnTo>
                <a:lnTo>
                  <a:pt x="7781" y="9204"/>
                </a:lnTo>
                <a:lnTo>
                  <a:pt x="0" y="10909"/>
                </a:lnTo>
                <a:lnTo>
                  <a:pt x="0" y="130581"/>
                </a:lnTo>
                <a:lnTo>
                  <a:pt x="26264" y="136844"/>
                </a:lnTo>
                <a:lnTo>
                  <a:pt x="46666" y="140060"/>
                </a:lnTo>
                <a:lnTo>
                  <a:pt x="71687" y="141245"/>
                </a:lnTo>
                <a:lnTo>
                  <a:pt x="111810" y="141414"/>
                </a:lnTo>
                <a:lnTo>
                  <a:pt x="157745" y="139727"/>
                </a:lnTo>
                <a:lnTo>
                  <a:pt x="193013" y="136017"/>
                </a:lnTo>
                <a:lnTo>
                  <a:pt x="215629" y="132306"/>
                </a:lnTo>
                <a:lnTo>
                  <a:pt x="223608" y="130619"/>
                </a:lnTo>
                <a:lnTo>
                  <a:pt x="223608" y="99542"/>
                </a:lnTo>
                <a:lnTo>
                  <a:pt x="111315" y="99542"/>
                </a:lnTo>
                <a:lnTo>
                  <a:pt x="89610" y="98929"/>
                </a:lnTo>
                <a:lnTo>
                  <a:pt x="71823" y="97496"/>
                </a:lnTo>
                <a:lnTo>
                  <a:pt x="47828" y="94602"/>
                </a:lnTo>
                <a:lnTo>
                  <a:pt x="47828" y="47409"/>
                </a:lnTo>
                <a:lnTo>
                  <a:pt x="72942" y="44437"/>
                </a:lnTo>
                <a:lnTo>
                  <a:pt x="90647" y="43044"/>
                </a:lnTo>
                <a:lnTo>
                  <a:pt x="111810" y="42456"/>
                </a:lnTo>
                <a:lnTo>
                  <a:pt x="223608" y="42456"/>
                </a:lnTo>
                <a:lnTo>
                  <a:pt x="223608" y="10909"/>
                </a:lnTo>
                <a:lnTo>
                  <a:pt x="197323" y="4602"/>
                </a:lnTo>
                <a:lnTo>
                  <a:pt x="176915" y="1363"/>
                </a:lnTo>
                <a:lnTo>
                  <a:pt x="151905" y="170"/>
                </a:lnTo>
                <a:lnTo>
                  <a:pt x="111810" y="0"/>
                </a:lnTo>
                <a:close/>
              </a:path>
              <a:path w="224154" h="141604">
                <a:moveTo>
                  <a:pt x="223608" y="90157"/>
                </a:moveTo>
                <a:lnTo>
                  <a:pt x="195058" y="95583"/>
                </a:lnTo>
                <a:lnTo>
                  <a:pt x="173843" y="98369"/>
                </a:lnTo>
                <a:lnTo>
                  <a:pt x="149438" y="99395"/>
                </a:lnTo>
                <a:lnTo>
                  <a:pt x="111315" y="99542"/>
                </a:lnTo>
                <a:lnTo>
                  <a:pt x="223608" y="99542"/>
                </a:lnTo>
                <a:lnTo>
                  <a:pt x="223608" y="90157"/>
                </a:lnTo>
                <a:close/>
              </a:path>
              <a:path w="224154" h="141604">
                <a:moveTo>
                  <a:pt x="223608" y="42456"/>
                </a:moveTo>
                <a:lnTo>
                  <a:pt x="111810" y="42456"/>
                </a:lnTo>
                <a:lnTo>
                  <a:pt x="155827" y="44010"/>
                </a:lnTo>
                <a:lnTo>
                  <a:pt x="191308" y="47158"/>
                </a:lnTo>
                <a:lnTo>
                  <a:pt x="214989" y="50253"/>
                </a:lnTo>
                <a:lnTo>
                  <a:pt x="223608" y="51650"/>
                </a:lnTo>
                <a:lnTo>
                  <a:pt x="223608" y="42456"/>
                </a:lnTo>
                <a:close/>
              </a:path>
            </a:pathLst>
          </a:custGeom>
          <a:solidFill>
            <a:srgbClr val="FFFFFF"/>
          </a:solidFill>
        </p:spPr>
        <p:txBody>
          <a:bodyPr wrap="square" lIns="0" tIns="0" rIns="0" bIns="0" rtlCol="0"/>
          <a:lstStyle/>
          <a:p>
            <a:endParaRPr/>
          </a:p>
        </p:txBody>
      </p:sp>
      <p:sp>
        <p:nvSpPr>
          <p:cNvPr id="43" name="object 5"/>
          <p:cNvSpPr/>
          <p:nvPr userDrawn="1"/>
        </p:nvSpPr>
        <p:spPr>
          <a:xfrm>
            <a:off x="11214696" y="6251422"/>
            <a:ext cx="0" cy="136525"/>
          </a:xfrm>
          <a:custGeom>
            <a:avLst/>
            <a:gdLst/>
            <a:ahLst/>
            <a:cxnLst/>
            <a:rect l="l" t="t" r="r" b="b"/>
            <a:pathLst>
              <a:path h="136525">
                <a:moveTo>
                  <a:pt x="0" y="0"/>
                </a:moveTo>
                <a:lnTo>
                  <a:pt x="0" y="136486"/>
                </a:lnTo>
              </a:path>
            </a:pathLst>
          </a:custGeom>
          <a:ln w="48869">
            <a:solidFill>
              <a:srgbClr val="FFFFFF"/>
            </a:solidFill>
          </a:ln>
        </p:spPr>
        <p:txBody>
          <a:bodyPr wrap="square" lIns="0" tIns="0" rIns="0" bIns="0" rtlCol="0"/>
          <a:lstStyle/>
          <a:p>
            <a:endParaRPr/>
          </a:p>
        </p:txBody>
      </p:sp>
      <p:sp>
        <p:nvSpPr>
          <p:cNvPr id="44" name="object 6"/>
          <p:cNvSpPr/>
          <p:nvPr userDrawn="1"/>
        </p:nvSpPr>
        <p:spPr>
          <a:xfrm>
            <a:off x="10559630" y="6251422"/>
            <a:ext cx="0" cy="136525"/>
          </a:xfrm>
          <a:custGeom>
            <a:avLst/>
            <a:gdLst/>
            <a:ahLst/>
            <a:cxnLst/>
            <a:rect l="l" t="t" r="r" b="b"/>
            <a:pathLst>
              <a:path h="136525">
                <a:moveTo>
                  <a:pt x="0" y="0"/>
                </a:moveTo>
                <a:lnTo>
                  <a:pt x="0" y="136486"/>
                </a:lnTo>
              </a:path>
            </a:pathLst>
          </a:custGeom>
          <a:ln w="48869">
            <a:solidFill>
              <a:srgbClr val="FFFFFF"/>
            </a:solidFill>
          </a:ln>
        </p:spPr>
        <p:txBody>
          <a:bodyPr wrap="square" lIns="0" tIns="0" rIns="0" bIns="0" rtlCol="0"/>
          <a:lstStyle/>
          <a:p>
            <a:endParaRPr/>
          </a:p>
        </p:txBody>
      </p:sp>
      <p:sp>
        <p:nvSpPr>
          <p:cNvPr id="47" name="object 7"/>
          <p:cNvSpPr/>
          <p:nvPr userDrawn="1"/>
        </p:nvSpPr>
        <p:spPr>
          <a:xfrm>
            <a:off x="10638859" y="6251398"/>
            <a:ext cx="220979" cy="136525"/>
          </a:xfrm>
          <a:custGeom>
            <a:avLst/>
            <a:gdLst/>
            <a:ahLst/>
            <a:cxnLst/>
            <a:rect l="l" t="t" r="r" b="b"/>
            <a:pathLst>
              <a:path w="220979" h="136525">
                <a:moveTo>
                  <a:pt x="0" y="228"/>
                </a:moveTo>
                <a:lnTo>
                  <a:pt x="0" y="136486"/>
                </a:lnTo>
                <a:lnTo>
                  <a:pt x="47688" y="136486"/>
                </a:lnTo>
                <a:lnTo>
                  <a:pt x="47625" y="63703"/>
                </a:lnTo>
                <a:lnTo>
                  <a:pt x="141144" y="63703"/>
                </a:lnTo>
                <a:lnTo>
                  <a:pt x="85775" y="31940"/>
                </a:lnTo>
                <a:lnTo>
                  <a:pt x="41001" y="10098"/>
                </a:lnTo>
                <a:lnTo>
                  <a:pt x="24050" y="5153"/>
                </a:lnTo>
                <a:lnTo>
                  <a:pt x="0" y="228"/>
                </a:lnTo>
                <a:close/>
              </a:path>
              <a:path w="220979" h="136525">
                <a:moveTo>
                  <a:pt x="141144" y="63703"/>
                </a:moveTo>
                <a:lnTo>
                  <a:pt x="47625" y="63703"/>
                </a:lnTo>
                <a:lnTo>
                  <a:pt x="56197" y="67272"/>
                </a:lnTo>
                <a:lnTo>
                  <a:pt x="65352" y="71220"/>
                </a:lnTo>
                <a:lnTo>
                  <a:pt x="116323" y="96933"/>
                </a:lnTo>
                <a:lnTo>
                  <a:pt x="151768" y="119454"/>
                </a:lnTo>
                <a:lnTo>
                  <a:pt x="172948" y="136486"/>
                </a:lnTo>
                <a:lnTo>
                  <a:pt x="220535" y="136486"/>
                </a:lnTo>
                <a:lnTo>
                  <a:pt x="220535" y="84962"/>
                </a:lnTo>
                <a:lnTo>
                  <a:pt x="172948" y="84962"/>
                </a:lnTo>
                <a:lnTo>
                  <a:pt x="166637" y="80430"/>
                </a:lnTo>
                <a:lnTo>
                  <a:pt x="148855" y="68457"/>
                </a:lnTo>
                <a:lnTo>
                  <a:pt x="141144" y="63703"/>
                </a:lnTo>
                <a:close/>
              </a:path>
              <a:path w="220979" h="136525">
                <a:moveTo>
                  <a:pt x="220535" y="0"/>
                </a:moveTo>
                <a:lnTo>
                  <a:pt x="172948" y="0"/>
                </a:lnTo>
                <a:lnTo>
                  <a:pt x="172948" y="84962"/>
                </a:lnTo>
                <a:lnTo>
                  <a:pt x="220535" y="84962"/>
                </a:lnTo>
                <a:lnTo>
                  <a:pt x="220535" y="0"/>
                </a:lnTo>
                <a:close/>
              </a:path>
            </a:pathLst>
          </a:custGeom>
          <a:solidFill>
            <a:srgbClr val="FFFFFF"/>
          </a:solidFill>
        </p:spPr>
        <p:txBody>
          <a:bodyPr wrap="square" lIns="0" tIns="0" rIns="0" bIns="0" rtlCol="0"/>
          <a:lstStyle/>
          <a:p>
            <a:endParaRPr/>
          </a:p>
        </p:txBody>
      </p:sp>
      <p:sp>
        <p:nvSpPr>
          <p:cNvPr id="48" name="object 8"/>
          <p:cNvSpPr/>
          <p:nvPr userDrawn="1"/>
        </p:nvSpPr>
        <p:spPr>
          <a:xfrm>
            <a:off x="10259684" y="6249099"/>
            <a:ext cx="243204" cy="142875"/>
          </a:xfrm>
          <a:custGeom>
            <a:avLst/>
            <a:gdLst/>
            <a:ahLst/>
            <a:cxnLst/>
            <a:rect l="l" t="t" r="r" b="b"/>
            <a:pathLst>
              <a:path w="243204" h="142875">
                <a:moveTo>
                  <a:pt x="36347" y="76"/>
                </a:moveTo>
                <a:lnTo>
                  <a:pt x="0" y="33362"/>
                </a:lnTo>
                <a:lnTo>
                  <a:pt x="121551" y="142532"/>
                </a:lnTo>
                <a:lnTo>
                  <a:pt x="189049" y="81902"/>
                </a:lnTo>
                <a:lnTo>
                  <a:pt x="121551" y="81902"/>
                </a:lnTo>
                <a:lnTo>
                  <a:pt x="113998" y="74823"/>
                </a:lnTo>
                <a:lnTo>
                  <a:pt x="70862" y="33362"/>
                </a:lnTo>
                <a:lnTo>
                  <a:pt x="36347" y="76"/>
                </a:lnTo>
                <a:close/>
              </a:path>
              <a:path w="243204" h="142875">
                <a:moveTo>
                  <a:pt x="206654" y="0"/>
                </a:moveTo>
                <a:lnTo>
                  <a:pt x="172004" y="33439"/>
                </a:lnTo>
                <a:lnTo>
                  <a:pt x="121551" y="81902"/>
                </a:lnTo>
                <a:lnTo>
                  <a:pt x="189049" y="81902"/>
                </a:lnTo>
                <a:lnTo>
                  <a:pt x="243001" y="33439"/>
                </a:lnTo>
                <a:lnTo>
                  <a:pt x="206654" y="0"/>
                </a:lnTo>
                <a:close/>
              </a:path>
            </a:pathLst>
          </a:custGeom>
          <a:solidFill>
            <a:srgbClr val="FFFFFF"/>
          </a:solidFill>
        </p:spPr>
        <p:txBody>
          <a:bodyPr wrap="square" lIns="0" tIns="0" rIns="0" bIns="0" rtlCol="0"/>
          <a:lstStyle/>
          <a:p>
            <a:endParaRPr/>
          </a:p>
        </p:txBody>
      </p:sp>
      <p:sp>
        <p:nvSpPr>
          <p:cNvPr id="49" name="object 9"/>
          <p:cNvSpPr/>
          <p:nvPr userDrawn="1"/>
        </p:nvSpPr>
        <p:spPr>
          <a:xfrm>
            <a:off x="11349531" y="6118749"/>
            <a:ext cx="245110" cy="245110"/>
          </a:xfrm>
          <a:custGeom>
            <a:avLst/>
            <a:gdLst/>
            <a:ahLst/>
            <a:cxnLst/>
            <a:rect l="l" t="t" r="r" b="b"/>
            <a:pathLst>
              <a:path w="245109" h="245110">
                <a:moveTo>
                  <a:pt x="226301" y="0"/>
                </a:moveTo>
                <a:lnTo>
                  <a:pt x="152336" y="0"/>
                </a:lnTo>
                <a:lnTo>
                  <a:pt x="144910" y="1495"/>
                </a:lnTo>
                <a:lnTo>
                  <a:pt x="138837" y="5546"/>
                </a:lnTo>
                <a:lnTo>
                  <a:pt x="134739" y="11497"/>
                </a:lnTo>
                <a:lnTo>
                  <a:pt x="133235" y="18694"/>
                </a:lnTo>
                <a:lnTo>
                  <a:pt x="133286" y="75285"/>
                </a:lnTo>
                <a:lnTo>
                  <a:pt x="131147" y="88040"/>
                </a:lnTo>
                <a:lnTo>
                  <a:pt x="108141" y="119805"/>
                </a:lnTo>
                <a:lnTo>
                  <a:pt x="68287" y="132765"/>
                </a:lnTo>
                <a:lnTo>
                  <a:pt x="0" y="132765"/>
                </a:lnTo>
                <a:lnTo>
                  <a:pt x="0" y="244995"/>
                </a:lnTo>
                <a:lnTo>
                  <a:pt x="112318" y="244995"/>
                </a:lnTo>
                <a:lnTo>
                  <a:pt x="112318" y="177317"/>
                </a:lnTo>
                <a:lnTo>
                  <a:pt x="114401" y="160254"/>
                </a:lnTo>
                <a:lnTo>
                  <a:pt x="136913" y="125298"/>
                </a:lnTo>
                <a:lnTo>
                  <a:pt x="169735" y="111823"/>
                </a:lnTo>
                <a:lnTo>
                  <a:pt x="226301" y="111823"/>
                </a:lnTo>
                <a:lnTo>
                  <a:pt x="233708" y="110322"/>
                </a:lnTo>
                <a:lnTo>
                  <a:pt x="239641" y="106222"/>
                </a:lnTo>
                <a:lnTo>
                  <a:pt x="243580" y="100132"/>
                </a:lnTo>
                <a:lnTo>
                  <a:pt x="245008" y="92659"/>
                </a:lnTo>
                <a:lnTo>
                  <a:pt x="245008" y="18694"/>
                </a:lnTo>
                <a:lnTo>
                  <a:pt x="243580" y="11497"/>
                </a:lnTo>
                <a:lnTo>
                  <a:pt x="239641" y="5546"/>
                </a:lnTo>
                <a:lnTo>
                  <a:pt x="233708" y="1495"/>
                </a:lnTo>
                <a:lnTo>
                  <a:pt x="226301" y="0"/>
                </a:lnTo>
                <a:close/>
              </a:path>
            </a:pathLst>
          </a:custGeom>
          <a:solidFill>
            <a:srgbClr val="FFFFFF"/>
          </a:solidFill>
        </p:spPr>
        <p:txBody>
          <a:bodyPr wrap="square" lIns="0" tIns="0" rIns="0" bIns="0" rtlCol="0"/>
          <a:lstStyle/>
          <a:p>
            <a:endParaRPr/>
          </a:p>
        </p:txBody>
      </p:sp>
      <p:sp>
        <p:nvSpPr>
          <p:cNvPr id="50" name="object 10"/>
          <p:cNvSpPr/>
          <p:nvPr userDrawn="1"/>
        </p:nvSpPr>
        <p:spPr>
          <a:xfrm>
            <a:off x="11482747" y="6246390"/>
            <a:ext cx="253365" cy="254000"/>
          </a:xfrm>
          <a:custGeom>
            <a:avLst/>
            <a:gdLst/>
            <a:ahLst/>
            <a:cxnLst/>
            <a:rect l="l" t="t" r="r" b="b"/>
            <a:pathLst>
              <a:path w="253365" h="254000">
                <a:moveTo>
                  <a:pt x="188404" y="0"/>
                </a:moveTo>
                <a:lnTo>
                  <a:pt x="162548" y="5290"/>
                </a:lnTo>
                <a:lnTo>
                  <a:pt x="141463" y="19604"/>
                </a:lnTo>
                <a:lnTo>
                  <a:pt x="127262" y="40606"/>
                </a:lnTo>
                <a:lnTo>
                  <a:pt x="122059" y="65963"/>
                </a:lnTo>
                <a:lnTo>
                  <a:pt x="122059" y="72631"/>
                </a:lnTo>
                <a:lnTo>
                  <a:pt x="124904" y="85115"/>
                </a:lnTo>
                <a:lnTo>
                  <a:pt x="124799" y="90922"/>
                </a:lnTo>
                <a:lnTo>
                  <a:pt x="120931" y="110211"/>
                </a:lnTo>
                <a:lnTo>
                  <a:pt x="110055" y="126460"/>
                </a:lnTo>
                <a:lnTo>
                  <a:pt x="93839" y="137450"/>
                </a:lnTo>
                <a:lnTo>
                  <a:pt x="73850" y="141490"/>
                </a:lnTo>
                <a:lnTo>
                  <a:pt x="19100" y="141490"/>
                </a:lnTo>
                <a:lnTo>
                  <a:pt x="11690" y="142998"/>
                </a:lnTo>
                <a:lnTo>
                  <a:pt x="5616" y="147112"/>
                </a:lnTo>
                <a:lnTo>
                  <a:pt x="1509" y="153218"/>
                </a:lnTo>
                <a:lnTo>
                  <a:pt x="0" y="160705"/>
                </a:lnTo>
                <a:lnTo>
                  <a:pt x="0" y="234238"/>
                </a:lnTo>
                <a:lnTo>
                  <a:pt x="1509" y="241687"/>
                </a:lnTo>
                <a:lnTo>
                  <a:pt x="5616" y="247784"/>
                </a:lnTo>
                <a:lnTo>
                  <a:pt x="11690" y="251903"/>
                </a:lnTo>
                <a:lnTo>
                  <a:pt x="19100" y="253415"/>
                </a:lnTo>
                <a:lnTo>
                  <a:pt x="93065" y="253415"/>
                </a:lnTo>
                <a:lnTo>
                  <a:pt x="100493" y="251903"/>
                </a:lnTo>
                <a:lnTo>
                  <a:pt x="106432" y="247784"/>
                </a:lnTo>
                <a:lnTo>
                  <a:pt x="110371" y="241687"/>
                </a:lnTo>
                <a:lnTo>
                  <a:pt x="111798" y="234238"/>
                </a:lnTo>
                <a:lnTo>
                  <a:pt x="111798" y="179514"/>
                </a:lnTo>
                <a:lnTo>
                  <a:pt x="115848" y="159719"/>
                </a:lnTo>
                <a:lnTo>
                  <a:pt x="126852" y="143473"/>
                </a:lnTo>
                <a:lnTo>
                  <a:pt x="143093" y="132478"/>
                </a:lnTo>
                <a:lnTo>
                  <a:pt x="162852" y="128435"/>
                </a:lnTo>
                <a:lnTo>
                  <a:pt x="201285" y="128435"/>
                </a:lnTo>
                <a:lnTo>
                  <a:pt x="212702" y="126123"/>
                </a:lnTo>
                <a:lnTo>
                  <a:pt x="233695" y="112013"/>
                </a:lnTo>
                <a:lnTo>
                  <a:pt x="247978" y="90922"/>
                </a:lnTo>
                <a:lnTo>
                  <a:pt x="253250" y="64833"/>
                </a:lnTo>
                <a:lnTo>
                  <a:pt x="251918" y="51867"/>
                </a:lnTo>
                <a:lnTo>
                  <a:pt x="224744" y="11037"/>
                </a:lnTo>
                <a:lnTo>
                  <a:pt x="201606" y="1305"/>
                </a:lnTo>
                <a:lnTo>
                  <a:pt x="188404" y="0"/>
                </a:lnTo>
                <a:close/>
              </a:path>
              <a:path w="253365" h="254000">
                <a:moveTo>
                  <a:pt x="201285" y="128435"/>
                </a:moveTo>
                <a:lnTo>
                  <a:pt x="168224" y="128435"/>
                </a:lnTo>
                <a:lnTo>
                  <a:pt x="180759" y="131267"/>
                </a:lnTo>
                <a:lnTo>
                  <a:pt x="187299" y="131267"/>
                </a:lnTo>
                <a:lnTo>
                  <a:pt x="201285" y="128435"/>
                </a:lnTo>
                <a:close/>
              </a:path>
            </a:pathLst>
          </a:custGeom>
          <a:solidFill>
            <a:srgbClr val="FFFFFF"/>
          </a:solidFill>
        </p:spPr>
        <p:txBody>
          <a:bodyPr wrap="square" lIns="0" tIns="0" rIns="0" bIns="0" rtlCol="0"/>
          <a:lstStyle/>
          <a:p>
            <a:endParaRPr/>
          </a:p>
        </p:txBody>
      </p:sp>
      <p:sp>
        <p:nvSpPr>
          <p:cNvPr id="51" name="object 11"/>
          <p:cNvSpPr/>
          <p:nvPr userDrawn="1"/>
        </p:nvSpPr>
        <p:spPr>
          <a:xfrm>
            <a:off x="10948490" y="6438139"/>
            <a:ext cx="35560" cy="59055"/>
          </a:xfrm>
          <a:custGeom>
            <a:avLst/>
            <a:gdLst/>
            <a:ahLst/>
            <a:cxnLst/>
            <a:rect l="l" t="t" r="r" b="b"/>
            <a:pathLst>
              <a:path w="35559" h="59054">
                <a:moveTo>
                  <a:pt x="35179" y="0"/>
                </a:moveTo>
                <a:lnTo>
                  <a:pt x="0" y="0"/>
                </a:lnTo>
                <a:lnTo>
                  <a:pt x="0" y="58445"/>
                </a:lnTo>
                <a:lnTo>
                  <a:pt x="35179" y="58445"/>
                </a:lnTo>
                <a:lnTo>
                  <a:pt x="35179" y="51142"/>
                </a:lnTo>
                <a:lnTo>
                  <a:pt x="13500" y="51142"/>
                </a:lnTo>
                <a:lnTo>
                  <a:pt x="13500" y="31800"/>
                </a:lnTo>
                <a:lnTo>
                  <a:pt x="32778" y="31800"/>
                </a:lnTo>
                <a:lnTo>
                  <a:pt x="32778" y="25120"/>
                </a:lnTo>
                <a:lnTo>
                  <a:pt x="13500" y="25120"/>
                </a:lnTo>
                <a:lnTo>
                  <a:pt x="13500" y="7289"/>
                </a:lnTo>
                <a:lnTo>
                  <a:pt x="35179" y="7289"/>
                </a:lnTo>
                <a:lnTo>
                  <a:pt x="35179" y="0"/>
                </a:lnTo>
                <a:close/>
              </a:path>
            </a:pathLst>
          </a:custGeom>
          <a:solidFill>
            <a:srgbClr val="FFFFFF"/>
          </a:solidFill>
        </p:spPr>
        <p:txBody>
          <a:bodyPr wrap="square" lIns="0" tIns="0" rIns="0" bIns="0" rtlCol="0"/>
          <a:lstStyle/>
          <a:p>
            <a:endParaRPr/>
          </a:p>
        </p:txBody>
      </p:sp>
      <p:sp>
        <p:nvSpPr>
          <p:cNvPr id="52" name="object 12"/>
          <p:cNvSpPr/>
          <p:nvPr userDrawn="1"/>
        </p:nvSpPr>
        <p:spPr>
          <a:xfrm>
            <a:off x="10996039" y="6438139"/>
            <a:ext cx="53975" cy="59055"/>
          </a:xfrm>
          <a:custGeom>
            <a:avLst/>
            <a:gdLst/>
            <a:ahLst/>
            <a:cxnLst/>
            <a:rect l="l" t="t" r="r" b="b"/>
            <a:pathLst>
              <a:path w="53975" h="59054">
                <a:moveTo>
                  <a:pt x="12814" y="0"/>
                </a:moveTo>
                <a:lnTo>
                  <a:pt x="0" y="0"/>
                </a:lnTo>
                <a:lnTo>
                  <a:pt x="0" y="58445"/>
                </a:lnTo>
                <a:lnTo>
                  <a:pt x="11379" y="58445"/>
                </a:lnTo>
                <a:lnTo>
                  <a:pt x="11368" y="17538"/>
                </a:lnTo>
                <a:lnTo>
                  <a:pt x="10909" y="14401"/>
                </a:lnTo>
                <a:lnTo>
                  <a:pt x="23290" y="14401"/>
                </a:lnTo>
                <a:lnTo>
                  <a:pt x="12814" y="0"/>
                </a:lnTo>
                <a:close/>
              </a:path>
              <a:path w="53975" h="59054">
                <a:moveTo>
                  <a:pt x="23290" y="14401"/>
                </a:moveTo>
                <a:lnTo>
                  <a:pt x="11163" y="14401"/>
                </a:lnTo>
                <a:lnTo>
                  <a:pt x="13010" y="17614"/>
                </a:lnTo>
                <a:lnTo>
                  <a:pt x="15455" y="20929"/>
                </a:lnTo>
                <a:lnTo>
                  <a:pt x="42773" y="58445"/>
                </a:lnTo>
                <a:lnTo>
                  <a:pt x="53644" y="58445"/>
                </a:lnTo>
                <a:lnTo>
                  <a:pt x="53644" y="41338"/>
                </a:lnTo>
                <a:lnTo>
                  <a:pt x="42405" y="41338"/>
                </a:lnTo>
                <a:lnTo>
                  <a:pt x="40944" y="38671"/>
                </a:lnTo>
                <a:lnTo>
                  <a:pt x="23290" y="14401"/>
                </a:lnTo>
                <a:close/>
              </a:path>
              <a:path w="53975" h="59054">
                <a:moveTo>
                  <a:pt x="53644" y="0"/>
                </a:moveTo>
                <a:lnTo>
                  <a:pt x="42405" y="0"/>
                </a:lnTo>
                <a:lnTo>
                  <a:pt x="42421" y="38671"/>
                </a:lnTo>
                <a:lnTo>
                  <a:pt x="42672" y="41338"/>
                </a:lnTo>
                <a:lnTo>
                  <a:pt x="53644" y="41338"/>
                </a:lnTo>
                <a:lnTo>
                  <a:pt x="53644" y="0"/>
                </a:lnTo>
                <a:close/>
              </a:path>
            </a:pathLst>
          </a:custGeom>
          <a:solidFill>
            <a:srgbClr val="FFFFFF"/>
          </a:solidFill>
        </p:spPr>
        <p:txBody>
          <a:bodyPr wrap="square" lIns="0" tIns="0" rIns="0" bIns="0" rtlCol="0"/>
          <a:lstStyle/>
          <a:p>
            <a:endParaRPr/>
          </a:p>
        </p:txBody>
      </p:sp>
      <p:sp>
        <p:nvSpPr>
          <p:cNvPr id="53" name="object 13"/>
          <p:cNvSpPr/>
          <p:nvPr userDrawn="1"/>
        </p:nvSpPr>
        <p:spPr>
          <a:xfrm>
            <a:off x="11064768" y="6438139"/>
            <a:ext cx="35560" cy="59055"/>
          </a:xfrm>
          <a:custGeom>
            <a:avLst/>
            <a:gdLst/>
            <a:ahLst/>
            <a:cxnLst/>
            <a:rect l="l" t="t" r="r" b="b"/>
            <a:pathLst>
              <a:path w="35559" h="59054">
                <a:moveTo>
                  <a:pt x="35267" y="0"/>
                </a:moveTo>
                <a:lnTo>
                  <a:pt x="0" y="0"/>
                </a:lnTo>
                <a:lnTo>
                  <a:pt x="0" y="58445"/>
                </a:lnTo>
                <a:lnTo>
                  <a:pt x="35267" y="58445"/>
                </a:lnTo>
                <a:lnTo>
                  <a:pt x="35267" y="51142"/>
                </a:lnTo>
                <a:lnTo>
                  <a:pt x="13500" y="51142"/>
                </a:lnTo>
                <a:lnTo>
                  <a:pt x="13500" y="31800"/>
                </a:lnTo>
                <a:lnTo>
                  <a:pt x="32778" y="31800"/>
                </a:lnTo>
                <a:lnTo>
                  <a:pt x="32778" y="25120"/>
                </a:lnTo>
                <a:lnTo>
                  <a:pt x="13500" y="25120"/>
                </a:lnTo>
                <a:lnTo>
                  <a:pt x="13500" y="7289"/>
                </a:lnTo>
                <a:lnTo>
                  <a:pt x="35267" y="7289"/>
                </a:lnTo>
                <a:lnTo>
                  <a:pt x="35267" y="0"/>
                </a:lnTo>
                <a:close/>
              </a:path>
            </a:pathLst>
          </a:custGeom>
          <a:solidFill>
            <a:srgbClr val="FFFFFF"/>
          </a:solidFill>
        </p:spPr>
        <p:txBody>
          <a:bodyPr wrap="square" lIns="0" tIns="0" rIns="0" bIns="0" rtlCol="0"/>
          <a:lstStyle/>
          <a:p>
            <a:endParaRPr/>
          </a:p>
        </p:txBody>
      </p:sp>
      <p:sp>
        <p:nvSpPr>
          <p:cNvPr id="54" name="object 14"/>
          <p:cNvSpPr/>
          <p:nvPr userDrawn="1"/>
        </p:nvSpPr>
        <p:spPr>
          <a:xfrm>
            <a:off x="11112534" y="6437304"/>
            <a:ext cx="48895" cy="59690"/>
          </a:xfrm>
          <a:custGeom>
            <a:avLst/>
            <a:gdLst/>
            <a:ahLst/>
            <a:cxnLst/>
            <a:rect l="l" t="t" r="r" b="b"/>
            <a:pathLst>
              <a:path w="48895" h="59689">
                <a:moveTo>
                  <a:pt x="19951" y="0"/>
                </a:moveTo>
                <a:lnTo>
                  <a:pt x="11569" y="0"/>
                </a:lnTo>
                <a:lnTo>
                  <a:pt x="4597" y="1485"/>
                </a:lnTo>
                <a:lnTo>
                  <a:pt x="0" y="3327"/>
                </a:lnTo>
                <a:lnTo>
                  <a:pt x="0" y="59283"/>
                </a:lnTo>
                <a:lnTo>
                  <a:pt x="13309" y="59283"/>
                </a:lnTo>
                <a:lnTo>
                  <a:pt x="13309" y="32626"/>
                </a:lnTo>
                <a:lnTo>
                  <a:pt x="34619" y="32626"/>
                </a:lnTo>
                <a:lnTo>
                  <a:pt x="38658" y="32385"/>
                </a:lnTo>
                <a:lnTo>
                  <a:pt x="40958" y="30772"/>
                </a:lnTo>
                <a:lnTo>
                  <a:pt x="16344" y="30772"/>
                </a:lnTo>
                <a:lnTo>
                  <a:pt x="14160" y="30543"/>
                </a:lnTo>
                <a:lnTo>
                  <a:pt x="13309" y="30340"/>
                </a:lnTo>
                <a:lnTo>
                  <a:pt x="13309" y="7264"/>
                </a:lnTo>
                <a:lnTo>
                  <a:pt x="14922" y="6743"/>
                </a:lnTo>
                <a:lnTo>
                  <a:pt x="17132" y="6261"/>
                </a:lnTo>
                <a:lnTo>
                  <a:pt x="41272" y="6261"/>
                </a:lnTo>
                <a:lnTo>
                  <a:pt x="39981" y="4800"/>
                </a:lnTo>
                <a:lnTo>
                  <a:pt x="31655" y="1241"/>
                </a:lnTo>
                <a:lnTo>
                  <a:pt x="19951" y="0"/>
                </a:lnTo>
                <a:close/>
              </a:path>
              <a:path w="48895" h="59689">
                <a:moveTo>
                  <a:pt x="34619" y="32626"/>
                </a:moveTo>
                <a:lnTo>
                  <a:pt x="13525" y="32626"/>
                </a:lnTo>
                <a:lnTo>
                  <a:pt x="33870" y="59283"/>
                </a:lnTo>
                <a:lnTo>
                  <a:pt x="48895" y="59283"/>
                </a:lnTo>
                <a:lnTo>
                  <a:pt x="27178" y="33147"/>
                </a:lnTo>
                <a:lnTo>
                  <a:pt x="34619" y="32626"/>
                </a:lnTo>
                <a:close/>
              </a:path>
              <a:path w="48895" h="59689">
                <a:moveTo>
                  <a:pt x="41272" y="6261"/>
                </a:moveTo>
                <a:lnTo>
                  <a:pt x="29425" y="6261"/>
                </a:lnTo>
                <a:lnTo>
                  <a:pt x="33439" y="10185"/>
                </a:lnTo>
                <a:lnTo>
                  <a:pt x="33439" y="26212"/>
                </a:lnTo>
                <a:lnTo>
                  <a:pt x="28346" y="30772"/>
                </a:lnTo>
                <a:lnTo>
                  <a:pt x="40958" y="30772"/>
                </a:lnTo>
                <a:lnTo>
                  <a:pt x="46609" y="26809"/>
                </a:lnTo>
                <a:lnTo>
                  <a:pt x="46609" y="17868"/>
                </a:lnTo>
                <a:lnTo>
                  <a:pt x="44956" y="10426"/>
                </a:lnTo>
                <a:lnTo>
                  <a:pt x="41272" y="6261"/>
                </a:lnTo>
                <a:close/>
              </a:path>
            </a:pathLst>
          </a:custGeom>
          <a:solidFill>
            <a:srgbClr val="FFFFFF"/>
          </a:solidFill>
        </p:spPr>
        <p:txBody>
          <a:bodyPr wrap="square" lIns="0" tIns="0" rIns="0" bIns="0" rtlCol="0"/>
          <a:lstStyle/>
          <a:p>
            <a:endParaRPr/>
          </a:p>
        </p:txBody>
      </p:sp>
      <p:sp>
        <p:nvSpPr>
          <p:cNvPr id="55" name="object 15"/>
          <p:cNvSpPr/>
          <p:nvPr userDrawn="1"/>
        </p:nvSpPr>
        <p:spPr>
          <a:xfrm>
            <a:off x="11169263" y="6437320"/>
            <a:ext cx="51435" cy="60325"/>
          </a:xfrm>
          <a:custGeom>
            <a:avLst/>
            <a:gdLst/>
            <a:ahLst/>
            <a:cxnLst/>
            <a:rect l="l" t="t" r="r" b="b"/>
            <a:pathLst>
              <a:path w="51434" h="60325">
                <a:moveTo>
                  <a:pt x="40093" y="0"/>
                </a:moveTo>
                <a:lnTo>
                  <a:pt x="31800" y="0"/>
                </a:lnTo>
                <a:lnTo>
                  <a:pt x="19020" y="2041"/>
                </a:lnTo>
                <a:lnTo>
                  <a:pt x="8956" y="7937"/>
                </a:lnTo>
                <a:lnTo>
                  <a:pt x="2364" y="17348"/>
                </a:lnTo>
                <a:lnTo>
                  <a:pt x="0" y="29933"/>
                </a:lnTo>
                <a:lnTo>
                  <a:pt x="2225" y="42820"/>
                </a:lnTo>
                <a:lnTo>
                  <a:pt x="8555" y="52276"/>
                </a:lnTo>
                <a:lnTo>
                  <a:pt x="18468" y="58098"/>
                </a:lnTo>
                <a:lnTo>
                  <a:pt x="31445" y="60083"/>
                </a:lnTo>
                <a:lnTo>
                  <a:pt x="41236" y="60083"/>
                </a:lnTo>
                <a:lnTo>
                  <a:pt x="46532" y="58953"/>
                </a:lnTo>
                <a:lnTo>
                  <a:pt x="50990" y="56756"/>
                </a:lnTo>
                <a:lnTo>
                  <a:pt x="50990" y="52603"/>
                </a:lnTo>
                <a:lnTo>
                  <a:pt x="30962" y="52603"/>
                </a:lnTo>
                <a:lnTo>
                  <a:pt x="24153" y="51175"/>
                </a:lnTo>
                <a:lnTo>
                  <a:pt x="18681" y="46950"/>
                </a:lnTo>
                <a:lnTo>
                  <a:pt x="15039" y="40017"/>
                </a:lnTo>
                <a:lnTo>
                  <a:pt x="13715" y="30467"/>
                </a:lnTo>
                <a:lnTo>
                  <a:pt x="15078" y="20278"/>
                </a:lnTo>
                <a:lnTo>
                  <a:pt x="18992" y="13206"/>
                </a:lnTo>
                <a:lnTo>
                  <a:pt x="25203" y="9084"/>
                </a:lnTo>
                <a:lnTo>
                  <a:pt x="33451" y="7746"/>
                </a:lnTo>
                <a:lnTo>
                  <a:pt x="47353" y="7746"/>
                </a:lnTo>
                <a:lnTo>
                  <a:pt x="50037" y="3263"/>
                </a:lnTo>
                <a:lnTo>
                  <a:pt x="45948" y="1295"/>
                </a:lnTo>
                <a:lnTo>
                  <a:pt x="40093" y="0"/>
                </a:lnTo>
                <a:close/>
              </a:path>
              <a:path w="51434" h="60325">
                <a:moveTo>
                  <a:pt x="50990" y="25920"/>
                </a:moveTo>
                <a:lnTo>
                  <a:pt x="27863" y="25920"/>
                </a:lnTo>
                <a:lnTo>
                  <a:pt x="27863" y="32143"/>
                </a:lnTo>
                <a:lnTo>
                  <a:pt x="38303" y="32143"/>
                </a:lnTo>
                <a:lnTo>
                  <a:pt x="38303" y="51447"/>
                </a:lnTo>
                <a:lnTo>
                  <a:pt x="37160" y="51942"/>
                </a:lnTo>
                <a:lnTo>
                  <a:pt x="34912" y="52603"/>
                </a:lnTo>
                <a:lnTo>
                  <a:pt x="50990" y="52603"/>
                </a:lnTo>
                <a:lnTo>
                  <a:pt x="50990" y="25920"/>
                </a:lnTo>
                <a:close/>
              </a:path>
              <a:path w="51434" h="60325">
                <a:moveTo>
                  <a:pt x="47353" y="7746"/>
                </a:moveTo>
                <a:lnTo>
                  <a:pt x="39674" y="7746"/>
                </a:lnTo>
                <a:lnTo>
                  <a:pt x="43738" y="8775"/>
                </a:lnTo>
                <a:lnTo>
                  <a:pt x="46075" y="9880"/>
                </a:lnTo>
                <a:lnTo>
                  <a:pt x="47353" y="7746"/>
                </a:lnTo>
                <a:close/>
              </a:path>
            </a:pathLst>
          </a:custGeom>
          <a:solidFill>
            <a:srgbClr val="FFFFFF"/>
          </a:solidFill>
        </p:spPr>
        <p:txBody>
          <a:bodyPr wrap="square" lIns="0" tIns="0" rIns="0" bIns="0" rtlCol="0"/>
          <a:lstStyle/>
          <a:p>
            <a:endParaRPr/>
          </a:p>
        </p:txBody>
      </p:sp>
      <p:sp>
        <p:nvSpPr>
          <p:cNvPr id="56" name="object 16"/>
          <p:cNvSpPr/>
          <p:nvPr userDrawn="1"/>
        </p:nvSpPr>
        <p:spPr>
          <a:xfrm>
            <a:off x="11241932" y="6438138"/>
            <a:ext cx="0" cy="59055"/>
          </a:xfrm>
          <a:custGeom>
            <a:avLst/>
            <a:gdLst/>
            <a:ahLst/>
            <a:cxnLst/>
            <a:rect l="l" t="t" r="r" b="b"/>
            <a:pathLst>
              <a:path h="59054">
                <a:moveTo>
                  <a:pt x="0" y="0"/>
                </a:moveTo>
                <a:lnTo>
                  <a:pt x="0" y="58445"/>
                </a:lnTo>
              </a:path>
            </a:pathLst>
          </a:custGeom>
          <a:ln w="13627">
            <a:solidFill>
              <a:srgbClr val="FFFFFF"/>
            </a:solidFill>
          </a:ln>
        </p:spPr>
        <p:txBody>
          <a:bodyPr wrap="square" lIns="0" tIns="0" rIns="0" bIns="0" rtlCol="0"/>
          <a:lstStyle/>
          <a:p>
            <a:endParaRPr/>
          </a:p>
        </p:txBody>
      </p:sp>
      <p:sp>
        <p:nvSpPr>
          <p:cNvPr id="57" name="object 17"/>
          <p:cNvSpPr/>
          <p:nvPr userDrawn="1"/>
        </p:nvSpPr>
        <p:spPr>
          <a:xfrm>
            <a:off x="11263672" y="6438139"/>
            <a:ext cx="36195" cy="59055"/>
          </a:xfrm>
          <a:custGeom>
            <a:avLst/>
            <a:gdLst/>
            <a:ahLst/>
            <a:cxnLst/>
            <a:rect l="l" t="t" r="r" b="b"/>
            <a:pathLst>
              <a:path w="36195" h="59054">
                <a:moveTo>
                  <a:pt x="35636" y="0"/>
                </a:moveTo>
                <a:lnTo>
                  <a:pt x="0" y="0"/>
                </a:lnTo>
                <a:lnTo>
                  <a:pt x="0" y="58445"/>
                </a:lnTo>
                <a:lnTo>
                  <a:pt x="35636" y="58445"/>
                </a:lnTo>
                <a:lnTo>
                  <a:pt x="35636" y="51142"/>
                </a:lnTo>
                <a:lnTo>
                  <a:pt x="13487" y="51142"/>
                </a:lnTo>
                <a:lnTo>
                  <a:pt x="13487" y="31800"/>
                </a:lnTo>
                <a:lnTo>
                  <a:pt x="33185" y="31800"/>
                </a:lnTo>
                <a:lnTo>
                  <a:pt x="33185" y="25120"/>
                </a:lnTo>
                <a:lnTo>
                  <a:pt x="13487" y="25120"/>
                </a:lnTo>
                <a:lnTo>
                  <a:pt x="13487" y="7289"/>
                </a:lnTo>
                <a:lnTo>
                  <a:pt x="35636" y="7289"/>
                </a:lnTo>
                <a:lnTo>
                  <a:pt x="35636" y="0"/>
                </a:lnTo>
                <a:close/>
              </a:path>
            </a:pathLst>
          </a:custGeom>
          <a:solidFill>
            <a:srgbClr val="FFFFFF"/>
          </a:solidFill>
        </p:spPr>
        <p:txBody>
          <a:bodyPr wrap="square" lIns="0" tIns="0" rIns="0" bIns="0" rtlCol="0"/>
          <a:lstStyle/>
          <a:p>
            <a:endParaRPr/>
          </a:p>
        </p:txBody>
      </p:sp>
      <p:sp>
        <p:nvSpPr>
          <p:cNvPr id="58" name="object 18"/>
          <p:cNvSpPr/>
          <p:nvPr userDrawn="1"/>
        </p:nvSpPr>
        <p:spPr>
          <a:xfrm>
            <a:off x="11307847" y="6437320"/>
            <a:ext cx="41275" cy="60325"/>
          </a:xfrm>
          <a:custGeom>
            <a:avLst/>
            <a:gdLst/>
            <a:ahLst/>
            <a:cxnLst/>
            <a:rect l="l" t="t" r="r" b="b"/>
            <a:pathLst>
              <a:path w="41275" h="60325">
                <a:moveTo>
                  <a:pt x="3048" y="49174"/>
                </a:moveTo>
                <a:lnTo>
                  <a:pt x="0" y="56756"/>
                </a:lnTo>
                <a:lnTo>
                  <a:pt x="3708" y="58813"/>
                </a:lnTo>
                <a:lnTo>
                  <a:pt x="9182" y="60083"/>
                </a:lnTo>
                <a:lnTo>
                  <a:pt x="17754" y="60083"/>
                </a:lnTo>
                <a:lnTo>
                  <a:pt x="27192" y="58751"/>
                </a:lnTo>
                <a:lnTo>
                  <a:pt x="34618" y="55037"/>
                </a:lnTo>
                <a:lnTo>
                  <a:pt x="37356" y="51841"/>
                </a:lnTo>
                <a:lnTo>
                  <a:pt x="9753" y="51841"/>
                </a:lnTo>
                <a:lnTo>
                  <a:pt x="5638" y="50495"/>
                </a:lnTo>
                <a:lnTo>
                  <a:pt x="3048" y="49174"/>
                </a:lnTo>
                <a:close/>
              </a:path>
              <a:path w="41275" h="60325">
                <a:moveTo>
                  <a:pt x="29718" y="0"/>
                </a:moveTo>
                <a:lnTo>
                  <a:pt x="22313" y="0"/>
                </a:lnTo>
                <a:lnTo>
                  <a:pt x="13288" y="1391"/>
                </a:lnTo>
                <a:lnTo>
                  <a:pt x="6457" y="5149"/>
                </a:lnTo>
                <a:lnTo>
                  <a:pt x="2129" y="10667"/>
                </a:lnTo>
                <a:lnTo>
                  <a:pt x="622" y="17271"/>
                </a:lnTo>
                <a:lnTo>
                  <a:pt x="622" y="23063"/>
                </a:lnTo>
                <a:lnTo>
                  <a:pt x="3708" y="29387"/>
                </a:lnTo>
                <a:lnTo>
                  <a:pt x="15570" y="32956"/>
                </a:lnTo>
                <a:lnTo>
                  <a:pt x="23799" y="35623"/>
                </a:lnTo>
                <a:lnTo>
                  <a:pt x="26974" y="38341"/>
                </a:lnTo>
                <a:lnTo>
                  <a:pt x="26974" y="48272"/>
                </a:lnTo>
                <a:lnTo>
                  <a:pt x="22453" y="51841"/>
                </a:lnTo>
                <a:lnTo>
                  <a:pt x="37356" y="51841"/>
                </a:lnTo>
                <a:lnTo>
                  <a:pt x="39480" y="49362"/>
                </a:lnTo>
                <a:lnTo>
                  <a:pt x="41224" y="42151"/>
                </a:lnTo>
                <a:lnTo>
                  <a:pt x="41224" y="36487"/>
                </a:lnTo>
                <a:lnTo>
                  <a:pt x="39116" y="30467"/>
                </a:lnTo>
                <a:lnTo>
                  <a:pt x="18288" y="23444"/>
                </a:lnTo>
                <a:lnTo>
                  <a:pt x="13639" y="20993"/>
                </a:lnTo>
                <a:lnTo>
                  <a:pt x="13658" y="10651"/>
                </a:lnTo>
                <a:lnTo>
                  <a:pt x="17424" y="7327"/>
                </a:lnTo>
                <a:lnTo>
                  <a:pt x="36630" y="7327"/>
                </a:lnTo>
                <a:lnTo>
                  <a:pt x="38455" y="3314"/>
                </a:lnTo>
                <a:lnTo>
                  <a:pt x="35140" y="1485"/>
                </a:lnTo>
                <a:lnTo>
                  <a:pt x="29718" y="0"/>
                </a:lnTo>
                <a:close/>
              </a:path>
              <a:path w="41275" h="60325">
                <a:moveTo>
                  <a:pt x="36630" y="7327"/>
                </a:moveTo>
                <a:lnTo>
                  <a:pt x="28879" y="7327"/>
                </a:lnTo>
                <a:lnTo>
                  <a:pt x="32931" y="8661"/>
                </a:lnTo>
                <a:lnTo>
                  <a:pt x="35394" y="10045"/>
                </a:lnTo>
                <a:lnTo>
                  <a:pt x="36630" y="7327"/>
                </a:lnTo>
                <a:close/>
              </a:path>
            </a:pathLst>
          </a:custGeom>
          <a:solidFill>
            <a:srgbClr val="FFFFFF"/>
          </a:solidFill>
        </p:spPr>
        <p:txBody>
          <a:bodyPr wrap="square" lIns="0" tIns="0" rIns="0" bIns="0" rtlCol="0"/>
          <a:lstStyle/>
          <a:p>
            <a:endParaRPr/>
          </a:p>
        </p:txBody>
      </p:sp>
      <p:sp>
        <p:nvSpPr>
          <p:cNvPr id="59" name="object 19"/>
          <p:cNvSpPr/>
          <p:nvPr userDrawn="1"/>
        </p:nvSpPr>
        <p:spPr>
          <a:xfrm>
            <a:off x="7036079" y="1701304"/>
            <a:ext cx="3888104" cy="3600450"/>
          </a:xfrm>
          <a:custGeom>
            <a:avLst/>
            <a:gdLst/>
            <a:ahLst/>
            <a:cxnLst/>
            <a:rect l="l" t="t" r="r" b="b"/>
            <a:pathLst>
              <a:path w="3888104" h="3600450">
                <a:moveTo>
                  <a:pt x="0" y="0"/>
                </a:moveTo>
                <a:lnTo>
                  <a:pt x="3888003" y="0"/>
                </a:lnTo>
                <a:lnTo>
                  <a:pt x="3888003" y="3600005"/>
                </a:lnTo>
                <a:lnTo>
                  <a:pt x="0" y="3600005"/>
                </a:lnTo>
                <a:lnTo>
                  <a:pt x="0" y="0"/>
                </a:lnTo>
                <a:close/>
              </a:path>
            </a:pathLst>
          </a:custGeom>
          <a:solidFill>
            <a:srgbClr val="FFFFFF"/>
          </a:solidFill>
        </p:spPr>
        <p:txBody>
          <a:bodyPr wrap="square" lIns="0" tIns="0" rIns="0" bIns="0" rtlCol="0"/>
          <a:lstStyle/>
          <a:p>
            <a:endParaRPr/>
          </a:p>
        </p:txBody>
      </p:sp>
      <p:sp>
        <p:nvSpPr>
          <p:cNvPr id="60" name="object 20"/>
          <p:cNvSpPr/>
          <p:nvPr userDrawn="1"/>
        </p:nvSpPr>
        <p:spPr>
          <a:xfrm>
            <a:off x="7428763" y="4484439"/>
            <a:ext cx="3079089" cy="211766"/>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Espace réservé du texte 2"/>
          <p:cNvSpPr>
            <a:spLocks noGrp="1"/>
          </p:cNvSpPr>
          <p:nvPr>
            <p:ph type="body" sz="quarter" idx="13" hasCustomPrompt="1"/>
          </p:nvPr>
        </p:nvSpPr>
        <p:spPr>
          <a:xfrm>
            <a:off x="7035799" y="2895600"/>
            <a:ext cx="3877769" cy="492443"/>
          </a:xfrm>
          <a:prstGeom prst="rect">
            <a:avLst/>
          </a:prstGeom>
        </p:spPr>
        <p:txBody>
          <a:bodyPr/>
          <a:lstStyle>
            <a:lvl1pPr algn="ctr">
              <a:defRPr sz="3200" b="0" i="0">
                <a:solidFill>
                  <a:srgbClr val="AA83BB"/>
                </a:solidFill>
                <a:latin typeface="Vinci Sans Light" charset="0"/>
                <a:ea typeface="Vinci Sans Light" charset="0"/>
                <a:cs typeface="Vinci Sans Light" charset="0"/>
              </a:defRPr>
            </a:lvl1pPr>
          </a:lstStyle>
          <a:p>
            <a:pPr lvl="0"/>
            <a:r>
              <a:rPr lang="fr-FR" dirty="0"/>
              <a:t>INSÉRER UN</a:t>
            </a:r>
          </a:p>
        </p:txBody>
      </p:sp>
      <p:sp>
        <p:nvSpPr>
          <p:cNvPr id="5" name="Espace réservé du texte 4"/>
          <p:cNvSpPr>
            <a:spLocks noGrp="1"/>
          </p:cNvSpPr>
          <p:nvPr>
            <p:ph type="body" sz="quarter" idx="14" hasCustomPrompt="1"/>
          </p:nvPr>
        </p:nvSpPr>
        <p:spPr>
          <a:xfrm>
            <a:off x="7035800" y="3352800"/>
            <a:ext cx="3878263" cy="492443"/>
          </a:xfrm>
          <a:prstGeom prst="rect">
            <a:avLst/>
          </a:prstGeom>
        </p:spPr>
        <p:txBody>
          <a:bodyPr/>
          <a:lstStyle>
            <a:lvl1pPr algn="ctr">
              <a:defRPr sz="3200" b="1" i="0">
                <a:solidFill>
                  <a:srgbClr val="AA83BB"/>
                </a:solidFill>
                <a:latin typeface="Vinci Sans" charset="0"/>
                <a:ea typeface="Vinci Sans" charset="0"/>
                <a:cs typeface="Vinci Sans" charset="0"/>
              </a:defRPr>
            </a:lvl1pPr>
          </a:lstStyle>
          <a:p>
            <a:pPr lvl="0"/>
            <a:r>
              <a:rPr lang="fr-FR" dirty="0"/>
              <a:t>TITRE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a:t>PSP - Factory</a:t>
            </a:r>
          </a:p>
        </p:txBody>
      </p:sp>
      <p:sp>
        <p:nvSpPr>
          <p:cNvPr id="4" name="Espace réservé de la date 3"/>
          <p:cNvSpPr>
            <a:spLocks noGrp="1"/>
          </p:cNvSpPr>
          <p:nvPr>
            <p:ph type="dt" sz="half" idx="11"/>
          </p:nvPr>
        </p:nvSpPr>
        <p:spPr/>
        <p:txBody>
          <a:bodyPr/>
          <a:lstStyle/>
          <a:p>
            <a:r>
              <a:rPr lang="en-US"/>
              <a:t>15 Jan 2018</a:t>
            </a:r>
            <a:endParaRPr lang="en-US" dirty="0"/>
          </a:p>
        </p:txBody>
      </p:sp>
      <p:sp>
        <p:nvSpPr>
          <p:cNvPr id="5" name="Espace réservé du numéro de diapositive 4"/>
          <p:cNvSpPr>
            <a:spLocks noGrp="1"/>
          </p:cNvSpPr>
          <p:nvPr>
            <p:ph type="sldNum" sz="quarter" idx="12"/>
          </p:nvPr>
        </p:nvSpPr>
        <p:spPr/>
        <p:txBody>
          <a:bodyPr/>
          <a:lstStyle/>
          <a:p>
            <a:fld id="{B6F15528-21DE-4FAA-801E-634DDDAF4B2B}" type="slidenum">
              <a:rPr lang="fr-FR" smtClean="0"/>
              <a:pPr/>
              <a:t>‹N°›</a:t>
            </a:fld>
            <a:endParaRPr lang="fr-FR"/>
          </a:p>
        </p:txBody>
      </p:sp>
      <p:pic>
        <p:nvPicPr>
          <p:cNvPr id="6" name="Espace réservé du contenu 5" descr="MG_1144.jpg"/>
          <p:cNvPicPr>
            <a:picLocks noChangeAspect="1"/>
          </p:cNvPicPr>
          <p:nvPr userDrawn="1"/>
        </p:nvPicPr>
        <p:blipFill rotWithShape="1">
          <a:blip r:embed="rId2">
            <a:extLst>
              <a:ext uri="{28A0092B-C50C-407E-A947-70E740481C1C}">
                <a14:useLocalDpi xmlns:a14="http://schemas.microsoft.com/office/drawing/2010/main" val="0"/>
              </a:ext>
            </a:extLst>
          </a:blip>
          <a:srcRect b="9471"/>
          <a:stretch/>
        </p:blipFill>
        <p:spPr>
          <a:xfrm>
            <a:off x="0" y="0"/>
            <a:ext cx="12192000" cy="6858000"/>
          </a:xfrm>
          <a:prstGeom prst="rect">
            <a:avLst/>
          </a:prstGeom>
        </p:spPr>
      </p:pic>
      <p:pic>
        <p:nvPicPr>
          <p:cNvPr id="7" name="Image 2" descr="blocmarque-gris-en.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09068" y="2169583"/>
            <a:ext cx="3393017"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5781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hapitre 2">
    <p:spTree>
      <p:nvGrpSpPr>
        <p:cNvPr id="1" name=""/>
        <p:cNvGrpSpPr/>
        <p:nvPr/>
      </p:nvGrpSpPr>
      <p:grpSpPr>
        <a:xfrm>
          <a:off x="0" y="0"/>
          <a:ext cx="0" cy="0"/>
          <a:chOff x="0" y="0"/>
          <a:chExt cx="0" cy="0"/>
        </a:xfrm>
      </p:grpSpPr>
      <p:sp>
        <p:nvSpPr>
          <p:cNvPr id="24" name="bk object 16"/>
          <p:cNvSpPr/>
          <p:nvPr userDrawn="1"/>
        </p:nvSpPr>
        <p:spPr>
          <a:xfrm>
            <a:off x="0" y="0"/>
            <a:ext cx="10557000" cy="6858000"/>
          </a:xfrm>
          <a:prstGeom prst="rect">
            <a:avLst/>
          </a:prstGeom>
          <a:blipFill>
            <a:blip r:embed="rId2" cstate="print"/>
            <a:stretch>
              <a:fillRect/>
            </a:stretch>
          </a:blipFill>
        </p:spPr>
        <p:txBody>
          <a:bodyPr wrap="square" lIns="0" tIns="0" rIns="0" bIns="0" rtlCol="0"/>
          <a:lstStyle/>
          <a:p>
            <a:endParaRPr/>
          </a:p>
        </p:txBody>
      </p:sp>
      <p:sp>
        <p:nvSpPr>
          <p:cNvPr id="65" name="Rectangle 64"/>
          <p:cNvSpPr/>
          <p:nvPr userDrawn="1"/>
        </p:nvSpPr>
        <p:spPr>
          <a:xfrm>
            <a:off x="8915400" y="-76200"/>
            <a:ext cx="3276600" cy="6934200"/>
          </a:xfrm>
          <a:prstGeom prst="rect">
            <a:avLst/>
          </a:prstGeom>
          <a:solidFill>
            <a:srgbClr val="00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object 4"/>
          <p:cNvSpPr/>
          <p:nvPr userDrawn="1"/>
        </p:nvSpPr>
        <p:spPr>
          <a:xfrm>
            <a:off x="10913569" y="6249160"/>
            <a:ext cx="224154" cy="141605"/>
          </a:xfrm>
          <a:custGeom>
            <a:avLst/>
            <a:gdLst/>
            <a:ahLst/>
            <a:cxnLst/>
            <a:rect l="l" t="t" r="r" b="b"/>
            <a:pathLst>
              <a:path w="224154" h="141604">
                <a:moveTo>
                  <a:pt x="111810" y="0"/>
                </a:moveTo>
                <a:lnTo>
                  <a:pt x="65274" y="1704"/>
                </a:lnTo>
                <a:lnTo>
                  <a:pt x="30068" y="5454"/>
                </a:lnTo>
                <a:lnTo>
                  <a:pt x="7781" y="9204"/>
                </a:lnTo>
                <a:lnTo>
                  <a:pt x="0" y="10909"/>
                </a:lnTo>
                <a:lnTo>
                  <a:pt x="0" y="130581"/>
                </a:lnTo>
                <a:lnTo>
                  <a:pt x="26264" y="136844"/>
                </a:lnTo>
                <a:lnTo>
                  <a:pt x="46666" y="140060"/>
                </a:lnTo>
                <a:lnTo>
                  <a:pt x="71687" y="141245"/>
                </a:lnTo>
                <a:lnTo>
                  <a:pt x="111810" y="141414"/>
                </a:lnTo>
                <a:lnTo>
                  <a:pt x="157745" y="139727"/>
                </a:lnTo>
                <a:lnTo>
                  <a:pt x="193013" y="136017"/>
                </a:lnTo>
                <a:lnTo>
                  <a:pt x="215629" y="132306"/>
                </a:lnTo>
                <a:lnTo>
                  <a:pt x="223608" y="130619"/>
                </a:lnTo>
                <a:lnTo>
                  <a:pt x="223608" y="99542"/>
                </a:lnTo>
                <a:lnTo>
                  <a:pt x="111315" y="99542"/>
                </a:lnTo>
                <a:lnTo>
                  <a:pt x="89610" y="98929"/>
                </a:lnTo>
                <a:lnTo>
                  <a:pt x="71823" y="97496"/>
                </a:lnTo>
                <a:lnTo>
                  <a:pt x="47828" y="94602"/>
                </a:lnTo>
                <a:lnTo>
                  <a:pt x="47828" y="47409"/>
                </a:lnTo>
                <a:lnTo>
                  <a:pt x="72942" y="44437"/>
                </a:lnTo>
                <a:lnTo>
                  <a:pt x="90647" y="43044"/>
                </a:lnTo>
                <a:lnTo>
                  <a:pt x="111810" y="42456"/>
                </a:lnTo>
                <a:lnTo>
                  <a:pt x="223608" y="42456"/>
                </a:lnTo>
                <a:lnTo>
                  <a:pt x="223608" y="10909"/>
                </a:lnTo>
                <a:lnTo>
                  <a:pt x="197323" y="4602"/>
                </a:lnTo>
                <a:lnTo>
                  <a:pt x="176915" y="1363"/>
                </a:lnTo>
                <a:lnTo>
                  <a:pt x="151905" y="170"/>
                </a:lnTo>
                <a:lnTo>
                  <a:pt x="111810" y="0"/>
                </a:lnTo>
                <a:close/>
              </a:path>
              <a:path w="224154" h="141604">
                <a:moveTo>
                  <a:pt x="223608" y="90157"/>
                </a:moveTo>
                <a:lnTo>
                  <a:pt x="195058" y="95583"/>
                </a:lnTo>
                <a:lnTo>
                  <a:pt x="173843" y="98369"/>
                </a:lnTo>
                <a:lnTo>
                  <a:pt x="149438" y="99395"/>
                </a:lnTo>
                <a:lnTo>
                  <a:pt x="111315" y="99542"/>
                </a:lnTo>
                <a:lnTo>
                  <a:pt x="223608" y="99542"/>
                </a:lnTo>
                <a:lnTo>
                  <a:pt x="223608" y="90157"/>
                </a:lnTo>
                <a:close/>
              </a:path>
              <a:path w="224154" h="141604">
                <a:moveTo>
                  <a:pt x="223608" y="42456"/>
                </a:moveTo>
                <a:lnTo>
                  <a:pt x="111810" y="42456"/>
                </a:lnTo>
                <a:lnTo>
                  <a:pt x="155827" y="44010"/>
                </a:lnTo>
                <a:lnTo>
                  <a:pt x="191308" y="47158"/>
                </a:lnTo>
                <a:lnTo>
                  <a:pt x="214989" y="50253"/>
                </a:lnTo>
                <a:lnTo>
                  <a:pt x="223608" y="51650"/>
                </a:lnTo>
                <a:lnTo>
                  <a:pt x="223608" y="42456"/>
                </a:lnTo>
                <a:close/>
              </a:path>
            </a:pathLst>
          </a:custGeom>
          <a:solidFill>
            <a:srgbClr val="FFFFFF"/>
          </a:solidFill>
        </p:spPr>
        <p:txBody>
          <a:bodyPr wrap="square" lIns="0" tIns="0" rIns="0" bIns="0" rtlCol="0"/>
          <a:lstStyle/>
          <a:p>
            <a:endParaRPr/>
          </a:p>
        </p:txBody>
      </p:sp>
      <p:sp>
        <p:nvSpPr>
          <p:cNvPr id="67" name="object 5"/>
          <p:cNvSpPr/>
          <p:nvPr userDrawn="1"/>
        </p:nvSpPr>
        <p:spPr>
          <a:xfrm>
            <a:off x="11214696" y="6251422"/>
            <a:ext cx="0" cy="136525"/>
          </a:xfrm>
          <a:custGeom>
            <a:avLst/>
            <a:gdLst/>
            <a:ahLst/>
            <a:cxnLst/>
            <a:rect l="l" t="t" r="r" b="b"/>
            <a:pathLst>
              <a:path h="136525">
                <a:moveTo>
                  <a:pt x="0" y="0"/>
                </a:moveTo>
                <a:lnTo>
                  <a:pt x="0" y="136486"/>
                </a:lnTo>
              </a:path>
            </a:pathLst>
          </a:custGeom>
          <a:ln w="48869">
            <a:solidFill>
              <a:srgbClr val="FFFFFF"/>
            </a:solidFill>
          </a:ln>
        </p:spPr>
        <p:txBody>
          <a:bodyPr wrap="square" lIns="0" tIns="0" rIns="0" bIns="0" rtlCol="0"/>
          <a:lstStyle/>
          <a:p>
            <a:endParaRPr/>
          </a:p>
        </p:txBody>
      </p:sp>
      <p:sp>
        <p:nvSpPr>
          <p:cNvPr id="68" name="object 6"/>
          <p:cNvSpPr/>
          <p:nvPr userDrawn="1"/>
        </p:nvSpPr>
        <p:spPr>
          <a:xfrm>
            <a:off x="10559630" y="6251422"/>
            <a:ext cx="0" cy="136525"/>
          </a:xfrm>
          <a:custGeom>
            <a:avLst/>
            <a:gdLst/>
            <a:ahLst/>
            <a:cxnLst/>
            <a:rect l="l" t="t" r="r" b="b"/>
            <a:pathLst>
              <a:path h="136525">
                <a:moveTo>
                  <a:pt x="0" y="0"/>
                </a:moveTo>
                <a:lnTo>
                  <a:pt x="0" y="136486"/>
                </a:lnTo>
              </a:path>
            </a:pathLst>
          </a:custGeom>
          <a:ln w="48869">
            <a:solidFill>
              <a:srgbClr val="FFFFFF"/>
            </a:solidFill>
          </a:ln>
        </p:spPr>
        <p:txBody>
          <a:bodyPr wrap="square" lIns="0" tIns="0" rIns="0" bIns="0" rtlCol="0"/>
          <a:lstStyle/>
          <a:p>
            <a:endParaRPr/>
          </a:p>
        </p:txBody>
      </p:sp>
      <p:sp>
        <p:nvSpPr>
          <p:cNvPr id="69" name="object 7"/>
          <p:cNvSpPr/>
          <p:nvPr userDrawn="1"/>
        </p:nvSpPr>
        <p:spPr>
          <a:xfrm>
            <a:off x="10638859" y="6251398"/>
            <a:ext cx="220979" cy="136525"/>
          </a:xfrm>
          <a:custGeom>
            <a:avLst/>
            <a:gdLst/>
            <a:ahLst/>
            <a:cxnLst/>
            <a:rect l="l" t="t" r="r" b="b"/>
            <a:pathLst>
              <a:path w="220979" h="136525">
                <a:moveTo>
                  <a:pt x="0" y="228"/>
                </a:moveTo>
                <a:lnTo>
                  <a:pt x="0" y="136486"/>
                </a:lnTo>
                <a:lnTo>
                  <a:pt x="47688" y="136486"/>
                </a:lnTo>
                <a:lnTo>
                  <a:pt x="47625" y="63703"/>
                </a:lnTo>
                <a:lnTo>
                  <a:pt x="141144" y="63703"/>
                </a:lnTo>
                <a:lnTo>
                  <a:pt x="85775" y="31940"/>
                </a:lnTo>
                <a:lnTo>
                  <a:pt x="41001" y="10098"/>
                </a:lnTo>
                <a:lnTo>
                  <a:pt x="24050" y="5153"/>
                </a:lnTo>
                <a:lnTo>
                  <a:pt x="0" y="228"/>
                </a:lnTo>
                <a:close/>
              </a:path>
              <a:path w="220979" h="136525">
                <a:moveTo>
                  <a:pt x="141144" y="63703"/>
                </a:moveTo>
                <a:lnTo>
                  <a:pt x="47625" y="63703"/>
                </a:lnTo>
                <a:lnTo>
                  <a:pt x="56197" y="67272"/>
                </a:lnTo>
                <a:lnTo>
                  <a:pt x="65352" y="71220"/>
                </a:lnTo>
                <a:lnTo>
                  <a:pt x="116323" y="96933"/>
                </a:lnTo>
                <a:lnTo>
                  <a:pt x="151768" y="119454"/>
                </a:lnTo>
                <a:lnTo>
                  <a:pt x="172948" y="136486"/>
                </a:lnTo>
                <a:lnTo>
                  <a:pt x="220535" y="136486"/>
                </a:lnTo>
                <a:lnTo>
                  <a:pt x="220535" y="84962"/>
                </a:lnTo>
                <a:lnTo>
                  <a:pt x="172948" y="84962"/>
                </a:lnTo>
                <a:lnTo>
                  <a:pt x="166637" y="80430"/>
                </a:lnTo>
                <a:lnTo>
                  <a:pt x="148855" y="68457"/>
                </a:lnTo>
                <a:lnTo>
                  <a:pt x="141144" y="63703"/>
                </a:lnTo>
                <a:close/>
              </a:path>
              <a:path w="220979" h="136525">
                <a:moveTo>
                  <a:pt x="220535" y="0"/>
                </a:moveTo>
                <a:lnTo>
                  <a:pt x="172948" y="0"/>
                </a:lnTo>
                <a:lnTo>
                  <a:pt x="172948" y="84962"/>
                </a:lnTo>
                <a:lnTo>
                  <a:pt x="220535" y="84962"/>
                </a:lnTo>
                <a:lnTo>
                  <a:pt x="220535" y="0"/>
                </a:lnTo>
                <a:close/>
              </a:path>
            </a:pathLst>
          </a:custGeom>
          <a:solidFill>
            <a:srgbClr val="FFFFFF"/>
          </a:solidFill>
        </p:spPr>
        <p:txBody>
          <a:bodyPr wrap="square" lIns="0" tIns="0" rIns="0" bIns="0" rtlCol="0"/>
          <a:lstStyle/>
          <a:p>
            <a:endParaRPr/>
          </a:p>
        </p:txBody>
      </p:sp>
      <p:sp>
        <p:nvSpPr>
          <p:cNvPr id="70" name="object 8"/>
          <p:cNvSpPr/>
          <p:nvPr userDrawn="1"/>
        </p:nvSpPr>
        <p:spPr>
          <a:xfrm>
            <a:off x="10259684" y="6249099"/>
            <a:ext cx="243204" cy="142875"/>
          </a:xfrm>
          <a:custGeom>
            <a:avLst/>
            <a:gdLst/>
            <a:ahLst/>
            <a:cxnLst/>
            <a:rect l="l" t="t" r="r" b="b"/>
            <a:pathLst>
              <a:path w="243204" h="142875">
                <a:moveTo>
                  <a:pt x="36347" y="76"/>
                </a:moveTo>
                <a:lnTo>
                  <a:pt x="0" y="33362"/>
                </a:lnTo>
                <a:lnTo>
                  <a:pt x="121551" y="142532"/>
                </a:lnTo>
                <a:lnTo>
                  <a:pt x="189049" y="81902"/>
                </a:lnTo>
                <a:lnTo>
                  <a:pt x="121551" y="81902"/>
                </a:lnTo>
                <a:lnTo>
                  <a:pt x="113998" y="74823"/>
                </a:lnTo>
                <a:lnTo>
                  <a:pt x="70862" y="33362"/>
                </a:lnTo>
                <a:lnTo>
                  <a:pt x="36347" y="76"/>
                </a:lnTo>
                <a:close/>
              </a:path>
              <a:path w="243204" h="142875">
                <a:moveTo>
                  <a:pt x="206654" y="0"/>
                </a:moveTo>
                <a:lnTo>
                  <a:pt x="172004" y="33439"/>
                </a:lnTo>
                <a:lnTo>
                  <a:pt x="121551" y="81902"/>
                </a:lnTo>
                <a:lnTo>
                  <a:pt x="189049" y="81902"/>
                </a:lnTo>
                <a:lnTo>
                  <a:pt x="243001" y="33439"/>
                </a:lnTo>
                <a:lnTo>
                  <a:pt x="206654" y="0"/>
                </a:lnTo>
                <a:close/>
              </a:path>
            </a:pathLst>
          </a:custGeom>
          <a:solidFill>
            <a:srgbClr val="FFFFFF"/>
          </a:solidFill>
        </p:spPr>
        <p:txBody>
          <a:bodyPr wrap="square" lIns="0" tIns="0" rIns="0" bIns="0" rtlCol="0"/>
          <a:lstStyle/>
          <a:p>
            <a:endParaRPr/>
          </a:p>
        </p:txBody>
      </p:sp>
      <p:sp>
        <p:nvSpPr>
          <p:cNvPr id="71" name="object 9"/>
          <p:cNvSpPr/>
          <p:nvPr userDrawn="1"/>
        </p:nvSpPr>
        <p:spPr>
          <a:xfrm>
            <a:off x="11349531" y="6118749"/>
            <a:ext cx="245110" cy="245110"/>
          </a:xfrm>
          <a:custGeom>
            <a:avLst/>
            <a:gdLst/>
            <a:ahLst/>
            <a:cxnLst/>
            <a:rect l="l" t="t" r="r" b="b"/>
            <a:pathLst>
              <a:path w="245109" h="245110">
                <a:moveTo>
                  <a:pt x="226301" y="0"/>
                </a:moveTo>
                <a:lnTo>
                  <a:pt x="152336" y="0"/>
                </a:lnTo>
                <a:lnTo>
                  <a:pt x="144910" y="1495"/>
                </a:lnTo>
                <a:lnTo>
                  <a:pt x="138837" y="5546"/>
                </a:lnTo>
                <a:lnTo>
                  <a:pt x="134739" y="11497"/>
                </a:lnTo>
                <a:lnTo>
                  <a:pt x="133235" y="18694"/>
                </a:lnTo>
                <a:lnTo>
                  <a:pt x="133286" y="75285"/>
                </a:lnTo>
                <a:lnTo>
                  <a:pt x="131147" y="88040"/>
                </a:lnTo>
                <a:lnTo>
                  <a:pt x="108141" y="119805"/>
                </a:lnTo>
                <a:lnTo>
                  <a:pt x="68287" y="132765"/>
                </a:lnTo>
                <a:lnTo>
                  <a:pt x="0" y="132765"/>
                </a:lnTo>
                <a:lnTo>
                  <a:pt x="0" y="244995"/>
                </a:lnTo>
                <a:lnTo>
                  <a:pt x="112318" y="244995"/>
                </a:lnTo>
                <a:lnTo>
                  <a:pt x="112318" y="177317"/>
                </a:lnTo>
                <a:lnTo>
                  <a:pt x="114401" y="160254"/>
                </a:lnTo>
                <a:lnTo>
                  <a:pt x="136913" y="125298"/>
                </a:lnTo>
                <a:lnTo>
                  <a:pt x="169735" y="111823"/>
                </a:lnTo>
                <a:lnTo>
                  <a:pt x="226301" y="111823"/>
                </a:lnTo>
                <a:lnTo>
                  <a:pt x="233708" y="110322"/>
                </a:lnTo>
                <a:lnTo>
                  <a:pt x="239641" y="106222"/>
                </a:lnTo>
                <a:lnTo>
                  <a:pt x="243580" y="100132"/>
                </a:lnTo>
                <a:lnTo>
                  <a:pt x="245008" y="92659"/>
                </a:lnTo>
                <a:lnTo>
                  <a:pt x="245008" y="18694"/>
                </a:lnTo>
                <a:lnTo>
                  <a:pt x="243580" y="11497"/>
                </a:lnTo>
                <a:lnTo>
                  <a:pt x="239641" y="5546"/>
                </a:lnTo>
                <a:lnTo>
                  <a:pt x="233708" y="1495"/>
                </a:lnTo>
                <a:lnTo>
                  <a:pt x="226301" y="0"/>
                </a:lnTo>
                <a:close/>
              </a:path>
            </a:pathLst>
          </a:custGeom>
          <a:solidFill>
            <a:srgbClr val="FFFFFF"/>
          </a:solidFill>
        </p:spPr>
        <p:txBody>
          <a:bodyPr wrap="square" lIns="0" tIns="0" rIns="0" bIns="0" rtlCol="0"/>
          <a:lstStyle/>
          <a:p>
            <a:endParaRPr/>
          </a:p>
        </p:txBody>
      </p:sp>
      <p:sp>
        <p:nvSpPr>
          <p:cNvPr id="72" name="object 10"/>
          <p:cNvSpPr/>
          <p:nvPr userDrawn="1"/>
        </p:nvSpPr>
        <p:spPr>
          <a:xfrm>
            <a:off x="11482747" y="6246390"/>
            <a:ext cx="253365" cy="254000"/>
          </a:xfrm>
          <a:custGeom>
            <a:avLst/>
            <a:gdLst/>
            <a:ahLst/>
            <a:cxnLst/>
            <a:rect l="l" t="t" r="r" b="b"/>
            <a:pathLst>
              <a:path w="253365" h="254000">
                <a:moveTo>
                  <a:pt x="188404" y="0"/>
                </a:moveTo>
                <a:lnTo>
                  <a:pt x="162548" y="5290"/>
                </a:lnTo>
                <a:lnTo>
                  <a:pt x="141463" y="19604"/>
                </a:lnTo>
                <a:lnTo>
                  <a:pt x="127262" y="40606"/>
                </a:lnTo>
                <a:lnTo>
                  <a:pt x="122059" y="65963"/>
                </a:lnTo>
                <a:lnTo>
                  <a:pt x="122059" y="72631"/>
                </a:lnTo>
                <a:lnTo>
                  <a:pt x="124904" y="85115"/>
                </a:lnTo>
                <a:lnTo>
                  <a:pt x="124799" y="90922"/>
                </a:lnTo>
                <a:lnTo>
                  <a:pt x="120931" y="110211"/>
                </a:lnTo>
                <a:lnTo>
                  <a:pt x="110055" y="126460"/>
                </a:lnTo>
                <a:lnTo>
                  <a:pt x="93839" y="137450"/>
                </a:lnTo>
                <a:lnTo>
                  <a:pt x="73850" y="141490"/>
                </a:lnTo>
                <a:lnTo>
                  <a:pt x="19100" y="141490"/>
                </a:lnTo>
                <a:lnTo>
                  <a:pt x="11690" y="142998"/>
                </a:lnTo>
                <a:lnTo>
                  <a:pt x="5616" y="147112"/>
                </a:lnTo>
                <a:lnTo>
                  <a:pt x="1509" y="153218"/>
                </a:lnTo>
                <a:lnTo>
                  <a:pt x="0" y="160705"/>
                </a:lnTo>
                <a:lnTo>
                  <a:pt x="0" y="234238"/>
                </a:lnTo>
                <a:lnTo>
                  <a:pt x="1509" y="241687"/>
                </a:lnTo>
                <a:lnTo>
                  <a:pt x="5616" y="247784"/>
                </a:lnTo>
                <a:lnTo>
                  <a:pt x="11690" y="251903"/>
                </a:lnTo>
                <a:lnTo>
                  <a:pt x="19100" y="253415"/>
                </a:lnTo>
                <a:lnTo>
                  <a:pt x="93065" y="253415"/>
                </a:lnTo>
                <a:lnTo>
                  <a:pt x="100493" y="251903"/>
                </a:lnTo>
                <a:lnTo>
                  <a:pt x="106432" y="247784"/>
                </a:lnTo>
                <a:lnTo>
                  <a:pt x="110371" y="241687"/>
                </a:lnTo>
                <a:lnTo>
                  <a:pt x="111798" y="234238"/>
                </a:lnTo>
                <a:lnTo>
                  <a:pt x="111798" y="179514"/>
                </a:lnTo>
                <a:lnTo>
                  <a:pt x="115848" y="159719"/>
                </a:lnTo>
                <a:lnTo>
                  <a:pt x="126852" y="143473"/>
                </a:lnTo>
                <a:lnTo>
                  <a:pt x="143093" y="132478"/>
                </a:lnTo>
                <a:lnTo>
                  <a:pt x="162852" y="128435"/>
                </a:lnTo>
                <a:lnTo>
                  <a:pt x="201285" y="128435"/>
                </a:lnTo>
                <a:lnTo>
                  <a:pt x="212702" y="126123"/>
                </a:lnTo>
                <a:lnTo>
                  <a:pt x="233695" y="112013"/>
                </a:lnTo>
                <a:lnTo>
                  <a:pt x="247978" y="90922"/>
                </a:lnTo>
                <a:lnTo>
                  <a:pt x="253250" y="64833"/>
                </a:lnTo>
                <a:lnTo>
                  <a:pt x="251918" y="51867"/>
                </a:lnTo>
                <a:lnTo>
                  <a:pt x="224744" y="11037"/>
                </a:lnTo>
                <a:lnTo>
                  <a:pt x="201606" y="1305"/>
                </a:lnTo>
                <a:lnTo>
                  <a:pt x="188404" y="0"/>
                </a:lnTo>
                <a:close/>
              </a:path>
              <a:path w="253365" h="254000">
                <a:moveTo>
                  <a:pt x="201285" y="128435"/>
                </a:moveTo>
                <a:lnTo>
                  <a:pt x="168224" y="128435"/>
                </a:lnTo>
                <a:lnTo>
                  <a:pt x="180759" y="131267"/>
                </a:lnTo>
                <a:lnTo>
                  <a:pt x="187299" y="131267"/>
                </a:lnTo>
                <a:lnTo>
                  <a:pt x="201285" y="128435"/>
                </a:lnTo>
                <a:close/>
              </a:path>
            </a:pathLst>
          </a:custGeom>
          <a:solidFill>
            <a:srgbClr val="FFFFFF"/>
          </a:solidFill>
        </p:spPr>
        <p:txBody>
          <a:bodyPr wrap="square" lIns="0" tIns="0" rIns="0" bIns="0" rtlCol="0"/>
          <a:lstStyle/>
          <a:p>
            <a:endParaRPr/>
          </a:p>
        </p:txBody>
      </p:sp>
      <p:sp>
        <p:nvSpPr>
          <p:cNvPr id="73" name="object 11"/>
          <p:cNvSpPr/>
          <p:nvPr userDrawn="1"/>
        </p:nvSpPr>
        <p:spPr>
          <a:xfrm>
            <a:off x="10948490" y="6438139"/>
            <a:ext cx="35560" cy="59055"/>
          </a:xfrm>
          <a:custGeom>
            <a:avLst/>
            <a:gdLst/>
            <a:ahLst/>
            <a:cxnLst/>
            <a:rect l="l" t="t" r="r" b="b"/>
            <a:pathLst>
              <a:path w="35559" h="59054">
                <a:moveTo>
                  <a:pt x="35179" y="0"/>
                </a:moveTo>
                <a:lnTo>
                  <a:pt x="0" y="0"/>
                </a:lnTo>
                <a:lnTo>
                  <a:pt x="0" y="58445"/>
                </a:lnTo>
                <a:lnTo>
                  <a:pt x="35179" y="58445"/>
                </a:lnTo>
                <a:lnTo>
                  <a:pt x="35179" y="51142"/>
                </a:lnTo>
                <a:lnTo>
                  <a:pt x="13500" y="51142"/>
                </a:lnTo>
                <a:lnTo>
                  <a:pt x="13500" y="31800"/>
                </a:lnTo>
                <a:lnTo>
                  <a:pt x="32778" y="31800"/>
                </a:lnTo>
                <a:lnTo>
                  <a:pt x="32778" y="25120"/>
                </a:lnTo>
                <a:lnTo>
                  <a:pt x="13500" y="25120"/>
                </a:lnTo>
                <a:lnTo>
                  <a:pt x="13500" y="7289"/>
                </a:lnTo>
                <a:lnTo>
                  <a:pt x="35179" y="7289"/>
                </a:lnTo>
                <a:lnTo>
                  <a:pt x="35179" y="0"/>
                </a:lnTo>
                <a:close/>
              </a:path>
            </a:pathLst>
          </a:custGeom>
          <a:solidFill>
            <a:srgbClr val="FFFFFF"/>
          </a:solidFill>
        </p:spPr>
        <p:txBody>
          <a:bodyPr wrap="square" lIns="0" tIns="0" rIns="0" bIns="0" rtlCol="0"/>
          <a:lstStyle/>
          <a:p>
            <a:endParaRPr/>
          </a:p>
        </p:txBody>
      </p:sp>
      <p:sp>
        <p:nvSpPr>
          <p:cNvPr id="74" name="object 12"/>
          <p:cNvSpPr/>
          <p:nvPr userDrawn="1"/>
        </p:nvSpPr>
        <p:spPr>
          <a:xfrm>
            <a:off x="10996039" y="6438139"/>
            <a:ext cx="53975" cy="59055"/>
          </a:xfrm>
          <a:custGeom>
            <a:avLst/>
            <a:gdLst/>
            <a:ahLst/>
            <a:cxnLst/>
            <a:rect l="l" t="t" r="r" b="b"/>
            <a:pathLst>
              <a:path w="53975" h="59054">
                <a:moveTo>
                  <a:pt x="12814" y="0"/>
                </a:moveTo>
                <a:lnTo>
                  <a:pt x="0" y="0"/>
                </a:lnTo>
                <a:lnTo>
                  <a:pt x="0" y="58445"/>
                </a:lnTo>
                <a:lnTo>
                  <a:pt x="11379" y="58445"/>
                </a:lnTo>
                <a:lnTo>
                  <a:pt x="11368" y="17538"/>
                </a:lnTo>
                <a:lnTo>
                  <a:pt x="10909" y="14401"/>
                </a:lnTo>
                <a:lnTo>
                  <a:pt x="23290" y="14401"/>
                </a:lnTo>
                <a:lnTo>
                  <a:pt x="12814" y="0"/>
                </a:lnTo>
                <a:close/>
              </a:path>
              <a:path w="53975" h="59054">
                <a:moveTo>
                  <a:pt x="23290" y="14401"/>
                </a:moveTo>
                <a:lnTo>
                  <a:pt x="11163" y="14401"/>
                </a:lnTo>
                <a:lnTo>
                  <a:pt x="13010" y="17614"/>
                </a:lnTo>
                <a:lnTo>
                  <a:pt x="15455" y="20929"/>
                </a:lnTo>
                <a:lnTo>
                  <a:pt x="42773" y="58445"/>
                </a:lnTo>
                <a:lnTo>
                  <a:pt x="53644" y="58445"/>
                </a:lnTo>
                <a:lnTo>
                  <a:pt x="53644" y="41338"/>
                </a:lnTo>
                <a:lnTo>
                  <a:pt x="42405" y="41338"/>
                </a:lnTo>
                <a:lnTo>
                  <a:pt x="40944" y="38671"/>
                </a:lnTo>
                <a:lnTo>
                  <a:pt x="23290" y="14401"/>
                </a:lnTo>
                <a:close/>
              </a:path>
              <a:path w="53975" h="59054">
                <a:moveTo>
                  <a:pt x="53644" y="0"/>
                </a:moveTo>
                <a:lnTo>
                  <a:pt x="42405" y="0"/>
                </a:lnTo>
                <a:lnTo>
                  <a:pt x="42421" y="38671"/>
                </a:lnTo>
                <a:lnTo>
                  <a:pt x="42672" y="41338"/>
                </a:lnTo>
                <a:lnTo>
                  <a:pt x="53644" y="41338"/>
                </a:lnTo>
                <a:lnTo>
                  <a:pt x="53644" y="0"/>
                </a:lnTo>
                <a:close/>
              </a:path>
            </a:pathLst>
          </a:custGeom>
          <a:solidFill>
            <a:srgbClr val="FFFFFF"/>
          </a:solidFill>
        </p:spPr>
        <p:txBody>
          <a:bodyPr wrap="square" lIns="0" tIns="0" rIns="0" bIns="0" rtlCol="0"/>
          <a:lstStyle/>
          <a:p>
            <a:endParaRPr/>
          </a:p>
        </p:txBody>
      </p:sp>
      <p:sp>
        <p:nvSpPr>
          <p:cNvPr id="75" name="object 13"/>
          <p:cNvSpPr/>
          <p:nvPr userDrawn="1"/>
        </p:nvSpPr>
        <p:spPr>
          <a:xfrm>
            <a:off x="11064768" y="6438139"/>
            <a:ext cx="35560" cy="59055"/>
          </a:xfrm>
          <a:custGeom>
            <a:avLst/>
            <a:gdLst/>
            <a:ahLst/>
            <a:cxnLst/>
            <a:rect l="l" t="t" r="r" b="b"/>
            <a:pathLst>
              <a:path w="35559" h="59054">
                <a:moveTo>
                  <a:pt x="35267" y="0"/>
                </a:moveTo>
                <a:lnTo>
                  <a:pt x="0" y="0"/>
                </a:lnTo>
                <a:lnTo>
                  <a:pt x="0" y="58445"/>
                </a:lnTo>
                <a:lnTo>
                  <a:pt x="35267" y="58445"/>
                </a:lnTo>
                <a:lnTo>
                  <a:pt x="35267" y="51142"/>
                </a:lnTo>
                <a:lnTo>
                  <a:pt x="13500" y="51142"/>
                </a:lnTo>
                <a:lnTo>
                  <a:pt x="13500" y="31800"/>
                </a:lnTo>
                <a:lnTo>
                  <a:pt x="32778" y="31800"/>
                </a:lnTo>
                <a:lnTo>
                  <a:pt x="32778" y="25120"/>
                </a:lnTo>
                <a:lnTo>
                  <a:pt x="13500" y="25120"/>
                </a:lnTo>
                <a:lnTo>
                  <a:pt x="13500" y="7289"/>
                </a:lnTo>
                <a:lnTo>
                  <a:pt x="35267" y="7289"/>
                </a:lnTo>
                <a:lnTo>
                  <a:pt x="35267" y="0"/>
                </a:lnTo>
                <a:close/>
              </a:path>
            </a:pathLst>
          </a:custGeom>
          <a:solidFill>
            <a:srgbClr val="FFFFFF"/>
          </a:solidFill>
        </p:spPr>
        <p:txBody>
          <a:bodyPr wrap="square" lIns="0" tIns="0" rIns="0" bIns="0" rtlCol="0"/>
          <a:lstStyle/>
          <a:p>
            <a:endParaRPr/>
          </a:p>
        </p:txBody>
      </p:sp>
      <p:sp>
        <p:nvSpPr>
          <p:cNvPr id="76" name="object 14"/>
          <p:cNvSpPr/>
          <p:nvPr userDrawn="1"/>
        </p:nvSpPr>
        <p:spPr>
          <a:xfrm>
            <a:off x="11112534" y="6437304"/>
            <a:ext cx="48895" cy="59690"/>
          </a:xfrm>
          <a:custGeom>
            <a:avLst/>
            <a:gdLst/>
            <a:ahLst/>
            <a:cxnLst/>
            <a:rect l="l" t="t" r="r" b="b"/>
            <a:pathLst>
              <a:path w="48895" h="59689">
                <a:moveTo>
                  <a:pt x="19951" y="0"/>
                </a:moveTo>
                <a:lnTo>
                  <a:pt x="11569" y="0"/>
                </a:lnTo>
                <a:lnTo>
                  <a:pt x="4597" y="1485"/>
                </a:lnTo>
                <a:lnTo>
                  <a:pt x="0" y="3327"/>
                </a:lnTo>
                <a:lnTo>
                  <a:pt x="0" y="59283"/>
                </a:lnTo>
                <a:lnTo>
                  <a:pt x="13309" y="59283"/>
                </a:lnTo>
                <a:lnTo>
                  <a:pt x="13309" y="32626"/>
                </a:lnTo>
                <a:lnTo>
                  <a:pt x="34619" y="32626"/>
                </a:lnTo>
                <a:lnTo>
                  <a:pt x="38658" y="32385"/>
                </a:lnTo>
                <a:lnTo>
                  <a:pt x="40958" y="30772"/>
                </a:lnTo>
                <a:lnTo>
                  <a:pt x="16344" y="30772"/>
                </a:lnTo>
                <a:lnTo>
                  <a:pt x="14160" y="30543"/>
                </a:lnTo>
                <a:lnTo>
                  <a:pt x="13309" y="30340"/>
                </a:lnTo>
                <a:lnTo>
                  <a:pt x="13309" y="7264"/>
                </a:lnTo>
                <a:lnTo>
                  <a:pt x="14922" y="6743"/>
                </a:lnTo>
                <a:lnTo>
                  <a:pt x="17132" y="6261"/>
                </a:lnTo>
                <a:lnTo>
                  <a:pt x="41272" y="6261"/>
                </a:lnTo>
                <a:lnTo>
                  <a:pt x="39981" y="4800"/>
                </a:lnTo>
                <a:lnTo>
                  <a:pt x="31655" y="1241"/>
                </a:lnTo>
                <a:lnTo>
                  <a:pt x="19951" y="0"/>
                </a:lnTo>
                <a:close/>
              </a:path>
              <a:path w="48895" h="59689">
                <a:moveTo>
                  <a:pt x="34619" y="32626"/>
                </a:moveTo>
                <a:lnTo>
                  <a:pt x="13525" y="32626"/>
                </a:lnTo>
                <a:lnTo>
                  <a:pt x="33870" y="59283"/>
                </a:lnTo>
                <a:lnTo>
                  <a:pt x="48895" y="59283"/>
                </a:lnTo>
                <a:lnTo>
                  <a:pt x="27178" y="33147"/>
                </a:lnTo>
                <a:lnTo>
                  <a:pt x="34619" y="32626"/>
                </a:lnTo>
                <a:close/>
              </a:path>
              <a:path w="48895" h="59689">
                <a:moveTo>
                  <a:pt x="41272" y="6261"/>
                </a:moveTo>
                <a:lnTo>
                  <a:pt x="29425" y="6261"/>
                </a:lnTo>
                <a:lnTo>
                  <a:pt x="33439" y="10185"/>
                </a:lnTo>
                <a:lnTo>
                  <a:pt x="33439" y="26212"/>
                </a:lnTo>
                <a:lnTo>
                  <a:pt x="28346" y="30772"/>
                </a:lnTo>
                <a:lnTo>
                  <a:pt x="40958" y="30772"/>
                </a:lnTo>
                <a:lnTo>
                  <a:pt x="46609" y="26809"/>
                </a:lnTo>
                <a:lnTo>
                  <a:pt x="46609" y="17868"/>
                </a:lnTo>
                <a:lnTo>
                  <a:pt x="44956" y="10426"/>
                </a:lnTo>
                <a:lnTo>
                  <a:pt x="41272" y="6261"/>
                </a:lnTo>
                <a:close/>
              </a:path>
            </a:pathLst>
          </a:custGeom>
          <a:solidFill>
            <a:srgbClr val="FFFFFF"/>
          </a:solidFill>
        </p:spPr>
        <p:txBody>
          <a:bodyPr wrap="square" lIns="0" tIns="0" rIns="0" bIns="0" rtlCol="0"/>
          <a:lstStyle/>
          <a:p>
            <a:endParaRPr/>
          </a:p>
        </p:txBody>
      </p:sp>
      <p:sp>
        <p:nvSpPr>
          <p:cNvPr id="77" name="object 15"/>
          <p:cNvSpPr/>
          <p:nvPr userDrawn="1"/>
        </p:nvSpPr>
        <p:spPr>
          <a:xfrm>
            <a:off x="11169263" y="6437320"/>
            <a:ext cx="51435" cy="60325"/>
          </a:xfrm>
          <a:custGeom>
            <a:avLst/>
            <a:gdLst/>
            <a:ahLst/>
            <a:cxnLst/>
            <a:rect l="l" t="t" r="r" b="b"/>
            <a:pathLst>
              <a:path w="51434" h="60325">
                <a:moveTo>
                  <a:pt x="40093" y="0"/>
                </a:moveTo>
                <a:lnTo>
                  <a:pt x="31800" y="0"/>
                </a:lnTo>
                <a:lnTo>
                  <a:pt x="19020" y="2041"/>
                </a:lnTo>
                <a:lnTo>
                  <a:pt x="8956" y="7937"/>
                </a:lnTo>
                <a:lnTo>
                  <a:pt x="2364" y="17348"/>
                </a:lnTo>
                <a:lnTo>
                  <a:pt x="0" y="29933"/>
                </a:lnTo>
                <a:lnTo>
                  <a:pt x="2225" y="42820"/>
                </a:lnTo>
                <a:lnTo>
                  <a:pt x="8555" y="52276"/>
                </a:lnTo>
                <a:lnTo>
                  <a:pt x="18468" y="58098"/>
                </a:lnTo>
                <a:lnTo>
                  <a:pt x="31445" y="60083"/>
                </a:lnTo>
                <a:lnTo>
                  <a:pt x="41236" y="60083"/>
                </a:lnTo>
                <a:lnTo>
                  <a:pt x="46532" y="58953"/>
                </a:lnTo>
                <a:lnTo>
                  <a:pt x="50990" y="56756"/>
                </a:lnTo>
                <a:lnTo>
                  <a:pt x="50990" y="52603"/>
                </a:lnTo>
                <a:lnTo>
                  <a:pt x="30962" y="52603"/>
                </a:lnTo>
                <a:lnTo>
                  <a:pt x="24153" y="51175"/>
                </a:lnTo>
                <a:lnTo>
                  <a:pt x="18681" y="46950"/>
                </a:lnTo>
                <a:lnTo>
                  <a:pt x="15039" y="40017"/>
                </a:lnTo>
                <a:lnTo>
                  <a:pt x="13715" y="30467"/>
                </a:lnTo>
                <a:lnTo>
                  <a:pt x="15078" y="20278"/>
                </a:lnTo>
                <a:lnTo>
                  <a:pt x="18992" y="13206"/>
                </a:lnTo>
                <a:lnTo>
                  <a:pt x="25203" y="9084"/>
                </a:lnTo>
                <a:lnTo>
                  <a:pt x="33451" y="7746"/>
                </a:lnTo>
                <a:lnTo>
                  <a:pt x="47353" y="7746"/>
                </a:lnTo>
                <a:lnTo>
                  <a:pt x="50037" y="3263"/>
                </a:lnTo>
                <a:lnTo>
                  <a:pt x="45948" y="1295"/>
                </a:lnTo>
                <a:lnTo>
                  <a:pt x="40093" y="0"/>
                </a:lnTo>
                <a:close/>
              </a:path>
              <a:path w="51434" h="60325">
                <a:moveTo>
                  <a:pt x="50990" y="25920"/>
                </a:moveTo>
                <a:lnTo>
                  <a:pt x="27863" y="25920"/>
                </a:lnTo>
                <a:lnTo>
                  <a:pt x="27863" y="32143"/>
                </a:lnTo>
                <a:lnTo>
                  <a:pt x="38303" y="32143"/>
                </a:lnTo>
                <a:lnTo>
                  <a:pt x="38303" y="51447"/>
                </a:lnTo>
                <a:lnTo>
                  <a:pt x="37160" y="51942"/>
                </a:lnTo>
                <a:lnTo>
                  <a:pt x="34912" y="52603"/>
                </a:lnTo>
                <a:lnTo>
                  <a:pt x="50990" y="52603"/>
                </a:lnTo>
                <a:lnTo>
                  <a:pt x="50990" y="25920"/>
                </a:lnTo>
                <a:close/>
              </a:path>
              <a:path w="51434" h="60325">
                <a:moveTo>
                  <a:pt x="47353" y="7746"/>
                </a:moveTo>
                <a:lnTo>
                  <a:pt x="39674" y="7746"/>
                </a:lnTo>
                <a:lnTo>
                  <a:pt x="43738" y="8775"/>
                </a:lnTo>
                <a:lnTo>
                  <a:pt x="46075" y="9880"/>
                </a:lnTo>
                <a:lnTo>
                  <a:pt x="47353" y="7746"/>
                </a:lnTo>
                <a:close/>
              </a:path>
            </a:pathLst>
          </a:custGeom>
          <a:solidFill>
            <a:srgbClr val="FFFFFF"/>
          </a:solidFill>
        </p:spPr>
        <p:txBody>
          <a:bodyPr wrap="square" lIns="0" tIns="0" rIns="0" bIns="0" rtlCol="0"/>
          <a:lstStyle/>
          <a:p>
            <a:endParaRPr/>
          </a:p>
        </p:txBody>
      </p:sp>
      <p:sp>
        <p:nvSpPr>
          <p:cNvPr id="78" name="object 16"/>
          <p:cNvSpPr/>
          <p:nvPr userDrawn="1"/>
        </p:nvSpPr>
        <p:spPr>
          <a:xfrm>
            <a:off x="11241932" y="6438138"/>
            <a:ext cx="0" cy="59055"/>
          </a:xfrm>
          <a:custGeom>
            <a:avLst/>
            <a:gdLst/>
            <a:ahLst/>
            <a:cxnLst/>
            <a:rect l="l" t="t" r="r" b="b"/>
            <a:pathLst>
              <a:path h="59054">
                <a:moveTo>
                  <a:pt x="0" y="0"/>
                </a:moveTo>
                <a:lnTo>
                  <a:pt x="0" y="58445"/>
                </a:lnTo>
              </a:path>
            </a:pathLst>
          </a:custGeom>
          <a:ln w="13627">
            <a:solidFill>
              <a:srgbClr val="FFFFFF"/>
            </a:solidFill>
          </a:ln>
        </p:spPr>
        <p:txBody>
          <a:bodyPr wrap="square" lIns="0" tIns="0" rIns="0" bIns="0" rtlCol="0"/>
          <a:lstStyle/>
          <a:p>
            <a:endParaRPr/>
          </a:p>
        </p:txBody>
      </p:sp>
      <p:sp>
        <p:nvSpPr>
          <p:cNvPr id="79" name="object 17"/>
          <p:cNvSpPr/>
          <p:nvPr userDrawn="1"/>
        </p:nvSpPr>
        <p:spPr>
          <a:xfrm>
            <a:off x="11263672" y="6438139"/>
            <a:ext cx="36195" cy="59055"/>
          </a:xfrm>
          <a:custGeom>
            <a:avLst/>
            <a:gdLst/>
            <a:ahLst/>
            <a:cxnLst/>
            <a:rect l="l" t="t" r="r" b="b"/>
            <a:pathLst>
              <a:path w="36195" h="59054">
                <a:moveTo>
                  <a:pt x="35636" y="0"/>
                </a:moveTo>
                <a:lnTo>
                  <a:pt x="0" y="0"/>
                </a:lnTo>
                <a:lnTo>
                  <a:pt x="0" y="58445"/>
                </a:lnTo>
                <a:lnTo>
                  <a:pt x="35636" y="58445"/>
                </a:lnTo>
                <a:lnTo>
                  <a:pt x="35636" y="51142"/>
                </a:lnTo>
                <a:lnTo>
                  <a:pt x="13487" y="51142"/>
                </a:lnTo>
                <a:lnTo>
                  <a:pt x="13487" y="31800"/>
                </a:lnTo>
                <a:lnTo>
                  <a:pt x="33185" y="31800"/>
                </a:lnTo>
                <a:lnTo>
                  <a:pt x="33185" y="25120"/>
                </a:lnTo>
                <a:lnTo>
                  <a:pt x="13487" y="25120"/>
                </a:lnTo>
                <a:lnTo>
                  <a:pt x="13487" y="7289"/>
                </a:lnTo>
                <a:lnTo>
                  <a:pt x="35636" y="7289"/>
                </a:lnTo>
                <a:lnTo>
                  <a:pt x="35636" y="0"/>
                </a:lnTo>
                <a:close/>
              </a:path>
            </a:pathLst>
          </a:custGeom>
          <a:solidFill>
            <a:srgbClr val="FFFFFF"/>
          </a:solidFill>
        </p:spPr>
        <p:txBody>
          <a:bodyPr wrap="square" lIns="0" tIns="0" rIns="0" bIns="0" rtlCol="0"/>
          <a:lstStyle/>
          <a:p>
            <a:endParaRPr/>
          </a:p>
        </p:txBody>
      </p:sp>
      <p:sp>
        <p:nvSpPr>
          <p:cNvPr id="80" name="object 18"/>
          <p:cNvSpPr/>
          <p:nvPr userDrawn="1"/>
        </p:nvSpPr>
        <p:spPr>
          <a:xfrm>
            <a:off x="11307847" y="6437320"/>
            <a:ext cx="41275" cy="60325"/>
          </a:xfrm>
          <a:custGeom>
            <a:avLst/>
            <a:gdLst/>
            <a:ahLst/>
            <a:cxnLst/>
            <a:rect l="l" t="t" r="r" b="b"/>
            <a:pathLst>
              <a:path w="41275" h="60325">
                <a:moveTo>
                  <a:pt x="3048" y="49174"/>
                </a:moveTo>
                <a:lnTo>
                  <a:pt x="0" y="56756"/>
                </a:lnTo>
                <a:lnTo>
                  <a:pt x="3708" y="58813"/>
                </a:lnTo>
                <a:lnTo>
                  <a:pt x="9182" y="60083"/>
                </a:lnTo>
                <a:lnTo>
                  <a:pt x="17754" y="60083"/>
                </a:lnTo>
                <a:lnTo>
                  <a:pt x="27192" y="58751"/>
                </a:lnTo>
                <a:lnTo>
                  <a:pt x="34618" y="55037"/>
                </a:lnTo>
                <a:lnTo>
                  <a:pt x="37356" y="51841"/>
                </a:lnTo>
                <a:lnTo>
                  <a:pt x="9753" y="51841"/>
                </a:lnTo>
                <a:lnTo>
                  <a:pt x="5638" y="50495"/>
                </a:lnTo>
                <a:lnTo>
                  <a:pt x="3048" y="49174"/>
                </a:lnTo>
                <a:close/>
              </a:path>
              <a:path w="41275" h="60325">
                <a:moveTo>
                  <a:pt x="29718" y="0"/>
                </a:moveTo>
                <a:lnTo>
                  <a:pt x="22313" y="0"/>
                </a:lnTo>
                <a:lnTo>
                  <a:pt x="13288" y="1391"/>
                </a:lnTo>
                <a:lnTo>
                  <a:pt x="6457" y="5149"/>
                </a:lnTo>
                <a:lnTo>
                  <a:pt x="2129" y="10667"/>
                </a:lnTo>
                <a:lnTo>
                  <a:pt x="622" y="17271"/>
                </a:lnTo>
                <a:lnTo>
                  <a:pt x="622" y="23063"/>
                </a:lnTo>
                <a:lnTo>
                  <a:pt x="3708" y="29387"/>
                </a:lnTo>
                <a:lnTo>
                  <a:pt x="15570" y="32956"/>
                </a:lnTo>
                <a:lnTo>
                  <a:pt x="23799" y="35623"/>
                </a:lnTo>
                <a:lnTo>
                  <a:pt x="26974" y="38341"/>
                </a:lnTo>
                <a:lnTo>
                  <a:pt x="26974" y="48272"/>
                </a:lnTo>
                <a:lnTo>
                  <a:pt x="22453" y="51841"/>
                </a:lnTo>
                <a:lnTo>
                  <a:pt x="37356" y="51841"/>
                </a:lnTo>
                <a:lnTo>
                  <a:pt x="39480" y="49362"/>
                </a:lnTo>
                <a:lnTo>
                  <a:pt x="41224" y="42151"/>
                </a:lnTo>
                <a:lnTo>
                  <a:pt x="41224" y="36487"/>
                </a:lnTo>
                <a:lnTo>
                  <a:pt x="39116" y="30467"/>
                </a:lnTo>
                <a:lnTo>
                  <a:pt x="18288" y="23444"/>
                </a:lnTo>
                <a:lnTo>
                  <a:pt x="13639" y="20993"/>
                </a:lnTo>
                <a:lnTo>
                  <a:pt x="13658" y="10651"/>
                </a:lnTo>
                <a:lnTo>
                  <a:pt x="17424" y="7327"/>
                </a:lnTo>
                <a:lnTo>
                  <a:pt x="36630" y="7327"/>
                </a:lnTo>
                <a:lnTo>
                  <a:pt x="38455" y="3314"/>
                </a:lnTo>
                <a:lnTo>
                  <a:pt x="35140" y="1485"/>
                </a:lnTo>
                <a:lnTo>
                  <a:pt x="29718" y="0"/>
                </a:lnTo>
                <a:close/>
              </a:path>
              <a:path w="41275" h="60325">
                <a:moveTo>
                  <a:pt x="36630" y="7327"/>
                </a:moveTo>
                <a:lnTo>
                  <a:pt x="28879" y="7327"/>
                </a:lnTo>
                <a:lnTo>
                  <a:pt x="32931" y="8661"/>
                </a:lnTo>
                <a:lnTo>
                  <a:pt x="35394" y="10045"/>
                </a:lnTo>
                <a:lnTo>
                  <a:pt x="36630" y="7327"/>
                </a:lnTo>
                <a:close/>
              </a:path>
            </a:pathLst>
          </a:custGeom>
          <a:solidFill>
            <a:srgbClr val="FFFFFF"/>
          </a:solidFill>
        </p:spPr>
        <p:txBody>
          <a:bodyPr wrap="square" lIns="0" tIns="0" rIns="0" bIns="0" rtlCol="0"/>
          <a:lstStyle/>
          <a:p>
            <a:endParaRPr/>
          </a:p>
        </p:txBody>
      </p:sp>
      <p:sp>
        <p:nvSpPr>
          <p:cNvPr id="81" name="object 19"/>
          <p:cNvSpPr/>
          <p:nvPr userDrawn="1"/>
        </p:nvSpPr>
        <p:spPr>
          <a:xfrm>
            <a:off x="7036079" y="1701304"/>
            <a:ext cx="3888104" cy="3600450"/>
          </a:xfrm>
          <a:custGeom>
            <a:avLst/>
            <a:gdLst/>
            <a:ahLst/>
            <a:cxnLst/>
            <a:rect l="l" t="t" r="r" b="b"/>
            <a:pathLst>
              <a:path w="3888104" h="3600450">
                <a:moveTo>
                  <a:pt x="0" y="0"/>
                </a:moveTo>
                <a:lnTo>
                  <a:pt x="3888003" y="0"/>
                </a:lnTo>
                <a:lnTo>
                  <a:pt x="3888003" y="3600005"/>
                </a:lnTo>
                <a:lnTo>
                  <a:pt x="0" y="3600005"/>
                </a:lnTo>
                <a:lnTo>
                  <a:pt x="0" y="0"/>
                </a:lnTo>
                <a:close/>
              </a:path>
            </a:pathLst>
          </a:custGeom>
          <a:solidFill>
            <a:srgbClr val="FFFFFF"/>
          </a:solidFill>
        </p:spPr>
        <p:txBody>
          <a:bodyPr wrap="square" lIns="0" tIns="0" rIns="0" bIns="0" rtlCol="0"/>
          <a:lstStyle/>
          <a:p>
            <a:endParaRPr/>
          </a:p>
        </p:txBody>
      </p:sp>
      <p:sp>
        <p:nvSpPr>
          <p:cNvPr id="82" name="object 20"/>
          <p:cNvSpPr/>
          <p:nvPr userDrawn="1"/>
        </p:nvSpPr>
        <p:spPr>
          <a:xfrm>
            <a:off x="7428763" y="4484439"/>
            <a:ext cx="3079089" cy="211766"/>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3" name="Espace réservé du texte 2"/>
          <p:cNvSpPr>
            <a:spLocks noGrp="1"/>
          </p:cNvSpPr>
          <p:nvPr>
            <p:ph type="body" sz="quarter" idx="13" hasCustomPrompt="1"/>
          </p:nvPr>
        </p:nvSpPr>
        <p:spPr>
          <a:xfrm>
            <a:off x="7035799" y="2895600"/>
            <a:ext cx="3877769" cy="492443"/>
          </a:xfrm>
        </p:spPr>
        <p:txBody>
          <a:bodyPr/>
          <a:lstStyle>
            <a:lvl1pPr algn="ctr">
              <a:defRPr sz="3200" b="0" i="0">
                <a:solidFill>
                  <a:srgbClr val="00A79D"/>
                </a:solidFill>
                <a:latin typeface="Vinci Sans Light" charset="0"/>
                <a:ea typeface="Vinci Sans Light" charset="0"/>
                <a:cs typeface="Vinci Sans Light" charset="0"/>
              </a:defRPr>
            </a:lvl1pPr>
          </a:lstStyle>
          <a:p>
            <a:pPr lvl="0"/>
            <a:r>
              <a:rPr lang="fr-FR" dirty="0"/>
              <a:t>INSÉRER UN</a:t>
            </a:r>
          </a:p>
        </p:txBody>
      </p:sp>
      <p:sp>
        <p:nvSpPr>
          <p:cNvPr id="84" name="Espace réservé du texte 4"/>
          <p:cNvSpPr>
            <a:spLocks noGrp="1"/>
          </p:cNvSpPr>
          <p:nvPr>
            <p:ph type="body" sz="quarter" idx="14" hasCustomPrompt="1"/>
          </p:nvPr>
        </p:nvSpPr>
        <p:spPr>
          <a:xfrm>
            <a:off x="7035800" y="3352800"/>
            <a:ext cx="3878263" cy="492443"/>
          </a:xfrm>
        </p:spPr>
        <p:txBody>
          <a:bodyPr/>
          <a:lstStyle>
            <a:lvl1pPr algn="ctr">
              <a:defRPr sz="3200" b="1" i="0">
                <a:solidFill>
                  <a:srgbClr val="00A79D"/>
                </a:solidFill>
                <a:latin typeface="Vinci Sans" charset="0"/>
                <a:ea typeface="Vinci Sans" charset="0"/>
                <a:cs typeface="Vinci Sans" charset="0"/>
              </a:defRPr>
            </a:lvl1pPr>
          </a:lstStyle>
          <a:p>
            <a:pPr lvl="0"/>
            <a:r>
              <a:rPr lang="fr-FR" dirty="0"/>
              <a:t>TITRE</a:t>
            </a:r>
          </a:p>
        </p:txBody>
      </p:sp>
    </p:spTree>
    <p:extLst>
      <p:ext uri="{BB962C8B-B14F-4D97-AF65-F5344CB8AC3E}">
        <p14:creationId xmlns:p14="http://schemas.microsoft.com/office/powerpoint/2010/main" val="3057952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1 Bandeau et texte">
    <p:bg>
      <p:bgPr>
        <a:solidFill>
          <a:schemeClr val="bg1"/>
        </a:solidFill>
        <a:effectLst/>
      </p:bgPr>
    </p:bg>
    <p:spTree>
      <p:nvGrpSpPr>
        <p:cNvPr id="1" name=""/>
        <p:cNvGrpSpPr/>
        <p:nvPr/>
      </p:nvGrpSpPr>
      <p:grpSpPr>
        <a:xfrm>
          <a:off x="0" y="0"/>
          <a:ext cx="0" cy="0"/>
          <a:chOff x="0" y="0"/>
          <a:chExt cx="0" cy="0"/>
        </a:xfrm>
      </p:grpSpPr>
      <p:sp>
        <p:nvSpPr>
          <p:cNvPr id="41" name="Espace réservé pour une image  21"/>
          <p:cNvSpPr>
            <a:spLocks noGrp="1"/>
          </p:cNvSpPr>
          <p:nvPr>
            <p:ph type="pic" sz="quarter" idx="20" hasCustomPrompt="1"/>
          </p:nvPr>
        </p:nvSpPr>
        <p:spPr>
          <a:xfrm rot="10800000" flipH="1" flipV="1">
            <a:off x="0" y="-22279"/>
            <a:ext cx="3966142" cy="640311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7238 w 10000"/>
              <a:gd name="connsiteY2" fmla="*/ 99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8192 w 10000"/>
              <a:gd name="connsiteY2" fmla="*/ 9980 h 10000"/>
              <a:gd name="connsiteX3" fmla="*/ 0 w 10000"/>
              <a:gd name="connsiteY3" fmla="*/ 10000 h 10000"/>
              <a:gd name="connsiteX4" fmla="*/ 0 w 10000"/>
              <a:gd name="connsiteY4" fmla="*/ 2000 h 10000"/>
              <a:gd name="connsiteX0" fmla="*/ 0 w 10296"/>
              <a:gd name="connsiteY0" fmla="*/ 1980 h 9980"/>
              <a:gd name="connsiteX1" fmla="*/ 10296 w 10296"/>
              <a:gd name="connsiteY1" fmla="*/ 0 h 9980"/>
              <a:gd name="connsiteX2" fmla="*/ 8192 w 10296"/>
              <a:gd name="connsiteY2" fmla="*/ 9960 h 9980"/>
              <a:gd name="connsiteX3" fmla="*/ 0 w 10296"/>
              <a:gd name="connsiteY3" fmla="*/ 9980 h 9980"/>
              <a:gd name="connsiteX4" fmla="*/ 0 w 10296"/>
              <a:gd name="connsiteY4" fmla="*/ 1980 h 9980"/>
              <a:gd name="connsiteX0" fmla="*/ 0 w 10000"/>
              <a:gd name="connsiteY0" fmla="*/ 0 h 10013"/>
              <a:gd name="connsiteX1" fmla="*/ 10000 w 10000"/>
              <a:gd name="connsiteY1" fmla="*/ 13 h 10013"/>
              <a:gd name="connsiteX2" fmla="*/ 7956 w 10000"/>
              <a:gd name="connsiteY2" fmla="*/ 9993 h 10013"/>
              <a:gd name="connsiteX3" fmla="*/ 0 w 10000"/>
              <a:gd name="connsiteY3" fmla="*/ 10013 h 10013"/>
              <a:gd name="connsiteX4" fmla="*/ 0 w 10000"/>
              <a:gd name="connsiteY4" fmla="*/ 0 h 10013"/>
              <a:gd name="connsiteX0" fmla="*/ 0 w 9974"/>
              <a:gd name="connsiteY0" fmla="*/ 35 h 10048"/>
              <a:gd name="connsiteX1" fmla="*/ 9974 w 9974"/>
              <a:gd name="connsiteY1" fmla="*/ 0 h 10048"/>
              <a:gd name="connsiteX2" fmla="*/ 7956 w 9974"/>
              <a:gd name="connsiteY2" fmla="*/ 10028 h 10048"/>
              <a:gd name="connsiteX3" fmla="*/ 0 w 9974"/>
              <a:gd name="connsiteY3" fmla="*/ 10048 h 10048"/>
              <a:gd name="connsiteX4" fmla="*/ 0 w 9974"/>
              <a:gd name="connsiteY4" fmla="*/ 35 h 10048"/>
              <a:gd name="connsiteX0" fmla="*/ 0 w 10000"/>
              <a:gd name="connsiteY0" fmla="*/ 35 h 10059"/>
              <a:gd name="connsiteX1" fmla="*/ 10000 w 10000"/>
              <a:gd name="connsiteY1" fmla="*/ 0 h 10059"/>
              <a:gd name="connsiteX2" fmla="*/ 8003 w 10000"/>
              <a:gd name="connsiteY2" fmla="*/ 10059 h 10059"/>
              <a:gd name="connsiteX3" fmla="*/ 0 w 10000"/>
              <a:gd name="connsiteY3" fmla="*/ 10000 h 10059"/>
              <a:gd name="connsiteX4" fmla="*/ 0 w 10000"/>
              <a:gd name="connsiteY4" fmla="*/ 35 h 10059"/>
              <a:gd name="connsiteX0" fmla="*/ 0 w 10000"/>
              <a:gd name="connsiteY0" fmla="*/ 35 h 10011"/>
              <a:gd name="connsiteX1" fmla="*/ 10000 w 10000"/>
              <a:gd name="connsiteY1" fmla="*/ 0 h 10011"/>
              <a:gd name="connsiteX2" fmla="*/ 8003 w 10000"/>
              <a:gd name="connsiteY2" fmla="*/ 10011 h 10011"/>
              <a:gd name="connsiteX3" fmla="*/ 0 w 10000"/>
              <a:gd name="connsiteY3" fmla="*/ 10000 h 10011"/>
              <a:gd name="connsiteX4" fmla="*/ 0 w 10000"/>
              <a:gd name="connsiteY4" fmla="*/ 35 h 10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11">
                <a:moveTo>
                  <a:pt x="0" y="35"/>
                </a:moveTo>
                <a:lnTo>
                  <a:pt x="10000" y="0"/>
                </a:lnTo>
                <a:lnTo>
                  <a:pt x="8003" y="10011"/>
                </a:lnTo>
                <a:lnTo>
                  <a:pt x="0" y="10000"/>
                </a:lnTo>
                <a:lnTo>
                  <a:pt x="0" y="35"/>
                </a:lnTo>
                <a:close/>
              </a:path>
            </a:pathLst>
          </a:custGeom>
          <a:solidFill>
            <a:srgbClr val="AA83BB"/>
          </a:solidFill>
        </p:spPr>
        <p:txBody>
          <a:bodyPr/>
          <a:lstStyle>
            <a:lvl1pPr>
              <a:defRPr>
                <a:noFill/>
              </a:defRPr>
            </a:lvl1pPr>
          </a:lstStyle>
          <a:p>
            <a:r>
              <a:rPr lang="fr-FR"/>
              <a:t>Emplacement image</a:t>
            </a:r>
            <a:endParaRPr lang="fr-FR" dirty="0"/>
          </a:p>
        </p:txBody>
      </p:sp>
      <p:sp>
        <p:nvSpPr>
          <p:cNvPr id="16" name="bk object 16"/>
          <p:cNvSpPr/>
          <p:nvPr/>
        </p:nvSpPr>
        <p:spPr>
          <a:xfrm>
            <a:off x="11044151" y="5950699"/>
            <a:ext cx="188595" cy="119380"/>
          </a:xfrm>
          <a:custGeom>
            <a:avLst/>
            <a:gdLst/>
            <a:ahLst/>
            <a:cxnLst/>
            <a:rect l="l" t="t" r="r" b="b"/>
            <a:pathLst>
              <a:path w="188595" h="119379">
                <a:moveTo>
                  <a:pt x="94056" y="0"/>
                </a:moveTo>
                <a:lnTo>
                  <a:pt x="54906" y="1434"/>
                </a:lnTo>
                <a:lnTo>
                  <a:pt x="25292" y="4591"/>
                </a:lnTo>
                <a:lnTo>
                  <a:pt x="6545" y="7747"/>
                </a:lnTo>
                <a:lnTo>
                  <a:pt x="0" y="9182"/>
                </a:lnTo>
                <a:lnTo>
                  <a:pt x="106" y="109880"/>
                </a:lnTo>
                <a:lnTo>
                  <a:pt x="22100" y="115119"/>
                </a:lnTo>
                <a:lnTo>
                  <a:pt x="39265" y="117822"/>
                </a:lnTo>
                <a:lnTo>
                  <a:pt x="60311" y="118818"/>
                </a:lnTo>
                <a:lnTo>
                  <a:pt x="94056" y="118960"/>
                </a:lnTo>
                <a:lnTo>
                  <a:pt x="132696" y="117542"/>
                </a:lnTo>
                <a:lnTo>
                  <a:pt x="162367" y="114420"/>
                </a:lnTo>
                <a:lnTo>
                  <a:pt x="181397" y="111299"/>
                </a:lnTo>
                <a:lnTo>
                  <a:pt x="188112" y="109880"/>
                </a:lnTo>
                <a:lnTo>
                  <a:pt x="188112" y="83743"/>
                </a:lnTo>
                <a:lnTo>
                  <a:pt x="93637" y="83743"/>
                </a:lnTo>
                <a:lnTo>
                  <a:pt x="75379" y="83228"/>
                </a:lnTo>
                <a:lnTo>
                  <a:pt x="60415" y="82024"/>
                </a:lnTo>
                <a:lnTo>
                  <a:pt x="40233" y="79590"/>
                </a:lnTo>
                <a:lnTo>
                  <a:pt x="40233" y="39890"/>
                </a:lnTo>
                <a:lnTo>
                  <a:pt x="61363" y="37388"/>
                </a:lnTo>
                <a:lnTo>
                  <a:pt x="76255" y="36218"/>
                </a:lnTo>
                <a:lnTo>
                  <a:pt x="94056" y="35725"/>
                </a:lnTo>
                <a:lnTo>
                  <a:pt x="188112" y="35725"/>
                </a:lnTo>
                <a:lnTo>
                  <a:pt x="188112" y="9182"/>
                </a:lnTo>
                <a:lnTo>
                  <a:pt x="165997" y="3873"/>
                </a:lnTo>
                <a:lnTo>
                  <a:pt x="148828" y="1147"/>
                </a:lnTo>
                <a:lnTo>
                  <a:pt x="127787" y="143"/>
                </a:lnTo>
                <a:lnTo>
                  <a:pt x="94056" y="0"/>
                </a:lnTo>
                <a:close/>
              </a:path>
              <a:path w="188595" h="119379">
                <a:moveTo>
                  <a:pt x="188112" y="75857"/>
                </a:moveTo>
                <a:lnTo>
                  <a:pt x="164090" y="80416"/>
                </a:lnTo>
                <a:lnTo>
                  <a:pt x="146242" y="82757"/>
                </a:lnTo>
                <a:lnTo>
                  <a:pt x="125709" y="83620"/>
                </a:lnTo>
                <a:lnTo>
                  <a:pt x="93637" y="83743"/>
                </a:lnTo>
                <a:lnTo>
                  <a:pt x="188112" y="83743"/>
                </a:lnTo>
                <a:lnTo>
                  <a:pt x="188112" y="75857"/>
                </a:lnTo>
                <a:close/>
              </a:path>
              <a:path w="188595" h="119379">
                <a:moveTo>
                  <a:pt x="188112" y="35725"/>
                </a:moveTo>
                <a:lnTo>
                  <a:pt x="94056" y="35725"/>
                </a:lnTo>
                <a:lnTo>
                  <a:pt x="131083" y="37030"/>
                </a:lnTo>
                <a:lnTo>
                  <a:pt x="160934" y="39677"/>
                </a:lnTo>
                <a:lnTo>
                  <a:pt x="180859" y="42283"/>
                </a:lnTo>
                <a:lnTo>
                  <a:pt x="188112" y="43459"/>
                </a:lnTo>
                <a:lnTo>
                  <a:pt x="188112" y="35725"/>
                </a:lnTo>
                <a:close/>
              </a:path>
            </a:pathLst>
          </a:custGeom>
          <a:solidFill>
            <a:srgbClr val="004990"/>
          </a:solidFill>
        </p:spPr>
        <p:txBody>
          <a:bodyPr wrap="square" lIns="0" tIns="0" rIns="0" bIns="0" rtlCol="0"/>
          <a:lstStyle/>
          <a:p>
            <a:endParaRPr/>
          </a:p>
        </p:txBody>
      </p:sp>
      <p:sp>
        <p:nvSpPr>
          <p:cNvPr id="17" name="bk object 17"/>
          <p:cNvSpPr/>
          <p:nvPr/>
        </p:nvSpPr>
        <p:spPr>
          <a:xfrm>
            <a:off x="11297469"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18" name="bk object 18"/>
          <p:cNvSpPr/>
          <p:nvPr/>
        </p:nvSpPr>
        <p:spPr>
          <a:xfrm>
            <a:off x="10746403"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19" name="bk object 19"/>
          <p:cNvSpPr/>
          <p:nvPr/>
        </p:nvSpPr>
        <p:spPr>
          <a:xfrm>
            <a:off x="10813055" y="5952582"/>
            <a:ext cx="186055" cy="114935"/>
          </a:xfrm>
          <a:custGeom>
            <a:avLst/>
            <a:gdLst/>
            <a:ahLst/>
            <a:cxnLst/>
            <a:rect l="l" t="t" r="r" b="b"/>
            <a:pathLst>
              <a:path w="186054" h="114935">
                <a:moveTo>
                  <a:pt x="0" y="203"/>
                </a:moveTo>
                <a:lnTo>
                  <a:pt x="0" y="114820"/>
                </a:lnTo>
                <a:lnTo>
                  <a:pt x="40119" y="114820"/>
                </a:lnTo>
                <a:lnTo>
                  <a:pt x="40068" y="53593"/>
                </a:lnTo>
                <a:lnTo>
                  <a:pt x="118743" y="53593"/>
                </a:lnTo>
                <a:lnTo>
                  <a:pt x="72161" y="26873"/>
                </a:lnTo>
                <a:lnTo>
                  <a:pt x="34499" y="8499"/>
                </a:lnTo>
                <a:lnTo>
                  <a:pt x="20237" y="4341"/>
                </a:lnTo>
                <a:lnTo>
                  <a:pt x="0" y="203"/>
                </a:lnTo>
                <a:close/>
              </a:path>
              <a:path w="186054" h="114935">
                <a:moveTo>
                  <a:pt x="118743" y="53593"/>
                </a:moveTo>
                <a:lnTo>
                  <a:pt x="40068" y="53593"/>
                </a:lnTo>
                <a:lnTo>
                  <a:pt x="47275" y="56599"/>
                </a:lnTo>
                <a:lnTo>
                  <a:pt x="54973" y="59918"/>
                </a:lnTo>
                <a:lnTo>
                  <a:pt x="97854" y="81545"/>
                </a:lnTo>
                <a:lnTo>
                  <a:pt x="145491" y="114820"/>
                </a:lnTo>
                <a:lnTo>
                  <a:pt x="185521" y="114820"/>
                </a:lnTo>
                <a:lnTo>
                  <a:pt x="185521" y="71475"/>
                </a:lnTo>
                <a:lnTo>
                  <a:pt x="145491" y="71475"/>
                </a:lnTo>
                <a:lnTo>
                  <a:pt x="140182" y="67662"/>
                </a:lnTo>
                <a:lnTo>
                  <a:pt x="125223" y="57589"/>
                </a:lnTo>
                <a:lnTo>
                  <a:pt x="118743" y="53593"/>
                </a:lnTo>
                <a:close/>
              </a:path>
              <a:path w="186054" h="114935">
                <a:moveTo>
                  <a:pt x="185521" y="0"/>
                </a:moveTo>
                <a:lnTo>
                  <a:pt x="145491" y="0"/>
                </a:lnTo>
                <a:lnTo>
                  <a:pt x="145491" y="71475"/>
                </a:lnTo>
                <a:lnTo>
                  <a:pt x="185521" y="71475"/>
                </a:lnTo>
                <a:lnTo>
                  <a:pt x="185521" y="0"/>
                </a:lnTo>
                <a:close/>
              </a:path>
            </a:pathLst>
          </a:custGeom>
          <a:solidFill>
            <a:srgbClr val="004990"/>
          </a:solidFill>
        </p:spPr>
        <p:txBody>
          <a:bodyPr wrap="square" lIns="0" tIns="0" rIns="0" bIns="0" rtlCol="0"/>
          <a:lstStyle/>
          <a:p>
            <a:endParaRPr/>
          </a:p>
        </p:txBody>
      </p:sp>
      <p:sp>
        <p:nvSpPr>
          <p:cNvPr id="20" name="bk object 20"/>
          <p:cNvSpPr/>
          <p:nvPr/>
        </p:nvSpPr>
        <p:spPr>
          <a:xfrm>
            <a:off x="10494086" y="5950652"/>
            <a:ext cx="204470" cy="120014"/>
          </a:xfrm>
          <a:custGeom>
            <a:avLst/>
            <a:gdLst/>
            <a:ahLst/>
            <a:cxnLst/>
            <a:rect l="l" t="t" r="r" b="b"/>
            <a:pathLst>
              <a:path w="204470" h="120014">
                <a:moveTo>
                  <a:pt x="30568" y="63"/>
                </a:moveTo>
                <a:lnTo>
                  <a:pt x="0" y="28067"/>
                </a:lnTo>
                <a:lnTo>
                  <a:pt x="102260" y="119900"/>
                </a:lnTo>
                <a:lnTo>
                  <a:pt x="159037" y="68897"/>
                </a:lnTo>
                <a:lnTo>
                  <a:pt x="102260" y="68897"/>
                </a:lnTo>
                <a:lnTo>
                  <a:pt x="95903" y="62942"/>
                </a:lnTo>
                <a:lnTo>
                  <a:pt x="59610" y="28067"/>
                </a:lnTo>
                <a:lnTo>
                  <a:pt x="30568" y="63"/>
                </a:lnTo>
                <a:close/>
              </a:path>
              <a:path w="204470" h="120014">
                <a:moveTo>
                  <a:pt x="173850" y="0"/>
                </a:moveTo>
                <a:lnTo>
                  <a:pt x="144699" y="28130"/>
                </a:lnTo>
                <a:lnTo>
                  <a:pt x="102260" y="68897"/>
                </a:lnTo>
                <a:lnTo>
                  <a:pt x="159037" y="68897"/>
                </a:lnTo>
                <a:lnTo>
                  <a:pt x="204419" y="28130"/>
                </a:lnTo>
                <a:lnTo>
                  <a:pt x="173850" y="0"/>
                </a:lnTo>
                <a:close/>
              </a:path>
            </a:pathLst>
          </a:custGeom>
          <a:solidFill>
            <a:srgbClr val="004990"/>
          </a:solidFill>
        </p:spPr>
        <p:txBody>
          <a:bodyPr wrap="square" lIns="0" tIns="0" rIns="0" bIns="0" rtlCol="0"/>
          <a:lstStyle/>
          <a:p>
            <a:endParaRPr/>
          </a:p>
        </p:txBody>
      </p:sp>
      <p:sp>
        <p:nvSpPr>
          <p:cNvPr id="21" name="bk object 21"/>
          <p:cNvSpPr/>
          <p:nvPr/>
        </p:nvSpPr>
        <p:spPr>
          <a:xfrm>
            <a:off x="11410892" y="5841001"/>
            <a:ext cx="206375" cy="206375"/>
          </a:xfrm>
          <a:custGeom>
            <a:avLst/>
            <a:gdLst/>
            <a:ahLst/>
            <a:cxnLst/>
            <a:rect l="l" t="t" r="r" b="b"/>
            <a:pathLst>
              <a:path w="206375" h="206375">
                <a:moveTo>
                  <a:pt x="199301" y="0"/>
                </a:moveTo>
                <a:lnTo>
                  <a:pt x="119291" y="0"/>
                </a:lnTo>
                <a:lnTo>
                  <a:pt x="112077" y="7200"/>
                </a:lnTo>
                <a:lnTo>
                  <a:pt x="112128" y="63322"/>
                </a:lnTo>
                <a:lnTo>
                  <a:pt x="110327" y="74057"/>
                </a:lnTo>
                <a:lnTo>
                  <a:pt x="82711" y="105835"/>
                </a:lnTo>
                <a:lnTo>
                  <a:pt x="57442" y="111683"/>
                </a:lnTo>
                <a:lnTo>
                  <a:pt x="0" y="111683"/>
                </a:lnTo>
                <a:lnTo>
                  <a:pt x="0" y="206095"/>
                </a:lnTo>
                <a:lnTo>
                  <a:pt x="94488" y="206095"/>
                </a:lnTo>
                <a:lnTo>
                  <a:pt x="94488" y="149161"/>
                </a:lnTo>
                <a:lnTo>
                  <a:pt x="96241" y="134809"/>
                </a:lnTo>
                <a:lnTo>
                  <a:pt x="122694" y="100171"/>
                </a:lnTo>
                <a:lnTo>
                  <a:pt x="142786" y="94056"/>
                </a:lnTo>
                <a:lnTo>
                  <a:pt x="199301" y="94056"/>
                </a:lnTo>
                <a:lnTo>
                  <a:pt x="206108" y="86880"/>
                </a:lnTo>
                <a:lnTo>
                  <a:pt x="206108" y="7200"/>
                </a:lnTo>
                <a:lnTo>
                  <a:pt x="199301" y="0"/>
                </a:lnTo>
                <a:close/>
              </a:path>
            </a:pathLst>
          </a:custGeom>
          <a:solidFill>
            <a:srgbClr val="ED1B2D"/>
          </a:solidFill>
        </p:spPr>
        <p:txBody>
          <a:bodyPr wrap="square" lIns="0" tIns="0" rIns="0" bIns="0" rtlCol="0"/>
          <a:lstStyle/>
          <a:p>
            <a:endParaRPr/>
          </a:p>
        </p:txBody>
      </p:sp>
      <p:sp>
        <p:nvSpPr>
          <p:cNvPr id="22" name="bk object 22"/>
          <p:cNvSpPr/>
          <p:nvPr/>
        </p:nvSpPr>
        <p:spPr>
          <a:xfrm>
            <a:off x="11522956" y="5948379"/>
            <a:ext cx="213360" cy="213360"/>
          </a:xfrm>
          <a:custGeom>
            <a:avLst/>
            <a:gdLst/>
            <a:ahLst/>
            <a:cxnLst/>
            <a:rect l="l" t="t" r="r" b="b"/>
            <a:pathLst>
              <a:path w="213359" h="213360">
                <a:moveTo>
                  <a:pt x="158483" y="0"/>
                </a:moveTo>
                <a:lnTo>
                  <a:pt x="136735" y="4449"/>
                </a:lnTo>
                <a:lnTo>
                  <a:pt x="119005" y="16489"/>
                </a:lnTo>
                <a:lnTo>
                  <a:pt x="107066" y="34156"/>
                </a:lnTo>
                <a:lnTo>
                  <a:pt x="102692" y="55486"/>
                </a:lnTo>
                <a:lnTo>
                  <a:pt x="102692" y="61086"/>
                </a:lnTo>
                <a:lnTo>
                  <a:pt x="105079" y="71602"/>
                </a:lnTo>
                <a:lnTo>
                  <a:pt x="104992" y="76482"/>
                </a:lnTo>
                <a:lnTo>
                  <a:pt x="101736" y="92712"/>
                </a:lnTo>
                <a:lnTo>
                  <a:pt x="92586" y="106379"/>
                </a:lnTo>
                <a:lnTo>
                  <a:pt x="78944" y="115625"/>
                </a:lnTo>
                <a:lnTo>
                  <a:pt x="62128" y="119024"/>
                </a:lnTo>
                <a:lnTo>
                  <a:pt x="7251" y="119024"/>
                </a:lnTo>
                <a:lnTo>
                  <a:pt x="0" y="126237"/>
                </a:lnTo>
                <a:lnTo>
                  <a:pt x="0" y="205917"/>
                </a:lnTo>
                <a:lnTo>
                  <a:pt x="7251" y="213169"/>
                </a:lnTo>
                <a:lnTo>
                  <a:pt x="87261" y="213169"/>
                </a:lnTo>
                <a:lnTo>
                  <a:pt x="94043" y="205917"/>
                </a:lnTo>
                <a:lnTo>
                  <a:pt x="94043" y="151002"/>
                </a:lnTo>
                <a:lnTo>
                  <a:pt x="97450" y="134351"/>
                </a:lnTo>
                <a:lnTo>
                  <a:pt x="106708" y="120686"/>
                </a:lnTo>
                <a:lnTo>
                  <a:pt x="120371" y="111439"/>
                </a:lnTo>
                <a:lnTo>
                  <a:pt x="136994" y="108038"/>
                </a:lnTo>
                <a:lnTo>
                  <a:pt x="169300" y="108038"/>
                </a:lnTo>
                <a:lnTo>
                  <a:pt x="178934" y="106088"/>
                </a:lnTo>
                <a:lnTo>
                  <a:pt x="196592" y="94222"/>
                </a:lnTo>
                <a:lnTo>
                  <a:pt x="208607" y="76482"/>
                </a:lnTo>
                <a:lnTo>
                  <a:pt x="213042" y="54533"/>
                </a:lnTo>
                <a:lnTo>
                  <a:pt x="211921" y="43628"/>
                </a:lnTo>
                <a:lnTo>
                  <a:pt x="189065" y="9279"/>
                </a:lnTo>
                <a:lnTo>
                  <a:pt x="169595" y="1097"/>
                </a:lnTo>
                <a:lnTo>
                  <a:pt x="158483" y="0"/>
                </a:lnTo>
                <a:close/>
              </a:path>
              <a:path w="213359" h="213360">
                <a:moveTo>
                  <a:pt x="169300" y="108038"/>
                </a:moveTo>
                <a:lnTo>
                  <a:pt x="141516" y="108038"/>
                </a:lnTo>
                <a:lnTo>
                  <a:pt x="152057" y="110413"/>
                </a:lnTo>
                <a:lnTo>
                  <a:pt x="157568" y="110413"/>
                </a:lnTo>
                <a:lnTo>
                  <a:pt x="169300" y="108038"/>
                </a:lnTo>
                <a:close/>
              </a:path>
            </a:pathLst>
          </a:custGeom>
          <a:solidFill>
            <a:srgbClr val="ED1B2D"/>
          </a:solidFill>
        </p:spPr>
        <p:txBody>
          <a:bodyPr wrap="square" lIns="0" tIns="0" rIns="0" bIns="0" rtlCol="0"/>
          <a:lstStyle/>
          <a:p>
            <a:endParaRPr/>
          </a:p>
        </p:txBody>
      </p:sp>
      <p:sp>
        <p:nvSpPr>
          <p:cNvPr id="23" name="bk object 23"/>
          <p:cNvSpPr/>
          <p:nvPr/>
        </p:nvSpPr>
        <p:spPr>
          <a:xfrm>
            <a:off x="11073526" y="6109681"/>
            <a:ext cx="29845" cy="49530"/>
          </a:xfrm>
          <a:custGeom>
            <a:avLst/>
            <a:gdLst/>
            <a:ahLst/>
            <a:cxnLst/>
            <a:rect l="l" t="t" r="r" b="b"/>
            <a:pathLst>
              <a:path w="29845" h="49529">
                <a:moveTo>
                  <a:pt x="29591" y="0"/>
                </a:moveTo>
                <a:lnTo>
                  <a:pt x="0" y="0"/>
                </a:lnTo>
                <a:lnTo>
                  <a:pt x="0" y="49161"/>
                </a:lnTo>
                <a:lnTo>
                  <a:pt x="29591" y="49161"/>
                </a:lnTo>
                <a:lnTo>
                  <a:pt x="29591" y="43014"/>
                </a:lnTo>
                <a:lnTo>
                  <a:pt x="11366" y="43014"/>
                </a:lnTo>
                <a:lnTo>
                  <a:pt x="11366" y="26746"/>
                </a:lnTo>
                <a:lnTo>
                  <a:pt x="27571" y="26746"/>
                </a:lnTo>
                <a:lnTo>
                  <a:pt x="27571" y="21132"/>
                </a:lnTo>
                <a:lnTo>
                  <a:pt x="11366" y="21132"/>
                </a:lnTo>
                <a:lnTo>
                  <a:pt x="11366" y="6134"/>
                </a:lnTo>
                <a:lnTo>
                  <a:pt x="29591" y="6134"/>
                </a:lnTo>
                <a:lnTo>
                  <a:pt x="29591" y="0"/>
                </a:lnTo>
                <a:close/>
              </a:path>
            </a:pathLst>
          </a:custGeom>
          <a:solidFill>
            <a:srgbClr val="004990"/>
          </a:solidFill>
        </p:spPr>
        <p:txBody>
          <a:bodyPr wrap="square" lIns="0" tIns="0" rIns="0" bIns="0" rtlCol="0" anchor="ctr" anchorCtr="0"/>
          <a:lstStyle/>
          <a:p>
            <a:endParaRPr/>
          </a:p>
        </p:txBody>
      </p:sp>
      <p:sp>
        <p:nvSpPr>
          <p:cNvPr id="24" name="bk object 24"/>
          <p:cNvSpPr/>
          <p:nvPr/>
        </p:nvSpPr>
        <p:spPr>
          <a:xfrm>
            <a:off x="11113530" y="6109681"/>
            <a:ext cx="45720" cy="49530"/>
          </a:xfrm>
          <a:custGeom>
            <a:avLst/>
            <a:gdLst/>
            <a:ahLst/>
            <a:cxnLst/>
            <a:rect l="l" t="t" r="r" b="b"/>
            <a:pathLst>
              <a:path w="45720" h="49529">
                <a:moveTo>
                  <a:pt x="10782" y="0"/>
                </a:moveTo>
                <a:lnTo>
                  <a:pt x="0" y="0"/>
                </a:lnTo>
                <a:lnTo>
                  <a:pt x="0" y="49161"/>
                </a:lnTo>
                <a:lnTo>
                  <a:pt x="9575" y="49161"/>
                </a:lnTo>
                <a:lnTo>
                  <a:pt x="9566" y="14757"/>
                </a:lnTo>
                <a:lnTo>
                  <a:pt x="9182" y="12115"/>
                </a:lnTo>
                <a:lnTo>
                  <a:pt x="19595" y="12115"/>
                </a:lnTo>
                <a:lnTo>
                  <a:pt x="10782" y="0"/>
                </a:lnTo>
                <a:close/>
              </a:path>
              <a:path w="45720" h="49529">
                <a:moveTo>
                  <a:pt x="19595" y="12115"/>
                </a:moveTo>
                <a:lnTo>
                  <a:pt x="9385" y="12115"/>
                </a:lnTo>
                <a:lnTo>
                  <a:pt x="10943" y="14820"/>
                </a:lnTo>
                <a:lnTo>
                  <a:pt x="12992" y="17602"/>
                </a:lnTo>
                <a:lnTo>
                  <a:pt x="35979" y="49161"/>
                </a:lnTo>
                <a:lnTo>
                  <a:pt x="45123" y="49161"/>
                </a:lnTo>
                <a:lnTo>
                  <a:pt x="45123" y="34772"/>
                </a:lnTo>
                <a:lnTo>
                  <a:pt x="35661" y="34772"/>
                </a:lnTo>
                <a:lnTo>
                  <a:pt x="34442" y="32524"/>
                </a:lnTo>
                <a:lnTo>
                  <a:pt x="19595" y="12115"/>
                </a:lnTo>
                <a:close/>
              </a:path>
              <a:path w="45720" h="49529">
                <a:moveTo>
                  <a:pt x="45123" y="0"/>
                </a:moveTo>
                <a:lnTo>
                  <a:pt x="35661" y="0"/>
                </a:lnTo>
                <a:lnTo>
                  <a:pt x="35676" y="32524"/>
                </a:lnTo>
                <a:lnTo>
                  <a:pt x="35902" y="34772"/>
                </a:lnTo>
                <a:lnTo>
                  <a:pt x="45123" y="34772"/>
                </a:lnTo>
                <a:lnTo>
                  <a:pt x="45123" y="0"/>
                </a:lnTo>
                <a:close/>
              </a:path>
            </a:pathLst>
          </a:custGeom>
          <a:solidFill>
            <a:srgbClr val="004990"/>
          </a:solidFill>
        </p:spPr>
        <p:txBody>
          <a:bodyPr wrap="square" lIns="0" tIns="0" rIns="0" bIns="0" rtlCol="0" anchor="ctr" anchorCtr="0"/>
          <a:lstStyle/>
          <a:p>
            <a:endParaRPr/>
          </a:p>
        </p:txBody>
      </p:sp>
      <p:sp>
        <p:nvSpPr>
          <p:cNvPr id="25" name="bk object 25"/>
          <p:cNvSpPr/>
          <p:nvPr/>
        </p:nvSpPr>
        <p:spPr>
          <a:xfrm>
            <a:off x="11171344" y="6109681"/>
            <a:ext cx="29845" cy="49530"/>
          </a:xfrm>
          <a:custGeom>
            <a:avLst/>
            <a:gdLst/>
            <a:ahLst/>
            <a:cxnLst/>
            <a:rect l="l" t="t" r="r" b="b"/>
            <a:pathLst>
              <a:path w="29845" h="49529">
                <a:moveTo>
                  <a:pt x="29667" y="0"/>
                </a:moveTo>
                <a:lnTo>
                  <a:pt x="0" y="0"/>
                </a:lnTo>
                <a:lnTo>
                  <a:pt x="0" y="49161"/>
                </a:lnTo>
                <a:lnTo>
                  <a:pt x="29667" y="49161"/>
                </a:lnTo>
                <a:lnTo>
                  <a:pt x="29667" y="43014"/>
                </a:lnTo>
                <a:lnTo>
                  <a:pt x="11366" y="43014"/>
                </a:lnTo>
                <a:lnTo>
                  <a:pt x="11366" y="26746"/>
                </a:lnTo>
                <a:lnTo>
                  <a:pt x="27571" y="26746"/>
                </a:lnTo>
                <a:lnTo>
                  <a:pt x="27571" y="21132"/>
                </a:lnTo>
                <a:lnTo>
                  <a:pt x="11366" y="21132"/>
                </a:lnTo>
                <a:lnTo>
                  <a:pt x="11366" y="6134"/>
                </a:lnTo>
                <a:lnTo>
                  <a:pt x="29667" y="6134"/>
                </a:lnTo>
                <a:lnTo>
                  <a:pt x="29667" y="0"/>
                </a:lnTo>
                <a:close/>
              </a:path>
            </a:pathLst>
          </a:custGeom>
          <a:solidFill>
            <a:srgbClr val="004990"/>
          </a:solidFill>
        </p:spPr>
        <p:txBody>
          <a:bodyPr wrap="square" lIns="0" tIns="0" rIns="0" bIns="0" rtlCol="0" anchor="ctr" anchorCtr="0"/>
          <a:lstStyle/>
          <a:p>
            <a:endParaRPr/>
          </a:p>
        </p:txBody>
      </p:sp>
      <p:sp>
        <p:nvSpPr>
          <p:cNvPr id="26" name="bk object 26"/>
          <p:cNvSpPr/>
          <p:nvPr/>
        </p:nvSpPr>
        <p:spPr>
          <a:xfrm>
            <a:off x="11211523" y="6108979"/>
            <a:ext cx="41275" cy="50165"/>
          </a:xfrm>
          <a:custGeom>
            <a:avLst/>
            <a:gdLst/>
            <a:ahLst/>
            <a:cxnLst/>
            <a:rect l="l" t="t" r="r" b="b"/>
            <a:pathLst>
              <a:path w="41275" h="50164">
                <a:moveTo>
                  <a:pt x="16789" y="0"/>
                </a:moveTo>
                <a:lnTo>
                  <a:pt x="9740" y="0"/>
                </a:lnTo>
                <a:lnTo>
                  <a:pt x="3873" y="1244"/>
                </a:lnTo>
                <a:lnTo>
                  <a:pt x="0" y="2806"/>
                </a:lnTo>
                <a:lnTo>
                  <a:pt x="0" y="49860"/>
                </a:lnTo>
                <a:lnTo>
                  <a:pt x="11201" y="49860"/>
                </a:lnTo>
                <a:lnTo>
                  <a:pt x="11201" y="27444"/>
                </a:lnTo>
                <a:lnTo>
                  <a:pt x="29092" y="27444"/>
                </a:lnTo>
                <a:lnTo>
                  <a:pt x="32524" y="27241"/>
                </a:lnTo>
                <a:lnTo>
                  <a:pt x="34465" y="25882"/>
                </a:lnTo>
                <a:lnTo>
                  <a:pt x="13754" y="25882"/>
                </a:lnTo>
                <a:lnTo>
                  <a:pt x="11912" y="25679"/>
                </a:lnTo>
                <a:lnTo>
                  <a:pt x="11201" y="25527"/>
                </a:lnTo>
                <a:lnTo>
                  <a:pt x="11201" y="6108"/>
                </a:lnTo>
                <a:lnTo>
                  <a:pt x="12560" y="5664"/>
                </a:lnTo>
                <a:lnTo>
                  <a:pt x="14414" y="5257"/>
                </a:lnTo>
                <a:lnTo>
                  <a:pt x="34719" y="5257"/>
                </a:lnTo>
                <a:lnTo>
                  <a:pt x="33637" y="4035"/>
                </a:lnTo>
                <a:lnTo>
                  <a:pt x="26632" y="1043"/>
                </a:lnTo>
                <a:lnTo>
                  <a:pt x="16789" y="0"/>
                </a:lnTo>
                <a:close/>
              </a:path>
              <a:path w="41275" h="50164">
                <a:moveTo>
                  <a:pt x="29092" y="27444"/>
                </a:moveTo>
                <a:lnTo>
                  <a:pt x="11379" y="27444"/>
                </a:lnTo>
                <a:lnTo>
                  <a:pt x="28486" y="49860"/>
                </a:lnTo>
                <a:lnTo>
                  <a:pt x="41135" y="49860"/>
                </a:lnTo>
                <a:lnTo>
                  <a:pt x="22872" y="27876"/>
                </a:lnTo>
                <a:lnTo>
                  <a:pt x="29092" y="27444"/>
                </a:lnTo>
                <a:close/>
              </a:path>
              <a:path w="41275" h="50164">
                <a:moveTo>
                  <a:pt x="34719" y="5257"/>
                </a:moveTo>
                <a:lnTo>
                  <a:pt x="24752" y="5257"/>
                </a:lnTo>
                <a:lnTo>
                  <a:pt x="28130" y="8572"/>
                </a:lnTo>
                <a:lnTo>
                  <a:pt x="28130" y="22047"/>
                </a:lnTo>
                <a:lnTo>
                  <a:pt x="23850" y="25882"/>
                </a:lnTo>
                <a:lnTo>
                  <a:pt x="34465" y="25882"/>
                </a:lnTo>
                <a:lnTo>
                  <a:pt x="39217" y="22555"/>
                </a:lnTo>
                <a:lnTo>
                  <a:pt x="39217" y="15024"/>
                </a:lnTo>
                <a:lnTo>
                  <a:pt x="37825" y="8765"/>
                </a:lnTo>
                <a:lnTo>
                  <a:pt x="34719" y="5257"/>
                </a:lnTo>
                <a:close/>
              </a:path>
            </a:pathLst>
          </a:custGeom>
          <a:solidFill>
            <a:srgbClr val="004990"/>
          </a:solidFill>
        </p:spPr>
        <p:txBody>
          <a:bodyPr wrap="square" lIns="0" tIns="0" rIns="0" bIns="0" rtlCol="0" anchor="ctr" anchorCtr="0"/>
          <a:lstStyle/>
          <a:p>
            <a:endParaRPr/>
          </a:p>
        </p:txBody>
      </p:sp>
      <p:sp>
        <p:nvSpPr>
          <p:cNvPr id="27" name="bk object 27"/>
          <p:cNvSpPr/>
          <p:nvPr/>
        </p:nvSpPr>
        <p:spPr>
          <a:xfrm>
            <a:off x="11259246" y="6108998"/>
            <a:ext cx="43180" cy="50800"/>
          </a:xfrm>
          <a:custGeom>
            <a:avLst/>
            <a:gdLst/>
            <a:ahLst/>
            <a:cxnLst/>
            <a:rect l="l" t="t" r="r" b="b"/>
            <a:pathLst>
              <a:path w="43179" h="50800">
                <a:moveTo>
                  <a:pt x="33731" y="0"/>
                </a:moveTo>
                <a:lnTo>
                  <a:pt x="26746" y="0"/>
                </a:lnTo>
                <a:lnTo>
                  <a:pt x="15998" y="1714"/>
                </a:lnTo>
                <a:lnTo>
                  <a:pt x="7534" y="6670"/>
                </a:lnTo>
                <a:lnTo>
                  <a:pt x="1989" y="14583"/>
                </a:lnTo>
                <a:lnTo>
                  <a:pt x="0" y="25171"/>
                </a:lnTo>
                <a:lnTo>
                  <a:pt x="1872" y="36008"/>
                </a:lnTo>
                <a:lnTo>
                  <a:pt x="7197" y="43962"/>
                </a:lnTo>
                <a:lnTo>
                  <a:pt x="15537" y="48861"/>
                </a:lnTo>
                <a:lnTo>
                  <a:pt x="26454" y="50533"/>
                </a:lnTo>
                <a:lnTo>
                  <a:pt x="34683" y="50533"/>
                </a:lnTo>
                <a:lnTo>
                  <a:pt x="39141" y="49580"/>
                </a:lnTo>
                <a:lnTo>
                  <a:pt x="42900" y="47726"/>
                </a:lnTo>
                <a:lnTo>
                  <a:pt x="42900" y="44234"/>
                </a:lnTo>
                <a:lnTo>
                  <a:pt x="17843" y="44234"/>
                </a:lnTo>
                <a:lnTo>
                  <a:pt x="11531" y="37769"/>
                </a:lnTo>
                <a:lnTo>
                  <a:pt x="11531" y="12382"/>
                </a:lnTo>
                <a:lnTo>
                  <a:pt x="17843" y="6502"/>
                </a:lnTo>
                <a:lnTo>
                  <a:pt x="39836" y="6502"/>
                </a:lnTo>
                <a:lnTo>
                  <a:pt x="42087" y="2730"/>
                </a:lnTo>
                <a:lnTo>
                  <a:pt x="38646" y="1079"/>
                </a:lnTo>
                <a:lnTo>
                  <a:pt x="33731" y="0"/>
                </a:lnTo>
                <a:close/>
              </a:path>
              <a:path w="43179" h="50800">
                <a:moveTo>
                  <a:pt x="42900" y="21793"/>
                </a:moveTo>
                <a:lnTo>
                  <a:pt x="23431" y="21793"/>
                </a:lnTo>
                <a:lnTo>
                  <a:pt x="23431" y="27025"/>
                </a:lnTo>
                <a:lnTo>
                  <a:pt x="32219" y="27025"/>
                </a:lnTo>
                <a:lnTo>
                  <a:pt x="32219" y="43268"/>
                </a:lnTo>
                <a:lnTo>
                  <a:pt x="31254" y="43675"/>
                </a:lnTo>
                <a:lnTo>
                  <a:pt x="29375" y="44234"/>
                </a:lnTo>
                <a:lnTo>
                  <a:pt x="42900" y="44234"/>
                </a:lnTo>
                <a:lnTo>
                  <a:pt x="42900" y="21793"/>
                </a:lnTo>
                <a:close/>
              </a:path>
              <a:path w="43179" h="50800">
                <a:moveTo>
                  <a:pt x="39836" y="6502"/>
                </a:moveTo>
                <a:lnTo>
                  <a:pt x="33375" y="6502"/>
                </a:lnTo>
                <a:lnTo>
                  <a:pt x="36791" y="7365"/>
                </a:lnTo>
                <a:lnTo>
                  <a:pt x="38760" y="8305"/>
                </a:lnTo>
                <a:lnTo>
                  <a:pt x="39836" y="6502"/>
                </a:lnTo>
                <a:close/>
              </a:path>
            </a:pathLst>
          </a:custGeom>
          <a:solidFill>
            <a:srgbClr val="004990"/>
          </a:solidFill>
        </p:spPr>
        <p:txBody>
          <a:bodyPr wrap="square" lIns="0" tIns="0" rIns="0" bIns="0" rtlCol="0" anchor="ctr" anchorCtr="0"/>
          <a:lstStyle/>
          <a:p>
            <a:endParaRPr/>
          </a:p>
        </p:txBody>
      </p:sp>
      <p:sp>
        <p:nvSpPr>
          <p:cNvPr id="28" name="bk object 28"/>
          <p:cNvSpPr/>
          <p:nvPr/>
        </p:nvSpPr>
        <p:spPr>
          <a:xfrm>
            <a:off x="11314645" y="6134258"/>
            <a:ext cx="12065" cy="0"/>
          </a:xfrm>
          <a:custGeom>
            <a:avLst/>
            <a:gdLst/>
            <a:ahLst/>
            <a:cxnLst/>
            <a:rect l="l" t="t" r="r" b="b"/>
            <a:pathLst>
              <a:path w="12065">
                <a:moveTo>
                  <a:pt x="0" y="0"/>
                </a:moveTo>
                <a:lnTo>
                  <a:pt x="11468" y="0"/>
                </a:lnTo>
              </a:path>
            </a:pathLst>
          </a:custGeom>
          <a:ln w="49161">
            <a:solidFill>
              <a:srgbClr val="004990"/>
            </a:solidFill>
          </a:ln>
        </p:spPr>
        <p:txBody>
          <a:bodyPr wrap="square" lIns="0" tIns="0" rIns="0" bIns="0" rtlCol="0" anchor="ctr" anchorCtr="0"/>
          <a:lstStyle/>
          <a:p>
            <a:endParaRPr/>
          </a:p>
        </p:txBody>
      </p:sp>
      <p:sp>
        <p:nvSpPr>
          <p:cNvPr id="29" name="bk object 29"/>
          <p:cNvSpPr/>
          <p:nvPr/>
        </p:nvSpPr>
        <p:spPr>
          <a:xfrm>
            <a:off x="11338666" y="6109681"/>
            <a:ext cx="30480" cy="49530"/>
          </a:xfrm>
          <a:custGeom>
            <a:avLst/>
            <a:gdLst/>
            <a:ahLst/>
            <a:cxnLst/>
            <a:rect l="l" t="t" r="r" b="b"/>
            <a:pathLst>
              <a:path w="30479" h="49529">
                <a:moveTo>
                  <a:pt x="29984" y="0"/>
                </a:moveTo>
                <a:lnTo>
                  <a:pt x="0" y="0"/>
                </a:lnTo>
                <a:lnTo>
                  <a:pt x="0" y="49161"/>
                </a:lnTo>
                <a:lnTo>
                  <a:pt x="29984" y="49161"/>
                </a:lnTo>
                <a:lnTo>
                  <a:pt x="29984" y="43014"/>
                </a:lnTo>
                <a:lnTo>
                  <a:pt x="11341" y="43014"/>
                </a:lnTo>
                <a:lnTo>
                  <a:pt x="11341" y="26746"/>
                </a:lnTo>
                <a:lnTo>
                  <a:pt x="27914" y="26746"/>
                </a:lnTo>
                <a:lnTo>
                  <a:pt x="27914" y="21132"/>
                </a:lnTo>
                <a:lnTo>
                  <a:pt x="11341" y="21132"/>
                </a:lnTo>
                <a:lnTo>
                  <a:pt x="11341" y="6134"/>
                </a:lnTo>
                <a:lnTo>
                  <a:pt x="29984" y="6134"/>
                </a:lnTo>
                <a:lnTo>
                  <a:pt x="29984" y="0"/>
                </a:lnTo>
                <a:close/>
              </a:path>
            </a:pathLst>
          </a:custGeom>
          <a:solidFill>
            <a:srgbClr val="004990"/>
          </a:solidFill>
        </p:spPr>
        <p:txBody>
          <a:bodyPr wrap="square" lIns="0" tIns="0" rIns="0" bIns="0" rtlCol="0" anchor="ctr" anchorCtr="0"/>
          <a:lstStyle/>
          <a:p>
            <a:endParaRPr/>
          </a:p>
        </p:txBody>
      </p:sp>
      <p:sp>
        <p:nvSpPr>
          <p:cNvPr id="30" name="bk object 30"/>
          <p:cNvSpPr/>
          <p:nvPr/>
        </p:nvSpPr>
        <p:spPr>
          <a:xfrm>
            <a:off x="11375829" y="6108998"/>
            <a:ext cx="34925" cy="50800"/>
          </a:xfrm>
          <a:custGeom>
            <a:avLst/>
            <a:gdLst/>
            <a:ahLst/>
            <a:cxnLst/>
            <a:rect l="l" t="t" r="r" b="b"/>
            <a:pathLst>
              <a:path w="34925" h="50800">
                <a:moveTo>
                  <a:pt x="2552" y="41351"/>
                </a:moveTo>
                <a:lnTo>
                  <a:pt x="0" y="47726"/>
                </a:lnTo>
                <a:lnTo>
                  <a:pt x="3111" y="49466"/>
                </a:lnTo>
                <a:lnTo>
                  <a:pt x="7721" y="50533"/>
                </a:lnTo>
                <a:lnTo>
                  <a:pt x="26441" y="50533"/>
                </a:lnTo>
                <a:lnTo>
                  <a:pt x="34671" y="44234"/>
                </a:lnTo>
                <a:lnTo>
                  <a:pt x="34671" y="43599"/>
                </a:lnTo>
                <a:lnTo>
                  <a:pt x="8191" y="43599"/>
                </a:lnTo>
                <a:lnTo>
                  <a:pt x="4737" y="42468"/>
                </a:lnTo>
                <a:lnTo>
                  <a:pt x="2552" y="41351"/>
                </a:lnTo>
                <a:close/>
              </a:path>
              <a:path w="34925" h="50800">
                <a:moveTo>
                  <a:pt x="24993" y="0"/>
                </a:moveTo>
                <a:lnTo>
                  <a:pt x="7531" y="0"/>
                </a:lnTo>
                <a:lnTo>
                  <a:pt x="520" y="6692"/>
                </a:lnTo>
                <a:lnTo>
                  <a:pt x="520" y="19380"/>
                </a:lnTo>
                <a:lnTo>
                  <a:pt x="3111" y="24714"/>
                </a:lnTo>
                <a:lnTo>
                  <a:pt x="13093" y="27711"/>
                </a:lnTo>
                <a:lnTo>
                  <a:pt x="20015" y="29959"/>
                </a:lnTo>
                <a:lnTo>
                  <a:pt x="22682" y="32245"/>
                </a:lnTo>
                <a:lnTo>
                  <a:pt x="22682" y="40601"/>
                </a:lnTo>
                <a:lnTo>
                  <a:pt x="18884" y="43599"/>
                </a:lnTo>
                <a:lnTo>
                  <a:pt x="34671" y="43599"/>
                </a:lnTo>
                <a:lnTo>
                  <a:pt x="34671" y="30683"/>
                </a:lnTo>
                <a:lnTo>
                  <a:pt x="32905" y="25615"/>
                </a:lnTo>
                <a:lnTo>
                  <a:pt x="15379" y="19710"/>
                </a:lnTo>
                <a:lnTo>
                  <a:pt x="11480" y="17652"/>
                </a:lnTo>
                <a:lnTo>
                  <a:pt x="11480" y="8966"/>
                </a:lnTo>
                <a:lnTo>
                  <a:pt x="14655" y="6159"/>
                </a:lnTo>
                <a:lnTo>
                  <a:pt x="30805" y="6159"/>
                </a:lnTo>
                <a:lnTo>
                  <a:pt x="32346" y="2781"/>
                </a:lnTo>
                <a:lnTo>
                  <a:pt x="29552" y="1244"/>
                </a:lnTo>
                <a:lnTo>
                  <a:pt x="24993" y="0"/>
                </a:lnTo>
                <a:close/>
              </a:path>
              <a:path w="34925" h="50800">
                <a:moveTo>
                  <a:pt x="30805" y="6159"/>
                </a:moveTo>
                <a:lnTo>
                  <a:pt x="24295" y="6159"/>
                </a:lnTo>
                <a:lnTo>
                  <a:pt x="27711" y="7277"/>
                </a:lnTo>
                <a:lnTo>
                  <a:pt x="29768" y="8432"/>
                </a:lnTo>
                <a:lnTo>
                  <a:pt x="30805" y="6159"/>
                </a:lnTo>
                <a:close/>
              </a:path>
            </a:pathLst>
          </a:custGeom>
          <a:solidFill>
            <a:srgbClr val="004990"/>
          </a:solidFill>
        </p:spPr>
        <p:txBody>
          <a:bodyPr wrap="square" lIns="0" tIns="0" rIns="0" bIns="0" rtlCol="0" anchor="ctr" anchorCtr="0"/>
          <a:lstStyle/>
          <a:p>
            <a:endParaRPr/>
          </a:p>
        </p:txBody>
      </p:sp>
      <p:sp>
        <p:nvSpPr>
          <p:cNvPr id="31" name="bk object 31"/>
          <p:cNvSpPr/>
          <p:nvPr/>
        </p:nvSpPr>
        <p:spPr>
          <a:xfrm>
            <a:off x="0" y="6373799"/>
            <a:ext cx="12193193" cy="155549"/>
          </a:xfrm>
          <a:prstGeom prst="rect">
            <a:avLst/>
          </a:prstGeom>
          <a:blipFill>
            <a:blip r:embed="rId2" cstate="print"/>
            <a:stretch>
              <a:fillRect/>
            </a:stretch>
          </a:blipFill>
        </p:spPr>
        <p:txBody>
          <a:bodyPr wrap="square" lIns="0" tIns="0" rIns="0" bIns="0" rtlCol="0"/>
          <a:lstStyle/>
          <a:p>
            <a:endParaRPr/>
          </a:p>
        </p:txBody>
      </p:sp>
      <p:sp>
        <p:nvSpPr>
          <p:cNvPr id="11" name="Espace réservé pour une image  10"/>
          <p:cNvSpPr>
            <a:spLocks noGrp="1"/>
          </p:cNvSpPr>
          <p:nvPr>
            <p:ph type="pic" sz="quarter" idx="11"/>
          </p:nvPr>
        </p:nvSpPr>
        <p:spPr>
          <a:xfrm>
            <a:off x="4574498" y="1829400"/>
            <a:ext cx="381600" cy="75600"/>
          </a:xfrm>
          <a:prstGeom prst="rect">
            <a:avLst/>
          </a:prstGeom>
          <a:solidFill>
            <a:srgbClr val="AA83BB"/>
          </a:solidFill>
        </p:spPr>
        <p:txBody>
          <a:bodyPr/>
          <a:lstStyle>
            <a:lvl1pPr>
              <a:defRPr>
                <a:noFill/>
              </a:defRPr>
            </a:lvl1pPr>
          </a:lstStyle>
          <a:p>
            <a:endParaRPr lang="fr-FR" dirty="0"/>
          </a:p>
        </p:txBody>
      </p:sp>
      <p:sp>
        <p:nvSpPr>
          <p:cNvPr id="36" name="Espace réservé du texte 28"/>
          <p:cNvSpPr>
            <a:spLocks noGrp="1"/>
          </p:cNvSpPr>
          <p:nvPr>
            <p:ph type="body" sz="quarter" idx="16"/>
          </p:nvPr>
        </p:nvSpPr>
        <p:spPr>
          <a:xfrm>
            <a:off x="4574497" y="2469919"/>
            <a:ext cx="7404581" cy="3834628"/>
          </a:xfrm>
          <a:prstGeom prst="rect">
            <a:avLst/>
          </a:prstGeom>
        </p:spPr>
        <p:txBody>
          <a:bodyPr lIns="0"/>
          <a:lstStyle>
            <a:lvl1pPr>
              <a:spcAft>
                <a:spcPts val="600"/>
              </a:spcAft>
              <a:defRPr sz="2800" b="0">
                <a:latin typeface="Vinci Sans" panose="02000000000000000000" pitchFamily="50" charset="0"/>
              </a:defRPr>
            </a:lvl1pPr>
            <a:lvl2pPr marL="800100" indent="-342900">
              <a:spcAft>
                <a:spcPts val="600"/>
              </a:spcAft>
              <a:buFont typeface="Arial" panose="020B0604020202020204" pitchFamily="34" charset="0"/>
              <a:buChar char="•"/>
              <a:defRPr sz="2400">
                <a:latin typeface="Vinci Sans" panose="02000000000000000000" pitchFamily="50" charset="0"/>
              </a:defRPr>
            </a:lvl2pPr>
            <a:lvl3pPr>
              <a:defRPr sz="2000">
                <a:latin typeface="Vinci Sans" panose="02000000000000000000" pitchFamily="50" charset="0"/>
              </a:defRPr>
            </a:lvl3pPr>
            <a:lvl4pPr marL="1714500" indent="-342900">
              <a:spcAft>
                <a:spcPts val="600"/>
              </a:spcAft>
              <a:buFont typeface="Vinci Sans" panose="02000000000000000000" pitchFamily="50" charset="0"/>
              <a:buChar char="–"/>
              <a:defRPr sz="2000">
                <a:latin typeface="Vinci Sans" panose="02000000000000000000" pitchFamily="50" charset="0"/>
              </a:defRPr>
            </a:lvl4pPr>
            <a:lvl5pPr>
              <a:defRPr sz="2000">
                <a:latin typeface="Vinci Sans" panose="02000000000000000000" pitchFamily="50" charset="0"/>
              </a:defRPr>
            </a:lvl5pPr>
          </a:lstStyle>
          <a:p>
            <a:pPr lvl="0"/>
            <a:r>
              <a:rPr lang="fr-FR" dirty="0"/>
              <a:t>Modifier les styles du texte du masque</a:t>
            </a:r>
          </a:p>
          <a:p>
            <a:pPr lvl="1"/>
            <a:r>
              <a:rPr lang="fr-FR" dirty="0"/>
              <a:t>Deuxième niveau</a:t>
            </a:r>
          </a:p>
          <a:p>
            <a:pPr lvl="3"/>
            <a:r>
              <a:rPr lang="fr-FR" dirty="0"/>
              <a:t>Troisième niveau</a:t>
            </a:r>
          </a:p>
        </p:txBody>
      </p:sp>
      <p:sp>
        <p:nvSpPr>
          <p:cNvPr id="35" name="Espace réservé du contenu 2"/>
          <p:cNvSpPr>
            <a:spLocks noGrp="1"/>
          </p:cNvSpPr>
          <p:nvPr>
            <p:ph sz="quarter" idx="18"/>
          </p:nvPr>
        </p:nvSpPr>
        <p:spPr>
          <a:xfrm>
            <a:off x="4564063" y="356012"/>
            <a:ext cx="7627937" cy="503238"/>
          </a:xfrm>
          <a:prstGeom prst="rect">
            <a:avLst/>
          </a:prstGeom>
        </p:spPr>
        <p:txBody>
          <a:bodyPr lIns="0"/>
          <a:lstStyle>
            <a:lvl1pPr>
              <a:defRPr sz="3600" cap="all" baseline="0">
                <a:solidFill>
                  <a:srgbClr val="AA83BB"/>
                </a:solidFill>
                <a:latin typeface="Vinci Sans" panose="02000000000000000000" pitchFamily="50" charset="0"/>
              </a:defRPr>
            </a:lvl1pPr>
          </a:lstStyle>
          <a:p>
            <a:pPr lvl="0"/>
            <a:r>
              <a:rPr lang="fr-FR" dirty="0"/>
              <a:t>Modifier le</a:t>
            </a:r>
          </a:p>
        </p:txBody>
      </p:sp>
      <p:sp>
        <p:nvSpPr>
          <p:cNvPr id="37" name="Espace réservé du texte 4"/>
          <p:cNvSpPr>
            <a:spLocks noGrp="1"/>
          </p:cNvSpPr>
          <p:nvPr>
            <p:ph type="body" sz="quarter" idx="19" hasCustomPrompt="1"/>
          </p:nvPr>
        </p:nvSpPr>
        <p:spPr>
          <a:xfrm>
            <a:off x="4564034" y="859663"/>
            <a:ext cx="7627937" cy="496887"/>
          </a:xfrm>
          <a:prstGeom prst="rect">
            <a:avLst/>
          </a:prstGeom>
        </p:spPr>
        <p:txBody>
          <a:bodyPr lIns="0"/>
          <a:lstStyle>
            <a:lvl1pPr>
              <a:defRPr sz="3600" baseline="0">
                <a:solidFill>
                  <a:srgbClr val="AA83BB"/>
                </a:solidFill>
                <a:latin typeface="Vinci Sans Black" panose="02000000000000000000" pitchFamily="50" charset="0"/>
              </a:defRPr>
            </a:lvl1pPr>
          </a:lstStyle>
          <a:p>
            <a:pPr lvl="0"/>
            <a:r>
              <a:rPr lang="fr-FR" dirty="0"/>
              <a:t>TITRE</a:t>
            </a:r>
          </a:p>
        </p:txBody>
      </p:sp>
      <p:sp>
        <p:nvSpPr>
          <p:cNvPr id="38" name="Espace réservé du pied de page 2"/>
          <p:cNvSpPr>
            <a:spLocks noGrp="1"/>
          </p:cNvSpPr>
          <p:nvPr>
            <p:ph type="ftr" sz="quarter" idx="13"/>
          </p:nvPr>
        </p:nvSpPr>
        <p:spPr>
          <a:xfrm>
            <a:off x="4411599" y="6438761"/>
            <a:ext cx="3903472" cy="276999"/>
          </a:xfrm>
          <a:prstGeom prst="rect">
            <a:avLst/>
          </a:prstGeom>
        </p:spPr>
        <p:txBody>
          <a:bodyPr anchor="ctr" anchorCtr="0"/>
          <a:lstStyle>
            <a:lvl1pPr algn="ctr">
              <a:defRPr/>
            </a:lvl1pPr>
          </a:lstStyle>
          <a:p>
            <a:r>
              <a:rPr lang="fr-FR"/>
              <a:t>PSP - Factory</a:t>
            </a:r>
          </a:p>
        </p:txBody>
      </p:sp>
      <p:sp>
        <p:nvSpPr>
          <p:cNvPr id="39" name="Espace réservé de la date 3"/>
          <p:cNvSpPr>
            <a:spLocks noGrp="1"/>
          </p:cNvSpPr>
          <p:nvPr>
            <p:ph type="dt" sz="half" idx="14"/>
          </p:nvPr>
        </p:nvSpPr>
        <p:spPr>
          <a:xfrm>
            <a:off x="846138" y="6443841"/>
            <a:ext cx="1500822" cy="276999"/>
          </a:xfrm>
          <a:prstGeom prst="rect">
            <a:avLst/>
          </a:prstGeom>
        </p:spPr>
        <p:txBody>
          <a:bodyPr lIns="0" anchor="ctr" anchorCtr="0"/>
          <a:lstStyle/>
          <a:p>
            <a:r>
              <a:rPr lang="en-US"/>
              <a:t>15 Jan 2018</a:t>
            </a:r>
          </a:p>
        </p:txBody>
      </p:sp>
      <p:sp>
        <p:nvSpPr>
          <p:cNvPr id="40" name="Espace réservé du numéro de diapositive 4"/>
          <p:cNvSpPr>
            <a:spLocks noGrp="1"/>
          </p:cNvSpPr>
          <p:nvPr>
            <p:ph type="sldNum" sz="quarter" idx="15"/>
          </p:nvPr>
        </p:nvSpPr>
        <p:spPr>
          <a:xfrm>
            <a:off x="10379710" y="6443841"/>
            <a:ext cx="1356606" cy="276999"/>
          </a:xfrm>
          <a:prstGeom prst="rect">
            <a:avLst/>
          </a:prstGeom>
        </p:spPr>
        <p:txBody>
          <a:bodyPr lIns="0" anchor="ctr" anchorCtr="0"/>
          <a:lstStyle/>
          <a:p>
            <a:fld id="{B6F15528-21DE-4FAA-801E-634DDDAF4B2B}" type="slidenum">
              <a:rPr lang="fr-FR" smtClean="0"/>
              <a:t>‹N°›</a:t>
            </a:fld>
            <a:endParaRPr lang="fr-FR"/>
          </a:p>
        </p:txBody>
      </p:sp>
    </p:spTree>
    <p:extLst>
      <p:ext uri="{BB962C8B-B14F-4D97-AF65-F5344CB8AC3E}">
        <p14:creationId xmlns:p14="http://schemas.microsoft.com/office/powerpoint/2010/main" val="3264883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1 titre et texte">
    <p:spTree>
      <p:nvGrpSpPr>
        <p:cNvPr id="1" name=""/>
        <p:cNvGrpSpPr/>
        <p:nvPr/>
      </p:nvGrpSpPr>
      <p:grpSpPr>
        <a:xfrm>
          <a:off x="0" y="0"/>
          <a:ext cx="0" cy="0"/>
          <a:chOff x="0" y="0"/>
          <a:chExt cx="0" cy="0"/>
        </a:xfrm>
      </p:grpSpPr>
      <p:grpSp>
        <p:nvGrpSpPr>
          <p:cNvPr id="7" name="Groupe 6"/>
          <p:cNvGrpSpPr/>
          <p:nvPr userDrawn="1"/>
        </p:nvGrpSpPr>
        <p:grpSpPr>
          <a:xfrm>
            <a:off x="10494086" y="5841001"/>
            <a:ext cx="1242230" cy="320738"/>
            <a:chOff x="10494086" y="5841001"/>
            <a:chExt cx="1242230" cy="320738"/>
          </a:xfrm>
        </p:grpSpPr>
        <p:sp>
          <p:nvSpPr>
            <p:cNvPr id="8" name="object 2"/>
            <p:cNvSpPr/>
            <p:nvPr/>
          </p:nvSpPr>
          <p:spPr>
            <a:xfrm>
              <a:off x="11044151" y="5950699"/>
              <a:ext cx="188595" cy="119380"/>
            </a:xfrm>
            <a:custGeom>
              <a:avLst/>
              <a:gdLst/>
              <a:ahLst/>
              <a:cxnLst/>
              <a:rect l="l" t="t" r="r" b="b"/>
              <a:pathLst>
                <a:path w="188595" h="119379">
                  <a:moveTo>
                    <a:pt x="94056" y="0"/>
                  </a:moveTo>
                  <a:lnTo>
                    <a:pt x="54906" y="1434"/>
                  </a:lnTo>
                  <a:lnTo>
                    <a:pt x="25292" y="4591"/>
                  </a:lnTo>
                  <a:lnTo>
                    <a:pt x="6545" y="7747"/>
                  </a:lnTo>
                  <a:lnTo>
                    <a:pt x="0" y="9182"/>
                  </a:lnTo>
                  <a:lnTo>
                    <a:pt x="106" y="109880"/>
                  </a:lnTo>
                  <a:lnTo>
                    <a:pt x="22100" y="115119"/>
                  </a:lnTo>
                  <a:lnTo>
                    <a:pt x="39265" y="117822"/>
                  </a:lnTo>
                  <a:lnTo>
                    <a:pt x="60311" y="118818"/>
                  </a:lnTo>
                  <a:lnTo>
                    <a:pt x="94056" y="118960"/>
                  </a:lnTo>
                  <a:lnTo>
                    <a:pt x="132696" y="117542"/>
                  </a:lnTo>
                  <a:lnTo>
                    <a:pt x="162367" y="114420"/>
                  </a:lnTo>
                  <a:lnTo>
                    <a:pt x="181397" y="111299"/>
                  </a:lnTo>
                  <a:lnTo>
                    <a:pt x="188112" y="109880"/>
                  </a:lnTo>
                  <a:lnTo>
                    <a:pt x="188112" y="83743"/>
                  </a:lnTo>
                  <a:lnTo>
                    <a:pt x="93637" y="83743"/>
                  </a:lnTo>
                  <a:lnTo>
                    <a:pt x="75379" y="83228"/>
                  </a:lnTo>
                  <a:lnTo>
                    <a:pt x="60415" y="82024"/>
                  </a:lnTo>
                  <a:lnTo>
                    <a:pt x="40233" y="79590"/>
                  </a:lnTo>
                  <a:lnTo>
                    <a:pt x="40233" y="39890"/>
                  </a:lnTo>
                  <a:lnTo>
                    <a:pt x="61363" y="37388"/>
                  </a:lnTo>
                  <a:lnTo>
                    <a:pt x="76255" y="36218"/>
                  </a:lnTo>
                  <a:lnTo>
                    <a:pt x="94056" y="35725"/>
                  </a:lnTo>
                  <a:lnTo>
                    <a:pt x="188112" y="35725"/>
                  </a:lnTo>
                  <a:lnTo>
                    <a:pt x="188112" y="9182"/>
                  </a:lnTo>
                  <a:lnTo>
                    <a:pt x="165997" y="3873"/>
                  </a:lnTo>
                  <a:lnTo>
                    <a:pt x="148828" y="1147"/>
                  </a:lnTo>
                  <a:lnTo>
                    <a:pt x="127787" y="143"/>
                  </a:lnTo>
                  <a:lnTo>
                    <a:pt x="94056" y="0"/>
                  </a:lnTo>
                  <a:close/>
                </a:path>
                <a:path w="188595" h="119379">
                  <a:moveTo>
                    <a:pt x="188112" y="75857"/>
                  </a:moveTo>
                  <a:lnTo>
                    <a:pt x="164090" y="80416"/>
                  </a:lnTo>
                  <a:lnTo>
                    <a:pt x="146242" y="82757"/>
                  </a:lnTo>
                  <a:lnTo>
                    <a:pt x="125709" y="83620"/>
                  </a:lnTo>
                  <a:lnTo>
                    <a:pt x="93637" y="83743"/>
                  </a:lnTo>
                  <a:lnTo>
                    <a:pt x="188112" y="83743"/>
                  </a:lnTo>
                  <a:lnTo>
                    <a:pt x="188112" y="75857"/>
                  </a:lnTo>
                  <a:close/>
                </a:path>
                <a:path w="188595" h="119379">
                  <a:moveTo>
                    <a:pt x="188112" y="35725"/>
                  </a:moveTo>
                  <a:lnTo>
                    <a:pt x="94056" y="35725"/>
                  </a:lnTo>
                  <a:lnTo>
                    <a:pt x="131083" y="37030"/>
                  </a:lnTo>
                  <a:lnTo>
                    <a:pt x="160934" y="39677"/>
                  </a:lnTo>
                  <a:lnTo>
                    <a:pt x="180859" y="42283"/>
                  </a:lnTo>
                  <a:lnTo>
                    <a:pt x="188112" y="43459"/>
                  </a:lnTo>
                  <a:lnTo>
                    <a:pt x="188112" y="35725"/>
                  </a:lnTo>
                  <a:close/>
                </a:path>
              </a:pathLst>
            </a:custGeom>
            <a:solidFill>
              <a:srgbClr val="004990"/>
            </a:solidFill>
          </p:spPr>
          <p:txBody>
            <a:bodyPr wrap="square" lIns="0" tIns="0" rIns="0" bIns="0" rtlCol="0"/>
            <a:lstStyle/>
            <a:p>
              <a:endParaRPr/>
            </a:p>
          </p:txBody>
        </p:sp>
        <p:sp>
          <p:nvSpPr>
            <p:cNvPr id="9" name="object 3"/>
            <p:cNvSpPr/>
            <p:nvPr/>
          </p:nvSpPr>
          <p:spPr>
            <a:xfrm>
              <a:off x="11297469"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10" name="object 4"/>
            <p:cNvSpPr/>
            <p:nvPr/>
          </p:nvSpPr>
          <p:spPr>
            <a:xfrm>
              <a:off x="10746403"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11" name="object 5"/>
            <p:cNvSpPr/>
            <p:nvPr/>
          </p:nvSpPr>
          <p:spPr>
            <a:xfrm>
              <a:off x="10813055" y="5952582"/>
              <a:ext cx="186055" cy="114935"/>
            </a:xfrm>
            <a:custGeom>
              <a:avLst/>
              <a:gdLst/>
              <a:ahLst/>
              <a:cxnLst/>
              <a:rect l="l" t="t" r="r" b="b"/>
              <a:pathLst>
                <a:path w="186054" h="114935">
                  <a:moveTo>
                    <a:pt x="0" y="203"/>
                  </a:moveTo>
                  <a:lnTo>
                    <a:pt x="0" y="114820"/>
                  </a:lnTo>
                  <a:lnTo>
                    <a:pt x="40119" y="114820"/>
                  </a:lnTo>
                  <a:lnTo>
                    <a:pt x="40068" y="53593"/>
                  </a:lnTo>
                  <a:lnTo>
                    <a:pt x="118743" y="53593"/>
                  </a:lnTo>
                  <a:lnTo>
                    <a:pt x="72161" y="26873"/>
                  </a:lnTo>
                  <a:lnTo>
                    <a:pt x="34499" y="8499"/>
                  </a:lnTo>
                  <a:lnTo>
                    <a:pt x="20237" y="4341"/>
                  </a:lnTo>
                  <a:lnTo>
                    <a:pt x="0" y="203"/>
                  </a:lnTo>
                  <a:close/>
                </a:path>
                <a:path w="186054" h="114935">
                  <a:moveTo>
                    <a:pt x="118743" y="53593"/>
                  </a:moveTo>
                  <a:lnTo>
                    <a:pt x="40068" y="53593"/>
                  </a:lnTo>
                  <a:lnTo>
                    <a:pt x="47275" y="56599"/>
                  </a:lnTo>
                  <a:lnTo>
                    <a:pt x="54973" y="59918"/>
                  </a:lnTo>
                  <a:lnTo>
                    <a:pt x="97854" y="81545"/>
                  </a:lnTo>
                  <a:lnTo>
                    <a:pt x="145491" y="114820"/>
                  </a:lnTo>
                  <a:lnTo>
                    <a:pt x="185521" y="114820"/>
                  </a:lnTo>
                  <a:lnTo>
                    <a:pt x="185521" y="71475"/>
                  </a:lnTo>
                  <a:lnTo>
                    <a:pt x="145491" y="71475"/>
                  </a:lnTo>
                  <a:lnTo>
                    <a:pt x="140182" y="67662"/>
                  </a:lnTo>
                  <a:lnTo>
                    <a:pt x="125223" y="57589"/>
                  </a:lnTo>
                  <a:lnTo>
                    <a:pt x="118743" y="53593"/>
                  </a:lnTo>
                  <a:close/>
                </a:path>
                <a:path w="186054" h="114935">
                  <a:moveTo>
                    <a:pt x="185521" y="0"/>
                  </a:moveTo>
                  <a:lnTo>
                    <a:pt x="145491" y="0"/>
                  </a:lnTo>
                  <a:lnTo>
                    <a:pt x="145491" y="71475"/>
                  </a:lnTo>
                  <a:lnTo>
                    <a:pt x="185521" y="71475"/>
                  </a:lnTo>
                  <a:lnTo>
                    <a:pt x="185521" y="0"/>
                  </a:lnTo>
                  <a:close/>
                </a:path>
              </a:pathLst>
            </a:custGeom>
            <a:solidFill>
              <a:srgbClr val="004990"/>
            </a:solidFill>
          </p:spPr>
          <p:txBody>
            <a:bodyPr wrap="square" lIns="0" tIns="0" rIns="0" bIns="0" rtlCol="0"/>
            <a:lstStyle/>
            <a:p>
              <a:endParaRPr/>
            </a:p>
          </p:txBody>
        </p:sp>
        <p:sp>
          <p:nvSpPr>
            <p:cNvPr id="12" name="object 6"/>
            <p:cNvSpPr/>
            <p:nvPr/>
          </p:nvSpPr>
          <p:spPr>
            <a:xfrm>
              <a:off x="10494086" y="5950652"/>
              <a:ext cx="204470" cy="120014"/>
            </a:xfrm>
            <a:custGeom>
              <a:avLst/>
              <a:gdLst/>
              <a:ahLst/>
              <a:cxnLst/>
              <a:rect l="l" t="t" r="r" b="b"/>
              <a:pathLst>
                <a:path w="204470" h="120014">
                  <a:moveTo>
                    <a:pt x="30568" y="63"/>
                  </a:moveTo>
                  <a:lnTo>
                    <a:pt x="0" y="28067"/>
                  </a:lnTo>
                  <a:lnTo>
                    <a:pt x="102260" y="119900"/>
                  </a:lnTo>
                  <a:lnTo>
                    <a:pt x="159037" y="68897"/>
                  </a:lnTo>
                  <a:lnTo>
                    <a:pt x="102260" y="68897"/>
                  </a:lnTo>
                  <a:lnTo>
                    <a:pt x="95903" y="62942"/>
                  </a:lnTo>
                  <a:lnTo>
                    <a:pt x="59610" y="28067"/>
                  </a:lnTo>
                  <a:lnTo>
                    <a:pt x="30568" y="63"/>
                  </a:lnTo>
                  <a:close/>
                </a:path>
                <a:path w="204470" h="120014">
                  <a:moveTo>
                    <a:pt x="173850" y="0"/>
                  </a:moveTo>
                  <a:lnTo>
                    <a:pt x="144699" y="28130"/>
                  </a:lnTo>
                  <a:lnTo>
                    <a:pt x="102260" y="68897"/>
                  </a:lnTo>
                  <a:lnTo>
                    <a:pt x="159037" y="68897"/>
                  </a:lnTo>
                  <a:lnTo>
                    <a:pt x="204419" y="28130"/>
                  </a:lnTo>
                  <a:lnTo>
                    <a:pt x="173850" y="0"/>
                  </a:lnTo>
                  <a:close/>
                </a:path>
              </a:pathLst>
            </a:custGeom>
            <a:solidFill>
              <a:srgbClr val="004990"/>
            </a:solidFill>
          </p:spPr>
          <p:txBody>
            <a:bodyPr wrap="square" lIns="0" tIns="0" rIns="0" bIns="0" rtlCol="0"/>
            <a:lstStyle/>
            <a:p>
              <a:endParaRPr/>
            </a:p>
          </p:txBody>
        </p:sp>
        <p:sp>
          <p:nvSpPr>
            <p:cNvPr id="13" name="object 7"/>
            <p:cNvSpPr/>
            <p:nvPr/>
          </p:nvSpPr>
          <p:spPr>
            <a:xfrm>
              <a:off x="11410892" y="5841001"/>
              <a:ext cx="206375" cy="206375"/>
            </a:xfrm>
            <a:custGeom>
              <a:avLst/>
              <a:gdLst/>
              <a:ahLst/>
              <a:cxnLst/>
              <a:rect l="l" t="t" r="r" b="b"/>
              <a:pathLst>
                <a:path w="206375" h="206375">
                  <a:moveTo>
                    <a:pt x="199301" y="0"/>
                  </a:moveTo>
                  <a:lnTo>
                    <a:pt x="119291" y="0"/>
                  </a:lnTo>
                  <a:lnTo>
                    <a:pt x="112077" y="7200"/>
                  </a:lnTo>
                  <a:lnTo>
                    <a:pt x="112128" y="63322"/>
                  </a:lnTo>
                  <a:lnTo>
                    <a:pt x="110327" y="74057"/>
                  </a:lnTo>
                  <a:lnTo>
                    <a:pt x="82711" y="105835"/>
                  </a:lnTo>
                  <a:lnTo>
                    <a:pt x="57442" y="111683"/>
                  </a:lnTo>
                  <a:lnTo>
                    <a:pt x="0" y="111683"/>
                  </a:lnTo>
                  <a:lnTo>
                    <a:pt x="0" y="206095"/>
                  </a:lnTo>
                  <a:lnTo>
                    <a:pt x="94488" y="206095"/>
                  </a:lnTo>
                  <a:lnTo>
                    <a:pt x="94488" y="149161"/>
                  </a:lnTo>
                  <a:lnTo>
                    <a:pt x="96241" y="134809"/>
                  </a:lnTo>
                  <a:lnTo>
                    <a:pt x="122694" y="100171"/>
                  </a:lnTo>
                  <a:lnTo>
                    <a:pt x="142786" y="94056"/>
                  </a:lnTo>
                  <a:lnTo>
                    <a:pt x="199301" y="94056"/>
                  </a:lnTo>
                  <a:lnTo>
                    <a:pt x="206108" y="86880"/>
                  </a:lnTo>
                  <a:lnTo>
                    <a:pt x="206108" y="7200"/>
                  </a:lnTo>
                  <a:lnTo>
                    <a:pt x="199301" y="0"/>
                  </a:lnTo>
                  <a:close/>
                </a:path>
              </a:pathLst>
            </a:custGeom>
            <a:solidFill>
              <a:srgbClr val="ED1B2D"/>
            </a:solidFill>
          </p:spPr>
          <p:txBody>
            <a:bodyPr wrap="square" lIns="0" tIns="0" rIns="0" bIns="0" rtlCol="0"/>
            <a:lstStyle/>
            <a:p>
              <a:endParaRPr/>
            </a:p>
          </p:txBody>
        </p:sp>
        <p:sp>
          <p:nvSpPr>
            <p:cNvPr id="14" name="object 8"/>
            <p:cNvSpPr/>
            <p:nvPr/>
          </p:nvSpPr>
          <p:spPr>
            <a:xfrm>
              <a:off x="11522956" y="5948379"/>
              <a:ext cx="213360" cy="213360"/>
            </a:xfrm>
            <a:custGeom>
              <a:avLst/>
              <a:gdLst/>
              <a:ahLst/>
              <a:cxnLst/>
              <a:rect l="l" t="t" r="r" b="b"/>
              <a:pathLst>
                <a:path w="213359" h="213360">
                  <a:moveTo>
                    <a:pt x="158483" y="0"/>
                  </a:moveTo>
                  <a:lnTo>
                    <a:pt x="136735" y="4449"/>
                  </a:lnTo>
                  <a:lnTo>
                    <a:pt x="119005" y="16489"/>
                  </a:lnTo>
                  <a:lnTo>
                    <a:pt x="107066" y="34156"/>
                  </a:lnTo>
                  <a:lnTo>
                    <a:pt x="102692" y="55486"/>
                  </a:lnTo>
                  <a:lnTo>
                    <a:pt x="102692" y="61086"/>
                  </a:lnTo>
                  <a:lnTo>
                    <a:pt x="105079" y="71602"/>
                  </a:lnTo>
                  <a:lnTo>
                    <a:pt x="104992" y="76482"/>
                  </a:lnTo>
                  <a:lnTo>
                    <a:pt x="101736" y="92712"/>
                  </a:lnTo>
                  <a:lnTo>
                    <a:pt x="92586" y="106379"/>
                  </a:lnTo>
                  <a:lnTo>
                    <a:pt x="78944" y="115625"/>
                  </a:lnTo>
                  <a:lnTo>
                    <a:pt x="62128" y="119024"/>
                  </a:lnTo>
                  <a:lnTo>
                    <a:pt x="7251" y="119024"/>
                  </a:lnTo>
                  <a:lnTo>
                    <a:pt x="0" y="126237"/>
                  </a:lnTo>
                  <a:lnTo>
                    <a:pt x="0" y="205917"/>
                  </a:lnTo>
                  <a:lnTo>
                    <a:pt x="7251" y="213169"/>
                  </a:lnTo>
                  <a:lnTo>
                    <a:pt x="87261" y="213169"/>
                  </a:lnTo>
                  <a:lnTo>
                    <a:pt x="94043" y="205917"/>
                  </a:lnTo>
                  <a:lnTo>
                    <a:pt x="94043" y="151002"/>
                  </a:lnTo>
                  <a:lnTo>
                    <a:pt x="97450" y="134351"/>
                  </a:lnTo>
                  <a:lnTo>
                    <a:pt x="106708" y="120686"/>
                  </a:lnTo>
                  <a:lnTo>
                    <a:pt x="120371" y="111439"/>
                  </a:lnTo>
                  <a:lnTo>
                    <a:pt x="136994" y="108038"/>
                  </a:lnTo>
                  <a:lnTo>
                    <a:pt x="169300" y="108038"/>
                  </a:lnTo>
                  <a:lnTo>
                    <a:pt x="178934" y="106088"/>
                  </a:lnTo>
                  <a:lnTo>
                    <a:pt x="196592" y="94222"/>
                  </a:lnTo>
                  <a:lnTo>
                    <a:pt x="208607" y="76482"/>
                  </a:lnTo>
                  <a:lnTo>
                    <a:pt x="213042" y="54533"/>
                  </a:lnTo>
                  <a:lnTo>
                    <a:pt x="211921" y="43628"/>
                  </a:lnTo>
                  <a:lnTo>
                    <a:pt x="189065" y="9279"/>
                  </a:lnTo>
                  <a:lnTo>
                    <a:pt x="169595" y="1097"/>
                  </a:lnTo>
                  <a:lnTo>
                    <a:pt x="158483" y="0"/>
                  </a:lnTo>
                  <a:close/>
                </a:path>
                <a:path w="213359" h="213360">
                  <a:moveTo>
                    <a:pt x="169300" y="108038"/>
                  </a:moveTo>
                  <a:lnTo>
                    <a:pt x="141516" y="108038"/>
                  </a:lnTo>
                  <a:lnTo>
                    <a:pt x="152057" y="110413"/>
                  </a:lnTo>
                  <a:lnTo>
                    <a:pt x="157568" y="110413"/>
                  </a:lnTo>
                  <a:lnTo>
                    <a:pt x="169300" y="108038"/>
                  </a:lnTo>
                  <a:close/>
                </a:path>
              </a:pathLst>
            </a:custGeom>
            <a:solidFill>
              <a:srgbClr val="ED1B2D"/>
            </a:solidFill>
          </p:spPr>
          <p:txBody>
            <a:bodyPr wrap="square" lIns="0" tIns="0" rIns="0" bIns="0" rtlCol="0"/>
            <a:lstStyle/>
            <a:p>
              <a:endParaRPr/>
            </a:p>
          </p:txBody>
        </p:sp>
        <p:sp>
          <p:nvSpPr>
            <p:cNvPr id="15" name="object 9"/>
            <p:cNvSpPr/>
            <p:nvPr/>
          </p:nvSpPr>
          <p:spPr>
            <a:xfrm>
              <a:off x="11073526" y="6109681"/>
              <a:ext cx="29845" cy="49530"/>
            </a:xfrm>
            <a:custGeom>
              <a:avLst/>
              <a:gdLst/>
              <a:ahLst/>
              <a:cxnLst/>
              <a:rect l="l" t="t" r="r" b="b"/>
              <a:pathLst>
                <a:path w="29845" h="49529">
                  <a:moveTo>
                    <a:pt x="29591" y="0"/>
                  </a:moveTo>
                  <a:lnTo>
                    <a:pt x="0" y="0"/>
                  </a:lnTo>
                  <a:lnTo>
                    <a:pt x="0" y="49161"/>
                  </a:lnTo>
                  <a:lnTo>
                    <a:pt x="29591" y="49161"/>
                  </a:lnTo>
                  <a:lnTo>
                    <a:pt x="29591" y="43014"/>
                  </a:lnTo>
                  <a:lnTo>
                    <a:pt x="11366" y="43014"/>
                  </a:lnTo>
                  <a:lnTo>
                    <a:pt x="11366" y="26746"/>
                  </a:lnTo>
                  <a:lnTo>
                    <a:pt x="27571" y="26746"/>
                  </a:lnTo>
                  <a:lnTo>
                    <a:pt x="27571" y="21132"/>
                  </a:lnTo>
                  <a:lnTo>
                    <a:pt x="11366" y="21132"/>
                  </a:lnTo>
                  <a:lnTo>
                    <a:pt x="11366" y="6134"/>
                  </a:lnTo>
                  <a:lnTo>
                    <a:pt x="29591" y="6134"/>
                  </a:lnTo>
                  <a:lnTo>
                    <a:pt x="29591" y="0"/>
                  </a:lnTo>
                  <a:close/>
                </a:path>
              </a:pathLst>
            </a:custGeom>
            <a:solidFill>
              <a:srgbClr val="004990"/>
            </a:solidFill>
          </p:spPr>
          <p:txBody>
            <a:bodyPr wrap="square" lIns="0" tIns="0" rIns="0" bIns="0" rtlCol="0"/>
            <a:lstStyle/>
            <a:p>
              <a:endParaRPr/>
            </a:p>
          </p:txBody>
        </p:sp>
        <p:sp>
          <p:nvSpPr>
            <p:cNvPr id="16" name="object 10"/>
            <p:cNvSpPr/>
            <p:nvPr/>
          </p:nvSpPr>
          <p:spPr>
            <a:xfrm>
              <a:off x="11113530" y="6109681"/>
              <a:ext cx="45720" cy="49530"/>
            </a:xfrm>
            <a:custGeom>
              <a:avLst/>
              <a:gdLst/>
              <a:ahLst/>
              <a:cxnLst/>
              <a:rect l="l" t="t" r="r" b="b"/>
              <a:pathLst>
                <a:path w="45720" h="49529">
                  <a:moveTo>
                    <a:pt x="10782" y="0"/>
                  </a:moveTo>
                  <a:lnTo>
                    <a:pt x="0" y="0"/>
                  </a:lnTo>
                  <a:lnTo>
                    <a:pt x="0" y="49161"/>
                  </a:lnTo>
                  <a:lnTo>
                    <a:pt x="9575" y="49161"/>
                  </a:lnTo>
                  <a:lnTo>
                    <a:pt x="9566" y="14757"/>
                  </a:lnTo>
                  <a:lnTo>
                    <a:pt x="9182" y="12115"/>
                  </a:lnTo>
                  <a:lnTo>
                    <a:pt x="19595" y="12115"/>
                  </a:lnTo>
                  <a:lnTo>
                    <a:pt x="10782" y="0"/>
                  </a:lnTo>
                  <a:close/>
                </a:path>
                <a:path w="45720" h="49529">
                  <a:moveTo>
                    <a:pt x="19595" y="12115"/>
                  </a:moveTo>
                  <a:lnTo>
                    <a:pt x="9385" y="12115"/>
                  </a:lnTo>
                  <a:lnTo>
                    <a:pt x="10943" y="14820"/>
                  </a:lnTo>
                  <a:lnTo>
                    <a:pt x="12992" y="17602"/>
                  </a:lnTo>
                  <a:lnTo>
                    <a:pt x="35979" y="49161"/>
                  </a:lnTo>
                  <a:lnTo>
                    <a:pt x="45123" y="49161"/>
                  </a:lnTo>
                  <a:lnTo>
                    <a:pt x="45123" y="34772"/>
                  </a:lnTo>
                  <a:lnTo>
                    <a:pt x="35661" y="34772"/>
                  </a:lnTo>
                  <a:lnTo>
                    <a:pt x="34442" y="32524"/>
                  </a:lnTo>
                  <a:lnTo>
                    <a:pt x="19595" y="12115"/>
                  </a:lnTo>
                  <a:close/>
                </a:path>
                <a:path w="45720" h="49529">
                  <a:moveTo>
                    <a:pt x="45123" y="0"/>
                  </a:moveTo>
                  <a:lnTo>
                    <a:pt x="35661" y="0"/>
                  </a:lnTo>
                  <a:lnTo>
                    <a:pt x="35676" y="32524"/>
                  </a:lnTo>
                  <a:lnTo>
                    <a:pt x="35902" y="34772"/>
                  </a:lnTo>
                  <a:lnTo>
                    <a:pt x="45123" y="34772"/>
                  </a:lnTo>
                  <a:lnTo>
                    <a:pt x="45123" y="0"/>
                  </a:lnTo>
                  <a:close/>
                </a:path>
              </a:pathLst>
            </a:custGeom>
            <a:solidFill>
              <a:srgbClr val="004990"/>
            </a:solidFill>
          </p:spPr>
          <p:txBody>
            <a:bodyPr wrap="square" lIns="0" tIns="0" rIns="0" bIns="0" rtlCol="0"/>
            <a:lstStyle/>
            <a:p>
              <a:endParaRPr/>
            </a:p>
          </p:txBody>
        </p:sp>
        <p:sp>
          <p:nvSpPr>
            <p:cNvPr id="17" name="object 11"/>
            <p:cNvSpPr/>
            <p:nvPr/>
          </p:nvSpPr>
          <p:spPr>
            <a:xfrm>
              <a:off x="11171344" y="6109681"/>
              <a:ext cx="29845" cy="49530"/>
            </a:xfrm>
            <a:custGeom>
              <a:avLst/>
              <a:gdLst/>
              <a:ahLst/>
              <a:cxnLst/>
              <a:rect l="l" t="t" r="r" b="b"/>
              <a:pathLst>
                <a:path w="29845" h="49529">
                  <a:moveTo>
                    <a:pt x="29667" y="0"/>
                  </a:moveTo>
                  <a:lnTo>
                    <a:pt x="0" y="0"/>
                  </a:lnTo>
                  <a:lnTo>
                    <a:pt x="0" y="49161"/>
                  </a:lnTo>
                  <a:lnTo>
                    <a:pt x="29667" y="49161"/>
                  </a:lnTo>
                  <a:lnTo>
                    <a:pt x="29667" y="43014"/>
                  </a:lnTo>
                  <a:lnTo>
                    <a:pt x="11366" y="43014"/>
                  </a:lnTo>
                  <a:lnTo>
                    <a:pt x="11366" y="26746"/>
                  </a:lnTo>
                  <a:lnTo>
                    <a:pt x="27571" y="26746"/>
                  </a:lnTo>
                  <a:lnTo>
                    <a:pt x="27571" y="21132"/>
                  </a:lnTo>
                  <a:lnTo>
                    <a:pt x="11366" y="21132"/>
                  </a:lnTo>
                  <a:lnTo>
                    <a:pt x="11366" y="6134"/>
                  </a:lnTo>
                  <a:lnTo>
                    <a:pt x="29667" y="6134"/>
                  </a:lnTo>
                  <a:lnTo>
                    <a:pt x="29667" y="0"/>
                  </a:lnTo>
                  <a:close/>
                </a:path>
              </a:pathLst>
            </a:custGeom>
            <a:solidFill>
              <a:srgbClr val="004990"/>
            </a:solidFill>
          </p:spPr>
          <p:txBody>
            <a:bodyPr wrap="square" lIns="0" tIns="0" rIns="0" bIns="0" rtlCol="0"/>
            <a:lstStyle/>
            <a:p>
              <a:endParaRPr/>
            </a:p>
          </p:txBody>
        </p:sp>
        <p:sp>
          <p:nvSpPr>
            <p:cNvPr id="18" name="object 12"/>
            <p:cNvSpPr/>
            <p:nvPr/>
          </p:nvSpPr>
          <p:spPr>
            <a:xfrm>
              <a:off x="11211523" y="6108979"/>
              <a:ext cx="41275" cy="50165"/>
            </a:xfrm>
            <a:custGeom>
              <a:avLst/>
              <a:gdLst/>
              <a:ahLst/>
              <a:cxnLst/>
              <a:rect l="l" t="t" r="r" b="b"/>
              <a:pathLst>
                <a:path w="41275" h="50164">
                  <a:moveTo>
                    <a:pt x="16789" y="0"/>
                  </a:moveTo>
                  <a:lnTo>
                    <a:pt x="9740" y="0"/>
                  </a:lnTo>
                  <a:lnTo>
                    <a:pt x="3873" y="1244"/>
                  </a:lnTo>
                  <a:lnTo>
                    <a:pt x="0" y="2806"/>
                  </a:lnTo>
                  <a:lnTo>
                    <a:pt x="0" y="49860"/>
                  </a:lnTo>
                  <a:lnTo>
                    <a:pt x="11201" y="49860"/>
                  </a:lnTo>
                  <a:lnTo>
                    <a:pt x="11201" y="27444"/>
                  </a:lnTo>
                  <a:lnTo>
                    <a:pt x="29092" y="27444"/>
                  </a:lnTo>
                  <a:lnTo>
                    <a:pt x="32524" y="27241"/>
                  </a:lnTo>
                  <a:lnTo>
                    <a:pt x="34465" y="25882"/>
                  </a:lnTo>
                  <a:lnTo>
                    <a:pt x="13754" y="25882"/>
                  </a:lnTo>
                  <a:lnTo>
                    <a:pt x="11912" y="25679"/>
                  </a:lnTo>
                  <a:lnTo>
                    <a:pt x="11201" y="25527"/>
                  </a:lnTo>
                  <a:lnTo>
                    <a:pt x="11201" y="6108"/>
                  </a:lnTo>
                  <a:lnTo>
                    <a:pt x="12560" y="5664"/>
                  </a:lnTo>
                  <a:lnTo>
                    <a:pt x="14414" y="5257"/>
                  </a:lnTo>
                  <a:lnTo>
                    <a:pt x="34719" y="5257"/>
                  </a:lnTo>
                  <a:lnTo>
                    <a:pt x="33637" y="4035"/>
                  </a:lnTo>
                  <a:lnTo>
                    <a:pt x="26632" y="1043"/>
                  </a:lnTo>
                  <a:lnTo>
                    <a:pt x="16789" y="0"/>
                  </a:lnTo>
                  <a:close/>
                </a:path>
                <a:path w="41275" h="50164">
                  <a:moveTo>
                    <a:pt x="29092" y="27444"/>
                  </a:moveTo>
                  <a:lnTo>
                    <a:pt x="11379" y="27444"/>
                  </a:lnTo>
                  <a:lnTo>
                    <a:pt x="28486" y="49860"/>
                  </a:lnTo>
                  <a:lnTo>
                    <a:pt x="41135" y="49860"/>
                  </a:lnTo>
                  <a:lnTo>
                    <a:pt x="22872" y="27876"/>
                  </a:lnTo>
                  <a:lnTo>
                    <a:pt x="29092" y="27444"/>
                  </a:lnTo>
                  <a:close/>
                </a:path>
                <a:path w="41275" h="50164">
                  <a:moveTo>
                    <a:pt x="34719" y="5257"/>
                  </a:moveTo>
                  <a:lnTo>
                    <a:pt x="24752" y="5257"/>
                  </a:lnTo>
                  <a:lnTo>
                    <a:pt x="28130" y="8572"/>
                  </a:lnTo>
                  <a:lnTo>
                    <a:pt x="28130" y="22047"/>
                  </a:lnTo>
                  <a:lnTo>
                    <a:pt x="23850" y="25882"/>
                  </a:lnTo>
                  <a:lnTo>
                    <a:pt x="34465" y="25882"/>
                  </a:lnTo>
                  <a:lnTo>
                    <a:pt x="39217" y="22555"/>
                  </a:lnTo>
                  <a:lnTo>
                    <a:pt x="39217" y="15024"/>
                  </a:lnTo>
                  <a:lnTo>
                    <a:pt x="37825" y="8765"/>
                  </a:lnTo>
                  <a:lnTo>
                    <a:pt x="34719" y="5257"/>
                  </a:lnTo>
                  <a:close/>
                </a:path>
              </a:pathLst>
            </a:custGeom>
            <a:solidFill>
              <a:srgbClr val="004990"/>
            </a:solidFill>
          </p:spPr>
          <p:txBody>
            <a:bodyPr wrap="square" lIns="0" tIns="0" rIns="0" bIns="0" rtlCol="0"/>
            <a:lstStyle/>
            <a:p>
              <a:endParaRPr/>
            </a:p>
          </p:txBody>
        </p:sp>
        <p:sp>
          <p:nvSpPr>
            <p:cNvPr id="19" name="object 13"/>
            <p:cNvSpPr/>
            <p:nvPr/>
          </p:nvSpPr>
          <p:spPr>
            <a:xfrm>
              <a:off x="11259246" y="6108998"/>
              <a:ext cx="43180" cy="50800"/>
            </a:xfrm>
            <a:custGeom>
              <a:avLst/>
              <a:gdLst/>
              <a:ahLst/>
              <a:cxnLst/>
              <a:rect l="l" t="t" r="r" b="b"/>
              <a:pathLst>
                <a:path w="43179" h="50800">
                  <a:moveTo>
                    <a:pt x="33731" y="0"/>
                  </a:moveTo>
                  <a:lnTo>
                    <a:pt x="26746" y="0"/>
                  </a:lnTo>
                  <a:lnTo>
                    <a:pt x="15998" y="1714"/>
                  </a:lnTo>
                  <a:lnTo>
                    <a:pt x="7534" y="6670"/>
                  </a:lnTo>
                  <a:lnTo>
                    <a:pt x="1989" y="14583"/>
                  </a:lnTo>
                  <a:lnTo>
                    <a:pt x="0" y="25171"/>
                  </a:lnTo>
                  <a:lnTo>
                    <a:pt x="1872" y="36008"/>
                  </a:lnTo>
                  <a:lnTo>
                    <a:pt x="7197" y="43962"/>
                  </a:lnTo>
                  <a:lnTo>
                    <a:pt x="15537" y="48861"/>
                  </a:lnTo>
                  <a:lnTo>
                    <a:pt x="26454" y="50533"/>
                  </a:lnTo>
                  <a:lnTo>
                    <a:pt x="34683" y="50533"/>
                  </a:lnTo>
                  <a:lnTo>
                    <a:pt x="39141" y="49580"/>
                  </a:lnTo>
                  <a:lnTo>
                    <a:pt x="42900" y="47726"/>
                  </a:lnTo>
                  <a:lnTo>
                    <a:pt x="42900" y="44234"/>
                  </a:lnTo>
                  <a:lnTo>
                    <a:pt x="17843" y="44234"/>
                  </a:lnTo>
                  <a:lnTo>
                    <a:pt x="11531" y="37769"/>
                  </a:lnTo>
                  <a:lnTo>
                    <a:pt x="11531" y="12382"/>
                  </a:lnTo>
                  <a:lnTo>
                    <a:pt x="17843" y="6502"/>
                  </a:lnTo>
                  <a:lnTo>
                    <a:pt x="39836" y="6502"/>
                  </a:lnTo>
                  <a:lnTo>
                    <a:pt x="42087" y="2730"/>
                  </a:lnTo>
                  <a:lnTo>
                    <a:pt x="38646" y="1079"/>
                  </a:lnTo>
                  <a:lnTo>
                    <a:pt x="33731" y="0"/>
                  </a:lnTo>
                  <a:close/>
                </a:path>
                <a:path w="43179" h="50800">
                  <a:moveTo>
                    <a:pt x="42900" y="21793"/>
                  </a:moveTo>
                  <a:lnTo>
                    <a:pt x="23431" y="21793"/>
                  </a:lnTo>
                  <a:lnTo>
                    <a:pt x="23431" y="27025"/>
                  </a:lnTo>
                  <a:lnTo>
                    <a:pt x="32219" y="27025"/>
                  </a:lnTo>
                  <a:lnTo>
                    <a:pt x="32219" y="43268"/>
                  </a:lnTo>
                  <a:lnTo>
                    <a:pt x="31254" y="43675"/>
                  </a:lnTo>
                  <a:lnTo>
                    <a:pt x="29375" y="44234"/>
                  </a:lnTo>
                  <a:lnTo>
                    <a:pt x="42900" y="44234"/>
                  </a:lnTo>
                  <a:lnTo>
                    <a:pt x="42900" y="21793"/>
                  </a:lnTo>
                  <a:close/>
                </a:path>
                <a:path w="43179" h="50800">
                  <a:moveTo>
                    <a:pt x="39836" y="6502"/>
                  </a:moveTo>
                  <a:lnTo>
                    <a:pt x="33375" y="6502"/>
                  </a:lnTo>
                  <a:lnTo>
                    <a:pt x="36791" y="7365"/>
                  </a:lnTo>
                  <a:lnTo>
                    <a:pt x="38760" y="8305"/>
                  </a:lnTo>
                  <a:lnTo>
                    <a:pt x="39836" y="6502"/>
                  </a:lnTo>
                  <a:close/>
                </a:path>
              </a:pathLst>
            </a:custGeom>
            <a:solidFill>
              <a:srgbClr val="004990"/>
            </a:solidFill>
          </p:spPr>
          <p:txBody>
            <a:bodyPr wrap="square" lIns="0" tIns="0" rIns="0" bIns="0" rtlCol="0"/>
            <a:lstStyle/>
            <a:p>
              <a:endParaRPr/>
            </a:p>
          </p:txBody>
        </p:sp>
        <p:sp>
          <p:nvSpPr>
            <p:cNvPr id="20" name="object 14"/>
            <p:cNvSpPr/>
            <p:nvPr/>
          </p:nvSpPr>
          <p:spPr>
            <a:xfrm>
              <a:off x="11314645" y="6134258"/>
              <a:ext cx="12065" cy="0"/>
            </a:xfrm>
            <a:custGeom>
              <a:avLst/>
              <a:gdLst/>
              <a:ahLst/>
              <a:cxnLst/>
              <a:rect l="l" t="t" r="r" b="b"/>
              <a:pathLst>
                <a:path w="12065">
                  <a:moveTo>
                    <a:pt x="0" y="0"/>
                  </a:moveTo>
                  <a:lnTo>
                    <a:pt x="11468" y="0"/>
                  </a:lnTo>
                </a:path>
              </a:pathLst>
            </a:custGeom>
            <a:ln w="49161">
              <a:solidFill>
                <a:srgbClr val="004990"/>
              </a:solidFill>
            </a:ln>
          </p:spPr>
          <p:txBody>
            <a:bodyPr wrap="square" lIns="0" tIns="0" rIns="0" bIns="0" rtlCol="0"/>
            <a:lstStyle/>
            <a:p>
              <a:endParaRPr/>
            </a:p>
          </p:txBody>
        </p:sp>
        <p:sp>
          <p:nvSpPr>
            <p:cNvPr id="21" name="object 15"/>
            <p:cNvSpPr/>
            <p:nvPr/>
          </p:nvSpPr>
          <p:spPr>
            <a:xfrm>
              <a:off x="11338666" y="6109681"/>
              <a:ext cx="30480" cy="49530"/>
            </a:xfrm>
            <a:custGeom>
              <a:avLst/>
              <a:gdLst/>
              <a:ahLst/>
              <a:cxnLst/>
              <a:rect l="l" t="t" r="r" b="b"/>
              <a:pathLst>
                <a:path w="30479" h="49529">
                  <a:moveTo>
                    <a:pt x="29984" y="0"/>
                  </a:moveTo>
                  <a:lnTo>
                    <a:pt x="0" y="0"/>
                  </a:lnTo>
                  <a:lnTo>
                    <a:pt x="0" y="49161"/>
                  </a:lnTo>
                  <a:lnTo>
                    <a:pt x="29984" y="49161"/>
                  </a:lnTo>
                  <a:lnTo>
                    <a:pt x="29984" y="43014"/>
                  </a:lnTo>
                  <a:lnTo>
                    <a:pt x="11341" y="43014"/>
                  </a:lnTo>
                  <a:lnTo>
                    <a:pt x="11341" y="26746"/>
                  </a:lnTo>
                  <a:lnTo>
                    <a:pt x="27914" y="26746"/>
                  </a:lnTo>
                  <a:lnTo>
                    <a:pt x="27914" y="21132"/>
                  </a:lnTo>
                  <a:lnTo>
                    <a:pt x="11341" y="21132"/>
                  </a:lnTo>
                  <a:lnTo>
                    <a:pt x="11341" y="6134"/>
                  </a:lnTo>
                  <a:lnTo>
                    <a:pt x="29984" y="6134"/>
                  </a:lnTo>
                  <a:lnTo>
                    <a:pt x="29984" y="0"/>
                  </a:lnTo>
                  <a:close/>
                </a:path>
              </a:pathLst>
            </a:custGeom>
            <a:solidFill>
              <a:srgbClr val="004990"/>
            </a:solidFill>
          </p:spPr>
          <p:txBody>
            <a:bodyPr wrap="square" lIns="0" tIns="0" rIns="0" bIns="0" rtlCol="0"/>
            <a:lstStyle/>
            <a:p>
              <a:endParaRPr/>
            </a:p>
          </p:txBody>
        </p:sp>
        <p:sp>
          <p:nvSpPr>
            <p:cNvPr id="22" name="object 16"/>
            <p:cNvSpPr/>
            <p:nvPr/>
          </p:nvSpPr>
          <p:spPr>
            <a:xfrm>
              <a:off x="11375829" y="6108998"/>
              <a:ext cx="34925" cy="50800"/>
            </a:xfrm>
            <a:custGeom>
              <a:avLst/>
              <a:gdLst/>
              <a:ahLst/>
              <a:cxnLst/>
              <a:rect l="l" t="t" r="r" b="b"/>
              <a:pathLst>
                <a:path w="34925" h="50800">
                  <a:moveTo>
                    <a:pt x="2552" y="41351"/>
                  </a:moveTo>
                  <a:lnTo>
                    <a:pt x="0" y="47726"/>
                  </a:lnTo>
                  <a:lnTo>
                    <a:pt x="3111" y="49466"/>
                  </a:lnTo>
                  <a:lnTo>
                    <a:pt x="7721" y="50533"/>
                  </a:lnTo>
                  <a:lnTo>
                    <a:pt x="26441" y="50533"/>
                  </a:lnTo>
                  <a:lnTo>
                    <a:pt x="34671" y="44234"/>
                  </a:lnTo>
                  <a:lnTo>
                    <a:pt x="34671" y="43599"/>
                  </a:lnTo>
                  <a:lnTo>
                    <a:pt x="8191" y="43599"/>
                  </a:lnTo>
                  <a:lnTo>
                    <a:pt x="4737" y="42468"/>
                  </a:lnTo>
                  <a:lnTo>
                    <a:pt x="2552" y="41351"/>
                  </a:lnTo>
                  <a:close/>
                </a:path>
                <a:path w="34925" h="50800">
                  <a:moveTo>
                    <a:pt x="24993" y="0"/>
                  </a:moveTo>
                  <a:lnTo>
                    <a:pt x="7531" y="0"/>
                  </a:lnTo>
                  <a:lnTo>
                    <a:pt x="520" y="6692"/>
                  </a:lnTo>
                  <a:lnTo>
                    <a:pt x="520" y="19380"/>
                  </a:lnTo>
                  <a:lnTo>
                    <a:pt x="3111" y="24714"/>
                  </a:lnTo>
                  <a:lnTo>
                    <a:pt x="13093" y="27711"/>
                  </a:lnTo>
                  <a:lnTo>
                    <a:pt x="20015" y="29959"/>
                  </a:lnTo>
                  <a:lnTo>
                    <a:pt x="22682" y="32245"/>
                  </a:lnTo>
                  <a:lnTo>
                    <a:pt x="22682" y="40601"/>
                  </a:lnTo>
                  <a:lnTo>
                    <a:pt x="18884" y="43599"/>
                  </a:lnTo>
                  <a:lnTo>
                    <a:pt x="34671" y="43599"/>
                  </a:lnTo>
                  <a:lnTo>
                    <a:pt x="34671" y="30683"/>
                  </a:lnTo>
                  <a:lnTo>
                    <a:pt x="32905" y="25615"/>
                  </a:lnTo>
                  <a:lnTo>
                    <a:pt x="15379" y="19710"/>
                  </a:lnTo>
                  <a:lnTo>
                    <a:pt x="11480" y="17652"/>
                  </a:lnTo>
                  <a:lnTo>
                    <a:pt x="11480" y="8966"/>
                  </a:lnTo>
                  <a:lnTo>
                    <a:pt x="14655" y="6159"/>
                  </a:lnTo>
                  <a:lnTo>
                    <a:pt x="30805" y="6159"/>
                  </a:lnTo>
                  <a:lnTo>
                    <a:pt x="32346" y="2781"/>
                  </a:lnTo>
                  <a:lnTo>
                    <a:pt x="29552" y="1244"/>
                  </a:lnTo>
                  <a:lnTo>
                    <a:pt x="24993" y="0"/>
                  </a:lnTo>
                  <a:close/>
                </a:path>
                <a:path w="34925" h="50800">
                  <a:moveTo>
                    <a:pt x="30805" y="6159"/>
                  </a:moveTo>
                  <a:lnTo>
                    <a:pt x="24295" y="6159"/>
                  </a:lnTo>
                  <a:lnTo>
                    <a:pt x="27711" y="7277"/>
                  </a:lnTo>
                  <a:lnTo>
                    <a:pt x="29768" y="8432"/>
                  </a:lnTo>
                  <a:lnTo>
                    <a:pt x="30805" y="6159"/>
                  </a:lnTo>
                  <a:close/>
                </a:path>
              </a:pathLst>
            </a:custGeom>
            <a:solidFill>
              <a:srgbClr val="004990"/>
            </a:solidFill>
          </p:spPr>
          <p:txBody>
            <a:bodyPr wrap="square" lIns="0" tIns="0" rIns="0" bIns="0" rtlCol="0"/>
            <a:lstStyle/>
            <a:p>
              <a:endParaRPr/>
            </a:p>
          </p:txBody>
        </p:sp>
      </p:grpSp>
      <p:sp>
        <p:nvSpPr>
          <p:cNvPr id="23" name="object 17"/>
          <p:cNvSpPr/>
          <p:nvPr userDrawn="1"/>
        </p:nvSpPr>
        <p:spPr>
          <a:xfrm>
            <a:off x="0" y="6373799"/>
            <a:ext cx="12193193" cy="155549"/>
          </a:xfrm>
          <a:prstGeom prst="rect">
            <a:avLst/>
          </a:prstGeom>
          <a:blipFill>
            <a:blip r:embed="rId2" cstate="print"/>
            <a:stretch>
              <a:fillRect/>
            </a:stretch>
          </a:blipFill>
        </p:spPr>
        <p:txBody>
          <a:bodyPr wrap="square" lIns="0" tIns="0" rIns="0" bIns="0" rtlCol="0"/>
          <a:lstStyle/>
          <a:p>
            <a:endParaRPr>
              <a:latin typeface="Vinci Sans" panose="02000000000000000000" pitchFamily="50" charset="0"/>
            </a:endParaRPr>
          </a:p>
        </p:txBody>
      </p:sp>
      <p:sp>
        <p:nvSpPr>
          <p:cNvPr id="32" name="Espace réservé du texte 28"/>
          <p:cNvSpPr>
            <a:spLocks noGrp="1"/>
          </p:cNvSpPr>
          <p:nvPr>
            <p:ph type="body" sz="quarter" idx="17"/>
          </p:nvPr>
        </p:nvSpPr>
        <p:spPr>
          <a:xfrm>
            <a:off x="846138" y="2427253"/>
            <a:ext cx="10445705" cy="3640264"/>
          </a:xfrm>
          <a:prstGeom prst="rect">
            <a:avLst/>
          </a:prstGeom>
        </p:spPr>
        <p:txBody>
          <a:bodyPr lIns="0"/>
          <a:lstStyle>
            <a:lvl1pPr>
              <a:spcAft>
                <a:spcPts val="600"/>
              </a:spcAft>
              <a:defRPr sz="2800" b="0">
                <a:latin typeface="Vinci Sans" panose="02000000000000000000" pitchFamily="50" charset="0"/>
              </a:defRPr>
            </a:lvl1pPr>
            <a:lvl2pPr marL="800100" indent="-342900">
              <a:spcAft>
                <a:spcPts val="600"/>
              </a:spcAft>
              <a:buFont typeface="Arial" panose="020B0604020202020204" pitchFamily="34" charset="0"/>
              <a:buChar char="•"/>
              <a:defRPr sz="2400">
                <a:latin typeface="Vinci Sans" panose="02000000000000000000" pitchFamily="50" charset="0"/>
              </a:defRPr>
            </a:lvl2pPr>
            <a:lvl3pPr>
              <a:defRPr sz="2000">
                <a:latin typeface="Vinci Sans" panose="02000000000000000000" pitchFamily="50" charset="0"/>
              </a:defRPr>
            </a:lvl3pPr>
            <a:lvl4pPr marL="1714500" indent="-342900">
              <a:spcAft>
                <a:spcPts val="600"/>
              </a:spcAft>
              <a:buFont typeface="Vinci Sans" panose="02000000000000000000" pitchFamily="50" charset="0"/>
              <a:buChar char="–"/>
              <a:defRPr sz="2000">
                <a:latin typeface="Vinci Sans" panose="02000000000000000000" pitchFamily="50" charset="0"/>
              </a:defRPr>
            </a:lvl4pPr>
            <a:lvl5pPr>
              <a:defRPr sz="2000">
                <a:latin typeface="Vinci Sans" panose="02000000000000000000" pitchFamily="50" charset="0"/>
              </a:defRPr>
            </a:lvl5pPr>
          </a:lstStyle>
          <a:p>
            <a:pPr lvl="0"/>
            <a:r>
              <a:rPr lang="fr-FR" dirty="0"/>
              <a:t>Modifier les styles du texte du masque</a:t>
            </a:r>
          </a:p>
          <a:p>
            <a:pPr lvl="1"/>
            <a:r>
              <a:rPr lang="fr-FR" dirty="0"/>
              <a:t>Deuxième niveau</a:t>
            </a:r>
          </a:p>
          <a:p>
            <a:pPr lvl="3"/>
            <a:r>
              <a:rPr lang="fr-FR" dirty="0"/>
              <a:t>Troisième niveau</a:t>
            </a:r>
          </a:p>
        </p:txBody>
      </p:sp>
      <p:sp>
        <p:nvSpPr>
          <p:cNvPr id="33" name="Espace réservé pour une image  10"/>
          <p:cNvSpPr>
            <a:spLocks noGrp="1"/>
          </p:cNvSpPr>
          <p:nvPr>
            <p:ph type="pic" sz="quarter" idx="11"/>
          </p:nvPr>
        </p:nvSpPr>
        <p:spPr>
          <a:xfrm>
            <a:off x="846167" y="1829400"/>
            <a:ext cx="381600" cy="75600"/>
          </a:xfrm>
          <a:prstGeom prst="rect">
            <a:avLst/>
          </a:prstGeom>
          <a:solidFill>
            <a:srgbClr val="AA83BB"/>
          </a:solidFill>
        </p:spPr>
        <p:txBody>
          <a:bodyPr/>
          <a:lstStyle>
            <a:lvl1pPr>
              <a:defRPr>
                <a:noFill/>
              </a:defRPr>
            </a:lvl1pPr>
          </a:lstStyle>
          <a:p>
            <a:endParaRPr lang="fr-FR" dirty="0"/>
          </a:p>
        </p:txBody>
      </p:sp>
      <p:sp>
        <p:nvSpPr>
          <p:cNvPr id="26" name="Espace réservé du contenu 2"/>
          <p:cNvSpPr>
            <a:spLocks noGrp="1"/>
          </p:cNvSpPr>
          <p:nvPr>
            <p:ph sz="quarter" idx="18"/>
          </p:nvPr>
        </p:nvSpPr>
        <p:spPr>
          <a:xfrm>
            <a:off x="846167" y="501237"/>
            <a:ext cx="7627937" cy="503238"/>
          </a:xfrm>
          <a:prstGeom prst="rect">
            <a:avLst/>
          </a:prstGeom>
        </p:spPr>
        <p:txBody>
          <a:bodyPr lIns="0"/>
          <a:lstStyle>
            <a:lvl1pPr>
              <a:defRPr sz="3600" cap="all" baseline="0">
                <a:solidFill>
                  <a:srgbClr val="AA83BB"/>
                </a:solidFill>
                <a:latin typeface="Vinci Sans" panose="02000000000000000000" pitchFamily="50" charset="0"/>
              </a:defRPr>
            </a:lvl1pPr>
          </a:lstStyle>
          <a:p>
            <a:pPr lvl="0"/>
            <a:r>
              <a:rPr lang="fr-FR" dirty="0"/>
              <a:t>Modifier le</a:t>
            </a:r>
          </a:p>
        </p:txBody>
      </p:sp>
      <p:sp>
        <p:nvSpPr>
          <p:cNvPr id="27" name="Espace réservé du texte 4"/>
          <p:cNvSpPr>
            <a:spLocks noGrp="1"/>
          </p:cNvSpPr>
          <p:nvPr>
            <p:ph type="body" sz="quarter" idx="19" hasCustomPrompt="1"/>
          </p:nvPr>
        </p:nvSpPr>
        <p:spPr>
          <a:xfrm>
            <a:off x="846138" y="1004888"/>
            <a:ext cx="7627937" cy="496887"/>
          </a:xfrm>
          <a:prstGeom prst="rect">
            <a:avLst/>
          </a:prstGeom>
        </p:spPr>
        <p:txBody>
          <a:bodyPr lIns="0"/>
          <a:lstStyle>
            <a:lvl1pPr>
              <a:defRPr sz="3600" cap="all" baseline="0">
                <a:solidFill>
                  <a:srgbClr val="AA83BB"/>
                </a:solidFill>
                <a:latin typeface="Vinci Sans Black" panose="02000000000000000000" pitchFamily="50" charset="0"/>
              </a:defRPr>
            </a:lvl1pPr>
          </a:lstStyle>
          <a:p>
            <a:pPr lvl="0"/>
            <a:r>
              <a:rPr lang="fr-FR" dirty="0"/>
              <a:t>TITRE</a:t>
            </a:r>
          </a:p>
        </p:txBody>
      </p:sp>
      <p:sp>
        <p:nvSpPr>
          <p:cNvPr id="28" name="Espace réservé du pied de page 2"/>
          <p:cNvSpPr>
            <a:spLocks noGrp="1"/>
          </p:cNvSpPr>
          <p:nvPr>
            <p:ph type="ftr" sz="quarter" idx="13"/>
          </p:nvPr>
        </p:nvSpPr>
        <p:spPr>
          <a:xfrm>
            <a:off x="4411599" y="6438761"/>
            <a:ext cx="3903472" cy="276999"/>
          </a:xfrm>
          <a:prstGeom prst="rect">
            <a:avLst/>
          </a:prstGeom>
        </p:spPr>
        <p:txBody>
          <a:bodyPr anchor="ctr" anchorCtr="0"/>
          <a:lstStyle>
            <a:lvl1pPr algn="ctr">
              <a:defRPr/>
            </a:lvl1pPr>
          </a:lstStyle>
          <a:p>
            <a:r>
              <a:rPr lang="fr-FR"/>
              <a:t>PSP - Factory</a:t>
            </a:r>
          </a:p>
        </p:txBody>
      </p:sp>
      <p:sp>
        <p:nvSpPr>
          <p:cNvPr id="34" name="Espace réservé de la date 3"/>
          <p:cNvSpPr>
            <a:spLocks noGrp="1"/>
          </p:cNvSpPr>
          <p:nvPr>
            <p:ph type="dt" sz="half" idx="14"/>
          </p:nvPr>
        </p:nvSpPr>
        <p:spPr>
          <a:xfrm>
            <a:off x="846138" y="6443841"/>
            <a:ext cx="1500822" cy="276999"/>
          </a:xfrm>
          <a:prstGeom prst="rect">
            <a:avLst/>
          </a:prstGeom>
        </p:spPr>
        <p:txBody>
          <a:bodyPr lIns="0" anchor="ctr" anchorCtr="0"/>
          <a:lstStyle/>
          <a:p>
            <a:r>
              <a:rPr lang="en-US"/>
              <a:t>15 Jan 2018</a:t>
            </a:r>
          </a:p>
        </p:txBody>
      </p:sp>
      <p:sp>
        <p:nvSpPr>
          <p:cNvPr id="35" name="Espace réservé du numéro de diapositive 4"/>
          <p:cNvSpPr>
            <a:spLocks noGrp="1"/>
          </p:cNvSpPr>
          <p:nvPr>
            <p:ph type="sldNum" sz="quarter" idx="15"/>
          </p:nvPr>
        </p:nvSpPr>
        <p:spPr>
          <a:xfrm>
            <a:off x="10379710" y="6443841"/>
            <a:ext cx="1356606" cy="276999"/>
          </a:xfrm>
          <a:prstGeom prst="rect">
            <a:avLst/>
          </a:prstGeom>
        </p:spPr>
        <p:txBody>
          <a:bodyPr lIns="0" anchor="ctr" anchorCtr="0"/>
          <a:lstStyle/>
          <a:p>
            <a:fld id="{B6F15528-21DE-4FAA-801E-634DDDAF4B2B}" type="slidenum">
              <a:rPr lang="fr-FR" smtClean="0"/>
              <a:t>‹N°›</a:t>
            </a:fld>
            <a:endParaRPr lang="fr-FR"/>
          </a:p>
        </p:txBody>
      </p:sp>
    </p:spTree>
    <p:extLst>
      <p:ext uri="{BB962C8B-B14F-4D97-AF65-F5344CB8AC3E}">
        <p14:creationId xmlns:p14="http://schemas.microsoft.com/office/powerpoint/2010/main" val="3507197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Chapitre">
    <p:spTree>
      <p:nvGrpSpPr>
        <p:cNvPr id="1" name=""/>
        <p:cNvGrpSpPr/>
        <p:nvPr/>
      </p:nvGrpSpPr>
      <p:grpSpPr>
        <a:xfrm>
          <a:off x="0" y="0"/>
          <a:ext cx="0" cy="0"/>
          <a:chOff x="0" y="0"/>
          <a:chExt cx="0" cy="0"/>
        </a:xfrm>
      </p:grpSpPr>
      <p:pic>
        <p:nvPicPr>
          <p:cNvPr id="23" name="Image 22"/>
          <p:cNvPicPr>
            <a:picLocks noChangeAspect="1"/>
          </p:cNvPicPr>
          <p:nvPr userDrawn="1"/>
        </p:nvPicPr>
        <p:blipFill>
          <a:blip r:embed="rId2">
            <a:extLst>
              <a:ext uri="{BEBA8EAE-BF5A-486C-A8C5-ECC9F3942E4B}">
                <a14:imgProps xmlns:a14="http://schemas.microsoft.com/office/drawing/2010/main">
                  <a14:imgLayer r:embed="rId3">
                    <a14:imgEffect>
                      <a14:colorTemperature colorTemp="88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2176" y="0"/>
            <a:ext cx="10251959" cy="6858000"/>
          </a:xfrm>
          <a:prstGeom prst="rect">
            <a:avLst/>
          </a:prstGeom>
        </p:spPr>
      </p:pic>
      <p:sp>
        <p:nvSpPr>
          <p:cNvPr id="65" name="Rectangle 64"/>
          <p:cNvSpPr/>
          <p:nvPr userDrawn="1"/>
        </p:nvSpPr>
        <p:spPr>
          <a:xfrm>
            <a:off x="8915400" y="-76200"/>
            <a:ext cx="3276600" cy="6934200"/>
          </a:xfrm>
          <a:prstGeom prst="rect">
            <a:avLst/>
          </a:prstGeom>
          <a:solidFill>
            <a:srgbClr val="00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object 19"/>
          <p:cNvSpPr/>
          <p:nvPr userDrawn="1"/>
        </p:nvSpPr>
        <p:spPr>
          <a:xfrm>
            <a:off x="7036079" y="1701304"/>
            <a:ext cx="3888104" cy="3600450"/>
          </a:xfrm>
          <a:custGeom>
            <a:avLst/>
            <a:gdLst/>
            <a:ahLst/>
            <a:cxnLst/>
            <a:rect l="l" t="t" r="r" b="b"/>
            <a:pathLst>
              <a:path w="3888104" h="3600450">
                <a:moveTo>
                  <a:pt x="0" y="0"/>
                </a:moveTo>
                <a:lnTo>
                  <a:pt x="3888003" y="0"/>
                </a:lnTo>
                <a:lnTo>
                  <a:pt x="3888003" y="3600005"/>
                </a:lnTo>
                <a:lnTo>
                  <a:pt x="0" y="3600005"/>
                </a:lnTo>
                <a:lnTo>
                  <a:pt x="0" y="0"/>
                </a:lnTo>
                <a:close/>
              </a:path>
            </a:pathLst>
          </a:custGeom>
          <a:solidFill>
            <a:srgbClr val="FFFFFF"/>
          </a:solidFill>
        </p:spPr>
        <p:txBody>
          <a:bodyPr wrap="square" lIns="0" tIns="0" rIns="0" bIns="0" rtlCol="0"/>
          <a:lstStyle/>
          <a:p>
            <a:endParaRPr/>
          </a:p>
        </p:txBody>
      </p:sp>
      <p:sp>
        <p:nvSpPr>
          <p:cNvPr id="66" name="object 4"/>
          <p:cNvSpPr/>
          <p:nvPr/>
        </p:nvSpPr>
        <p:spPr>
          <a:xfrm>
            <a:off x="10913569" y="6249160"/>
            <a:ext cx="224154" cy="141605"/>
          </a:xfrm>
          <a:custGeom>
            <a:avLst/>
            <a:gdLst/>
            <a:ahLst/>
            <a:cxnLst/>
            <a:rect l="l" t="t" r="r" b="b"/>
            <a:pathLst>
              <a:path w="224154" h="141604">
                <a:moveTo>
                  <a:pt x="111810" y="0"/>
                </a:moveTo>
                <a:lnTo>
                  <a:pt x="65274" y="1704"/>
                </a:lnTo>
                <a:lnTo>
                  <a:pt x="30068" y="5454"/>
                </a:lnTo>
                <a:lnTo>
                  <a:pt x="7781" y="9204"/>
                </a:lnTo>
                <a:lnTo>
                  <a:pt x="0" y="10909"/>
                </a:lnTo>
                <a:lnTo>
                  <a:pt x="0" y="130581"/>
                </a:lnTo>
                <a:lnTo>
                  <a:pt x="26264" y="136844"/>
                </a:lnTo>
                <a:lnTo>
                  <a:pt x="46666" y="140060"/>
                </a:lnTo>
                <a:lnTo>
                  <a:pt x="71687" y="141245"/>
                </a:lnTo>
                <a:lnTo>
                  <a:pt x="111810" y="141414"/>
                </a:lnTo>
                <a:lnTo>
                  <a:pt x="157745" y="139727"/>
                </a:lnTo>
                <a:lnTo>
                  <a:pt x="193013" y="136017"/>
                </a:lnTo>
                <a:lnTo>
                  <a:pt x="215629" y="132306"/>
                </a:lnTo>
                <a:lnTo>
                  <a:pt x="223608" y="130619"/>
                </a:lnTo>
                <a:lnTo>
                  <a:pt x="223608" y="99542"/>
                </a:lnTo>
                <a:lnTo>
                  <a:pt x="111315" y="99542"/>
                </a:lnTo>
                <a:lnTo>
                  <a:pt x="89610" y="98929"/>
                </a:lnTo>
                <a:lnTo>
                  <a:pt x="71823" y="97496"/>
                </a:lnTo>
                <a:lnTo>
                  <a:pt x="47828" y="94602"/>
                </a:lnTo>
                <a:lnTo>
                  <a:pt x="47828" y="47409"/>
                </a:lnTo>
                <a:lnTo>
                  <a:pt x="72942" y="44437"/>
                </a:lnTo>
                <a:lnTo>
                  <a:pt x="90647" y="43044"/>
                </a:lnTo>
                <a:lnTo>
                  <a:pt x="111810" y="42456"/>
                </a:lnTo>
                <a:lnTo>
                  <a:pt x="223608" y="42456"/>
                </a:lnTo>
                <a:lnTo>
                  <a:pt x="223608" y="10909"/>
                </a:lnTo>
                <a:lnTo>
                  <a:pt x="197323" y="4602"/>
                </a:lnTo>
                <a:lnTo>
                  <a:pt x="176915" y="1363"/>
                </a:lnTo>
                <a:lnTo>
                  <a:pt x="151905" y="170"/>
                </a:lnTo>
                <a:lnTo>
                  <a:pt x="111810" y="0"/>
                </a:lnTo>
                <a:close/>
              </a:path>
              <a:path w="224154" h="141604">
                <a:moveTo>
                  <a:pt x="223608" y="90157"/>
                </a:moveTo>
                <a:lnTo>
                  <a:pt x="195058" y="95583"/>
                </a:lnTo>
                <a:lnTo>
                  <a:pt x="173843" y="98369"/>
                </a:lnTo>
                <a:lnTo>
                  <a:pt x="149438" y="99395"/>
                </a:lnTo>
                <a:lnTo>
                  <a:pt x="111315" y="99542"/>
                </a:lnTo>
                <a:lnTo>
                  <a:pt x="223608" y="99542"/>
                </a:lnTo>
                <a:lnTo>
                  <a:pt x="223608" y="90157"/>
                </a:lnTo>
                <a:close/>
              </a:path>
              <a:path w="224154" h="141604">
                <a:moveTo>
                  <a:pt x="223608" y="42456"/>
                </a:moveTo>
                <a:lnTo>
                  <a:pt x="111810" y="42456"/>
                </a:lnTo>
                <a:lnTo>
                  <a:pt x="155827" y="44010"/>
                </a:lnTo>
                <a:lnTo>
                  <a:pt x="191308" y="47158"/>
                </a:lnTo>
                <a:lnTo>
                  <a:pt x="214989" y="50253"/>
                </a:lnTo>
                <a:lnTo>
                  <a:pt x="223608" y="51650"/>
                </a:lnTo>
                <a:lnTo>
                  <a:pt x="223608" y="42456"/>
                </a:lnTo>
                <a:close/>
              </a:path>
            </a:pathLst>
          </a:custGeom>
          <a:solidFill>
            <a:srgbClr val="FFFFFF"/>
          </a:solidFill>
        </p:spPr>
        <p:txBody>
          <a:bodyPr wrap="square" lIns="0" tIns="0" rIns="0" bIns="0" rtlCol="0"/>
          <a:lstStyle/>
          <a:p>
            <a:endParaRPr/>
          </a:p>
        </p:txBody>
      </p:sp>
      <p:sp>
        <p:nvSpPr>
          <p:cNvPr id="67" name="object 5"/>
          <p:cNvSpPr/>
          <p:nvPr/>
        </p:nvSpPr>
        <p:spPr>
          <a:xfrm>
            <a:off x="11214696" y="6251422"/>
            <a:ext cx="0" cy="136525"/>
          </a:xfrm>
          <a:custGeom>
            <a:avLst/>
            <a:gdLst/>
            <a:ahLst/>
            <a:cxnLst/>
            <a:rect l="l" t="t" r="r" b="b"/>
            <a:pathLst>
              <a:path h="136525">
                <a:moveTo>
                  <a:pt x="0" y="0"/>
                </a:moveTo>
                <a:lnTo>
                  <a:pt x="0" y="136486"/>
                </a:lnTo>
              </a:path>
            </a:pathLst>
          </a:custGeom>
          <a:ln w="48869">
            <a:solidFill>
              <a:srgbClr val="FFFFFF"/>
            </a:solidFill>
          </a:ln>
        </p:spPr>
        <p:txBody>
          <a:bodyPr wrap="square" lIns="0" tIns="0" rIns="0" bIns="0" rtlCol="0"/>
          <a:lstStyle/>
          <a:p>
            <a:endParaRPr/>
          </a:p>
        </p:txBody>
      </p:sp>
      <p:sp>
        <p:nvSpPr>
          <p:cNvPr id="68" name="object 6"/>
          <p:cNvSpPr/>
          <p:nvPr/>
        </p:nvSpPr>
        <p:spPr>
          <a:xfrm>
            <a:off x="10559630" y="6251422"/>
            <a:ext cx="0" cy="136525"/>
          </a:xfrm>
          <a:custGeom>
            <a:avLst/>
            <a:gdLst/>
            <a:ahLst/>
            <a:cxnLst/>
            <a:rect l="l" t="t" r="r" b="b"/>
            <a:pathLst>
              <a:path h="136525">
                <a:moveTo>
                  <a:pt x="0" y="0"/>
                </a:moveTo>
                <a:lnTo>
                  <a:pt x="0" y="136486"/>
                </a:lnTo>
              </a:path>
            </a:pathLst>
          </a:custGeom>
          <a:ln w="48869">
            <a:solidFill>
              <a:srgbClr val="FFFFFF"/>
            </a:solidFill>
          </a:ln>
        </p:spPr>
        <p:txBody>
          <a:bodyPr wrap="square" lIns="0" tIns="0" rIns="0" bIns="0" rtlCol="0"/>
          <a:lstStyle/>
          <a:p>
            <a:endParaRPr/>
          </a:p>
        </p:txBody>
      </p:sp>
      <p:sp>
        <p:nvSpPr>
          <p:cNvPr id="69" name="object 7"/>
          <p:cNvSpPr/>
          <p:nvPr/>
        </p:nvSpPr>
        <p:spPr>
          <a:xfrm>
            <a:off x="10638859" y="6251398"/>
            <a:ext cx="220979" cy="136525"/>
          </a:xfrm>
          <a:custGeom>
            <a:avLst/>
            <a:gdLst/>
            <a:ahLst/>
            <a:cxnLst/>
            <a:rect l="l" t="t" r="r" b="b"/>
            <a:pathLst>
              <a:path w="220979" h="136525">
                <a:moveTo>
                  <a:pt x="0" y="228"/>
                </a:moveTo>
                <a:lnTo>
                  <a:pt x="0" y="136486"/>
                </a:lnTo>
                <a:lnTo>
                  <a:pt x="47688" y="136486"/>
                </a:lnTo>
                <a:lnTo>
                  <a:pt x="47625" y="63703"/>
                </a:lnTo>
                <a:lnTo>
                  <a:pt x="141144" y="63703"/>
                </a:lnTo>
                <a:lnTo>
                  <a:pt x="85775" y="31940"/>
                </a:lnTo>
                <a:lnTo>
                  <a:pt x="41001" y="10098"/>
                </a:lnTo>
                <a:lnTo>
                  <a:pt x="24050" y="5153"/>
                </a:lnTo>
                <a:lnTo>
                  <a:pt x="0" y="228"/>
                </a:lnTo>
                <a:close/>
              </a:path>
              <a:path w="220979" h="136525">
                <a:moveTo>
                  <a:pt x="141144" y="63703"/>
                </a:moveTo>
                <a:lnTo>
                  <a:pt x="47625" y="63703"/>
                </a:lnTo>
                <a:lnTo>
                  <a:pt x="56197" y="67272"/>
                </a:lnTo>
                <a:lnTo>
                  <a:pt x="65352" y="71220"/>
                </a:lnTo>
                <a:lnTo>
                  <a:pt x="116323" y="96933"/>
                </a:lnTo>
                <a:lnTo>
                  <a:pt x="151768" y="119454"/>
                </a:lnTo>
                <a:lnTo>
                  <a:pt x="172948" y="136486"/>
                </a:lnTo>
                <a:lnTo>
                  <a:pt x="220535" y="136486"/>
                </a:lnTo>
                <a:lnTo>
                  <a:pt x="220535" y="84962"/>
                </a:lnTo>
                <a:lnTo>
                  <a:pt x="172948" y="84962"/>
                </a:lnTo>
                <a:lnTo>
                  <a:pt x="166637" y="80430"/>
                </a:lnTo>
                <a:lnTo>
                  <a:pt x="148855" y="68457"/>
                </a:lnTo>
                <a:lnTo>
                  <a:pt x="141144" y="63703"/>
                </a:lnTo>
                <a:close/>
              </a:path>
              <a:path w="220979" h="136525">
                <a:moveTo>
                  <a:pt x="220535" y="0"/>
                </a:moveTo>
                <a:lnTo>
                  <a:pt x="172948" y="0"/>
                </a:lnTo>
                <a:lnTo>
                  <a:pt x="172948" y="84962"/>
                </a:lnTo>
                <a:lnTo>
                  <a:pt x="220535" y="84962"/>
                </a:lnTo>
                <a:lnTo>
                  <a:pt x="220535" y="0"/>
                </a:lnTo>
                <a:close/>
              </a:path>
            </a:pathLst>
          </a:custGeom>
          <a:solidFill>
            <a:srgbClr val="FFFFFF"/>
          </a:solidFill>
        </p:spPr>
        <p:txBody>
          <a:bodyPr wrap="square" lIns="0" tIns="0" rIns="0" bIns="0" rtlCol="0"/>
          <a:lstStyle/>
          <a:p>
            <a:endParaRPr/>
          </a:p>
        </p:txBody>
      </p:sp>
      <p:sp>
        <p:nvSpPr>
          <p:cNvPr id="70" name="object 8"/>
          <p:cNvSpPr/>
          <p:nvPr/>
        </p:nvSpPr>
        <p:spPr>
          <a:xfrm>
            <a:off x="10259684" y="6249099"/>
            <a:ext cx="243204" cy="142875"/>
          </a:xfrm>
          <a:custGeom>
            <a:avLst/>
            <a:gdLst/>
            <a:ahLst/>
            <a:cxnLst/>
            <a:rect l="l" t="t" r="r" b="b"/>
            <a:pathLst>
              <a:path w="243204" h="142875">
                <a:moveTo>
                  <a:pt x="36347" y="76"/>
                </a:moveTo>
                <a:lnTo>
                  <a:pt x="0" y="33362"/>
                </a:lnTo>
                <a:lnTo>
                  <a:pt x="121551" y="142532"/>
                </a:lnTo>
                <a:lnTo>
                  <a:pt x="189049" y="81902"/>
                </a:lnTo>
                <a:lnTo>
                  <a:pt x="121551" y="81902"/>
                </a:lnTo>
                <a:lnTo>
                  <a:pt x="113998" y="74823"/>
                </a:lnTo>
                <a:lnTo>
                  <a:pt x="70862" y="33362"/>
                </a:lnTo>
                <a:lnTo>
                  <a:pt x="36347" y="76"/>
                </a:lnTo>
                <a:close/>
              </a:path>
              <a:path w="243204" h="142875">
                <a:moveTo>
                  <a:pt x="206654" y="0"/>
                </a:moveTo>
                <a:lnTo>
                  <a:pt x="172004" y="33439"/>
                </a:lnTo>
                <a:lnTo>
                  <a:pt x="121551" y="81902"/>
                </a:lnTo>
                <a:lnTo>
                  <a:pt x="189049" y="81902"/>
                </a:lnTo>
                <a:lnTo>
                  <a:pt x="243001" y="33439"/>
                </a:lnTo>
                <a:lnTo>
                  <a:pt x="206654" y="0"/>
                </a:lnTo>
                <a:close/>
              </a:path>
            </a:pathLst>
          </a:custGeom>
          <a:solidFill>
            <a:srgbClr val="FFFFFF"/>
          </a:solidFill>
        </p:spPr>
        <p:txBody>
          <a:bodyPr wrap="square" lIns="0" tIns="0" rIns="0" bIns="0" rtlCol="0"/>
          <a:lstStyle/>
          <a:p>
            <a:endParaRPr/>
          </a:p>
        </p:txBody>
      </p:sp>
      <p:sp>
        <p:nvSpPr>
          <p:cNvPr id="71" name="object 9"/>
          <p:cNvSpPr/>
          <p:nvPr/>
        </p:nvSpPr>
        <p:spPr>
          <a:xfrm>
            <a:off x="11349531" y="6118749"/>
            <a:ext cx="245110" cy="245110"/>
          </a:xfrm>
          <a:custGeom>
            <a:avLst/>
            <a:gdLst/>
            <a:ahLst/>
            <a:cxnLst/>
            <a:rect l="l" t="t" r="r" b="b"/>
            <a:pathLst>
              <a:path w="245109" h="245110">
                <a:moveTo>
                  <a:pt x="226301" y="0"/>
                </a:moveTo>
                <a:lnTo>
                  <a:pt x="152336" y="0"/>
                </a:lnTo>
                <a:lnTo>
                  <a:pt x="144910" y="1495"/>
                </a:lnTo>
                <a:lnTo>
                  <a:pt x="138837" y="5546"/>
                </a:lnTo>
                <a:lnTo>
                  <a:pt x="134739" y="11497"/>
                </a:lnTo>
                <a:lnTo>
                  <a:pt x="133235" y="18694"/>
                </a:lnTo>
                <a:lnTo>
                  <a:pt x="133286" y="75285"/>
                </a:lnTo>
                <a:lnTo>
                  <a:pt x="131147" y="88040"/>
                </a:lnTo>
                <a:lnTo>
                  <a:pt x="108141" y="119805"/>
                </a:lnTo>
                <a:lnTo>
                  <a:pt x="68287" y="132765"/>
                </a:lnTo>
                <a:lnTo>
                  <a:pt x="0" y="132765"/>
                </a:lnTo>
                <a:lnTo>
                  <a:pt x="0" y="244995"/>
                </a:lnTo>
                <a:lnTo>
                  <a:pt x="112318" y="244995"/>
                </a:lnTo>
                <a:lnTo>
                  <a:pt x="112318" y="177317"/>
                </a:lnTo>
                <a:lnTo>
                  <a:pt x="114401" y="160254"/>
                </a:lnTo>
                <a:lnTo>
                  <a:pt x="136913" y="125298"/>
                </a:lnTo>
                <a:lnTo>
                  <a:pt x="169735" y="111823"/>
                </a:lnTo>
                <a:lnTo>
                  <a:pt x="226301" y="111823"/>
                </a:lnTo>
                <a:lnTo>
                  <a:pt x="233708" y="110322"/>
                </a:lnTo>
                <a:lnTo>
                  <a:pt x="239641" y="106222"/>
                </a:lnTo>
                <a:lnTo>
                  <a:pt x="243580" y="100132"/>
                </a:lnTo>
                <a:lnTo>
                  <a:pt x="245008" y="92659"/>
                </a:lnTo>
                <a:lnTo>
                  <a:pt x="245008" y="18694"/>
                </a:lnTo>
                <a:lnTo>
                  <a:pt x="243580" y="11497"/>
                </a:lnTo>
                <a:lnTo>
                  <a:pt x="239641" y="5546"/>
                </a:lnTo>
                <a:lnTo>
                  <a:pt x="233708" y="1495"/>
                </a:lnTo>
                <a:lnTo>
                  <a:pt x="226301" y="0"/>
                </a:lnTo>
                <a:close/>
              </a:path>
            </a:pathLst>
          </a:custGeom>
          <a:solidFill>
            <a:srgbClr val="FFFFFF"/>
          </a:solidFill>
        </p:spPr>
        <p:txBody>
          <a:bodyPr wrap="square" lIns="0" tIns="0" rIns="0" bIns="0" rtlCol="0"/>
          <a:lstStyle/>
          <a:p>
            <a:endParaRPr/>
          </a:p>
        </p:txBody>
      </p:sp>
      <p:sp>
        <p:nvSpPr>
          <p:cNvPr id="72" name="object 10"/>
          <p:cNvSpPr/>
          <p:nvPr/>
        </p:nvSpPr>
        <p:spPr>
          <a:xfrm>
            <a:off x="11482747" y="6246390"/>
            <a:ext cx="253365" cy="254000"/>
          </a:xfrm>
          <a:custGeom>
            <a:avLst/>
            <a:gdLst/>
            <a:ahLst/>
            <a:cxnLst/>
            <a:rect l="l" t="t" r="r" b="b"/>
            <a:pathLst>
              <a:path w="253365" h="254000">
                <a:moveTo>
                  <a:pt x="188404" y="0"/>
                </a:moveTo>
                <a:lnTo>
                  <a:pt x="162548" y="5290"/>
                </a:lnTo>
                <a:lnTo>
                  <a:pt x="141463" y="19604"/>
                </a:lnTo>
                <a:lnTo>
                  <a:pt x="127262" y="40606"/>
                </a:lnTo>
                <a:lnTo>
                  <a:pt x="122059" y="65963"/>
                </a:lnTo>
                <a:lnTo>
                  <a:pt x="122059" y="72631"/>
                </a:lnTo>
                <a:lnTo>
                  <a:pt x="124904" y="85115"/>
                </a:lnTo>
                <a:lnTo>
                  <a:pt x="124799" y="90922"/>
                </a:lnTo>
                <a:lnTo>
                  <a:pt x="120931" y="110211"/>
                </a:lnTo>
                <a:lnTo>
                  <a:pt x="110055" y="126460"/>
                </a:lnTo>
                <a:lnTo>
                  <a:pt x="93839" y="137450"/>
                </a:lnTo>
                <a:lnTo>
                  <a:pt x="73850" y="141490"/>
                </a:lnTo>
                <a:lnTo>
                  <a:pt x="19100" y="141490"/>
                </a:lnTo>
                <a:lnTo>
                  <a:pt x="11690" y="142998"/>
                </a:lnTo>
                <a:lnTo>
                  <a:pt x="5616" y="147112"/>
                </a:lnTo>
                <a:lnTo>
                  <a:pt x="1509" y="153218"/>
                </a:lnTo>
                <a:lnTo>
                  <a:pt x="0" y="160705"/>
                </a:lnTo>
                <a:lnTo>
                  <a:pt x="0" y="234238"/>
                </a:lnTo>
                <a:lnTo>
                  <a:pt x="1509" y="241687"/>
                </a:lnTo>
                <a:lnTo>
                  <a:pt x="5616" y="247784"/>
                </a:lnTo>
                <a:lnTo>
                  <a:pt x="11690" y="251903"/>
                </a:lnTo>
                <a:lnTo>
                  <a:pt x="19100" y="253415"/>
                </a:lnTo>
                <a:lnTo>
                  <a:pt x="93065" y="253415"/>
                </a:lnTo>
                <a:lnTo>
                  <a:pt x="100493" y="251903"/>
                </a:lnTo>
                <a:lnTo>
                  <a:pt x="106432" y="247784"/>
                </a:lnTo>
                <a:lnTo>
                  <a:pt x="110371" y="241687"/>
                </a:lnTo>
                <a:lnTo>
                  <a:pt x="111798" y="234238"/>
                </a:lnTo>
                <a:lnTo>
                  <a:pt x="111798" y="179514"/>
                </a:lnTo>
                <a:lnTo>
                  <a:pt x="115848" y="159719"/>
                </a:lnTo>
                <a:lnTo>
                  <a:pt x="126852" y="143473"/>
                </a:lnTo>
                <a:lnTo>
                  <a:pt x="143093" y="132478"/>
                </a:lnTo>
                <a:lnTo>
                  <a:pt x="162852" y="128435"/>
                </a:lnTo>
                <a:lnTo>
                  <a:pt x="201285" y="128435"/>
                </a:lnTo>
                <a:lnTo>
                  <a:pt x="212702" y="126123"/>
                </a:lnTo>
                <a:lnTo>
                  <a:pt x="233695" y="112013"/>
                </a:lnTo>
                <a:lnTo>
                  <a:pt x="247978" y="90922"/>
                </a:lnTo>
                <a:lnTo>
                  <a:pt x="253250" y="64833"/>
                </a:lnTo>
                <a:lnTo>
                  <a:pt x="251918" y="51867"/>
                </a:lnTo>
                <a:lnTo>
                  <a:pt x="224744" y="11037"/>
                </a:lnTo>
                <a:lnTo>
                  <a:pt x="201606" y="1305"/>
                </a:lnTo>
                <a:lnTo>
                  <a:pt x="188404" y="0"/>
                </a:lnTo>
                <a:close/>
              </a:path>
              <a:path w="253365" h="254000">
                <a:moveTo>
                  <a:pt x="201285" y="128435"/>
                </a:moveTo>
                <a:lnTo>
                  <a:pt x="168224" y="128435"/>
                </a:lnTo>
                <a:lnTo>
                  <a:pt x="180759" y="131267"/>
                </a:lnTo>
                <a:lnTo>
                  <a:pt x="187299" y="131267"/>
                </a:lnTo>
                <a:lnTo>
                  <a:pt x="201285" y="128435"/>
                </a:lnTo>
                <a:close/>
              </a:path>
            </a:pathLst>
          </a:custGeom>
          <a:solidFill>
            <a:srgbClr val="FFFFFF"/>
          </a:solidFill>
        </p:spPr>
        <p:txBody>
          <a:bodyPr wrap="square" lIns="0" tIns="0" rIns="0" bIns="0" rtlCol="0"/>
          <a:lstStyle/>
          <a:p>
            <a:endParaRPr/>
          </a:p>
        </p:txBody>
      </p:sp>
      <p:sp>
        <p:nvSpPr>
          <p:cNvPr id="73" name="object 11"/>
          <p:cNvSpPr/>
          <p:nvPr/>
        </p:nvSpPr>
        <p:spPr>
          <a:xfrm>
            <a:off x="10948490" y="6438139"/>
            <a:ext cx="35560" cy="59055"/>
          </a:xfrm>
          <a:custGeom>
            <a:avLst/>
            <a:gdLst/>
            <a:ahLst/>
            <a:cxnLst/>
            <a:rect l="l" t="t" r="r" b="b"/>
            <a:pathLst>
              <a:path w="35559" h="59054">
                <a:moveTo>
                  <a:pt x="35179" y="0"/>
                </a:moveTo>
                <a:lnTo>
                  <a:pt x="0" y="0"/>
                </a:lnTo>
                <a:lnTo>
                  <a:pt x="0" y="58445"/>
                </a:lnTo>
                <a:lnTo>
                  <a:pt x="35179" y="58445"/>
                </a:lnTo>
                <a:lnTo>
                  <a:pt x="35179" y="51142"/>
                </a:lnTo>
                <a:lnTo>
                  <a:pt x="13500" y="51142"/>
                </a:lnTo>
                <a:lnTo>
                  <a:pt x="13500" y="31800"/>
                </a:lnTo>
                <a:lnTo>
                  <a:pt x="32778" y="31800"/>
                </a:lnTo>
                <a:lnTo>
                  <a:pt x="32778" y="25120"/>
                </a:lnTo>
                <a:lnTo>
                  <a:pt x="13500" y="25120"/>
                </a:lnTo>
                <a:lnTo>
                  <a:pt x="13500" y="7289"/>
                </a:lnTo>
                <a:lnTo>
                  <a:pt x="35179" y="7289"/>
                </a:lnTo>
                <a:lnTo>
                  <a:pt x="35179" y="0"/>
                </a:lnTo>
                <a:close/>
              </a:path>
            </a:pathLst>
          </a:custGeom>
          <a:solidFill>
            <a:srgbClr val="FFFFFF"/>
          </a:solidFill>
        </p:spPr>
        <p:txBody>
          <a:bodyPr wrap="square" lIns="0" tIns="0" rIns="0" bIns="0" rtlCol="0"/>
          <a:lstStyle/>
          <a:p>
            <a:endParaRPr/>
          </a:p>
        </p:txBody>
      </p:sp>
      <p:sp>
        <p:nvSpPr>
          <p:cNvPr id="74" name="object 12"/>
          <p:cNvSpPr/>
          <p:nvPr/>
        </p:nvSpPr>
        <p:spPr>
          <a:xfrm>
            <a:off x="10996039" y="6438139"/>
            <a:ext cx="53975" cy="59055"/>
          </a:xfrm>
          <a:custGeom>
            <a:avLst/>
            <a:gdLst/>
            <a:ahLst/>
            <a:cxnLst/>
            <a:rect l="l" t="t" r="r" b="b"/>
            <a:pathLst>
              <a:path w="53975" h="59054">
                <a:moveTo>
                  <a:pt x="12814" y="0"/>
                </a:moveTo>
                <a:lnTo>
                  <a:pt x="0" y="0"/>
                </a:lnTo>
                <a:lnTo>
                  <a:pt x="0" y="58445"/>
                </a:lnTo>
                <a:lnTo>
                  <a:pt x="11379" y="58445"/>
                </a:lnTo>
                <a:lnTo>
                  <a:pt x="11368" y="17538"/>
                </a:lnTo>
                <a:lnTo>
                  <a:pt x="10909" y="14401"/>
                </a:lnTo>
                <a:lnTo>
                  <a:pt x="23290" y="14401"/>
                </a:lnTo>
                <a:lnTo>
                  <a:pt x="12814" y="0"/>
                </a:lnTo>
                <a:close/>
              </a:path>
              <a:path w="53975" h="59054">
                <a:moveTo>
                  <a:pt x="23290" y="14401"/>
                </a:moveTo>
                <a:lnTo>
                  <a:pt x="11163" y="14401"/>
                </a:lnTo>
                <a:lnTo>
                  <a:pt x="13010" y="17614"/>
                </a:lnTo>
                <a:lnTo>
                  <a:pt x="15455" y="20929"/>
                </a:lnTo>
                <a:lnTo>
                  <a:pt x="42773" y="58445"/>
                </a:lnTo>
                <a:lnTo>
                  <a:pt x="53644" y="58445"/>
                </a:lnTo>
                <a:lnTo>
                  <a:pt x="53644" y="41338"/>
                </a:lnTo>
                <a:lnTo>
                  <a:pt x="42405" y="41338"/>
                </a:lnTo>
                <a:lnTo>
                  <a:pt x="40944" y="38671"/>
                </a:lnTo>
                <a:lnTo>
                  <a:pt x="23290" y="14401"/>
                </a:lnTo>
                <a:close/>
              </a:path>
              <a:path w="53975" h="59054">
                <a:moveTo>
                  <a:pt x="53644" y="0"/>
                </a:moveTo>
                <a:lnTo>
                  <a:pt x="42405" y="0"/>
                </a:lnTo>
                <a:lnTo>
                  <a:pt x="42421" y="38671"/>
                </a:lnTo>
                <a:lnTo>
                  <a:pt x="42672" y="41338"/>
                </a:lnTo>
                <a:lnTo>
                  <a:pt x="53644" y="41338"/>
                </a:lnTo>
                <a:lnTo>
                  <a:pt x="53644" y="0"/>
                </a:lnTo>
                <a:close/>
              </a:path>
            </a:pathLst>
          </a:custGeom>
          <a:solidFill>
            <a:srgbClr val="FFFFFF"/>
          </a:solidFill>
        </p:spPr>
        <p:txBody>
          <a:bodyPr wrap="square" lIns="0" tIns="0" rIns="0" bIns="0" rtlCol="0"/>
          <a:lstStyle/>
          <a:p>
            <a:endParaRPr/>
          </a:p>
        </p:txBody>
      </p:sp>
      <p:sp>
        <p:nvSpPr>
          <p:cNvPr id="75" name="object 13"/>
          <p:cNvSpPr/>
          <p:nvPr/>
        </p:nvSpPr>
        <p:spPr>
          <a:xfrm>
            <a:off x="11064768" y="6438139"/>
            <a:ext cx="35560" cy="59055"/>
          </a:xfrm>
          <a:custGeom>
            <a:avLst/>
            <a:gdLst/>
            <a:ahLst/>
            <a:cxnLst/>
            <a:rect l="l" t="t" r="r" b="b"/>
            <a:pathLst>
              <a:path w="35559" h="59054">
                <a:moveTo>
                  <a:pt x="35267" y="0"/>
                </a:moveTo>
                <a:lnTo>
                  <a:pt x="0" y="0"/>
                </a:lnTo>
                <a:lnTo>
                  <a:pt x="0" y="58445"/>
                </a:lnTo>
                <a:lnTo>
                  <a:pt x="35267" y="58445"/>
                </a:lnTo>
                <a:lnTo>
                  <a:pt x="35267" y="51142"/>
                </a:lnTo>
                <a:lnTo>
                  <a:pt x="13500" y="51142"/>
                </a:lnTo>
                <a:lnTo>
                  <a:pt x="13500" y="31800"/>
                </a:lnTo>
                <a:lnTo>
                  <a:pt x="32778" y="31800"/>
                </a:lnTo>
                <a:lnTo>
                  <a:pt x="32778" y="25120"/>
                </a:lnTo>
                <a:lnTo>
                  <a:pt x="13500" y="25120"/>
                </a:lnTo>
                <a:lnTo>
                  <a:pt x="13500" y="7289"/>
                </a:lnTo>
                <a:lnTo>
                  <a:pt x="35267" y="7289"/>
                </a:lnTo>
                <a:lnTo>
                  <a:pt x="35267" y="0"/>
                </a:lnTo>
                <a:close/>
              </a:path>
            </a:pathLst>
          </a:custGeom>
          <a:solidFill>
            <a:srgbClr val="FFFFFF"/>
          </a:solidFill>
        </p:spPr>
        <p:txBody>
          <a:bodyPr wrap="square" lIns="0" tIns="0" rIns="0" bIns="0" rtlCol="0"/>
          <a:lstStyle/>
          <a:p>
            <a:endParaRPr/>
          </a:p>
        </p:txBody>
      </p:sp>
      <p:sp>
        <p:nvSpPr>
          <p:cNvPr id="76" name="object 14"/>
          <p:cNvSpPr/>
          <p:nvPr/>
        </p:nvSpPr>
        <p:spPr>
          <a:xfrm>
            <a:off x="11112534" y="6437304"/>
            <a:ext cx="48895" cy="59690"/>
          </a:xfrm>
          <a:custGeom>
            <a:avLst/>
            <a:gdLst/>
            <a:ahLst/>
            <a:cxnLst/>
            <a:rect l="l" t="t" r="r" b="b"/>
            <a:pathLst>
              <a:path w="48895" h="59689">
                <a:moveTo>
                  <a:pt x="19951" y="0"/>
                </a:moveTo>
                <a:lnTo>
                  <a:pt x="11569" y="0"/>
                </a:lnTo>
                <a:lnTo>
                  <a:pt x="4597" y="1485"/>
                </a:lnTo>
                <a:lnTo>
                  <a:pt x="0" y="3327"/>
                </a:lnTo>
                <a:lnTo>
                  <a:pt x="0" y="59283"/>
                </a:lnTo>
                <a:lnTo>
                  <a:pt x="13309" y="59283"/>
                </a:lnTo>
                <a:lnTo>
                  <a:pt x="13309" y="32626"/>
                </a:lnTo>
                <a:lnTo>
                  <a:pt x="34619" y="32626"/>
                </a:lnTo>
                <a:lnTo>
                  <a:pt x="38658" y="32385"/>
                </a:lnTo>
                <a:lnTo>
                  <a:pt x="40958" y="30772"/>
                </a:lnTo>
                <a:lnTo>
                  <a:pt x="16344" y="30772"/>
                </a:lnTo>
                <a:lnTo>
                  <a:pt x="14160" y="30543"/>
                </a:lnTo>
                <a:lnTo>
                  <a:pt x="13309" y="30340"/>
                </a:lnTo>
                <a:lnTo>
                  <a:pt x="13309" y="7264"/>
                </a:lnTo>
                <a:lnTo>
                  <a:pt x="14922" y="6743"/>
                </a:lnTo>
                <a:lnTo>
                  <a:pt x="17132" y="6261"/>
                </a:lnTo>
                <a:lnTo>
                  <a:pt x="41272" y="6261"/>
                </a:lnTo>
                <a:lnTo>
                  <a:pt x="39981" y="4800"/>
                </a:lnTo>
                <a:lnTo>
                  <a:pt x="31655" y="1241"/>
                </a:lnTo>
                <a:lnTo>
                  <a:pt x="19951" y="0"/>
                </a:lnTo>
                <a:close/>
              </a:path>
              <a:path w="48895" h="59689">
                <a:moveTo>
                  <a:pt x="34619" y="32626"/>
                </a:moveTo>
                <a:lnTo>
                  <a:pt x="13525" y="32626"/>
                </a:lnTo>
                <a:lnTo>
                  <a:pt x="33870" y="59283"/>
                </a:lnTo>
                <a:lnTo>
                  <a:pt x="48895" y="59283"/>
                </a:lnTo>
                <a:lnTo>
                  <a:pt x="27178" y="33147"/>
                </a:lnTo>
                <a:lnTo>
                  <a:pt x="34619" y="32626"/>
                </a:lnTo>
                <a:close/>
              </a:path>
              <a:path w="48895" h="59689">
                <a:moveTo>
                  <a:pt x="41272" y="6261"/>
                </a:moveTo>
                <a:lnTo>
                  <a:pt x="29425" y="6261"/>
                </a:lnTo>
                <a:lnTo>
                  <a:pt x="33439" y="10185"/>
                </a:lnTo>
                <a:lnTo>
                  <a:pt x="33439" y="26212"/>
                </a:lnTo>
                <a:lnTo>
                  <a:pt x="28346" y="30772"/>
                </a:lnTo>
                <a:lnTo>
                  <a:pt x="40958" y="30772"/>
                </a:lnTo>
                <a:lnTo>
                  <a:pt x="46609" y="26809"/>
                </a:lnTo>
                <a:lnTo>
                  <a:pt x="46609" y="17868"/>
                </a:lnTo>
                <a:lnTo>
                  <a:pt x="44956" y="10426"/>
                </a:lnTo>
                <a:lnTo>
                  <a:pt x="41272" y="6261"/>
                </a:lnTo>
                <a:close/>
              </a:path>
            </a:pathLst>
          </a:custGeom>
          <a:solidFill>
            <a:srgbClr val="FFFFFF"/>
          </a:solidFill>
        </p:spPr>
        <p:txBody>
          <a:bodyPr wrap="square" lIns="0" tIns="0" rIns="0" bIns="0" rtlCol="0"/>
          <a:lstStyle/>
          <a:p>
            <a:endParaRPr/>
          </a:p>
        </p:txBody>
      </p:sp>
      <p:sp>
        <p:nvSpPr>
          <p:cNvPr id="77" name="object 15"/>
          <p:cNvSpPr/>
          <p:nvPr/>
        </p:nvSpPr>
        <p:spPr>
          <a:xfrm>
            <a:off x="11169263" y="6437320"/>
            <a:ext cx="51435" cy="60325"/>
          </a:xfrm>
          <a:custGeom>
            <a:avLst/>
            <a:gdLst/>
            <a:ahLst/>
            <a:cxnLst/>
            <a:rect l="l" t="t" r="r" b="b"/>
            <a:pathLst>
              <a:path w="51434" h="60325">
                <a:moveTo>
                  <a:pt x="40093" y="0"/>
                </a:moveTo>
                <a:lnTo>
                  <a:pt x="31800" y="0"/>
                </a:lnTo>
                <a:lnTo>
                  <a:pt x="19020" y="2041"/>
                </a:lnTo>
                <a:lnTo>
                  <a:pt x="8956" y="7937"/>
                </a:lnTo>
                <a:lnTo>
                  <a:pt x="2364" y="17348"/>
                </a:lnTo>
                <a:lnTo>
                  <a:pt x="0" y="29933"/>
                </a:lnTo>
                <a:lnTo>
                  <a:pt x="2225" y="42820"/>
                </a:lnTo>
                <a:lnTo>
                  <a:pt x="8555" y="52276"/>
                </a:lnTo>
                <a:lnTo>
                  <a:pt x="18468" y="58098"/>
                </a:lnTo>
                <a:lnTo>
                  <a:pt x="31445" y="60083"/>
                </a:lnTo>
                <a:lnTo>
                  <a:pt x="41236" y="60083"/>
                </a:lnTo>
                <a:lnTo>
                  <a:pt x="46532" y="58953"/>
                </a:lnTo>
                <a:lnTo>
                  <a:pt x="50990" y="56756"/>
                </a:lnTo>
                <a:lnTo>
                  <a:pt x="50990" y="52603"/>
                </a:lnTo>
                <a:lnTo>
                  <a:pt x="30962" y="52603"/>
                </a:lnTo>
                <a:lnTo>
                  <a:pt x="24153" y="51175"/>
                </a:lnTo>
                <a:lnTo>
                  <a:pt x="18681" y="46950"/>
                </a:lnTo>
                <a:lnTo>
                  <a:pt x="15039" y="40017"/>
                </a:lnTo>
                <a:lnTo>
                  <a:pt x="13715" y="30467"/>
                </a:lnTo>
                <a:lnTo>
                  <a:pt x="15078" y="20278"/>
                </a:lnTo>
                <a:lnTo>
                  <a:pt x="18992" y="13206"/>
                </a:lnTo>
                <a:lnTo>
                  <a:pt x="25203" y="9084"/>
                </a:lnTo>
                <a:lnTo>
                  <a:pt x="33451" y="7746"/>
                </a:lnTo>
                <a:lnTo>
                  <a:pt x="47353" y="7746"/>
                </a:lnTo>
                <a:lnTo>
                  <a:pt x="50037" y="3263"/>
                </a:lnTo>
                <a:lnTo>
                  <a:pt x="45948" y="1295"/>
                </a:lnTo>
                <a:lnTo>
                  <a:pt x="40093" y="0"/>
                </a:lnTo>
                <a:close/>
              </a:path>
              <a:path w="51434" h="60325">
                <a:moveTo>
                  <a:pt x="50990" y="25920"/>
                </a:moveTo>
                <a:lnTo>
                  <a:pt x="27863" y="25920"/>
                </a:lnTo>
                <a:lnTo>
                  <a:pt x="27863" y="32143"/>
                </a:lnTo>
                <a:lnTo>
                  <a:pt x="38303" y="32143"/>
                </a:lnTo>
                <a:lnTo>
                  <a:pt x="38303" y="51447"/>
                </a:lnTo>
                <a:lnTo>
                  <a:pt x="37160" y="51942"/>
                </a:lnTo>
                <a:lnTo>
                  <a:pt x="34912" y="52603"/>
                </a:lnTo>
                <a:lnTo>
                  <a:pt x="50990" y="52603"/>
                </a:lnTo>
                <a:lnTo>
                  <a:pt x="50990" y="25920"/>
                </a:lnTo>
                <a:close/>
              </a:path>
              <a:path w="51434" h="60325">
                <a:moveTo>
                  <a:pt x="47353" y="7746"/>
                </a:moveTo>
                <a:lnTo>
                  <a:pt x="39674" y="7746"/>
                </a:lnTo>
                <a:lnTo>
                  <a:pt x="43738" y="8775"/>
                </a:lnTo>
                <a:lnTo>
                  <a:pt x="46075" y="9880"/>
                </a:lnTo>
                <a:lnTo>
                  <a:pt x="47353" y="7746"/>
                </a:lnTo>
                <a:close/>
              </a:path>
            </a:pathLst>
          </a:custGeom>
          <a:solidFill>
            <a:srgbClr val="FFFFFF"/>
          </a:solidFill>
        </p:spPr>
        <p:txBody>
          <a:bodyPr wrap="square" lIns="0" tIns="0" rIns="0" bIns="0" rtlCol="0"/>
          <a:lstStyle/>
          <a:p>
            <a:endParaRPr/>
          </a:p>
        </p:txBody>
      </p:sp>
      <p:sp>
        <p:nvSpPr>
          <p:cNvPr id="78" name="object 16"/>
          <p:cNvSpPr/>
          <p:nvPr/>
        </p:nvSpPr>
        <p:spPr>
          <a:xfrm>
            <a:off x="11241932" y="6438138"/>
            <a:ext cx="0" cy="59055"/>
          </a:xfrm>
          <a:custGeom>
            <a:avLst/>
            <a:gdLst/>
            <a:ahLst/>
            <a:cxnLst/>
            <a:rect l="l" t="t" r="r" b="b"/>
            <a:pathLst>
              <a:path h="59054">
                <a:moveTo>
                  <a:pt x="0" y="0"/>
                </a:moveTo>
                <a:lnTo>
                  <a:pt x="0" y="58445"/>
                </a:lnTo>
              </a:path>
            </a:pathLst>
          </a:custGeom>
          <a:ln w="13627">
            <a:solidFill>
              <a:srgbClr val="FFFFFF"/>
            </a:solidFill>
          </a:ln>
        </p:spPr>
        <p:txBody>
          <a:bodyPr wrap="square" lIns="0" tIns="0" rIns="0" bIns="0" rtlCol="0"/>
          <a:lstStyle/>
          <a:p>
            <a:endParaRPr/>
          </a:p>
        </p:txBody>
      </p:sp>
      <p:sp>
        <p:nvSpPr>
          <p:cNvPr id="79" name="object 17"/>
          <p:cNvSpPr/>
          <p:nvPr/>
        </p:nvSpPr>
        <p:spPr>
          <a:xfrm>
            <a:off x="11263672" y="6438139"/>
            <a:ext cx="36195" cy="59055"/>
          </a:xfrm>
          <a:custGeom>
            <a:avLst/>
            <a:gdLst/>
            <a:ahLst/>
            <a:cxnLst/>
            <a:rect l="l" t="t" r="r" b="b"/>
            <a:pathLst>
              <a:path w="36195" h="59054">
                <a:moveTo>
                  <a:pt x="35636" y="0"/>
                </a:moveTo>
                <a:lnTo>
                  <a:pt x="0" y="0"/>
                </a:lnTo>
                <a:lnTo>
                  <a:pt x="0" y="58445"/>
                </a:lnTo>
                <a:lnTo>
                  <a:pt x="35636" y="58445"/>
                </a:lnTo>
                <a:lnTo>
                  <a:pt x="35636" y="51142"/>
                </a:lnTo>
                <a:lnTo>
                  <a:pt x="13487" y="51142"/>
                </a:lnTo>
                <a:lnTo>
                  <a:pt x="13487" y="31800"/>
                </a:lnTo>
                <a:lnTo>
                  <a:pt x="33185" y="31800"/>
                </a:lnTo>
                <a:lnTo>
                  <a:pt x="33185" y="25120"/>
                </a:lnTo>
                <a:lnTo>
                  <a:pt x="13487" y="25120"/>
                </a:lnTo>
                <a:lnTo>
                  <a:pt x="13487" y="7289"/>
                </a:lnTo>
                <a:lnTo>
                  <a:pt x="35636" y="7289"/>
                </a:lnTo>
                <a:lnTo>
                  <a:pt x="35636" y="0"/>
                </a:lnTo>
                <a:close/>
              </a:path>
            </a:pathLst>
          </a:custGeom>
          <a:solidFill>
            <a:srgbClr val="FFFFFF"/>
          </a:solidFill>
        </p:spPr>
        <p:txBody>
          <a:bodyPr wrap="square" lIns="0" tIns="0" rIns="0" bIns="0" rtlCol="0"/>
          <a:lstStyle/>
          <a:p>
            <a:endParaRPr/>
          </a:p>
        </p:txBody>
      </p:sp>
      <p:sp>
        <p:nvSpPr>
          <p:cNvPr id="80" name="object 18"/>
          <p:cNvSpPr/>
          <p:nvPr/>
        </p:nvSpPr>
        <p:spPr>
          <a:xfrm>
            <a:off x="11307847" y="6437320"/>
            <a:ext cx="41275" cy="60325"/>
          </a:xfrm>
          <a:custGeom>
            <a:avLst/>
            <a:gdLst/>
            <a:ahLst/>
            <a:cxnLst/>
            <a:rect l="l" t="t" r="r" b="b"/>
            <a:pathLst>
              <a:path w="41275" h="60325">
                <a:moveTo>
                  <a:pt x="3048" y="49174"/>
                </a:moveTo>
                <a:lnTo>
                  <a:pt x="0" y="56756"/>
                </a:lnTo>
                <a:lnTo>
                  <a:pt x="3708" y="58813"/>
                </a:lnTo>
                <a:lnTo>
                  <a:pt x="9182" y="60083"/>
                </a:lnTo>
                <a:lnTo>
                  <a:pt x="17754" y="60083"/>
                </a:lnTo>
                <a:lnTo>
                  <a:pt x="27192" y="58751"/>
                </a:lnTo>
                <a:lnTo>
                  <a:pt x="34618" y="55037"/>
                </a:lnTo>
                <a:lnTo>
                  <a:pt x="37356" y="51841"/>
                </a:lnTo>
                <a:lnTo>
                  <a:pt x="9753" y="51841"/>
                </a:lnTo>
                <a:lnTo>
                  <a:pt x="5638" y="50495"/>
                </a:lnTo>
                <a:lnTo>
                  <a:pt x="3048" y="49174"/>
                </a:lnTo>
                <a:close/>
              </a:path>
              <a:path w="41275" h="60325">
                <a:moveTo>
                  <a:pt x="29718" y="0"/>
                </a:moveTo>
                <a:lnTo>
                  <a:pt x="22313" y="0"/>
                </a:lnTo>
                <a:lnTo>
                  <a:pt x="13288" y="1391"/>
                </a:lnTo>
                <a:lnTo>
                  <a:pt x="6457" y="5149"/>
                </a:lnTo>
                <a:lnTo>
                  <a:pt x="2129" y="10667"/>
                </a:lnTo>
                <a:lnTo>
                  <a:pt x="622" y="17271"/>
                </a:lnTo>
                <a:lnTo>
                  <a:pt x="622" y="23063"/>
                </a:lnTo>
                <a:lnTo>
                  <a:pt x="3708" y="29387"/>
                </a:lnTo>
                <a:lnTo>
                  <a:pt x="15570" y="32956"/>
                </a:lnTo>
                <a:lnTo>
                  <a:pt x="23799" y="35623"/>
                </a:lnTo>
                <a:lnTo>
                  <a:pt x="26974" y="38341"/>
                </a:lnTo>
                <a:lnTo>
                  <a:pt x="26974" y="48272"/>
                </a:lnTo>
                <a:lnTo>
                  <a:pt x="22453" y="51841"/>
                </a:lnTo>
                <a:lnTo>
                  <a:pt x="37356" y="51841"/>
                </a:lnTo>
                <a:lnTo>
                  <a:pt x="39480" y="49362"/>
                </a:lnTo>
                <a:lnTo>
                  <a:pt x="41224" y="42151"/>
                </a:lnTo>
                <a:lnTo>
                  <a:pt x="41224" y="36487"/>
                </a:lnTo>
                <a:lnTo>
                  <a:pt x="39116" y="30467"/>
                </a:lnTo>
                <a:lnTo>
                  <a:pt x="18288" y="23444"/>
                </a:lnTo>
                <a:lnTo>
                  <a:pt x="13639" y="20993"/>
                </a:lnTo>
                <a:lnTo>
                  <a:pt x="13658" y="10651"/>
                </a:lnTo>
                <a:lnTo>
                  <a:pt x="17424" y="7327"/>
                </a:lnTo>
                <a:lnTo>
                  <a:pt x="36630" y="7327"/>
                </a:lnTo>
                <a:lnTo>
                  <a:pt x="38455" y="3314"/>
                </a:lnTo>
                <a:lnTo>
                  <a:pt x="35140" y="1485"/>
                </a:lnTo>
                <a:lnTo>
                  <a:pt x="29718" y="0"/>
                </a:lnTo>
                <a:close/>
              </a:path>
              <a:path w="41275" h="60325">
                <a:moveTo>
                  <a:pt x="36630" y="7327"/>
                </a:moveTo>
                <a:lnTo>
                  <a:pt x="28879" y="7327"/>
                </a:lnTo>
                <a:lnTo>
                  <a:pt x="32931" y="8661"/>
                </a:lnTo>
                <a:lnTo>
                  <a:pt x="35394" y="10045"/>
                </a:lnTo>
                <a:lnTo>
                  <a:pt x="36630" y="7327"/>
                </a:lnTo>
                <a:close/>
              </a:path>
            </a:pathLst>
          </a:custGeom>
          <a:solidFill>
            <a:srgbClr val="FFFFFF"/>
          </a:solidFill>
        </p:spPr>
        <p:txBody>
          <a:bodyPr wrap="square" lIns="0" tIns="0" rIns="0" bIns="0" rtlCol="0"/>
          <a:lstStyle/>
          <a:p>
            <a:endParaRPr/>
          </a:p>
        </p:txBody>
      </p:sp>
      <p:sp>
        <p:nvSpPr>
          <p:cNvPr id="81" name="object 19"/>
          <p:cNvSpPr/>
          <p:nvPr/>
        </p:nvSpPr>
        <p:spPr>
          <a:xfrm>
            <a:off x="7036079" y="1701304"/>
            <a:ext cx="3888104" cy="3600450"/>
          </a:xfrm>
          <a:custGeom>
            <a:avLst/>
            <a:gdLst/>
            <a:ahLst/>
            <a:cxnLst/>
            <a:rect l="l" t="t" r="r" b="b"/>
            <a:pathLst>
              <a:path w="3888104" h="3600450">
                <a:moveTo>
                  <a:pt x="0" y="0"/>
                </a:moveTo>
                <a:lnTo>
                  <a:pt x="3888003" y="0"/>
                </a:lnTo>
                <a:lnTo>
                  <a:pt x="3888003" y="3600005"/>
                </a:lnTo>
                <a:lnTo>
                  <a:pt x="0" y="3600005"/>
                </a:lnTo>
                <a:lnTo>
                  <a:pt x="0" y="0"/>
                </a:lnTo>
                <a:close/>
              </a:path>
            </a:pathLst>
          </a:custGeom>
          <a:solidFill>
            <a:srgbClr val="FFFFFF"/>
          </a:solidFill>
        </p:spPr>
        <p:txBody>
          <a:bodyPr wrap="square" lIns="0" tIns="0" rIns="0" bIns="0" rtlCol="0"/>
          <a:lstStyle/>
          <a:p>
            <a:endParaRPr/>
          </a:p>
        </p:txBody>
      </p:sp>
      <p:sp>
        <p:nvSpPr>
          <p:cNvPr id="82" name="object 20"/>
          <p:cNvSpPr/>
          <p:nvPr/>
        </p:nvSpPr>
        <p:spPr>
          <a:xfrm>
            <a:off x="7428763" y="4484439"/>
            <a:ext cx="3079089" cy="211766"/>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3" name="Espace réservé du texte 2"/>
          <p:cNvSpPr>
            <a:spLocks noGrp="1"/>
          </p:cNvSpPr>
          <p:nvPr>
            <p:ph type="body" sz="quarter" idx="13" hasCustomPrompt="1"/>
          </p:nvPr>
        </p:nvSpPr>
        <p:spPr>
          <a:xfrm>
            <a:off x="7035799" y="2895600"/>
            <a:ext cx="3877769" cy="492443"/>
          </a:xfrm>
          <a:prstGeom prst="rect">
            <a:avLst/>
          </a:prstGeom>
        </p:spPr>
        <p:txBody>
          <a:bodyPr/>
          <a:lstStyle>
            <a:lvl1pPr algn="ctr">
              <a:defRPr sz="3200" b="0" i="0" cap="all" baseline="0">
                <a:solidFill>
                  <a:srgbClr val="00A79D"/>
                </a:solidFill>
                <a:latin typeface="Vinci Sans Light" charset="0"/>
                <a:ea typeface="Vinci Sans Light" charset="0"/>
                <a:cs typeface="Vinci Sans Light" charset="0"/>
              </a:defRPr>
            </a:lvl1pPr>
          </a:lstStyle>
          <a:p>
            <a:pPr lvl="0"/>
            <a:r>
              <a:rPr lang="fr-FR" dirty="0"/>
              <a:t>INSÉRER UN</a:t>
            </a:r>
          </a:p>
        </p:txBody>
      </p:sp>
      <p:sp>
        <p:nvSpPr>
          <p:cNvPr id="84" name="Espace réservé du texte 4"/>
          <p:cNvSpPr>
            <a:spLocks noGrp="1"/>
          </p:cNvSpPr>
          <p:nvPr>
            <p:ph type="body" sz="quarter" idx="14" hasCustomPrompt="1"/>
          </p:nvPr>
        </p:nvSpPr>
        <p:spPr>
          <a:xfrm>
            <a:off x="7035800" y="3352800"/>
            <a:ext cx="3878263" cy="492443"/>
          </a:xfrm>
          <a:prstGeom prst="rect">
            <a:avLst/>
          </a:prstGeom>
        </p:spPr>
        <p:txBody>
          <a:bodyPr/>
          <a:lstStyle>
            <a:lvl1pPr algn="ctr">
              <a:defRPr sz="3200" b="1" i="0" cap="all" baseline="0">
                <a:solidFill>
                  <a:srgbClr val="00A79D"/>
                </a:solidFill>
                <a:latin typeface="Vinci Sans" panose="02000000000000000000" pitchFamily="50" charset="0"/>
                <a:ea typeface="Vinci Sans" panose="02000000000000000000" pitchFamily="50" charset="0"/>
                <a:cs typeface="Vinci Sans" panose="02000000000000000000" pitchFamily="50" charset="0"/>
              </a:defRPr>
            </a:lvl1pPr>
          </a:lstStyle>
          <a:p>
            <a:pPr lvl="0"/>
            <a:r>
              <a:rPr lang="fr-FR" dirty="0"/>
              <a:t>TITRE</a:t>
            </a:r>
          </a:p>
        </p:txBody>
      </p:sp>
      <p:sp>
        <p:nvSpPr>
          <p:cNvPr id="26" name="object 4"/>
          <p:cNvSpPr/>
          <p:nvPr userDrawn="1"/>
        </p:nvSpPr>
        <p:spPr>
          <a:xfrm>
            <a:off x="10913569" y="6249160"/>
            <a:ext cx="224154" cy="141605"/>
          </a:xfrm>
          <a:custGeom>
            <a:avLst/>
            <a:gdLst/>
            <a:ahLst/>
            <a:cxnLst/>
            <a:rect l="l" t="t" r="r" b="b"/>
            <a:pathLst>
              <a:path w="224154" h="141604">
                <a:moveTo>
                  <a:pt x="111810" y="0"/>
                </a:moveTo>
                <a:lnTo>
                  <a:pt x="65274" y="1704"/>
                </a:lnTo>
                <a:lnTo>
                  <a:pt x="30068" y="5454"/>
                </a:lnTo>
                <a:lnTo>
                  <a:pt x="7781" y="9204"/>
                </a:lnTo>
                <a:lnTo>
                  <a:pt x="0" y="10909"/>
                </a:lnTo>
                <a:lnTo>
                  <a:pt x="0" y="130581"/>
                </a:lnTo>
                <a:lnTo>
                  <a:pt x="26264" y="136844"/>
                </a:lnTo>
                <a:lnTo>
                  <a:pt x="46666" y="140060"/>
                </a:lnTo>
                <a:lnTo>
                  <a:pt x="71687" y="141245"/>
                </a:lnTo>
                <a:lnTo>
                  <a:pt x="111810" y="141414"/>
                </a:lnTo>
                <a:lnTo>
                  <a:pt x="157745" y="139727"/>
                </a:lnTo>
                <a:lnTo>
                  <a:pt x="193013" y="136017"/>
                </a:lnTo>
                <a:lnTo>
                  <a:pt x="215629" y="132306"/>
                </a:lnTo>
                <a:lnTo>
                  <a:pt x="223608" y="130619"/>
                </a:lnTo>
                <a:lnTo>
                  <a:pt x="223608" y="99542"/>
                </a:lnTo>
                <a:lnTo>
                  <a:pt x="111315" y="99542"/>
                </a:lnTo>
                <a:lnTo>
                  <a:pt x="89610" y="98929"/>
                </a:lnTo>
                <a:lnTo>
                  <a:pt x="71823" y="97496"/>
                </a:lnTo>
                <a:lnTo>
                  <a:pt x="47828" y="94602"/>
                </a:lnTo>
                <a:lnTo>
                  <a:pt x="47828" y="47409"/>
                </a:lnTo>
                <a:lnTo>
                  <a:pt x="72942" y="44437"/>
                </a:lnTo>
                <a:lnTo>
                  <a:pt x="90647" y="43044"/>
                </a:lnTo>
                <a:lnTo>
                  <a:pt x="111810" y="42456"/>
                </a:lnTo>
                <a:lnTo>
                  <a:pt x="223608" y="42456"/>
                </a:lnTo>
                <a:lnTo>
                  <a:pt x="223608" y="10909"/>
                </a:lnTo>
                <a:lnTo>
                  <a:pt x="197323" y="4602"/>
                </a:lnTo>
                <a:lnTo>
                  <a:pt x="176915" y="1363"/>
                </a:lnTo>
                <a:lnTo>
                  <a:pt x="151905" y="170"/>
                </a:lnTo>
                <a:lnTo>
                  <a:pt x="111810" y="0"/>
                </a:lnTo>
                <a:close/>
              </a:path>
              <a:path w="224154" h="141604">
                <a:moveTo>
                  <a:pt x="223608" y="90157"/>
                </a:moveTo>
                <a:lnTo>
                  <a:pt x="195058" y="95583"/>
                </a:lnTo>
                <a:lnTo>
                  <a:pt x="173843" y="98369"/>
                </a:lnTo>
                <a:lnTo>
                  <a:pt x="149438" y="99395"/>
                </a:lnTo>
                <a:lnTo>
                  <a:pt x="111315" y="99542"/>
                </a:lnTo>
                <a:lnTo>
                  <a:pt x="223608" y="99542"/>
                </a:lnTo>
                <a:lnTo>
                  <a:pt x="223608" y="90157"/>
                </a:lnTo>
                <a:close/>
              </a:path>
              <a:path w="224154" h="141604">
                <a:moveTo>
                  <a:pt x="223608" y="42456"/>
                </a:moveTo>
                <a:lnTo>
                  <a:pt x="111810" y="42456"/>
                </a:lnTo>
                <a:lnTo>
                  <a:pt x="155827" y="44010"/>
                </a:lnTo>
                <a:lnTo>
                  <a:pt x="191308" y="47158"/>
                </a:lnTo>
                <a:lnTo>
                  <a:pt x="214989" y="50253"/>
                </a:lnTo>
                <a:lnTo>
                  <a:pt x="223608" y="51650"/>
                </a:lnTo>
                <a:lnTo>
                  <a:pt x="223608" y="42456"/>
                </a:lnTo>
                <a:close/>
              </a:path>
            </a:pathLst>
          </a:custGeom>
          <a:solidFill>
            <a:srgbClr val="FFFFFF"/>
          </a:solidFill>
        </p:spPr>
        <p:txBody>
          <a:bodyPr wrap="square" lIns="0" tIns="0" rIns="0" bIns="0" rtlCol="0"/>
          <a:lstStyle/>
          <a:p>
            <a:endParaRPr/>
          </a:p>
        </p:txBody>
      </p:sp>
      <p:sp>
        <p:nvSpPr>
          <p:cNvPr id="27" name="object 5"/>
          <p:cNvSpPr/>
          <p:nvPr userDrawn="1"/>
        </p:nvSpPr>
        <p:spPr>
          <a:xfrm>
            <a:off x="11214696" y="6251422"/>
            <a:ext cx="0" cy="136525"/>
          </a:xfrm>
          <a:custGeom>
            <a:avLst/>
            <a:gdLst/>
            <a:ahLst/>
            <a:cxnLst/>
            <a:rect l="l" t="t" r="r" b="b"/>
            <a:pathLst>
              <a:path h="136525">
                <a:moveTo>
                  <a:pt x="0" y="0"/>
                </a:moveTo>
                <a:lnTo>
                  <a:pt x="0" y="136486"/>
                </a:lnTo>
              </a:path>
            </a:pathLst>
          </a:custGeom>
          <a:ln w="48869">
            <a:solidFill>
              <a:srgbClr val="FFFFFF"/>
            </a:solidFill>
          </a:ln>
        </p:spPr>
        <p:txBody>
          <a:bodyPr wrap="square" lIns="0" tIns="0" rIns="0" bIns="0" rtlCol="0"/>
          <a:lstStyle/>
          <a:p>
            <a:endParaRPr/>
          </a:p>
        </p:txBody>
      </p:sp>
      <p:sp>
        <p:nvSpPr>
          <p:cNvPr id="28" name="object 6"/>
          <p:cNvSpPr/>
          <p:nvPr userDrawn="1"/>
        </p:nvSpPr>
        <p:spPr>
          <a:xfrm>
            <a:off x="10559630" y="6251422"/>
            <a:ext cx="0" cy="136525"/>
          </a:xfrm>
          <a:custGeom>
            <a:avLst/>
            <a:gdLst/>
            <a:ahLst/>
            <a:cxnLst/>
            <a:rect l="l" t="t" r="r" b="b"/>
            <a:pathLst>
              <a:path h="136525">
                <a:moveTo>
                  <a:pt x="0" y="0"/>
                </a:moveTo>
                <a:lnTo>
                  <a:pt x="0" y="136486"/>
                </a:lnTo>
              </a:path>
            </a:pathLst>
          </a:custGeom>
          <a:ln w="48869">
            <a:solidFill>
              <a:srgbClr val="FFFFFF"/>
            </a:solidFill>
          </a:ln>
        </p:spPr>
        <p:txBody>
          <a:bodyPr wrap="square" lIns="0" tIns="0" rIns="0" bIns="0" rtlCol="0"/>
          <a:lstStyle/>
          <a:p>
            <a:endParaRPr/>
          </a:p>
        </p:txBody>
      </p:sp>
      <p:sp>
        <p:nvSpPr>
          <p:cNvPr id="29" name="object 7"/>
          <p:cNvSpPr/>
          <p:nvPr userDrawn="1"/>
        </p:nvSpPr>
        <p:spPr>
          <a:xfrm>
            <a:off x="10638859" y="6251398"/>
            <a:ext cx="220979" cy="136525"/>
          </a:xfrm>
          <a:custGeom>
            <a:avLst/>
            <a:gdLst/>
            <a:ahLst/>
            <a:cxnLst/>
            <a:rect l="l" t="t" r="r" b="b"/>
            <a:pathLst>
              <a:path w="220979" h="136525">
                <a:moveTo>
                  <a:pt x="0" y="228"/>
                </a:moveTo>
                <a:lnTo>
                  <a:pt x="0" y="136486"/>
                </a:lnTo>
                <a:lnTo>
                  <a:pt x="47688" y="136486"/>
                </a:lnTo>
                <a:lnTo>
                  <a:pt x="47625" y="63703"/>
                </a:lnTo>
                <a:lnTo>
                  <a:pt x="141144" y="63703"/>
                </a:lnTo>
                <a:lnTo>
                  <a:pt x="85775" y="31940"/>
                </a:lnTo>
                <a:lnTo>
                  <a:pt x="41001" y="10098"/>
                </a:lnTo>
                <a:lnTo>
                  <a:pt x="24050" y="5153"/>
                </a:lnTo>
                <a:lnTo>
                  <a:pt x="0" y="228"/>
                </a:lnTo>
                <a:close/>
              </a:path>
              <a:path w="220979" h="136525">
                <a:moveTo>
                  <a:pt x="141144" y="63703"/>
                </a:moveTo>
                <a:lnTo>
                  <a:pt x="47625" y="63703"/>
                </a:lnTo>
                <a:lnTo>
                  <a:pt x="56197" y="67272"/>
                </a:lnTo>
                <a:lnTo>
                  <a:pt x="65352" y="71220"/>
                </a:lnTo>
                <a:lnTo>
                  <a:pt x="116323" y="96933"/>
                </a:lnTo>
                <a:lnTo>
                  <a:pt x="151768" y="119454"/>
                </a:lnTo>
                <a:lnTo>
                  <a:pt x="172948" y="136486"/>
                </a:lnTo>
                <a:lnTo>
                  <a:pt x="220535" y="136486"/>
                </a:lnTo>
                <a:lnTo>
                  <a:pt x="220535" y="84962"/>
                </a:lnTo>
                <a:lnTo>
                  <a:pt x="172948" y="84962"/>
                </a:lnTo>
                <a:lnTo>
                  <a:pt x="166637" y="80430"/>
                </a:lnTo>
                <a:lnTo>
                  <a:pt x="148855" y="68457"/>
                </a:lnTo>
                <a:lnTo>
                  <a:pt x="141144" y="63703"/>
                </a:lnTo>
                <a:close/>
              </a:path>
              <a:path w="220979" h="136525">
                <a:moveTo>
                  <a:pt x="220535" y="0"/>
                </a:moveTo>
                <a:lnTo>
                  <a:pt x="172948" y="0"/>
                </a:lnTo>
                <a:lnTo>
                  <a:pt x="172948" y="84962"/>
                </a:lnTo>
                <a:lnTo>
                  <a:pt x="220535" y="84962"/>
                </a:lnTo>
                <a:lnTo>
                  <a:pt x="220535" y="0"/>
                </a:lnTo>
                <a:close/>
              </a:path>
            </a:pathLst>
          </a:custGeom>
          <a:solidFill>
            <a:srgbClr val="FFFFFF"/>
          </a:solidFill>
        </p:spPr>
        <p:txBody>
          <a:bodyPr wrap="square" lIns="0" tIns="0" rIns="0" bIns="0" rtlCol="0"/>
          <a:lstStyle/>
          <a:p>
            <a:endParaRPr/>
          </a:p>
        </p:txBody>
      </p:sp>
      <p:sp>
        <p:nvSpPr>
          <p:cNvPr id="30" name="object 8"/>
          <p:cNvSpPr/>
          <p:nvPr userDrawn="1"/>
        </p:nvSpPr>
        <p:spPr>
          <a:xfrm>
            <a:off x="10259684" y="6249099"/>
            <a:ext cx="243204" cy="142875"/>
          </a:xfrm>
          <a:custGeom>
            <a:avLst/>
            <a:gdLst/>
            <a:ahLst/>
            <a:cxnLst/>
            <a:rect l="l" t="t" r="r" b="b"/>
            <a:pathLst>
              <a:path w="243204" h="142875">
                <a:moveTo>
                  <a:pt x="36347" y="76"/>
                </a:moveTo>
                <a:lnTo>
                  <a:pt x="0" y="33362"/>
                </a:lnTo>
                <a:lnTo>
                  <a:pt x="121551" y="142532"/>
                </a:lnTo>
                <a:lnTo>
                  <a:pt x="189049" y="81902"/>
                </a:lnTo>
                <a:lnTo>
                  <a:pt x="121551" y="81902"/>
                </a:lnTo>
                <a:lnTo>
                  <a:pt x="113998" y="74823"/>
                </a:lnTo>
                <a:lnTo>
                  <a:pt x="70862" y="33362"/>
                </a:lnTo>
                <a:lnTo>
                  <a:pt x="36347" y="76"/>
                </a:lnTo>
                <a:close/>
              </a:path>
              <a:path w="243204" h="142875">
                <a:moveTo>
                  <a:pt x="206654" y="0"/>
                </a:moveTo>
                <a:lnTo>
                  <a:pt x="172004" y="33439"/>
                </a:lnTo>
                <a:lnTo>
                  <a:pt x="121551" y="81902"/>
                </a:lnTo>
                <a:lnTo>
                  <a:pt x="189049" y="81902"/>
                </a:lnTo>
                <a:lnTo>
                  <a:pt x="243001" y="33439"/>
                </a:lnTo>
                <a:lnTo>
                  <a:pt x="206654" y="0"/>
                </a:lnTo>
                <a:close/>
              </a:path>
            </a:pathLst>
          </a:custGeom>
          <a:solidFill>
            <a:srgbClr val="FFFFFF"/>
          </a:solidFill>
        </p:spPr>
        <p:txBody>
          <a:bodyPr wrap="square" lIns="0" tIns="0" rIns="0" bIns="0" rtlCol="0"/>
          <a:lstStyle/>
          <a:p>
            <a:endParaRPr/>
          </a:p>
        </p:txBody>
      </p:sp>
      <p:sp>
        <p:nvSpPr>
          <p:cNvPr id="31" name="object 9"/>
          <p:cNvSpPr/>
          <p:nvPr userDrawn="1"/>
        </p:nvSpPr>
        <p:spPr>
          <a:xfrm>
            <a:off x="11349531" y="6118749"/>
            <a:ext cx="245110" cy="245110"/>
          </a:xfrm>
          <a:custGeom>
            <a:avLst/>
            <a:gdLst/>
            <a:ahLst/>
            <a:cxnLst/>
            <a:rect l="l" t="t" r="r" b="b"/>
            <a:pathLst>
              <a:path w="245109" h="245110">
                <a:moveTo>
                  <a:pt x="226301" y="0"/>
                </a:moveTo>
                <a:lnTo>
                  <a:pt x="152336" y="0"/>
                </a:lnTo>
                <a:lnTo>
                  <a:pt x="144910" y="1495"/>
                </a:lnTo>
                <a:lnTo>
                  <a:pt x="138837" y="5546"/>
                </a:lnTo>
                <a:lnTo>
                  <a:pt x="134739" y="11497"/>
                </a:lnTo>
                <a:lnTo>
                  <a:pt x="133235" y="18694"/>
                </a:lnTo>
                <a:lnTo>
                  <a:pt x="133286" y="75285"/>
                </a:lnTo>
                <a:lnTo>
                  <a:pt x="131147" y="88040"/>
                </a:lnTo>
                <a:lnTo>
                  <a:pt x="108141" y="119805"/>
                </a:lnTo>
                <a:lnTo>
                  <a:pt x="68287" y="132765"/>
                </a:lnTo>
                <a:lnTo>
                  <a:pt x="0" y="132765"/>
                </a:lnTo>
                <a:lnTo>
                  <a:pt x="0" y="244995"/>
                </a:lnTo>
                <a:lnTo>
                  <a:pt x="112318" y="244995"/>
                </a:lnTo>
                <a:lnTo>
                  <a:pt x="112318" y="177317"/>
                </a:lnTo>
                <a:lnTo>
                  <a:pt x="114401" y="160254"/>
                </a:lnTo>
                <a:lnTo>
                  <a:pt x="136913" y="125298"/>
                </a:lnTo>
                <a:lnTo>
                  <a:pt x="169735" y="111823"/>
                </a:lnTo>
                <a:lnTo>
                  <a:pt x="226301" y="111823"/>
                </a:lnTo>
                <a:lnTo>
                  <a:pt x="233708" y="110322"/>
                </a:lnTo>
                <a:lnTo>
                  <a:pt x="239641" y="106222"/>
                </a:lnTo>
                <a:lnTo>
                  <a:pt x="243580" y="100132"/>
                </a:lnTo>
                <a:lnTo>
                  <a:pt x="245008" y="92659"/>
                </a:lnTo>
                <a:lnTo>
                  <a:pt x="245008" y="18694"/>
                </a:lnTo>
                <a:lnTo>
                  <a:pt x="243580" y="11497"/>
                </a:lnTo>
                <a:lnTo>
                  <a:pt x="239641" y="5546"/>
                </a:lnTo>
                <a:lnTo>
                  <a:pt x="233708" y="1495"/>
                </a:lnTo>
                <a:lnTo>
                  <a:pt x="226301" y="0"/>
                </a:lnTo>
                <a:close/>
              </a:path>
            </a:pathLst>
          </a:custGeom>
          <a:solidFill>
            <a:srgbClr val="FFFFFF"/>
          </a:solidFill>
        </p:spPr>
        <p:txBody>
          <a:bodyPr wrap="square" lIns="0" tIns="0" rIns="0" bIns="0" rtlCol="0"/>
          <a:lstStyle/>
          <a:p>
            <a:endParaRPr/>
          </a:p>
        </p:txBody>
      </p:sp>
      <p:sp>
        <p:nvSpPr>
          <p:cNvPr id="32" name="object 10"/>
          <p:cNvSpPr/>
          <p:nvPr userDrawn="1"/>
        </p:nvSpPr>
        <p:spPr>
          <a:xfrm>
            <a:off x="11482747" y="6246390"/>
            <a:ext cx="253365" cy="254000"/>
          </a:xfrm>
          <a:custGeom>
            <a:avLst/>
            <a:gdLst/>
            <a:ahLst/>
            <a:cxnLst/>
            <a:rect l="l" t="t" r="r" b="b"/>
            <a:pathLst>
              <a:path w="253365" h="254000">
                <a:moveTo>
                  <a:pt x="188404" y="0"/>
                </a:moveTo>
                <a:lnTo>
                  <a:pt x="162548" y="5290"/>
                </a:lnTo>
                <a:lnTo>
                  <a:pt x="141463" y="19604"/>
                </a:lnTo>
                <a:lnTo>
                  <a:pt x="127262" y="40606"/>
                </a:lnTo>
                <a:lnTo>
                  <a:pt x="122059" y="65963"/>
                </a:lnTo>
                <a:lnTo>
                  <a:pt x="122059" y="72631"/>
                </a:lnTo>
                <a:lnTo>
                  <a:pt x="124904" y="85115"/>
                </a:lnTo>
                <a:lnTo>
                  <a:pt x="124799" y="90922"/>
                </a:lnTo>
                <a:lnTo>
                  <a:pt x="120931" y="110211"/>
                </a:lnTo>
                <a:lnTo>
                  <a:pt x="110055" y="126460"/>
                </a:lnTo>
                <a:lnTo>
                  <a:pt x="93839" y="137450"/>
                </a:lnTo>
                <a:lnTo>
                  <a:pt x="73850" y="141490"/>
                </a:lnTo>
                <a:lnTo>
                  <a:pt x="19100" y="141490"/>
                </a:lnTo>
                <a:lnTo>
                  <a:pt x="11690" y="142998"/>
                </a:lnTo>
                <a:lnTo>
                  <a:pt x="5616" y="147112"/>
                </a:lnTo>
                <a:lnTo>
                  <a:pt x="1509" y="153218"/>
                </a:lnTo>
                <a:lnTo>
                  <a:pt x="0" y="160705"/>
                </a:lnTo>
                <a:lnTo>
                  <a:pt x="0" y="234238"/>
                </a:lnTo>
                <a:lnTo>
                  <a:pt x="1509" y="241687"/>
                </a:lnTo>
                <a:lnTo>
                  <a:pt x="5616" y="247784"/>
                </a:lnTo>
                <a:lnTo>
                  <a:pt x="11690" y="251903"/>
                </a:lnTo>
                <a:lnTo>
                  <a:pt x="19100" y="253415"/>
                </a:lnTo>
                <a:lnTo>
                  <a:pt x="93065" y="253415"/>
                </a:lnTo>
                <a:lnTo>
                  <a:pt x="100493" y="251903"/>
                </a:lnTo>
                <a:lnTo>
                  <a:pt x="106432" y="247784"/>
                </a:lnTo>
                <a:lnTo>
                  <a:pt x="110371" y="241687"/>
                </a:lnTo>
                <a:lnTo>
                  <a:pt x="111798" y="234238"/>
                </a:lnTo>
                <a:lnTo>
                  <a:pt x="111798" y="179514"/>
                </a:lnTo>
                <a:lnTo>
                  <a:pt x="115848" y="159719"/>
                </a:lnTo>
                <a:lnTo>
                  <a:pt x="126852" y="143473"/>
                </a:lnTo>
                <a:lnTo>
                  <a:pt x="143093" y="132478"/>
                </a:lnTo>
                <a:lnTo>
                  <a:pt x="162852" y="128435"/>
                </a:lnTo>
                <a:lnTo>
                  <a:pt x="201285" y="128435"/>
                </a:lnTo>
                <a:lnTo>
                  <a:pt x="212702" y="126123"/>
                </a:lnTo>
                <a:lnTo>
                  <a:pt x="233695" y="112013"/>
                </a:lnTo>
                <a:lnTo>
                  <a:pt x="247978" y="90922"/>
                </a:lnTo>
                <a:lnTo>
                  <a:pt x="253250" y="64833"/>
                </a:lnTo>
                <a:lnTo>
                  <a:pt x="251918" y="51867"/>
                </a:lnTo>
                <a:lnTo>
                  <a:pt x="224744" y="11037"/>
                </a:lnTo>
                <a:lnTo>
                  <a:pt x="201606" y="1305"/>
                </a:lnTo>
                <a:lnTo>
                  <a:pt x="188404" y="0"/>
                </a:lnTo>
                <a:close/>
              </a:path>
              <a:path w="253365" h="254000">
                <a:moveTo>
                  <a:pt x="201285" y="128435"/>
                </a:moveTo>
                <a:lnTo>
                  <a:pt x="168224" y="128435"/>
                </a:lnTo>
                <a:lnTo>
                  <a:pt x="180759" y="131267"/>
                </a:lnTo>
                <a:lnTo>
                  <a:pt x="187299" y="131267"/>
                </a:lnTo>
                <a:lnTo>
                  <a:pt x="201285" y="128435"/>
                </a:lnTo>
                <a:close/>
              </a:path>
            </a:pathLst>
          </a:custGeom>
          <a:solidFill>
            <a:srgbClr val="FFFFFF"/>
          </a:solidFill>
        </p:spPr>
        <p:txBody>
          <a:bodyPr wrap="square" lIns="0" tIns="0" rIns="0" bIns="0" rtlCol="0"/>
          <a:lstStyle/>
          <a:p>
            <a:endParaRPr/>
          </a:p>
        </p:txBody>
      </p:sp>
      <p:sp>
        <p:nvSpPr>
          <p:cNvPr id="33" name="object 11"/>
          <p:cNvSpPr/>
          <p:nvPr userDrawn="1"/>
        </p:nvSpPr>
        <p:spPr>
          <a:xfrm>
            <a:off x="10948490" y="6438139"/>
            <a:ext cx="35560" cy="59055"/>
          </a:xfrm>
          <a:custGeom>
            <a:avLst/>
            <a:gdLst/>
            <a:ahLst/>
            <a:cxnLst/>
            <a:rect l="l" t="t" r="r" b="b"/>
            <a:pathLst>
              <a:path w="35559" h="59054">
                <a:moveTo>
                  <a:pt x="35179" y="0"/>
                </a:moveTo>
                <a:lnTo>
                  <a:pt x="0" y="0"/>
                </a:lnTo>
                <a:lnTo>
                  <a:pt x="0" y="58445"/>
                </a:lnTo>
                <a:lnTo>
                  <a:pt x="35179" y="58445"/>
                </a:lnTo>
                <a:lnTo>
                  <a:pt x="35179" y="51142"/>
                </a:lnTo>
                <a:lnTo>
                  <a:pt x="13500" y="51142"/>
                </a:lnTo>
                <a:lnTo>
                  <a:pt x="13500" y="31800"/>
                </a:lnTo>
                <a:lnTo>
                  <a:pt x="32778" y="31800"/>
                </a:lnTo>
                <a:lnTo>
                  <a:pt x="32778" y="25120"/>
                </a:lnTo>
                <a:lnTo>
                  <a:pt x="13500" y="25120"/>
                </a:lnTo>
                <a:lnTo>
                  <a:pt x="13500" y="7289"/>
                </a:lnTo>
                <a:lnTo>
                  <a:pt x="35179" y="7289"/>
                </a:lnTo>
                <a:lnTo>
                  <a:pt x="35179" y="0"/>
                </a:lnTo>
                <a:close/>
              </a:path>
            </a:pathLst>
          </a:custGeom>
          <a:solidFill>
            <a:srgbClr val="FFFFFF"/>
          </a:solidFill>
        </p:spPr>
        <p:txBody>
          <a:bodyPr wrap="square" lIns="0" tIns="0" rIns="0" bIns="0" rtlCol="0"/>
          <a:lstStyle/>
          <a:p>
            <a:endParaRPr/>
          </a:p>
        </p:txBody>
      </p:sp>
      <p:sp>
        <p:nvSpPr>
          <p:cNvPr id="34" name="object 12"/>
          <p:cNvSpPr/>
          <p:nvPr userDrawn="1"/>
        </p:nvSpPr>
        <p:spPr>
          <a:xfrm>
            <a:off x="10996039" y="6438139"/>
            <a:ext cx="53975" cy="59055"/>
          </a:xfrm>
          <a:custGeom>
            <a:avLst/>
            <a:gdLst/>
            <a:ahLst/>
            <a:cxnLst/>
            <a:rect l="l" t="t" r="r" b="b"/>
            <a:pathLst>
              <a:path w="53975" h="59054">
                <a:moveTo>
                  <a:pt x="12814" y="0"/>
                </a:moveTo>
                <a:lnTo>
                  <a:pt x="0" y="0"/>
                </a:lnTo>
                <a:lnTo>
                  <a:pt x="0" y="58445"/>
                </a:lnTo>
                <a:lnTo>
                  <a:pt x="11379" y="58445"/>
                </a:lnTo>
                <a:lnTo>
                  <a:pt x="11368" y="17538"/>
                </a:lnTo>
                <a:lnTo>
                  <a:pt x="10909" y="14401"/>
                </a:lnTo>
                <a:lnTo>
                  <a:pt x="23290" y="14401"/>
                </a:lnTo>
                <a:lnTo>
                  <a:pt x="12814" y="0"/>
                </a:lnTo>
                <a:close/>
              </a:path>
              <a:path w="53975" h="59054">
                <a:moveTo>
                  <a:pt x="23290" y="14401"/>
                </a:moveTo>
                <a:lnTo>
                  <a:pt x="11163" y="14401"/>
                </a:lnTo>
                <a:lnTo>
                  <a:pt x="13010" y="17614"/>
                </a:lnTo>
                <a:lnTo>
                  <a:pt x="15455" y="20929"/>
                </a:lnTo>
                <a:lnTo>
                  <a:pt x="42773" y="58445"/>
                </a:lnTo>
                <a:lnTo>
                  <a:pt x="53644" y="58445"/>
                </a:lnTo>
                <a:lnTo>
                  <a:pt x="53644" y="41338"/>
                </a:lnTo>
                <a:lnTo>
                  <a:pt x="42405" y="41338"/>
                </a:lnTo>
                <a:lnTo>
                  <a:pt x="40944" y="38671"/>
                </a:lnTo>
                <a:lnTo>
                  <a:pt x="23290" y="14401"/>
                </a:lnTo>
                <a:close/>
              </a:path>
              <a:path w="53975" h="59054">
                <a:moveTo>
                  <a:pt x="53644" y="0"/>
                </a:moveTo>
                <a:lnTo>
                  <a:pt x="42405" y="0"/>
                </a:lnTo>
                <a:lnTo>
                  <a:pt x="42421" y="38671"/>
                </a:lnTo>
                <a:lnTo>
                  <a:pt x="42672" y="41338"/>
                </a:lnTo>
                <a:lnTo>
                  <a:pt x="53644" y="41338"/>
                </a:lnTo>
                <a:lnTo>
                  <a:pt x="53644" y="0"/>
                </a:lnTo>
                <a:close/>
              </a:path>
            </a:pathLst>
          </a:custGeom>
          <a:solidFill>
            <a:srgbClr val="FFFFFF"/>
          </a:solidFill>
        </p:spPr>
        <p:txBody>
          <a:bodyPr wrap="square" lIns="0" tIns="0" rIns="0" bIns="0" rtlCol="0"/>
          <a:lstStyle/>
          <a:p>
            <a:endParaRPr/>
          </a:p>
        </p:txBody>
      </p:sp>
      <p:sp>
        <p:nvSpPr>
          <p:cNvPr id="35" name="object 13"/>
          <p:cNvSpPr/>
          <p:nvPr userDrawn="1"/>
        </p:nvSpPr>
        <p:spPr>
          <a:xfrm>
            <a:off x="11064768" y="6438139"/>
            <a:ext cx="35560" cy="59055"/>
          </a:xfrm>
          <a:custGeom>
            <a:avLst/>
            <a:gdLst/>
            <a:ahLst/>
            <a:cxnLst/>
            <a:rect l="l" t="t" r="r" b="b"/>
            <a:pathLst>
              <a:path w="35559" h="59054">
                <a:moveTo>
                  <a:pt x="35267" y="0"/>
                </a:moveTo>
                <a:lnTo>
                  <a:pt x="0" y="0"/>
                </a:lnTo>
                <a:lnTo>
                  <a:pt x="0" y="58445"/>
                </a:lnTo>
                <a:lnTo>
                  <a:pt x="35267" y="58445"/>
                </a:lnTo>
                <a:lnTo>
                  <a:pt x="35267" y="51142"/>
                </a:lnTo>
                <a:lnTo>
                  <a:pt x="13500" y="51142"/>
                </a:lnTo>
                <a:lnTo>
                  <a:pt x="13500" y="31800"/>
                </a:lnTo>
                <a:lnTo>
                  <a:pt x="32778" y="31800"/>
                </a:lnTo>
                <a:lnTo>
                  <a:pt x="32778" y="25120"/>
                </a:lnTo>
                <a:lnTo>
                  <a:pt x="13500" y="25120"/>
                </a:lnTo>
                <a:lnTo>
                  <a:pt x="13500" y="7289"/>
                </a:lnTo>
                <a:lnTo>
                  <a:pt x="35267" y="7289"/>
                </a:lnTo>
                <a:lnTo>
                  <a:pt x="35267" y="0"/>
                </a:lnTo>
                <a:close/>
              </a:path>
            </a:pathLst>
          </a:custGeom>
          <a:solidFill>
            <a:srgbClr val="FFFFFF"/>
          </a:solidFill>
        </p:spPr>
        <p:txBody>
          <a:bodyPr wrap="square" lIns="0" tIns="0" rIns="0" bIns="0" rtlCol="0"/>
          <a:lstStyle/>
          <a:p>
            <a:endParaRPr/>
          </a:p>
        </p:txBody>
      </p:sp>
      <p:sp>
        <p:nvSpPr>
          <p:cNvPr id="36" name="object 14"/>
          <p:cNvSpPr/>
          <p:nvPr userDrawn="1"/>
        </p:nvSpPr>
        <p:spPr>
          <a:xfrm>
            <a:off x="11112534" y="6437304"/>
            <a:ext cx="48895" cy="59690"/>
          </a:xfrm>
          <a:custGeom>
            <a:avLst/>
            <a:gdLst/>
            <a:ahLst/>
            <a:cxnLst/>
            <a:rect l="l" t="t" r="r" b="b"/>
            <a:pathLst>
              <a:path w="48895" h="59689">
                <a:moveTo>
                  <a:pt x="19951" y="0"/>
                </a:moveTo>
                <a:lnTo>
                  <a:pt x="11569" y="0"/>
                </a:lnTo>
                <a:lnTo>
                  <a:pt x="4597" y="1485"/>
                </a:lnTo>
                <a:lnTo>
                  <a:pt x="0" y="3327"/>
                </a:lnTo>
                <a:lnTo>
                  <a:pt x="0" y="59283"/>
                </a:lnTo>
                <a:lnTo>
                  <a:pt x="13309" y="59283"/>
                </a:lnTo>
                <a:lnTo>
                  <a:pt x="13309" y="32626"/>
                </a:lnTo>
                <a:lnTo>
                  <a:pt x="34619" y="32626"/>
                </a:lnTo>
                <a:lnTo>
                  <a:pt x="38658" y="32385"/>
                </a:lnTo>
                <a:lnTo>
                  <a:pt x="40958" y="30772"/>
                </a:lnTo>
                <a:lnTo>
                  <a:pt x="16344" y="30772"/>
                </a:lnTo>
                <a:lnTo>
                  <a:pt x="14160" y="30543"/>
                </a:lnTo>
                <a:lnTo>
                  <a:pt x="13309" y="30340"/>
                </a:lnTo>
                <a:lnTo>
                  <a:pt x="13309" y="7264"/>
                </a:lnTo>
                <a:lnTo>
                  <a:pt x="14922" y="6743"/>
                </a:lnTo>
                <a:lnTo>
                  <a:pt x="17132" y="6261"/>
                </a:lnTo>
                <a:lnTo>
                  <a:pt x="41272" y="6261"/>
                </a:lnTo>
                <a:lnTo>
                  <a:pt x="39981" y="4800"/>
                </a:lnTo>
                <a:lnTo>
                  <a:pt x="31655" y="1241"/>
                </a:lnTo>
                <a:lnTo>
                  <a:pt x="19951" y="0"/>
                </a:lnTo>
                <a:close/>
              </a:path>
              <a:path w="48895" h="59689">
                <a:moveTo>
                  <a:pt x="34619" y="32626"/>
                </a:moveTo>
                <a:lnTo>
                  <a:pt x="13525" y="32626"/>
                </a:lnTo>
                <a:lnTo>
                  <a:pt x="33870" y="59283"/>
                </a:lnTo>
                <a:lnTo>
                  <a:pt x="48895" y="59283"/>
                </a:lnTo>
                <a:lnTo>
                  <a:pt x="27178" y="33147"/>
                </a:lnTo>
                <a:lnTo>
                  <a:pt x="34619" y="32626"/>
                </a:lnTo>
                <a:close/>
              </a:path>
              <a:path w="48895" h="59689">
                <a:moveTo>
                  <a:pt x="41272" y="6261"/>
                </a:moveTo>
                <a:lnTo>
                  <a:pt x="29425" y="6261"/>
                </a:lnTo>
                <a:lnTo>
                  <a:pt x="33439" y="10185"/>
                </a:lnTo>
                <a:lnTo>
                  <a:pt x="33439" y="26212"/>
                </a:lnTo>
                <a:lnTo>
                  <a:pt x="28346" y="30772"/>
                </a:lnTo>
                <a:lnTo>
                  <a:pt x="40958" y="30772"/>
                </a:lnTo>
                <a:lnTo>
                  <a:pt x="46609" y="26809"/>
                </a:lnTo>
                <a:lnTo>
                  <a:pt x="46609" y="17868"/>
                </a:lnTo>
                <a:lnTo>
                  <a:pt x="44956" y="10426"/>
                </a:lnTo>
                <a:lnTo>
                  <a:pt x="41272" y="6261"/>
                </a:lnTo>
                <a:close/>
              </a:path>
            </a:pathLst>
          </a:custGeom>
          <a:solidFill>
            <a:srgbClr val="FFFFFF"/>
          </a:solidFill>
        </p:spPr>
        <p:txBody>
          <a:bodyPr wrap="square" lIns="0" tIns="0" rIns="0" bIns="0" rtlCol="0"/>
          <a:lstStyle/>
          <a:p>
            <a:endParaRPr/>
          </a:p>
        </p:txBody>
      </p:sp>
      <p:sp>
        <p:nvSpPr>
          <p:cNvPr id="37" name="object 15"/>
          <p:cNvSpPr/>
          <p:nvPr userDrawn="1"/>
        </p:nvSpPr>
        <p:spPr>
          <a:xfrm>
            <a:off x="11169263" y="6437320"/>
            <a:ext cx="51435" cy="60325"/>
          </a:xfrm>
          <a:custGeom>
            <a:avLst/>
            <a:gdLst/>
            <a:ahLst/>
            <a:cxnLst/>
            <a:rect l="l" t="t" r="r" b="b"/>
            <a:pathLst>
              <a:path w="51434" h="60325">
                <a:moveTo>
                  <a:pt x="40093" y="0"/>
                </a:moveTo>
                <a:lnTo>
                  <a:pt x="31800" y="0"/>
                </a:lnTo>
                <a:lnTo>
                  <a:pt x="19020" y="2041"/>
                </a:lnTo>
                <a:lnTo>
                  <a:pt x="8956" y="7937"/>
                </a:lnTo>
                <a:lnTo>
                  <a:pt x="2364" y="17348"/>
                </a:lnTo>
                <a:lnTo>
                  <a:pt x="0" y="29933"/>
                </a:lnTo>
                <a:lnTo>
                  <a:pt x="2225" y="42820"/>
                </a:lnTo>
                <a:lnTo>
                  <a:pt x="8555" y="52276"/>
                </a:lnTo>
                <a:lnTo>
                  <a:pt x="18468" y="58098"/>
                </a:lnTo>
                <a:lnTo>
                  <a:pt x="31445" y="60083"/>
                </a:lnTo>
                <a:lnTo>
                  <a:pt x="41236" y="60083"/>
                </a:lnTo>
                <a:lnTo>
                  <a:pt x="46532" y="58953"/>
                </a:lnTo>
                <a:lnTo>
                  <a:pt x="50990" y="56756"/>
                </a:lnTo>
                <a:lnTo>
                  <a:pt x="50990" y="52603"/>
                </a:lnTo>
                <a:lnTo>
                  <a:pt x="30962" y="52603"/>
                </a:lnTo>
                <a:lnTo>
                  <a:pt x="24153" y="51175"/>
                </a:lnTo>
                <a:lnTo>
                  <a:pt x="18681" y="46950"/>
                </a:lnTo>
                <a:lnTo>
                  <a:pt x="15039" y="40017"/>
                </a:lnTo>
                <a:lnTo>
                  <a:pt x="13715" y="30467"/>
                </a:lnTo>
                <a:lnTo>
                  <a:pt x="15078" y="20278"/>
                </a:lnTo>
                <a:lnTo>
                  <a:pt x="18992" y="13206"/>
                </a:lnTo>
                <a:lnTo>
                  <a:pt x="25203" y="9084"/>
                </a:lnTo>
                <a:lnTo>
                  <a:pt x="33451" y="7746"/>
                </a:lnTo>
                <a:lnTo>
                  <a:pt x="47353" y="7746"/>
                </a:lnTo>
                <a:lnTo>
                  <a:pt x="50037" y="3263"/>
                </a:lnTo>
                <a:lnTo>
                  <a:pt x="45948" y="1295"/>
                </a:lnTo>
                <a:lnTo>
                  <a:pt x="40093" y="0"/>
                </a:lnTo>
                <a:close/>
              </a:path>
              <a:path w="51434" h="60325">
                <a:moveTo>
                  <a:pt x="50990" y="25920"/>
                </a:moveTo>
                <a:lnTo>
                  <a:pt x="27863" y="25920"/>
                </a:lnTo>
                <a:lnTo>
                  <a:pt x="27863" y="32143"/>
                </a:lnTo>
                <a:lnTo>
                  <a:pt x="38303" y="32143"/>
                </a:lnTo>
                <a:lnTo>
                  <a:pt x="38303" y="51447"/>
                </a:lnTo>
                <a:lnTo>
                  <a:pt x="37160" y="51942"/>
                </a:lnTo>
                <a:lnTo>
                  <a:pt x="34912" y="52603"/>
                </a:lnTo>
                <a:lnTo>
                  <a:pt x="50990" y="52603"/>
                </a:lnTo>
                <a:lnTo>
                  <a:pt x="50990" y="25920"/>
                </a:lnTo>
                <a:close/>
              </a:path>
              <a:path w="51434" h="60325">
                <a:moveTo>
                  <a:pt x="47353" y="7746"/>
                </a:moveTo>
                <a:lnTo>
                  <a:pt x="39674" y="7746"/>
                </a:lnTo>
                <a:lnTo>
                  <a:pt x="43738" y="8775"/>
                </a:lnTo>
                <a:lnTo>
                  <a:pt x="46075" y="9880"/>
                </a:lnTo>
                <a:lnTo>
                  <a:pt x="47353" y="7746"/>
                </a:lnTo>
                <a:close/>
              </a:path>
            </a:pathLst>
          </a:custGeom>
          <a:solidFill>
            <a:srgbClr val="FFFFFF"/>
          </a:solidFill>
        </p:spPr>
        <p:txBody>
          <a:bodyPr wrap="square" lIns="0" tIns="0" rIns="0" bIns="0" rtlCol="0"/>
          <a:lstStyle/>
          <a:p>
            <a:endParaRPr/>
          </a:p>
        </p:txBody>
      </p:sp>
      <p:sp>
        <p:nvSpPr>
          <p:cNvPr id="38" name="object 16"/>
          <p:cNvSpPr/>
          <p:nvPr userDrawn="1"/>
        </p:nvSpPr>
        <p:spPr>
          <a:xfrm>
            <a:off x="11241932" y="6438138"/>
            <a:ext cx="0" cy="59055"/>
          </a:xfrm>
          <a:custGeom>
            <a:avLst/>
            <a:gdLst/>
            <a:ahLst/>
            <a:cxnLst/>
            <a:rect l="l" t="t" r="r" b="b"/>
            <a:pathLst>
              <a:path h="59054">
                <a:moveTo>
                  <a:pt x="0" y="0"/>
                </a:moveTo>
                <a:lnTo>
                  <a:pt x="0" y="58445"/>
                </a:lnTo>
              </a:path>
            </a:pathLst>
          </a:custGeom>
          <a:ln w="13627">
            <a:solidFill>
              <a:srgbClr val="FFFFFF"/>
            </a:solidFill>
          </a:ln>
        </p:spPr>
        <p:txBody>
          <a:bodyPr wrap="square" lIns="0" tIns="0" rIns="0" bIns="0" rtlCol="0"/>
          <a:lstStyle/>
          <a:p>
            <a:endParaRPr/>
          </a:p>
        </p:txBody>
      </p:sp>
      <p:sp>
        <p:nvSpPr>
          <p:cNvPr id="39" name="object 17"/>
          <p:cNvSpPr/>
          <p:nvPr userDrawn="1"/>
        </p:nvSpPr>
        <p:spPr>
          <a:xfrm>
            <a:off x="11263672" y="6438139"/>
            <a:ext cx="36195" cy="59055"/>
          </a:xfrm>
          <a:custGeom>
            <a:avLst/>
            <a:gdLst/>
            <a:ahLst/>
            <a:cxnLst/>
            <a:rect l="l" t="t" r="r" b="b"/>
            <a:pathLst>
              <a:path w="36195" h="59054">
                <a:moveTo>
                  <a:pt x="35636" y="0"/>
                </a:moveTo>
                <a:lnTo>
                  <a:pt x="0" y="0"/>
                </a:lnTo>
                <a:lnTo>
                  <a:pt x="0" y="58445"/>
                </a:lnTo>
                <a:lnTo>
                  <a:pt x="35636" y="58445"/>
                </a:lnTo>
                <a:lnTo>
                  <a:pt x="35636" y="51142"/>
                </a:lnTo>
                <a:lnTo>
                  <a:pt x="13487" y="51142"/>
                </a:lnTo>
                <a:lnTo>
                  <a:pt x="13487" y="31800"/>
                </a:lnTo>
                <a:lnTo>
                  <a:pt x="33185" y="31800"/>
                </a:lnTo>
                <a:lnTo>
                  <a:pt x="33185" y="25120"/>
                </a:lnTo>
                <a:lnTo>
                  <a:pt x="13487" y="25120"/>
                </a:lnTo>
                <a:lnTo>
                  <a:pt x="13487" y="7289"/>
                </a:lnTo>
                <a:lnTo>
                  <a:pt x="35636" y="7289"/>
                </a:lnTo>
                <a:lnTo>
                  <a:pt x="35636" y="0"/>
                </a:lnTo>
                <a:close/>
              </a:path>
            </a:pathLst>
          </a:custGeom>
          <a:solidFill>
            <a:srgbClr val="FFFFFF"/>
          </a:solidFill>
        </p:spPr>
        <p:txBody>
          <a:bodyPr wrap="square" lIns="0" tIns="0" rIns="0" bIns="0" rtlCol="0"/>
          <a:lstStyle/>
          <a:p>
            <a:endParaRPr/>
          </a:p>
        </p:txBody>
      </p:sp>
      <p:sp>
        <p:nvSpPr>
          <p:cNvPr id="40" name="object 18"/>
          <p:cNvSpPr/>
          <p:nvPr userDrawn="1"/>
        </p:nvSpPr>
        <p:spPr>
          <a:xfrm>
            <a:off x="11307847" y="6437320"/>
            <a:ext cx="41275" cy="60325"/>
          </a:xfrm>
          <a:custGeom>
            <a:avLst/>
            <a:gdLst/>
            <a:ahLst/>
            <a:cxnLst/>
            <a:rect l="l" t="t" r="r" b="b"/>
            <a:pathLst>
              <a:path w="41275" h="60325">
                <a:moveTo>
                  <a:pt x="3048" y="49174"/>
                </a:moveTo>
                <a:lnTo>
                  <a:pt x="0" y="56756"/>
                </a:lnTo>
                <a:lnTo>
                  <a:pt x="3708" y="58813"/>
                </a:lnTo>
                <a:lnTo>
                  <a:pt x="9182" y="60083"/>
                </a:lnTo>
                <a:lnTo>
                  <a:pt x="17754" y="60083"/>
                </a:lnTo>
                <a:lnTo>
                  <a:pt x="27192" y="58751"/>
                </a:lnTo>
                <a:lnTo>
                  <a:pt x="34618" y="55037"/>
                </a:lnTo>
                <a:lnTo>
                  <a:pt x="37356" y="51841"/>
                </a:lnTo>
                <a:lnTo>
                  <a:pt x="9753" y="51841"/>
                </a:lnTo>
                <a:lnTo>
                  <a:pt x="5638" y="50495"/>
                </a:lnTo>
                <a:lnTo>
                  <a:pt x="3048" y="49174"/>
                </a:lnTo>
                <a:close/>
              </a:path>
              <a:path w="41275" h="60325">
                <a:moveTo>
                  <a:pt x="29718" y="0"/>
                </a:moveTo>
                <a:lnTo>
                  <a:pt x="22313" y="0"/>
                </a:lnTo>
                <a:lnTo>
                  <a:pt x="13288" y="1391"/>
                </a:lnTo>
                <a:lnTo>
                  <a:pt x="6457" y="5149"/>
                </a:lnTo>
                <a:lnTo>
                  <a:pt x="2129" y="10667"/>
                </a:lnTo>
                <a:lnTo>
                  <a:pt x="622" y="17271"/>
                </a:lnTo>
                <a:lnTo>
                  <a:pt x="622" y="23063"/>
                </a:lnTo>
                <a:lnTo>
                  <a:pt x="3708" y="29387"/>
                </a:lnTo>
                <a:lnTo>
                  <a:pt x="15570" y="32956"/>
                </a:lnTo>
                <a:lnTo>
                  <a:pt x="23799" y="35623"/>
                </a:lnTo>
                <a:lnTo>
                  <a:pt x="26974" y="38341"/>
                </a:lnTo>
                <a:lnTo>
                  <a:pt x="26974" y="48272"/>
                </a:lnTo>
                <a:lnTo>
                  <a:pt x="22453" y="51841"/>
                </a:lnTo>
                <a:lnTo>
                  <a:pt x="37356" y="51841"/>
                </a:lnTo>
                <a:lnTo>
                  <a:pt x="39480" y="49362"/>
                </a:lnTo>
                <a:lnTo>
                  <a:pt x="41224" y="42151"/>
                </a:lnTo>
                <a:lnTo>
                  <a:pt x="41224" y="36487"/>
                </a:lnTo>
                <a:lnTo>
                  <a:pt x="39116" y="30467"/>
                </a:lnTo>
                <a:lnTo>
                  <a:pt x="18288" y="23444"/>
                </a:lnTo>
                <a:lnTo>
                  <a:pt x="13639" y="20993"/>
                </a:lnTo>
                <a:lnTo>
                  <a:pt x="13658" y="10651"/>
                </a:lnTo>
                <a:lnTo>
                  <a:pt x="17424" y="7327"/>
                </a:lnTo>
                <a:lnTo>
                  <a:pt x="36630" y="7327"/>
                </a:lnTo>
                <a:lnTo>
                  <a:pt x="38455" y="3314"/>
                </a:lnTo>
                <a:lnTo>
                  <a:pt x="35140" y="1485"/>
                </a:lnTo>
                <a:lnTo>
                  <a:pt x="29718" y="0"/>
                </a:lnTo>
                <a:close/>
              </a:path>
              <a:path w="41275" h="60325">
                <a:moveTo>
                  <a:pt x="36630" y="7327"/>
                </a:moveTo>
                <a:lnTo>
                  <a:pt x="28879" y="7327"/>
                </a:lnTo>
                <a:lnTo>
                  <a:pt x="32931" y="8661"/>
                </a:lnTo>
                <a:lnTo>
                  <a:pt x="35394" y="10045"/>
                </a:lnTo>
                <a:lnTo>
                  <a:pt x="36630" y="7327"/>
                </a:lnTo>
                <a:close/>
              </a:path>
            </a:pathLst>
          </a:custGeom>
          <a:solidFill>
            <a:srgbClr val="FFFFFF"/>
          </a:solidFill>
        </p:spPr>
        <p:txBody>
          <a:bodyPr wrap="square" lIns="0" tIns="0" rIns="0" bIns="0" rtlCol="0"/>
          <a:lstStyle/>
          <a:p>
            <a:endParaRPr/>
          </a:p>
        </p:txBody>
      </p:sp>
      <p:sp>
        <p:nvSpPr>
          <p:cNvPr id="42" name="object 20"/>
          <p:cNvSpPr/>
          <p:nvPr userDrawn="1"/>
        </p:nvSpPr>
        <p:spPr>
          <a:xfrm>
            <a:off x="7428763" y="4484439"/>
            <a:ext cx="3079089" cy="211766"/>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3256290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2 Titre et texte">
    <p:spTree>
      <p:nvGrpSpPr>
        <p:cNvPr id="1" name=""/>
        <p:cNvGrpSpPr/>
        <p:nvPr/>
      </p:nvGrpSpPr>
      <p:grpSpPr>
        <a:xfrm>
          <a:off x="0" y="0"/>
          <a:ext cx="0" cy="0"/>
          <a:chOff x="0" y="0"/>
          <a:chExt cx="0" cy="0"/>
        </a:xfrm>
      </p:grpSpPr>
      <p:grpSp>
        <p:nvGrpSpPr>
          <p:cNvPr id="6" name="Groupe 5"/>
          <p:cNvGrpSpPr/>
          <p:nvPr userDrawn="1"/>
        </p:nvGrpSpPr>
        <p:grpSpPr>
          <a:xfrm>
            <a:off x="10494086" y="5841001"/>
            <a:ext cx="1242230" cy="320738"/>
            <a:chOff x="10494086" y="5841001"/>
            <a:chExt cx="1242230" cy="320738"/>
          </a:xfrm>
        </p:grpSpPr>
        <p:sp>
          <p:nvSpPr>
            <p:cNvPr id="7" name="object 2"/>
            <p:cNvSpPr/>
            <p:nvPr/>
          </p:nvSpPr>
          <p:spPr>
            <a:xfrm>
              <a:off x="11044151" y="5950699"/>
              <a:ext cx="188595" cy="119380"/>
            </a:xfrm>
            <a:custGeom>
              <a:avLst/>
              <a:gdLst/>
              <a:ahLst/>
              <a:cxnLst/>
              <a:rect l="l" t="t" r="r" b="b"/>
              <a:pathLst>
                <a:path w="188595" h="119379">
                  <a:moveTo>
                    <a:pt x="94056" y="0"/>
                  </a:moveTo>
                  <a:lnTo>
                    <a:pt x="54906" y="1434"/>
                  </a:lnTo>
                  <a:lnTo>
                    <a:pt x="25292" y="4591"/>
                  </a:lnTo>
                  <a:lnTo>
                    <a:pt x="6545" y="7747"/>
                  </a:lnTo>
                  <a:lnTo>
                    <a:pt x="0" y="9182"/>
                  </a:lnTo>
                  <a:lnTo>
                    <a:pt x="106" y="109880"/>
                  </a:lnTo>
                  <a:lnTo>
                    <a:pt x="22100" y="115119"/>
                  </a:lnTo>
                  <a:lnTo>
                    <a:pt x="39265" y="117822"/>
                  </a:lnTo>
                  <a:lnTo>
                    <a:pt x="60311" y="118818"/>
                  </a:lnTo>
                  <a:lnTo>
                    <a:pt x="94056" y="118960"/>
                  </a:lnTo>
                  <a:lnTo>
                    <a:pt x="132696" y="117542"/>
                  </a:lnTo>
                  <a:lnTo>
                    <a:pt x="162367" y="114420"/>
                  </a:lnTo>
                  <a:lnTo>
                    <a:pt x="181397" y="111299"/>
                  </a:lnTo>
                  <a:lnTo>
                    <a:pt x="188112" y="109880"/>
                  </a:lnTo>
                  <a:lnTo>
                    <a:pt x="188112" y="83743"/>
                  </a:lnTo>
                  <a:lnTo>
                    <a:pt x="93637" y="83743"/>
                  </a:lnTo>
                  <a:lnTo>
                    <a:pt x="75379" y="83228"/>
                  </a:lnTo>
                  <a:lnTo>
                    <a:pt x="60415" y="82024"/>
                  </a:lnTo>
                  <a:lnTo>
                    <a:pt x="40233" y="79590"/>
                  </a:lnTo>
                  <a:lnTo>
                    <a:pt x="40233" y="39890"/>
                  </a:lnTo>
                  <a:lnTo>
                    <a:pt x="61363" y="37388"/>
                  </a:lnTo>
                  <a:lnTo>
                    <a:pt x="76255" y="36218"/>
                  </a:lnTo>
                  <a:lnTo>
                    <a:pt x="94056" y="35725"/>
                  </a:lnTo>
                  <a:lnTo>
                    <a:pt x="188112" y="35725"/>
                  </a:lnTo>
                  <a:lnTo>
                    <a:pt x="188112" y="9182"/>
                  </a:lnTo>
                  <a:lnTo>
                    <a:pt x="165997" y="3873"/>
                  </a:lnTo>
                  <a:lnTo>
                    <a:pt x="148828" y="1147"/>
                  </a:lnTo>
                  <a:lnTo>
                    <a:pt x="127787" y="143"/>
                  </a:lnTo>
                  <a:lnTo>
                    <a:pt x="94056" y="0"/>
                  </a:lnTo>
                  <a:close/>
                </a:path>
                <a:path w="188595" h="119379">
                  <a:moveTo>
                    <a:pt x="188112" y="75857"/>
                  </a:moveTo>
                  <a:lnTo>
                    <a:pt x="164090" y="80416"/>
                  </a:lnTo>
                  <a:lnTo>
                    <a:pt x="146242" y="82757"/>
                  </a:lnTo>
                  <a:lnTo>
                    <a:pt x="125709" y="83620"/>
                  </a:lnTo>
                  <a:lnTo>
                    <a:pt x="93637" y="83743"/>
                  </a:lnTo>
                  <a:lnTo>
                    <a:pt x="188112" y="83743"/>
                  </a:lnTo>
                  <a:lnTo>
                    <a:pt x="188112" y="75857"/>
                  </a:lnTo>
                  <a:close/>
                </a:path>
                <a:path w="188595" h="119379">
                  <a:moveTo>
                    <a:pt x="188112" y="35725"/>
                  </a:moveTo>
                  <a:lnTo>
                    <a:pt x="94056" y="35725"/>
                  </a:lnTo>
                  <a:lnTo>
                    <a:pt x="131083" y="37030"/>
                  </a:lnTo>
                  <a:lnTo>
                    <a:pt x="160934" y="39677"/>
                  </a:lnTo>
                  <a:lnTo>
                    <a:pt x="180859" y="42283"/>
                  </a:lnTo>
                  <a:lnTo>
                    <a:pt x="188112" y="43459"/>
                  </a:lnTo>
                  <a:lnTo>
                    <a:pt x="188112" y="35725"/>
                  </a:lnTo>
                  <a:close/>
                </a:path>
              </a:pathLst>
            </a:custGeom>
            <a:solidFill>
              <a:srgbClr val="004990"/>
            </a:solidFill>
          </p:spPr>
          <p:txBody>
            <a:bodyPr wrap="square" lIns="0" tIns="0" rIns="0" bIns="0" rtlCol="0"/>
            <a:lstStyle/>
            <a:p>
              <a:endParaRPr/>
            </a:p>
          </p:txBody>
        </p:sp>
        <p:sp>
          <p:nvSpPr>
            <p:cNvPr id="8" name="object 3"/>
            <p:cNvSpPr/>
            <p:nvPr/>
          </p:nvSpPr>
          <p:spPr>
            <a:xfrm>
              <a:off x="11297469"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9" name="object 4"/>
            <p:cNvSpPr/>
            <p:nvPr/>
          </p:nvSpPr>
          <p:spPr>
            <a:xfrm>
              <a:off x="10746403"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10" name="object 5"/>
            <p:cNvSpPr/>
            <p:nvPr/>
          </p:nvSpPr>
          <p:spPr>
            <a:xfrm>
              <a:off x="10813055" y="5952582"/>
              <a:ext cx="186055" cy="114935"/>
            </a:xfrm>
            <a:custGeom>
              <a:avLst/>
              <a:gdLst/>
              <a:ahLst/>
              <a:cxnLst/>
              <a:rect l="l" t="t" r="r" b="b"/>
              <a:pathLst>
                <a:path w="186054" h="114935">
                  <a:moveTo>
                    <a:pt x="0" y="203"/>
                  </a:moveTo>
                  <a:lnTo>
                    <a:pt x="0" y="114820"/>
                  </a:lnTo>
                  <a:lnTo>
                    <a:pt x="40119" y="114820"/>
                  </a:lnTo>
                  <a:lnTo>
                    <a:pt x="40068" y="53593"/>
                  </a:lnTo>
                  <a:lnTo>
                    <a:pt x="118743" y="53593"/>
                  </a:lnTo>
                  <a:lnTo>
                    <a:pt x="72161" y="26873"/>
                  </a:lnTo>
                  <a:lnTo>
                    <a:pt x="34499" y="8499"/>
                  </a:lnTo>
                  <a:lnTo>
                    <a:pt x="20237" y="4341"/>
                  </a:lnTo>
                  <a:lnTo>
                    <a:pt x="0" y="203"/>
                  </a:lnTo>
                  <a:close/>
                </a:path>
                <a:path w="186054" h="114935">
                  <a:moveTo>
                    <a:pt x="118743" y="53593"/>
                  </a:moveTo>
                  <a:lnTo>
                    <a:pt x="40068" y="53593"/>
                  </a:lnTo>
                  <a:lnTo>
                    <a:pt x="47275" y="56599"/>
                  </a:lnTo>
                  <a:lnTo>
                    <a:pt x="54973" y="59918"/>
                  </a:lnTo>
                  <a:lnTo>
                    <a:pt x="97854" y="81545"/>
                  </a:lnTo>
                  <a:lnTo>
                    <a:pt x="145491" y="114820"/>
                  </a:lnTo>
                  <a:lnTo>
                    <a:pt x="185521" y="114820"/>
                  </a:lnTo>
                  <a:lnTo>
                    <a:pt x="185521" y="71475"/>
                  </a:lnTo>
                  <a:lnTo>
                    <a:pt x="145491" y="71475"/>
                  </a:lnTo>
                  <a:lnTo>
                    <a:pt x="140182" y="67662"/>
                  </a:lnTo>
                  <a:lnTo>
                    <a:pt x="125223" y="57589"/>
                  </a:lnTo>
                  <a:lnTo>
                    <a:pt x="118743" y="53593"/>
                  </a:lnTo>
                  <a:close/>
                </a:path>
                <a:path w="186054" h="114935">
                  <a:moveTo>
                    <a:pt x="185521" y="0"/>
                  </a:moveTo>
                  <a:lnTo>
                    <a:pt x="145491" y="0"/>
                  </a:lnTo>
                  <a:lnTo>
                    <a:pt x="145491" y="71475"/>
                  </a:lnTo>
                  <a:lnTo>
                    <a:pt x="185521" y="71475"/>
                  </a:lnTo>
                  <a:lnTo>
                    <a:pt x="185521" y="0"/>
                  </a:lnTo>
                  <a:close/>
                </a:path>
              </a:pathLst>
            </a:custGeom>
            <a:solidFill>
              <a:srgbClr val="004990"/>
            </a:solidFill>
          </p:spPr>
          <p:txBody>
            <a:bodyPr wrap="square" lIns="0" tIns="0" rIns="0" bIns="0" rtlCol="0"/>
            <a:lstStyle/>
            <a:p>
              <a:endParaRPr/>
            </a:p>
          </p:txBody>
        </p:sp>
        <p:sp>
          <p:nvSpPr>
            <p:cNvPr id="11" name="object 6"/>
            <p:cNvSpPr/>
            <p:nvPr/>
          </p:nvSpPr>
          <p:spPr>
            <a:xfrm>
              <a:off x="10494086" y="5950652"/>
              <a:ext cx="204470" cy="120014"/>
            </a:xfrm>
            <a:custGeom>
              <a:avLst/>
              <a:gdLst/>
              <a:ahLst/>
              <a:cxnLst/>
              <a:rect l="l" t="t" r="r" b="b"/>
              <a:pathLst>
                <a:path w="204470" h="120014">
                  <a:moveTo>
                    <a:pt x="30568" y="63"/>
                  </a:moveTo>
                  <a:lnTo>
                    <a:pt x="0" y="28067"/>
                  </a:lnTo>
                  <a:lnTo>
                    <a:pt x="102260" y="119900"/>
                  </a:lnTo>
                  <a:lnTo>
                    <a:pt x="159037" y="68897"/>
                  </a:lnTo>
                  <a:lnTo>
                    <a:pt x="102260" y="68897"/>
                  </a:lnTo>
                  <a:lnTo>
                    <a:pt x="95903" y="62942"/>
                  </a:lnTo>
                  <a:lnTo>
                    <a:pt x="59610" y="28067"/>
                  </a:lnTo>
                  <a:lnTo>
                    <a:pt x="30568" y="63"/>
                  </a:lnTo>
                  <a:close/>
                </a:path>
                <a:path w="204470" h="120014">
                  <a:moveTo>
                    <a:pt x="173850" y="0"/>
                  </a:moveTo>
                  <a:lnTo>
                    <a:pt x="144699" y="28130"/>
                  </a:lnTo>
                  <a:lnTo>
                    <a:pt x="102260" y="68897"/>
                  </a:lnTo>
                  <a:lnTo>
                    <a:pt x="159037" y="68897"/>
                  </a:lnTo>
                  <a:lnTo>
                    <a:pt x="204419" y="28130"/>
                  </a:lnTo>
                  <a:lnTo>
                    <a:pt x="173850" y="0"/>
                  </a:lnTo>
                  <a:close/>
                </a:path>
              </a:pathLst>
            </a:custGeom>
            <a:solidFill>
              <a:srgbClr val="004990"/>
            </a:solidFill>
          </p:spPr>
          <p:txBody>
            <a:bodyPr wrap="square" lIns="0" tIns="0" rIns="0" bIns="0" rtlCol="0"/>
            <a:lstStyle/>
            <a:p>
              <a:endParaRPr/>
            </a:p>
          </p:txBody>
        </p:sp>
        <p:sp>
          <p:nvSpPr>
            <p:cNvPr id="12" name="object 7"/>
            <p:cNvSpPr/>
            <p:nvPr/>
          </p:nvSpPr>
          <p:spPr>
            <a:xfrm>
              <a:off x="11410892" y="5841001"/>
              <a:ext cx="206375" cy="206375"/>
            </a:xfrm>
            <a:custGeom>
              <a:avLst/>
              <a:gdLst/>
              <a:ahLst/>
              <a:cxnLst/>
              <a:rect l="l" t="t" r="r" b="b"/>
              <a:pathLst>
                <a:path w="206375" h="206375">
                  <a:moveTo>
                    <a:pt x="199301" y="0"/>
                  </a:moveTo>
                  <a:lnTo>
                    <a:pt x="119291" y="0"/>
                  </a:lnTo>
                  <a:lnTo>
                    <a:pt x="112077" y="7200"/>
                  </a:lnTo>
                  <a:lnTo>
                    <a:pt x="112128" y="63322"/>
                  </a:lnTo>
                  <a:lnTo>
                    <a:pt x="110327" y="74057"/>
                  </a:lnTo>
                  <a:lnTo>
                    <a:pt x="82711" y="105835"/>
                  </a:lnTo>
                  <a:lnTo>
                    <a:pt x="57442" y="111683"/>
                  </a:lnTo>
                  <a:lnTo>
                    <a:pt x="0" y="111683"/>
                  </a:lnTo>
                  <a:lnTo>
                    <a:pt x="0" y="206095"/>
                  </a:lnTo>
                  <a:lnTo>
                    <a:pt x="94488" y="206095"/>
                  </a:lnTo>
                  <a:lnTo>
                    <a:pt x="94488" y="149161"/>
                  </a:lnTo>
                  <a:lnTo>
                    <a:pt x="96241" y="134809"/>
                  </a:lnTo>
                  <a:lnTo>
                    <a:pt x="122694" y="100171"/>
                  </a:lnTo>
                  <a:lnTo>
                    <a:pt x="142786" y="94056"/>
                  </a:lnTo>
                  <a:lnTo>
                    <a:pt x="199301" y="94056"/>
                  </a:lnTo>
                  <a:lnTo>
                    <a:pt x="206108" y="86880"/>
                  </a:lnTo>
                  <a:lnTo>
                    <a:pt x="206108" y="7200"/>
                  </a:lnTo>
                  <a:lnTo>
                    <a:pt x="199301" y="0"/>
                  </a:lnTo>
                  <a:close/>
                </a:path>
              </a:pathLst>
            </a:custGeom>
            <a:solidFill>
              <a:srgbClr val="ED1B2D"/>
            </a:solidFill>
          </p:spPr>
          <p:txBody>
            <a:bodyPr wrap="square" lIns="0" tIns="0" rIns="0" bIns="0" rtlCol="0"/>
            <a:lstStyle/>
            <a:p>
              <a:endParaRPr/>
            </a:p>
          </p:txBody>
        </p:sp>
        <p:sp>
          <p:nvSpPr>
            <p:cNvPr id="13" name="object 8"/>
            <p:cNvSpPr/>
            <p:nvPr/>
          </p:nvSpPr>
          <p:spPr>
            <a:xfrm>
              <a:off x="11522956" y="5948379"/>
              <a:ext cx="213360" cy="213360"/>
            </a:xfrm>
            <a:custGeom>
              <a:avLst/>
              <a:gdLst/>
              <a:ahLst/>
              <a:cxnLst/>
              <a:rect l="l" t="t" r="r" b="b"/>
              <a:pathLst>
                <a:path w="213359" h="213360">
                  <a:moveTo>
                    <a:pt x="158483" y="0"/>
                  </a:moveTo>
                  <a:lnTo>
                    <a:pt x="136735" y="4449"/>
                  </a:lnTo>
                  <a:lnTo>
                    <a:pt x="119005" y="16489"/>
                  </a:lnTo>
                  <a:lnTo>
                    <a:pt x="107066" y="34156"/>
                  </a:lnTo>
                  <a:lnTo>
                    <a:pt x="102692" y="55486"/>
                  </a:lnTo>
                  <a:lnTo>
                    <a:pt x="102692" y="61086"/>
                  </a:lnTo>
                  <a:lnTo>
                    <a:pt x="105079" y="71602"/>
                  </a:lnTo>
                  <a:lnTo>
                    <a:pt x="104992" y="76482"/>
                  </a:lnTo>
                  <a:lnTo>
                    <a:pt x="101736" y="92712"/>
                  </a:lnTo>
                  <a:lnTo>
                    <a:pt x="92586" y="106379"/>
                  </a:lnTo>
                  <a:lnTo>
                    <a:pt x="78944" y="115625"/>
                  </a:lnTo>
                  <a:lnTo>
                    <a:pt x="62128" y="119024"/>
                  </a:lnTo>
                  <a:lnTo>
                    <a:pt x="7251" y="119024"/>
                  </a:lnTo>
                  <a:lnTo>
                    <a:pt x="0" y="126237"/>
                  </a:lnTo>
                  <a:lnTo>
                    <a:pt x="0" y="205917"/>
                  </a:lnTo>
                  <a:lnTo>
                    <a:pt x="7251" y="213169"/>
                  </a:lnTo>
                  <a:lnTo>
                    <a:pt x="87261" y="213169"/>
                  </a:lnTo>
                  <a:lnTo>
                    <a:pt x="94043" y="205917"/>
                  </a:lnTo>
                  <a:lnTo>
                    <a:pt x="94043" y="151002"/>
                  </a:lnTo>
                  <a:lnTo>
                    <a:pt x="97450" y="134351"/>
                  </a:lnTo>
                  <a:lnTo>
                    <a:pt x="106708" y="120686"/>
                  </a:lnTo>
                  <a:lnTo>
                    <a:pt x="120371" y="111439"/>
                  </a:lnTo>
                  <a:lnTo>
                    <a:pt x="136994" y="108038"/>
                  </a:lnTo>
                  <a:lnTo>
                    <a:pt x="169300" y="108038"/>
                  </a:lnTo>
                  <a:lnTo>
                    <a:pt x="178934" y="106088"/>
                  </a:lnTo>
                  <a:lnTo>
                    <a:pt x="196592" y="94222"/>
                  </a:lnTo>
                  <a:lnTo>
                    <a:pt x="208607" y="76482"/>
                  </a:lnTo>
                  <a:lnTo>
                    <a:pt x="213042" y="54533"/>
                  </a:lnTo>
                  <a:lnTo>
                    <a:pt x="211921" y="43628"/>
                  </a:lnTo>
                  <a:lnTo>
                    <a:pt x="189065" y="9279"/>
                  </a:lnTo>
                  <a:lnTo>
                    <a:pt x="169595" y="1097"/>
                  </a:lnTo>
                  <a:lnTo>
                    <a:pt x="158483" y="0"/>
                  </a:lnTo>
                  <a:close/>
                </a:path>
                <a:path w="213359" h="213360">
                  <a:moveTo>
                    <a:pt x="169300" y="108038"/>
                  </a:moveTo>
                  <a:lnTo>
                    <a:pt x="141516" y="108038"/>
                  </a:lnTo>
                  <a:lnTo>
                    <a:pt x="152057" y="110413"/>
                  </a:lnTo>
                  <a:lnTo>
                    <a:pt x="157568" y="110413"/>
                  </a:lnTo>
                  <a:lnTo>
                    <a:pt x="169300" y="108038"/>
                  </a:lnTo>
                  <a:close/>
                </a:path>
              </a:pathLst>
            </a:custGeom>
            <a:solidFill>
              <a:srgbClr val="ED1B2D"/>
            </a:solidFill>
          </p:spPr>
          <p:txBody>
            <a:bodyPr wrap="square" lIns="0" tIns="0" rIns="0" bIns="0" rtlCol="0"/>
            <a:lstStyle/>
            <a:p>
              <a:endParaRPr/>
            </a:p>
          </p:txBody>
        </p:sp>
        <p:sp>
          <p:nvSpPr>
            <p:cNvPr id="14" name="object 9"/>
            <p:cNvSpPr/>
            <p:nvPr/>
          </p:nvSpPr>
          <p:spPr>
            <a:xfrm>
              <a:off x="11073526" y="6109681"/>
              <a:ext cx="29845" cy="49530"/>
            </a:xfrm>
            <a:custGeom>
              <a:avLst/>
              <a:gdLst/>
              <a:ahLst/>
              <a:cxnLst/>
              <a:rect l="l" t="t" r="r" b="b"/>
              <a:pathLst>
                <a:path w="29845" h="49529">
                  <a:moveTo>
                    <a:pt x="29591" y="0"/>
                  </a:moveTo>
                  <a:lnTo>
                    <a:pt x="0" y="0"/>
                  </a:lnTo>
                  <a:lnTo>
                    <a:pt x="0" y="49161"/>
                  </a:lnTo>
                  <a:lnTo>
                    <a:pt x="29591" y="49161"/>
                  </a:lnTo>
                  <a:lnTo>
                    <a:pt x="29591" y="43014"/>
                  </a:lnTo>
                  <a:lnTo>
                    <a:pt x="11366" y="43014"/>
                  </a:lnTo>
                  <a:lnTo>
                    <a:pt x="11366" y="26746"/>
                  </a:lnTo>
                  <a:lnTo>
                    <a:pt x="27571" y="26746"/>
                  </a:lnTo>
                  <a:lnTo>
                    <a:pt x="27571" y="21132"/>
                  </a:lnTo>
                  <a:lnTo>
                    <a:pt x="11366" y="21132"/>
                  </a:lnTo>
                  <a:lnTo>
                    <a:pt x="11366" y="6134"/>
                  </a:lnTo>
                  <a:lnTo>
                    <a:pt x="29591" y="6134"/>
                  </a:lnTo>
                  <a:lnTo>
                    <a:pt x="29591" y="0"/>
                  </a:lnTo>
                  <a:close/>
                </a:path>
              </a:pathLst>
            </a:custGeom>
            <a:solidFill>
              <a:srgbClr val="004990"/>
            </a:solidFill>
          </p:spPr>
          <p:txBody>
            <a:bodyPr wrap="square" lIns="0" tIns="0" rIns="0" bIns="0" rtlCol="0"/>
            <a:lstStyle/>
            <a:p>
              <a:endParaRPr/>
            </a:p>
          </p:txBody>
        </p:sp>
        <p:sp>
          <p:nvSpPr>
            <p:cNvPr id="15" name="object 10"/>
            <p:cNvSpPr/>
            <p:nvPr/>
          </p:nvSpPr>
          <p:spPr>
            <a:xfrm>
              <a:off x="11113530" y="6109681"/>
              <a:ext cx="45720" cy="49530"/>
            </a:xfrm>
            <a:custGeom>
              <a:avLst/>
              <a:gdLst/>
              <a:ahLst/>
              <a:cxnLst/>
              <a:rect l="l" t="t" r="r" b="b"/>
              <a:pathLst>
                <a:path w="45720" h="49529">
                  <a:moveTo>
                    <a:pt x="10782" y="0"/>
                  </a:moveTo>
                  <a:lnTo>
                    <a:pt x="0" y="0"/>
                  </a:lnTo>
                  <a:lnTo>
                    <a:pt x="0" y="49161"/>
                  </a:lnTo>
                  <a:lnTo>
                    <a:pt x="9575" y="49161"/>
                  </a:lnTo>
                  <a:lnTo>
                    <a:pt x="9566" y="14757"/>
                  </a:lnTo>
                  <a:lnTo>
                    <a:pt x="9182" y="12115"/>
                  </a:lnTo>
                  <a:lnTo>
                    <a:pt x="19595" y="12115"/>
                  </a:lnTo>
                  <a:lnTo>
                    <a:pt x="10782" y="0"/>
                  </a:lnTo>
                  <a:close/>
                </a:path>
                <a:path w="45720" h="49529">
                  <a:moveTo>
                    <a:pt x="19595" y="12115"/>
                  </a:moveTo>
                  <a:lnTo>
                    <a:pt x="9385" y="12115"/>
                  </a:lnTo>
                  <a:lnTo>
                    <a:pt x="10943" y="14820"/>
                  </a:lnTo>
                  <a:lnTo>
                    <a:pt x="12992" y="17602"/>
                  </a:lnTo>
                  <a:lnTo>
                    <a:pt x="35979" y="49161"/>
                  </a:lnTo>
                  <a:lnTo>
                    <a:pt x="45123" y="49161"/>
                  </a:lnTo>
                  <a:lnTo>
                    <a:pt x="45123" y="34772"/>
                  </a:lnTo>
                  <a:lnTo>
                    <a:pt x="35661" y="34772"/>
                  </a:lnTo>
                  <a:lnTo>
                    <a:pt x="34442" y="32524"/>
                  </a:lnTo>
                  <a:lnTo>
                    <a:pt x="19595" y="12115"/>
                  </a:lnTo>
                  <a:close/>
                </a:path>
                <a:path w="45720" h="49529">
                  <a:moveTo>
                    <a:pt x="45123" y="0"/>
                  </a:moveTo>
                  <a:lnTo>
                    <a:pt x="35661" y="0"/>
                  </a:lnTo>
                  <a:lnTo>
                    <a:pt x="35676" y="32524"/>
                  </a:lnTo>
                  <a:lnTo>
                    <a:pt x="35902" y="34772"/>
                  </a:lnTo>
                  <a:lnTo>
                    <a:pt x="45123" y="34772"/>
                  </a:lnTo>
                  <a:lnTo>
                    <a:pt x="45123" y="0"/>
                  </a:lnTo>
                  <a:close/>
                </a:path>
              </a:pathLst>
            </a:custGeom>
            <a:solidFill>
              <a:srgbClr val="004990"/>
            </a:solidFill>
          </p:spPr>
          <p:txBody>
            <a:bodyPr wrap="square" lIns="0" tIns="0" rIns="0" bIns="0" rtlCol="0"/>
            <a:lstStyle/>
            <a:p>
              <a:endParaRPr/>
            </a:p>
          </p:txBody>
        </p:sp>
        <p:sp>
          <p:nvSpPr>
            <p:cNvPr id="16" name="object 11"/>
            <p:cNvSpPr/>
            <p:nvPr/>
          </p:nvSpPr>
          <p:spPr>
            <a:xfrm>
              <a:off x="11171344" y="6109681"/>
              <a:ext cx="29845" cy="49530"/>
            </a:xfrm>
            <a:custGeom>
              <a:avLst/>
              <a:gdLst/>
              <a:ahLst/>
              <a:cxnLst/>
              <a:rect l="l" t="t" r="r" b="b"/>
              <a:pathLst>
                <a:path w="29845" h="49529">
                  <a:moveTo>
                    <a:pt x="29667" y="0"/>
                  </a:moveTo>
                  <a:lnTo>
                    <a:pt x="0" y="0"/>
                  </a:lnTo>
                  <a:lnTo>
                    <a:pt x="0" y="49161"/>
                  </a:lnTo>
                  <a:lnTo>
                    <a:pt x="29667" y="49161"/>
                  </a:lnTo>
                  <a:lnTo>
                    <a:pt x="29667" y="43014"/>
                  </a:lnTo>
                  <a:lnTo>
                    <a:pt x="11366" y="43014"/>
                  </a:lnTo>
                  <a:lnTo>
                    <a:pt x="11366" y="26746"/>
                  </a:lnTo>
                  <a:lnTo>
                    <a:pt x="27571" y="26746"/>
                  </a:lnTo>
                  <a:lnTo>
                    <a:pt x="27571" y="21132"/>
                  </a:lnTo>
                  <a:lnTo>
                    <a:pt x="11366" y="21132"/>
                  </a:lnTo>
                  <a:lnTo>
                    <a:pt x="11366" y="6134"/>
                  </a:lnTo>
                  <a:lnTo>
                    <a:pt x="29667" y="6134"/>
                  </a:lnTo>
                  <a:lnTo>
                    <a:pt x="29667" y="0"/>
                  </a:lnTo>
                  <a:close/>
                </a:path>
              </a:pathLst>
            </a:custGeom>
            <a:solidFill>
              <a:srgbClr val="004990"/>
            </a:solidFill>
          </p:spPr>
          <p:txBody>
            <a:bodyPr wrap="square" lIns="0" tIns="0" rIns="0" bIns="0" rtlCol="0"/>
            <a:lstStyle/>
            <a:p>
              <a:endParaRPr/>
            </a:p>
          </p:txBody>
        </p:sp>
        <p:sp>
          <p:nvSpPr>
            <p:cNvPr id="17" name="object 12"/>
            <p:cNvSpPr/>
            <p:nvPr/>
          </p:nvSpPr>
          <p:spPr>
            <a:xfrm>
              <a:off x="11211523" y="6108979"/>
              <a:ext cx="41275" cy="50165"/>
            </a:xfrm>
            <a:custGeom>
              <a:avLst/>
              <a:gdLst/>
              <a:ahLst/>
              <a:cxnLst/>
              <a:rect l="l" t="t" r="r" b="b"/>
              <a:pathLst>
                <a:path w="41275" h="50164">
                  <a:moveTo>
                    <a:pt x="16789" y="0"/>
                  </a:moveTo>
                  <a:lnTo>
                    <a:pt x="9740" y="0"/>
                  </a:lnTo>
                  <a:lnTo>
                    <a:pt x="3873" y="1244"/>
                  </a:lnTo>
                  <a:lnTo>
                    <a:pt x="0" y="2806"/>
                  </a:lnTo>
                  <a:lnTo>
                    <a:pt x="0" y="49860"/>
                  </a:lnTo>
                  <a:lnTo>
                    <a:pt x="11201" y="49860"/>
                  </a:lnTo>
                  <a:lnTo>
                    <a:pt x="11201" y="27444"/>
                  </a:lnTo>
                  <a:lnTo>
                    <a:pt x="29092" y="27444"/>
                  </a:lnTo>
                  <a:lnTo>
                    <a:pt x="32524" y="27241"/>
                  </a:lnTo>
                  <a:lnTo>
                    <a:pt x="34465" y="25882"/>
                  </a:lnTo>
                  <a:lnTo>
                    <a:pt x="13754" y="25882"/>
                  </a:lnTo>
                  <a:lnTo>
                    <a:pt x="11912" y="25679"/>
                  </a:lnTo>
                  <a:lnTo>
                    <a:pt x="11201" y="25527"/>
                  </a:lnTo>
                  <a:lnTo>
                    <a:pt x="11201" y="6108"/>
                  </a:lnTo>
                  <a:lnTo>
                    <a:pt x="12560" y="5664"/>
                  </a:lnTo>
                  <a:lnTo>
                    <a:pt x="14414" y="5257"/>
                  </a:lnTo>
                  <a:lnTo>
                    <a:pt x="34719" y="5257"/>
                  </a:lnTo>
                  <a:lnTo>
                    <a:pt x="33637" y="4035"/>
                  </a:lnTo>
                  <a:lnTo>
                    <a:pt x="26632" y="1043"/>
                  </a:lnTo>
                  <a:lnTo>
                    <a:pt x="16789" y="0"/>
                  </a:lnTo>
                  <a:close/>
                </a:path>
                <a:path w="41275" h="50164">
                  <a:moveTo>
                    <a:pt x="29092" y="27444"/>
                  </a:moveTo>
                  <a:lnTo>
                    <a:pt x="11379" y="27444"/>
                  </a:lnTo>
                  <a:lnTo>
                    <a:pt x="28486" y="49860"/>
                  </a:lnTo>
                  <a:lnTo>
                    <a:pt x="41135" y="49860"/>
                  </a:lnTo>
                  <a:lnTo>
                    <a:pt x="22872" y="27876"/>
                  </a:lnTo>
                  <a:lnTo>
                    <a:pt x="29092" y="27444"/>
                  </a:lnTo>
                  <a:close/>
                </a:path>
                <a:path w="41275" h="50164">
                  <a:moveTo>
                    <a:pt x="34719" y="5257"/>
                  </a:moveTo>
                  <a:lnTo>
                    <a:pt x="24752" y="5257"/>
                  </a:lnTo>
                  <a:lnTo>
                    <a:pt x="28130" y="8572"/>
                  </a:lnTo>
                  <a:lnTo>
                    <a:pt x="28130" y="22047"/>
                  </a:lnTo>
                  <a:lnTo>
                    <a:pt x="23850" y="25882"/>
                  </a:lnTo>
                  <a:lnTo>
                    <a:pt x="34465" y="25882"/>
                  </a:lnTo>
                  <a:lnTo>
                    <a:pt x="39217" y="22555"/>
                  </a:lnTo>
                  <a:lnTo>
                    <a:pt x="39217" y="15024"/>
                  </a:lnTo>
                  <a:lnTo>
                    <a:pt x="37825" y="8765"/>
                  </a:lnTo>
                  <a:lnTo>
                    <a:pt x="34719" y="5257"/>
                  </a:lnTo>
                  <a:close/>
                </a:path>
              </a:pathLst>
            </a:custGeom>
            <a:solidFill>
              <a:srgbClr val="004990"/>
            </a:solidFill>
          </p:spPr>
          <p:txBody>
            <a:bodyPr wrap="square" lIns="0" tIns="0" rIns="0" bIns="0" rtlCol="0"/>
            <a:lstStyle/>
            <a:p>
              <a:endParaRPr/>
            </a:p>
          </p:txBody>
        </p:sp>
        <p:sp>
          <p:nvSpPr>
            <p:cNvPr id="18" name="object 13"/>
            <p:cNvSpPr/>
            <p:nvPr/>
          </p:nvSpPr>
          <p:spPr>
            <a:xfrm>
              <a:off x="11259246" y="6108998"/>
              <a:ext cx="43180" cy="50800"/>
            </a:xfrm>
            <a:custGeom>
              <a:avLst/>
              <a:gdLst/>
              <a:ahLst/>
              <a:cxnLst/>
              <a:rect l="l" t="t" r="r" b="b"/>
              <a:pathLst>
                <a:path w="43179" h="50800">
                  <a:moveTo>
                    <a:pt x="33731" y="0"/>
                  </a:moveTo>
                  <a:lnTo>
                    <a:pt x="26746" y="0"/>
                  </a:lnTo>
                  <a:lnTo>
                    <a:pt x="15998" y="1714"/>
                  </a:lnTo>
                  <a:lnTo>
                    <a:pt x="7534" y="6670"/>
                  </a:lnTo>
                  <a:lnTo>
                    <a:pt x="1989" y="14583"/>
                  </a:lnTo>
                  <a:lnTo>
                    <a:pt x="0" y="25171"/>
                  </a:lnTo>
                  <a:lnTo>
                    <a:pt x="1872" y="36008"/>
                  </a:lnTo>
                  <a:lnTo>
                    <a:pt x="7197" y="43962"/>
                  </a:lnTo>
                  <a:lnTo>
                    <a:pt x="15537" y="48861"/>
                  </a:lnTo>
                  <a:lnTo>
                    <a:pt x="26454" y="50533"/>
                  </a:lnTo>
                  <a:lnTo>
                    <a:pt x="34683" y="50533"/>
                  </a:lnTo>
                  <a:lnTo>
                    <a:pt x="39141" y="49580"/>
                  </a:lnTo>
                  <a:lnTo>
                    <a:pt x="42900" y="47726"/>
                  </a:lnTo>
                  <a:lnTo>
                    <a:pt x="42900" y="44234"/>
                  </a:lnTo>
                  <a:lnTo>
                    <a:pt x="17843" y="44234"/>
                  </a:lnTo>
                  <a:lnTo>
                    <a:pt x="11531" y="37769"/>
                  </a:lnTo>
                  <a:lnTo>
                    <a:pt x="11531" y="12382"/>
                  </a:lnTo>
                  <a:lnTo>
                    <a:pt x="17843" y="6502"/>
                  </a:lnTo>
                  <a:lnTo>
                    <a:pt x="39836" y="6502"/>
                  </a:lnTo>
                  <a:lnTo>
                    <a:pt x="42087" y="2730"/>
                  </a:lnTo>
                  <a:lnTo>
                    <a:pt x="38646" y="1079"/>
                  </a:lnTo>
                  <a:lnTo>
                    <a:pt x="33731" y="0"/>
                  </a:lnTo>
                  <a:close/>
                </a:path>
                <a:path w="43179" h="50800">
                  <a:moveTo>
                    <a:pt x="42900" y="21793"/>
                  </a:moveTo>
                  <a:lnTo>
                    <a:pt x="23431" y="21793"/>
                  </a:lnTo>
                  <a:lnTo>
                    <a:pt x="23431" y="27025"/>
                  </a:lnTo>
                  <a:lnTo>
                    <a:pt x="32219" y="27025"/>
                  </a:lnTo>
                  <a:lnTo>
                    <a:pt x="32219" y="43268"/>
                  </a:lnTo>
                  <a:lnTo>
                    <a:pt x="31254" y="43675"/>
                  </a:lnTo>
                  <a:lnTo>
                    <a:pt x="29375" y="44234"/>
                  </a:lnTo>
                  <a:lnTo>
                    <a:pt x="42900" y="44234"/>
                  </a:lnTo>
                  <a:lnTo>
                    <a:pt x="42900" y="21793"/>
                  </a:lnTo>
                  <a:close/>
                </a:path>
                <a:path w="43179" h="50800">
                  <a:moveTo>
                    <a:pt x="39836" y="6502"/>
                  </a:moveTo>
                  <a:lnTo>
                    <a:pt x="33375" y="6502"/>
                  </a:lnTo>
                  <a:lnTo>
                    <a:pt x="36791" y="7365"/>
                  </a:lnTo>
                  <a:lnTo>
                    <a:pt x="38760" y="8305"/>
                  </a:lnTo>
                  <a:lnTo>
                    <a:pt x="39836" y="6502"/>
                  </a:lnTo>
                  <a:close/>
                </a:path>
              </a:pathLst>
            </a:custGeom>
            <a:solidFill>
              <a:srgbClr val="004990"/>
            </a:solidFill>
          </p:spPr>
          <p:txBody>
            <a:bodyPr wrap="square" lIns="0" tIns="0" rIns="0" bIns="0" rtlCol="0"/>
            <a:lstStyle/>
            <a:p>
              <a:endParaRPr/>
            </a:p>
          </p:txBody>
        </p:sp>
        <p:sp>
          <p:nvSpPr>
            <p:cNvPr id="19" name="object 14"/>
            <p:cNvSpPr/>
            <p:nvPr/>
          </p:nvSpPr>
          <p:spPr>
            <a:xfrm>
              <a:off x="11314645" y="6134258"/>
              <a:ext cx="12065" cy="0"/>
            </a:xfrm>
            <a:custGeom>
              <a:avLst/>
              <a:gdLst/>
              <a:ahLst/>
              <a:cxnLst/>
              <a:rect l="l" t="t" r="r" b="b"/>
              <a:pathLst>
                <a:path w="12065">
                  <a:moveTo>
                    <a:pt x="0" y="0"/>
                  </a:moveTo>
                  <a:lnTo>
                    <a:pt x="11468" y="0"/>
                  </a:lnTo>
                </a:path>
              </a:pathLst>
            </a:custGeom>
            <a:ln w="49161">
              <a:solidFill>
                <a:srgbClr val="004990"/>
              </a:solidFill>
            </a:ln>
          </p:spPr>
          <p:txBody>
            <a:bodyPr wrap="square" lIns="0" tIns="0" rIns="0" bIns="0" rtlCol="0"/>
            <a:lstStyle/>
            <a:p>
              <a:endParaRPr/>
            </a:p>
          </p:txBody>
        </p:sp>
        <p:sp>
          <p:nvSpPr>
            <p:cNvPr id="20" name="object 15"/>
            <p:cNvSpPr/>
            <p:nvPr/>
          </p:nvSpPr>
          <p:spPr>
            <a:xfrm>
              <a:off x="11338666" y="6109681"/>
              <a:ext cx="30480" cy="49530"/>
            </a:xfrm>
            <a:custGeom>
              <a:avLst/>
              <a:gdLst/>
              <a:ahLst/>
              <a:cxnLst/>
              <a:rect l="l" t="t" r="r" b="b"/>
              <a:pathLst>
                <a:path w="30479" h="49529">
                  <a:moveTo>
                    <a:pt x="29984" y="0"/>
                  </a:moveTo>
                  <a:lnTo>
                    <a:pt x="0" y="0"/>
                  </a:lnTo>
                  <a:lnTo>
                    <a:pt x="0" y="49161"/>
                  </a:lnTo>
                  <a:lnTo>
                    <a:pt x="29984" y="49161"/>
                  </a:lnTo>
                  <a:lnTo>
                    <a:pt x="29984" y="43014"/>
                  </a:lnTo>
                  <a:lnTo>
                    <a:pt x="11341" y="43014"/>
                  </a:lnTo>
                  <a:lnTo>
                    <a:pt x="11341" y="26746"/>
                  </a:lnTo>
                  <a:lnTo>
                    <a:pt x="27914" y="26746"/>
                  </a:lnTo>
                  <a:lnTo>
                    <a:pt x="27914" y="21132"/>
                  </a:lnTo>
                  <a:lnTo>
                    <a:pt x="11341" y="21132"/>
                  </a:lnTo>
                  <a:lnTo>
                    <a:pt x="11341" y="6134"/>
                  </a:lnTo>
                  <a:lnTo>
                    <a:pt x="29984" y="6134"/>
                  </a:lnTo>
                  <a:lnTo>
                    <a:pt x="29984" y="0"/>
                  </a:lnTo>
                  <a:close/>
                </a:path>
              </a:pathLst>
            </a:custGeom>
            <a:solidFill>
              <a:srgbClr val="004990"/>
            </a:solidFill>
          </p:spPr>
          <p:txBody>
            <a:bodyPr wrap="square" lIns="0" tIns="0" rIns="0" bIns="0" rtlCol="0"/>
            <a:lstStyle/>
            <a:p>
              <a:endParaRPr/>
            </a:p>
          </p:txBody>
        </p:sp>
        <p:sp>
          <p:nvSpPr>
            <p:cNvPr id="21" name="object 16"/>
            <p:cNvSpPr/>
            <p:nvPr/>
          </p:nvSpPr>
          <p:spPr>
            <a:xfrm>
              <a:off x="11375829" y="6108998"/>
              <a:ext cx="34925" cy="50800"/>
            </a:xfrm>
            <a:custGeom>
              <a:avLst/>
              <a:gdLst/>
              <a:ahLst/>
              <a:cxnLst/>
              <a:rect l="l" t="t" r="r" b="b"/>
              <a:pathLst>
                <a:path w="34925" h="50800">
                  <a:moveTo>
                    <a:pt x="2552" y="41351"/>
                  </a:moveTo>
                  <a:lnTo>
                    <a:pt x="0" y="47726"/>
                  </a:lnTo>
                  <a:lnTo>
                    <a:pt x="3111" y="49466"/>
                  </a:lnTo>
                  <a:lnTo>
                    <a:pt x="7721" y="50533"/>
                  </a:lnTo>
                  <a:lnTo>
                    <a:pt x="26441" y="50533"/>
                  </a:lnTo>
                  <a:lnTo>
                    <a:pt x="34671" y="44234"/>
                  </a:lnTo>
                  <a:lnTo>
                    <a:pt x="34671" y="43599"/>
                  </a:lnTo>
                  <a:lnTo>
                    <a:pt x="8191" y="43599"/>
                  </a:lnTo>
                  <a:lnTo>
                    <a:pt x="4737" y="42468"/>
                  </a:lnTo>
                  <a:lnTo>
                    <a:pt x="2552" y="41351"/>
                  </a:lnTo>
                  <a:close/>
                </a:path>
                <a:path w="34925" h="50800">
                  <a:moveTo>
                    <a:pt x="24993" y="0"/>
                  </a:moveTo>
                  <a:lnTo>
                    <a:pt x="7531" y="0"/>
                  </a:lnTo>
                  <a:lnTo>
                    <a:pt x="520" y="6692"/>
                  </a:lnTo>
                  <a:lnTo>
                    <a:pt x="520" y="19380"/>
                  </a:lnTo>
                  <a:lnTo>
                    <a:pt x="3111" y="24714"/>
                  </a:lnTo>
                  <a:lnTo>
                    <a:pt x="13093" y="27711"/>
                  </a:lnTo>
                  <a:lnTo>
                    <a:pt x="20015" y="29959"/>
                  </a:lnTo>
                  <a:lnTo>
                    <a:pt x="22682" y="32245"/>
                  </a:lnTo>
                  <a:lnTo>
                    <a:pt x="22682" y="40601"/>
                  </a:lnTo>
                  <a:lnTo>
                    <a:pt x="18884" y="43599"/>
                  </a:lnTo>
                  <a:lnTo>
                    <a:pt x="34671" y="43599"/>
                  </a:lnTo>
                  <a:lnTo>
                    <a:pt x="34671" y="30683"/>
                  </a:lnTo>
                  <a:lnTo>
                    <a:pt x="32905" y="25615"/>
                  </a:lnTo>
                  <a:lnTo>
                    <a:pt x="15379" y="19710"/>
                  </a:lnTo>
                  <a:lnTo>
                    <a:pt x="11480" y="17652"/>
                  </a:lnTo>
                  <a:lnTo>
                    <a:pt x="11480" y="8966"/>
                  </a:lnTo>
                  <a:lnTo>
                    <a:pt x="14655" y="6159"/>
                  </a:lnTo>
                  <a:lnTo>
                    <a:pt x="30805" y="6159"/>
                  </a:lnTo>
                  <a:lnTo>
                    <a:pt x="32346" y="2781"/>
                  </a:lnTo>
                  <a:lnTo>
                    <a:pt x="29552" y="1244"/>
                  </a:lnTo>
                  <a:lnTo>
                    <a:pt x="24993" y="0"/>
                  </a:lnTo>
                  <a:close/>
                </a:path>
                <a:path w="34925" h="50800">
                  <a:moveTo>
                    <a:pt x="30805" y="6159"/>
                  </a:moveTo>
                  <a:lnTo>
                    <a:pt x="24295" y="6159"/>
                  </a:lnTo>
                  <a:lnTo>
                    <a:pt x="27711" y="7277"/>
                  </a:lnTo>
                  <a:lnTo>
                    <a:pt x="29768" y="8432"/>
                  </a:lnTo>
                  <a:lnTo>
                    <a:pt x="30805" y="6159"/>
                  </a:lnTo>
                  <a:close/>
                </a:path>
              </a:pathLst>
            </a:custGeom>
            <a:solidFill>
              <a:srgbClr val="004990"/>
            </a:solidFill>
          </p:spPr>
          <p:txBody>
            <a:bodyPr wrap="square" lIns="0" tIns="0" rIns="0" bIns="0" rtlCol="0"/>
            <a:lstStyle/>
            <a:p>
              <a:endParaRPr/>
            </a:p>
          </p:txBody>
        </p:sp>
      </p:grpSp>
      <p:sp>
        <p:nvSpPr>
          <p:cNvPr id="22" name="object 17"/>
          <p:cNvSpPr/>
          <p:nvPr userDrawn="1"/>
        </p:nvSpPr>
        <p:spPr>
          <a:xfrm>
            <a:off x="0" y="6373799"/>
            <a:ext cx="12193193" cy="155549"/>
          </a:xfrm>
          <a:prstGeom prst="rect">
            <a:avLst/>
          </a:prstGeom>
          <a:blipFill>
            <a:blip r:embed="rId2" cstate="print"/>
            <a:stretch>
              <a:fillRect/>
            </a:stretch>
          </a:blipFill>
        </p:spPr>
        <p:txBody>
          <a:bodyPr wrap="square" lIns="0" tIns="0" rIns="0" bIns="0" rtlCol="0"/>
          <a:lstStyle/>
          <a:p>
            <a:endParaRPr>
              <a:latin typeface="Vinci Sans" panose="02000000000000000000" pitchFamily="50" charset="0"/>
            </a:endParaRPr>
          </a:p>
        </p:txBody>
      </p:sp>
      <p:sp>
        <p:nvSpPr>
          <p:cNvPr id="32" name="Espace réservé du texte 28"/>
          <p:cNvSpPr>
            <a:spLocks noGrp="1"/>
          </p:cNvSpPr>
          <p:nvPr>
            <p:ph type="body" sz="quarter" idx="19"/>
          </p:nvPr>
        </p:nvSpPr>
        <p:spPr>
          <a:xfrm>
            <a:off x="846138" y="2469919"/>
            <a:ext cx="10771129" cy="3712388"/>
          </a:xfrm>
          <a:prstGeom prst="rect">
            <a:avLst/>
          </a:prstGeom>
        </p:spPr>
        <p:txBody>
          <a:bodyPr lIns="0"/>
          <a:lstStyle>
            <a:lvl1pPr>
              <a:spcAft>
                <a:spcPts val="600"/>
              </a:spcAft>
              <a:defRPr sz="2800" b="0">
                <a:latin typeface="Vinci Sans" panose="02000000000000000000" pitchFamily="50" charset="0"/>
              </a:defRPr>
            </a:lvl1pPr>
            <a:lvl2pPr marL="800100" indent="-342900">
              <a:spcAft>
                <a:spcPts val="600"/>
              </a:spcAft>
              <a:buFont typeface="Arial" panose="020B0604020202020204" pitchFamily="34" charset="0"/>
              <a:buChar char="•"/>
              <a:defRPr sz="2400">
                <a:latin typeface="Vinci Sans" panose="02000000000000000000" pitchFamily="50" charset="0"/>
              </a:defRPr>
            </a:lvl2pPr>
            <a:lvl3pPr>
              <a:defRPr sz="2000">
                <a:latin typeface="Vinci Sans" panose="02000000000000000000" pitchFamily="50" charset="0"/>
              </a:defRPr>
            </a:lvl3pPr>
            <a:lvl4pPr marL="1714500" indent="-342900">
              <a:spcAft>
                <a:spcPts val="600"/>
              </a:spcAft>
              <a:buFont typeface="Vinci Sans" panose="02000000000000000000" pitchFamily="50" charset="0"/>
              <a:buChar char="–"/>
              <a:defRPr sz="2000">
                <a:latin typeface="Vinci Sans" panose="02000000000000000000" pitchFamily="50" charset="0"/>
              </a:defRPr>
            </a:lvl4pPr>
            <a:lvl5pPr>
              <a:defRPr sz="2000">
                <a:latin typeface="Vinci Sans" panose="02000000000000000000" pitchFamily="50" charset="0"/>
              </a:defRPr>
            </a:lvl5pPr>
          </a:lstStyle>
          <a:p>
            <a:pPr lvl="0"/>
            <a:r>
              <a:rPr lang="fr-FR" dirty="0"/>
              <a:t>Modifier les styles du texte du masque</a:t>
            </a:r>
          </a:p>
          <a:p>
            <a:pPr lvl="1"/>
            <a:r>
              <a:rPr lang="fr-FR" dirty="0"/>
              <a:t>Deuxième niveau</a:t>
            </a:r>
          </a:p>
          <a:p>
            <a:pPr lvl="3"/>
            <a:r>
              <a:rPr lang="fr-FR" dirty="0"/>
              <a:t>Troisième niveau</a:t>
            </a:r>
          </a:p>
        </p:txBody>
      </p:sp>
      <p:sp>
        <p:nvSpPr>
          <p:cNvPr id="29" name="Espace réservé du contenu 2"/>
          <p:cNvSpPr>
            <a:spLocks noGrp="1"/>
          </p:cNvSpPr>
          <p:nvPr>
            <p:ph sz="quarter" idx="20"/>
          </p:nvPr>
        </p:nvSpPr>
        <p:spPr>
          <a:xfrm>
            <a:off x="846167" y="501237"/>
            <a:ext cx="7627937" cy="503238"/>
          </a:xfrm>
          <a:prstGeom prst="rect">
            <a:avLst/>
          </a:prstGeom>
        </p:spPr>
        <p:txBody>
          <a:bodyPr lIns="0"/>
          <a:lstStyle>
            <a:lvl1pPr>
              <a:defRPr sz="3600" cap="all" baseline="0">
                <a:solidFill>
                  <a:srgbClr val="00A79D"/>
                </a:solidFill>
                <a:latin typeface="Vinci Sans" panose="02000000000000000000" pitchFamily="50" charset="0"/>
              </a:defRPr>
            </a:lvl1pPr>
          </a:lstStyle>
          <a:p>
            <a:pPr lvl="0"/>
            <a:r>
              <a:rPr lang="fr-FR" dirty="0"/>
              <a:t>Modifier le</a:t>
            </a:r>
          </a:p>
        </p:txBody>
      </p:sp>
      <p:sp>
        <p:nvSpPr>
          <p:cNvPr id="33" name="Espace réservé du texte 4"/>
          <p:cNvSpPr>
            <a:spLocks noGrp="1"/>
          </p:cNvSpPr>
          <p:nvPr>
            <p:ph type="body" sz="quarter" idx="21" hasCustomPrompt="1"/>
          </p:nvPr>
        </p:nvSpPr>
        <p:spPr>
          <a:xfrm>
            <a:off x="846138" y="1004888"/>
            <a:ext cx="7627937" cy="496887"/>
          </a:xfrm>
          <a:prstGeom prst="rect">
            <a:avLst/>
          </a:prstGeom>
        </p:spPr>
        <p:txBody>
          <a:bodyPr lIns="0"/>
          <a:lstStyle>
            <a:lvl1pPr>
              <a:defRPr sz="3600" cap="all" baseline="0">
                <a:solidFill>
                  <a:srgbClr val="00A79D"/>
                </a:solidFill>
                <a:latin typeface="Vinci Sans Black" panose="02000000000000000000" pitchFamily="50" charset="0"/>
              </a:defRPr>
            </a:lvl1pPr>
          </a:lstStyle>
          <a:p>
            <a:pPr lvl="0"/>
            <a:r>
              <a:rPr lang="fr-FR" dirty="0"/>
              <a:t>TITRE</a:t>
            </a:r>
          </a:p>
        </p:txBody>
      </p:sp>
      <p:sp>
        <p:nvSpPr>
          <p:cNvPr id="30" name="Espace réservé du pied de page 2"/>
          <p:cNvSpPr>
            <a:spLocks noGrp="1"/>
          </p:cNvSpPr>
          <p:nvPr>
            <p:ph type="ftr" sz="quarter" idx="13"/>
          </p:nvPr>
        </p:nvSpPr>
        <p:spPr>
          <a:xfrm>
            <a:off x="4411599" y="6438761"/>
            <a:ext cx="3903472" cy="276999"/>
          </a:xfrm>
          <a:prstGeom prst="rect">
            <a:avLst/>
          </a:prstGeom>
        </p:spPr>
        <p:txBody>
          <a:bodyPr anchor="ctr" anchorCtr="0"/>
          <a:lstStyle>
            <a:lvl1pPr algn="ctr">
              <a:defRPr/>
            </a:lvl1pPr>
          </a:lstStyle>
          <a:p>
            <a:endParaRPr lang="fr-FR" dirty="0"/>
          </a:p>
        </p:txBody>
      </p:sp>
      <p:sp>
        <p:nvSpPr>
          <p:cNvPr id="31" name="Espace réservé de la date 3"/>
          <p:cNvSpPr>
            <a:spLocks noGrp="1"/>
          </p:cNvSpPr>
          <p:nvPr>
            <p:ph type="dt" sz="half" idx="14"/>
          </p:nvPr>
        </p:nvSpPr>
        <p:spPr>
          <a:xfrm>
            <a:off x="846138" y="6443841"/>
            <a:ext cx="1500822" cy="276999"/>
          </a:xfrm>
          <a:prstGeom prst="rect">
            <a:avLst/>
          </a:prstGeom>
        </p:spPr>
        <p:txBody>
          <a:bodyPr lIns="0" anchor="ctr" anchorCtr="0"/>
          <a:lstStyle>
            <a:lvl1pPr>
              <a:defRPr/>
            </a:lvl1pPr>
          </a:lstStyle>
          <a:p>
            <a:r>
              <a:rPr lang="en-US" dirty="0"/>
              <a:t>MAI 2018</a:t>
            </a:r>
          </a:p>
        </p:txBody>
      </p:sp>
      <p:sp>
        <p:nvSpPr>
          <p:cNvPr id="34" name="Espace réservé du numéro de diapositive 4"/>
          <p:cNvSpPr>
            <a:spLocks noGrp="1"/>
          </p:cNvSpPr>
          <p:nvPr>
            <p:ph type="sldNum" sz="quarter" idx="15"/>
          </p:nvPr>
        </p:nvSpPr>
        <p:spPr>
          <a:xfrm>
            <a:off x="10379710" y="6443841"/>
            <a:ext cx="1356606" cy="276999"/>
          </a:xfrm>
          <a:prstGeom prst="rect">
            <a:avLst/>
          </a:prstGeom>
        </p:spPr>
        <p:txBody>
          <a:bodyPr lIns="0" anchor="ctr" anchorCtr="0"/>
          <a:lstStyle/>
          <a:p>
            <a:fld id="{B6F15528-21DE-4FAA-801E-634DDDAF4B2B}" type="slidenum">
              <a:rPr lang="fr-FR" smtClean="0"/>
              <a:t>‹N°›</a:t>
            </a:fld>
            <a:endParaRPr lang="fr-FR"/>
          </a:p>
        </p:txBody>
      </p:sp>
    </p:spTree>
    <p:extLst>
      <p:ext uri="{BB962C8B-B14F-4D97-AF65-F5344CB8AC3E}">
        <p14:creationId xmlns:p14="http://schemas.microsoft.com/office/powerpoint/2010/main" val="1078916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bandeau et texte">
    <p:bg>
      <p:bgPr>
        <a:solidFill>
          <a:schemeClr val="bg1"/>
        </a:solidFill>
        <a:effectLst/>
      </p:bgPr>
    </p:bg>
    <p:spTree>
      <p:nvGrpSpPr>
        <p:cNvPr id="1" name=""/>
        <p:cNvGrpSpPr/>
        <p:nvPr/>
      </p:nvGrpSpPr>
      <p:grpSpPr>
        <a:xfrm>
          <a:off x="0" y="0"/>
          <a:ext cx="0" cy="0"/>
          <a:chOff x="0" y="0"/>
          <a:chExt cx="0" cy="0"/>
        </a:xfrm>
      </p:grpSpPr>
      <p:sp>
        <p:nvSpPr>
          <p:cNvPr id="41" name="Espace réservé pour une image  21"/>
          <p:cNvSpPr>
            <a:spLocks noGrp="1"/>
          </p:cNvSpPr>
          <p:nvPr>
            <p:ph type="pic" sz="quarter" idx="20" hasCustomPrompt="1"/>
          </p:nvPr>
        </p:nvSpPr>
        <p:spPr>
          <a:xfrm rot="10800000" flipH="1" flipV="1">
            <a:off x="1" y="-1888"/>
            <a:ext cx="3986820" cy="63820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7238 w 10000"/>
              <a:gd name="connsiteY2" fmla="*/ 99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8192 w 10000"/>
              <a:gd name="connsiteY2" fmla="*/ 9980 h 10000"/>
              <a:gd name="connsiteX3" fmla="*/ 0 w 10000"/>
              <a:gd name="connsiteY3" fmla="*/ 10000 h 10000"/>
              <a:gd name="connsiteX4" fmla="*/ 0 w 10000"/>
              <a:gd name="connsiteY4" fmla="*/ 2000 h 10000"/>
              <a:gd name="connsiteX0" fmla="*/ 0 w 10296"/>
              <a:gd name="connsiteY0" fmla="*/ 1980 h 9980"/>
              <a:gd name="connsiteX1" fmla="*/ 10296 w 10296"/>
              <a:gd name="connsiteY1" fmla="*/ 0 h 9980"/>
              <a:gd name="connsiteX2" fmla="*/ 8192 w 10296"/>
              <a:gd name="connsiteY2" fmla="*/ 9960 h 9980"/>
              <a:gd name="connsiteX3" fmla="*/ 0 w 10296"/>
              <a:gd name="connsiteY3" fmla="*/ 9980 h 9980"/>
              <a:gd name="connsiteX4" fmla="*/ 0 w 10296"/>
              <a:gd name="connsiteY4" fmla="*/ 1980 h 9980"/>
              <a:gd name="connsiteX0" fmla="*/ 0 w 10000"/>
              <a:gd name="connsiteY0" fmla="*/ 0 h 10013"/>
              <a:gd name="connsiteX1" fmla="*/ 10000 w 10000"/>
              <a:gd name="connsiteY1" fmla="*/ 13 h 10013"/>
              <a:gd name="connsiteX2" fmla="*/ 7956 w 10000"/>
              <a:gd name="connsiteY2" fmla="*/ 9993 h 10013"/>
              <a:gd name="connsiteX3" fmla="*/ 0 w 10000"/>
              <a:gd name="connsiteY3" fmla="*/ 10013 h 10013"/>
              <a:gd name="connsiteX4" fmla="*/ 0 w 10000"/>
              <a:gd name="connsiteY4" fmla="*/ 0 h 10013"/>
              <a:gd name="connsiteX0" fmla="*/ 0 w 10026"/>
              <a:gd name="connsiteY0" fmla="*/ 35 h 10048"/>
              <a:gd name="connsiteX1" fmla="*/ 10026 w 10026"/>
              <a:gd name="connsiteY1" fmla="*/ 0 h 10048"/>
              <a:gd name="connsiteX2" fmla="*/ 7956 w 10026"/>
              <a:gd name="connsiteY2" fmla="*/ 10028 h 10048"/>
              <a:gd name="connsiteX3" fmla="*/ 0 w 10026"/>
              <a:gd name="connsiteY3" fmla="*/ 10048 h 10048"/>
              <a:gd name="connsiteX4" fmla="*/ 0 w 10026"/>
              <a:gd name="connsiteY4" fmla="*/ 35 h 10048"/>
              <a:gd name="connsiteX0" fmla="*/ 0 w 10026"/>
              <a:gd name="connsiteY0" fmla="*/ 35 h 10108"/>
              <a:gd name="connsiteX1" fmla="*/ 10026 w 10026"/>
              <a:gd name="connsiteY1" fmla="*/ 0 h 10108"/>
              <a:gd name="connsiteX2" fmla="*/ 7956 w 10026"/>
              <a:gd name="connsiteY2" fmla="*/ 10108 h 10108"/>
              <a:gd name="connsiteX3" fmla="*/ 0 w 10026"/>
              <a:gd name="connsiteY3" fmla="*/ 10048 h 10108"/>
              <a:gd name="connsiteX4" fmla="*/ 0 w 10026"/>
              <a:gd name="connsiteY4" fmla="*/ 35 h 10108"/>
              <a:gd name="connsiteX0" fmla="*/ 0 w 10026"/>
              <a:gd name="connsiteY0" fmla="*/ 35 h 10058"/>
              <a:gd name="connsiteX1" fmla="*/ 10026 w 10026"/>
              <a:gd name="connsiteY1" fmla="*/ 0 h 10058"/>
              <a:gd name="connsiteX2" fmla="*/ 7956 w 10026"/>
              <a:gd name="connsiteY2" fmla="*/ 10058 h 10058"/>
              <a:gd name="connsiteX3" fmla="*/ 0 w 10026"/>
              <a:gd name="connsiteY3" fmla="*/ 10048 h 10058"/>
              <a:gd name="connsiteX4" fmla="*/ 0 w 10026"/>
              <a:gd name="connsiteY4" fmla="*/ 35 h 10058"/>
              <a:gd name="connsiteX0" fmla="*/ 0 w 10026"/>
              <a:gd name="connsiteY0" fmla="*/ 20 h 10043"/>
              <a:gd name="connsiteX1" fmla="*/ 10026 w 10026"/>
              <a:gd name="connsiteY1" fmla="*/ 0 h 10043"/>
              <a:gd name="connsiteX2" fmla="*/ 7956 w 10026"/>
              <a:gd name="connsiteY2" fmla="*/ 10043 h 10043"/>
              <a:gd name="connsiteX3" fmla="*/ 0 w 10026"/>
              <a:gd name="connsiteY3" fmla="*/ 10033 h 10043"/>
              <a:gd name="connsiteX4" fmla="*/ 0 w 10026"/>
              <a:gd name="connsiteY4" fmla="*/ 20 h 10043"/>
              <a:gd name="connsiteX0" fmla="*/ 0 w 10026"/>
              <a:gd name="connsiteY0" fmla="*/ 5 h 10028"/>
              <a:gd name="connsiteX1" fmla="*/ 10026 w 10026"/>
              <a:gd name="connsiteY1" fmla="*/ 0 h 10028"/>
              <a:gd name="connsiteX2" fmla="*/ 7956 w 10026"/>
              <a:gd name="connsiteY2" fmla="*/ 10028 h 10028"/>
              <a:gd name="connsiteX3" fmla="*/ 0 w 10026"/>
              <a:gd name="connsiteY3" fmla="*/ 10018 h 10028"/>
              <a:gd name="connsiteX4" fmla="*/ 0 w 10026"/>
              <a:gd name="connsiteY4" fmla="*/ 5 h 10028"/>
              <a:gd name="connsiteX0" fmla="*/ 8 w 10026"/>
              <a:gd name="connsiteY0" fmla="*/ 0 h 10033"/>
              <a:gd name="connsiteX1" fmla="*/ 10026 w 10026"/>
              <a:gd name="connsiteY1" fmla="*/ 5 h 10033"/>
              <a:gd name="connsiteX2" fmla="*/ 7956 w 10026"/>
              <a:gd name="connsiteY2" fmla="*/ 10033 h 10033"/>
              <a:gd name="connsiteX3" fmla="*/ 0 w 10026"/>
              <a:gd name="connsiteY3" fmla="*/ 10023 h 10033"/>
              <a:gd name="connsiteX4" fmla="*/ 8 w 10026"/>
              <a:gd name="connsiteY4" fmla="*/ 0 h 1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 h="10033">
                <a:moveTo>
                  <a:pt x="8" y="0"/>
                </a:moveTo>
                <a:lnTo>
                  <a:pt x="10026" y="5"/>
                </a:lnTo>
                <a:lnTo>
                  <a:pt x="7956" y="10033"/>
                </a:lnTo>
                <a:lnTo>
                  <a:pt x="0" y="10023"/>
                </a:lnTo>
                <a:cubicBezTo>
                  <a:pt x="3" y="6682"/>
                  <a:pt x="5" y="3341"/>
                  <a:pt x="8" y="0"/>
                </a:cubicBezTo>
                <a:close/>
              </a:path>
            </a:pathLst>
          </a:custGeom>
          <a:solidFill>
            <a:srgbClr val="00A79D"/>
          </a:solidFill>
        </p:spPr>
        <p:txBody>
          <a:bodyPr/>
          <a:lstStyle>
            <a:lvl1pPr>
              <a:defRPr>
                <a:noFill/>
              </a:defRPr>
            </a:lvl1pPr>
          </a:lstStyle>
          <a:p>
            <a:r>
              <a:rPr lang="fr-FR"/>
              <a:t>Emplacement image</a:t>
            </a:r>
            <a:endParaRPr lang="fr-FR" dirty="0"/>
          </a:p>
        </p:txBody>
      </p:sp>
      <p:sp>
        <p:nvSpPr>
          <p:cNvPr id="16" name="bk object 16"/>
          <p:cNvSpPr/>
          <p:nvPr/>
        </p:nvSpPr>
        <p:spPr>
          <a:xfrm>
            <a:off x="11044151" y="5950699"/>
            <a:ext cx="188595" cy="119380"/>
          </a:xfrm>
          <a:custGeom>
            <a:avLst/>
            <a:gdLst/>
            <a:ahLst/>
            <a:cxnLst/>
            <a:rect l="l" t="t" r="r" b="b"/>
            <a:pathLst>
              <a:path w="188595" h="119379">
                <a:moveTo>
                  <a:pt x="94056" y="0"/>
                </a:moveTo>
                <a:lnTo>
                  <a:pt x="54906" y="1434"/>
                </a:lnTo>
                <a:lnTo>
                  <a:pt x="25292" y="4591"/>
                </a:lnTo>
                <a:lnTo>
                  <a:pt x="6545" y="7747"/>
                </a:lnTo>
                <a:lnTo>
                  <a:pt x="0" y="9182"/>
                </a:lnTo>
                <a:lnTo>
                  <a:pt x="106" y="109880"/>
                </a:lnTo>
                <a:lnTo>
                  <a:pt x="22100" y="115119"/>
                </a:lnTo>
                <a:lnTo>
                  <a:pt x="39265" y="117822"/>
                </a:lnTo>
                <a:lnTo>
                  <a:pt x="60311" y="118818"/>
                </a:lnTo>
                <a:lnTo>
                  <a:pt x="94056" y="118960"/>
                </a:lnTo>
                <a:lnTo>
                  <a:pt x="132696" y="117542"/>
                </a:lnTo>
                <a:lnTo>
                  <a:pt x="162367" y="114420"/>
                </a:lnTo>
                <a:lnTo>
                  <a:pt x="181397" y="111299"/>
                </a:lnTo>
                <a:lnTo>
                  <a:pt x="188112" y="109880"/>
                </a:lnTo>
                <a:lnTo>
                  <a:pt x="188112" y="83743"/>
                </a:lnTo>
                <a:lnTo>
                  <a:pt x="93637" y="83743"/>
                </a:lnTo>
                <a:lnTo>
                  <a:pt x="75379" y="83228"/>
                </a:lnTo>
                <a:lnTo>
                  <a:pt x="60415" y="82024"/>
                </a:lnTo>
                <a:lnTo>
                  <a:pt x="40233" y="79590"/>
                </a:lnTo>
                <a:lnTo>
                  <a:pt x="40233" y="39890"/>
                </a:lnTo>
                <a:lnTo>
                  <a:pt x="61363" y="37388"/>
                </a:lnTo>
                <a:lnTo>
                  <a:pt x="76255" y="36218"/>
                </a:lnTo>
                <a:lnTo>
                  <a:pt x="94056" y="35725"/>
                </a:lnTo>
                <a:lnTo>
                  <a:pt x="188112" y="35725"/>
                </a:lnTo>
                <a:lnTo>
                  <a:pt x="188112" y="9182"/>
                </a:lnTo>
                <a:lnTo>
                  <a:pt x="165997" y="3873"/>
                </a:lnTo>
                <a:lnTo>
                  <a:pt x="148828" y="1147"/>
                </a:lnTo>
                <a:lnTo>
                  <a:pt x="127787" y="143"/>
                </a:lnTo>
                <a:lnTo>
                  <a:pt x="94056" y="0"/>
                </a:lnTo>
                <a:close/>
              </a:path>
              <a:path w="188595" h="119379">
                <a:moveTo>
                  <a:pt x="188112" y="75857"/>
                </a:moveTo>
                <a:lnTo>
                  <a:pt x="164090" y="80416"/>
                </a:lnTo>
                <a:lnTo>
                  <a:pt x="146242" y="82757"/>
                </a:lnTo>
                <a:lnTo>
                  <a:pt x="125709" y="83620"/>
                </a:lnTo>
                <a:lnTo>
                  <a:pt x="93637" y="83743"/>
                </a:lnTo>
                <a:lnTo>
                  <a:pt x="188112" y="83743"/>
                </a:lnTo>
                <a:lnTo>
                  <a:pt x="188112" y="75857"/>
                </a:lnTo>
                <a:close/>
              </a:path>
              <a:path w="188595" h="119379">
                <a:moveTo>
                  <a:pt x="188112" y="35725"/>
                </a:moveTo>
                <a:lnTo>
                  <a:pt x="94056" y="35725"/>
                </a:lnTo>
                <a:lnTo>
                  <a:pt x="131083" y="37030"/>
                </a:lnTo>
                <a:lnTo>
                  <a:pt x="160934" y="39677"/>
                </a:lnTo>
                <a:lnTo>
                  <a:pt x="180859" y="42283"/>
                </a:lnTo>
                <a:lnTo>
                  <a:pt x="188112" y="43459"/>
                </a:lnTo>
                <a:lnTo>
                  <a:pt x="188112" y="35725"/>
                </a:lnTo>
                <a:close/>
              </a:path>
            </a:pathLst>
          </a:custGeom>
          <a:solidFill>
            <a:srgbClr val="004990"/>
          </a:solidFill>
        </p:spPr>
        <p:txBody>
          <a:bodyPr wrap="square" lIns="0" tIns="0" rIns="0" bIns="0" rtlCol="0"/>
          <a:lstStyle/>
          <a:p>
            <a:endParaRPr/>
          </a:p>
        </p:txBody>
      </p:sp>
      <p:sp>
        <p:nvSpPr>
          <p:cNvPr id="17" name="bk object 17"/>
          <p:cNvSpPr/>
          <p:nvPr/>
        </p:nvSpPr>
        <p:spPr>
          <a:xfrm>
            <a:off x="11297469"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18" name="bk object 18"/>
          <p:cNvSpPr/>
          <p:nvPr/>
        </p:nvSpPr>
        <p:spPr>
          <a:xfrm>
            <a:off x="10746403"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19" name="bk object 19"/>
          <p:cNvSpPr/>
          <p:nvPr/>
        </p:nvSpPr>
        <p:spPr>
          <a:xfrm>
            <a:off x="10813055" y="5952582"/>
            <a:ext cx="186055" cy="114935"/>
          </a:xfrm>
          <a:custGeom>
            <a:avLst/>
            <a:gdLst/>
            <a:ahLst/>
            <a:cxnLst/>
            <a:rect l="l" t="t" r="r" b="b"/>
            <a:pathLst>
              <a:path w="186054" h="114935">
                <a:moveTo>
                  <a:pt x="0" y="203"/>
                </a:moveTo>
                <a:lnTo>
                  <a:pt x="0" y="114820"/>
                </a:lnTo>
                <a:lnTo>
                  <a:pt x="40119" y="114820"/>
                </a:lnTo>
                <a:lnTo>
                  <a:pt x="40068" y="53593"/>
                </a:lnTo>
                <a:lnTo>
                  <a:pt x="118743" y="53593"/>
                </a:lnTo>
                <a:lnTo>
                  <a:pt x="72161" y="26873"/>
                </a:lnTo>
                <a:lnTo>
                  <a:pt x="34499" y="8499"/>
                </a:lnTo>
                <a:lnTo>
                  <a:pt x="20237" y="4341"/>
                </a:lnTo>
                <a:lnTo>
                  <a:pt x="0" y="203"/>
                </a:lnTo>
                <a:close/>
              </a:path>
              <a:path w="186054" h="114935">
                <a:moveTo>
                  <a:pt x="118743" y="53593"/>
                </a:moveTo>
                <a:lnTo>
                  <a:pt x="40068" y="53593"/>
                </a:lnTo>
                <a:lnTo>
                  <a:pt x="47275" y="56599"/>
                </a:lnTo>
                <a:lnTo>
                  <a:pt x="54973" y="59918"/>
                </a:lnTo>
                <a:lnTo>
                  <a:pt x="97854" y="81545"/>
                </a:lnTo>
                <a:lnTo>
                  <a:pt x="145491" y="114820"/>
                </a:lnTo>
                <a:lnTo>
                  <a:pt x="185521" y="114820"/>
                </a:lnTo>
                <a:lnTo>
                  <a:pt x="185521" y="71475"/>
                </a:lnTo>
                <a:lnTo>
                  <a:pt x="145491" y="71475"/>
                </a:lnTo>
                <a:lnTo>
                  <a:pt x="140182" y="67662"/>
                </a:lnTo>
                <a:lnTo>
                  <a:pt x="125223" y="57589"/>
                </a:lnTo>
                <a:lnTo>
                  <a:pt x="118743" y="53593"/>
                </a:lnTo>
                <a:close/>
              </a:path>
              <a:path w="186054" h="114935">
                <a:moveTo>
                  <a:pt x="185521" y="0"/>
                </a:moveTo>
                <a:lnTo>
                  <a:pt x="145491" y="0"/>
                </a:lnTo>
                <a:lnTo>
                  <a:pt x="145491" y="71475"/>
                </a:lnTo>
                <a:lnTo>
                  <a:pt x="185521" y="71475"/>
                </a:lnTo>
                <a:lnTo>
                  <a:pt x="185521" y="0"/>
                </a:lnTo>
                <a:close/>
              </a:path>
            </a:pathLst>
          </a:custGeom>
          <a:solidFill>
            <a:srgbClr val="004990"/>
          </a:solidFill>
        </p:spPr>
        <p:txBody>
          <a:bodyPr wrap="square" lIns="0" tIns="0" rIns="0" bIns="0" rtlCol="0"/>
          <a:lstStyle/>
          <a:p>
            <a:endParaRPr/>
          </a:p>
        </p:txBody>
      </p:sp>
      <p:sp>
        <p:nvSpPr>
          <p:cNvPr id="20" name="bk object 20"/>
          <p:cNvSpPr/>
          <p:nvPr/>
        </p:nvSpPr>
        <p:spPr>
          <a:xfrm>
            <a:off x="10494086" y="5950652"/>
            <a:ext cx="204470" cy="120014"/>
          </a:xfrm>
          <a:custGeom>
            <a:avLst/>
            <a:gdLst/>
            <a:ahLst/>
            <a:cxnLst/>
            <a:rect l="l" t="t" r="r" b="b"/>
            <a:pathLst>
              <a:path w="204470" h="120014">
                <a:moveTo>
                  <a:pt x="30568" y="63"/>
                </a:moveTo>
                <a:lnTo>
                  <a:pt x="0" y="28067"/>
                </a:lnTo>
                <a:lnTo>
                  <a:pt x="102260" y="119900"/>
                </a:lnTo>
                <a:lnTo>
                  <a:pt x="159037" y="68897"/>
                </a:lnTo>
                <a:lnTo>
                  <a:pt x="102260" y="68897"/>
                </a:lnTo>
                <a:lnTo>
                  <a:pt x="95903" y="62942"/>
                </a:lnTo>
                <a:lnTo>
                  <a:pt x="59610" y="28067"/>
                </a:lnTo>
                <a:lnTo>
                  <a:pt x="30568" y="63"/>
                </a:lnTo>
                <a:close/>
              </a:path>
              <a:path w="204470" h="120014">
                <a:moveTo>
                  <a:pt x="173850" y="0"/>
                </a:moveTo>
                <a:lnTo>
                  <a:pt x="144699" y="28130"/>
                </a:lnTo>
                <a:lnTo>
                  <a:pt x="102260" y="68897"/>
                </a:lnTo>
                <a:lnTo>
                  <a:pt x="159037" y="68897"/>
                </a:lnTo>
                <a:lnTo>
                  <a:pt x="204419" y="28130"/>
                </a:lnTo>
                <a:lnTo>
                  <a:pt x="173850" y="0"/>
                </a:lnTo>
                <a:close/>
              </a:path>
            </a:pathLst>
          </a:custGeom>
          <a:solidFill>
            <a:srgbClr val="004990"/>
          </a:solidFill>
        </p:spPr>
        <p:txBody>
          <a:bodyPr wrap="square" lIns="0" tIns="0" rIns="0" bIns="0" rtlCol="0"/>
          <a:lstStyle/>
          <a:p>
            <a:endParaRPr/>
          </a:p>
        </p:txBody>
      </p:sp>
      <p:sp>
        <p:nvSpPr>
          <p:cNvPr id="21" name="bk object 21"/>
          <p:cNvSpPr/>
          <p:nvPr/>
        </p:nvSpPr>
        <p:spPr>
          <a:xfrm>
            <a:off x="11410892" y="5841001"/>
            <a:ext cx="206375" cy="206375"/>
          </a:xfrm>
          <a:custGeom>
            <a:avLst/>
            <a:gdLst/>
            <a:ahLst/>
            <a:cxnLst/>
            <a:rect l="l" t="t" r="r" b="b"/>
            <a:pathLst>
              <a:path w="206375" h="206375">
                <a:moveTo>
                  <a:pt x="199301" y="0"/>
                </a:moveTo>
                <a:lnTo>
                  <a:pt x="119291" y="0"/>
                </a:lnTo>
                <a:lnTo>
                  <a:pt x="112077" y="7200"/>
                </a:lnTo>
                <a:lnTo>
                  <a:pt x="112128" y="63322"/>
                </a:lnTo>
                <a:lnTo>
                  <a:pt x="110327" y="74057"/>
                </a:lnTo>
                <a:lnTo>
                  <a:pt x="82711" y="105835"/>
                </a:lnTo>
                <a:lnTo>
                  <a:pt x="57442" y="111683"/>
                </a:lnTo>
                <a:lnTo>
                  <a:pt x="0" y="111683"/>
                </a:lnTo>
                <a:lnTo>
                  <a:pt x="0" y="206095"/>
                </a:lnTo>
                <a:lnTo>
                  <a:pt x="94488" y="206095"/>
                </a:lnTo>
                <a:lnTo>
                  <a:pt x="94488" y="149161"/>
                </a:lnTo>
                <a:lnTo>
                  <a:pt x="96241" y="134809"/>
                </a:lnTo>
                <a:lnTo>
                  <a:pt x="122694" y="100171"/>
                </a:lnTo>
                <a:lnTo>
                  <a:pt x="142786" y="94056"/>
                </a:lnTo>
                <a:lnTo>
                  <a:pt x="199301" y="94056"/>
                </a:lnTo>
                <a:lnTo>
                  <a:pt x="206108" y="86880"/>
                </a:lnTo>
                <a:lnTo>
                  <a:pt x="206108" y="7200"/>
                </a:lnTo>
                <a:lnTo>
                  <a:pt x="199301" y="0"/>
                </a:lnTo>
                <a:close/>
              </a:path>
            </a:pathLst>
          </a:custGeom>
          <a:solidFill>
            <a:srgbClr val="ED1B2D"/>
          </a:solidFill>
        </p:spPr>
        <p:txBody>
          <a:bodyPr wrap="square" lIns="0" tIns="0" rIns="0" bIns="0" rtlCol="0"/>
          <a:lstStyle/>
          <a:p>
            <a:endParaRPr/>
          </a:p>
        </p:txBody>
      </p:sp>
      <p:sp>
        <p:nvSpPr>
          <p:cNvPr id="22" name="bk object 22"/>
          <p:cNvSpPr/>
          <p:nvPr/>
        </p:nvSpPr>
        <p:spPr>
          <a:xfrm>
            <a:off x="11522956" y="5948379"/>
            <a:ext cx="213360" cy="213360"/>
          </a:xfrm>
          <a:custGeom>
            <a:avLst/>
            <a:gdLst/>
            <a:ahLst/>
            <a:cxnLst/>
            <a:rect l="l" t="t" r="r" b="b"/>
            <a:pathLst>
              <a:path w="213359" h="213360">
                <a:moveTo>
                  <a:pt x="158483" y="0"/>
                </a:moveTo>
                <a:lnTo>
                  <a:pt x="136735" y="4449"/>
                </a:lnTo>
                <a:lnTo>
                  <a:pt x="119005" y="16489"/>
                </a:lnTo>
                <a:lnTo>
                  <a:pt x="107066" y="34156"/>
                </a:lnTo>
                <a:lnTo>
                  <a:pt x="102692" y="55486"/>
                </a:lnTo>
                <a:lnTo>
                  <a:pt x="102692" y="61086"/>
                </a:lnTo>
                <a:lnTo>
                  <a:pt x="105079" y="71602"/>
                </a:lnTo>
                <a:lnTo>
                  <a:pt x="104992" y="76482"/>
                </a:lnTo>
                <a:lnTo>
                  <a:pt x="101736" y="92712"/>
                </a:lnTo>
                <a:lnTo>
                  <a:pt x="92586" y="106379"/>
                </a:lnTo>
                <a:lnTo>
                  <a:pt x="78944" y="115625"/>
                </a:lnTo>
                <a:lnTo>
                  <a:pt x="62128" y="119024"/>
                </a:lnTo>
                <a:lnTo>
                  <a:pt x="7251" y="119024"/>
                </a:lnTo>
                <a:lnTo>
                  <a:pt x="0" y="126237"/>
                </a:lnTo>
                <a:lnTo>
                  <a:pt x="0" y="205917"/>
                </a:lnTo>
                <a:lnTo>
                  <a:pt x="7251" y="213169"/>
                </a:lnTo>
                <a:lnTo>
                  <a:pt x="87261" y="213169"/>
                </a:lnTo>
                <a:lnTo>
                  <a:pt x="94043" y="205917"/>
                </a:lnTo>
                <a:lnTo>
                  <a:pt x="94043" y="151002"/>
                </a:lnTo>
                <a:lnTo>
                  <a:pt x="97450" y="134351"/>
                </a:lnTo>
                <a:lnTo>
                  <a:pt x="106708" y="120686"/>
                </a:lnTo>
                <a:lnTo>
                  <a:pt x="120371" y="111439"/>
                </a:lnTo>
                <a:lnTo>
                  <a:pt x="136994" y="108038"/>
                </a:lnTo>
                <a:lnTo>
                  <a:pt x="169300" y="108038"/>
                </a:lnTo>
                <a:lnTo>
                  <a:pt x="178934" y="106088"/>
                </a:lnTo>
                <a:lnTo>
                  <a:pt x="196592" y="94222"/>
                </a:lnTo>
                <a:lnTo>
                  <a:pt x="208607" y="76482"/>
                </a:lnTo>
                <a:lnTo>
                  <a:pt x="213042" y="54533"/>
                </a:lnTo>
                <a:lnTo>
                  <a:pt x="211921" y="43628"/>
                </a:lnTo>
                <a:lnTo>
                  <a:pt x="189065" y="9279"/>
                </a:lnTo>
                <a:lnTo>
                  <a:pt x="169595" y="1097"/>
                </a:lnTo>
                <a:lnTo>
                  <a:pt x="158483" y="0"/>
                </a:lnTo>
                <a:close/>
              </a:path>
              <a:path w="213359" h="213360">
                <a:moveTo>
                  <a:pt x="169300" y="108038"/>
                </a:moveTo>
                <a:lnTo>
                  <a:pt x="141516" y="108038"/>
                </a:lnTo>
                <a:lnTo>
                  <a:pt x="152057" y="110413"/>
                </a:lnTo>
                <a:lnTo>
                  <a:pt x="157568" y="110413"/>
                </a:lnTo>
                <a:lnTo>
                  <a:pt x="169300" y="108038"/>
                </a:lnTo>
                <a:close/>
              </a:path>
            </a:pathLst>
          </a:custGeom>
          <a:solidFill>
            <a:srgbClr val="ED1B2D"/>
          </a:solidFill>
        </p:spPr>
        <p:txBody>
          <a:bodyPr wrap="square" lIns="0" tIns="0" rIns="0" bIns="0" rtlCol="0"/>
          <a:lstStyle/>
          <a:p>
            <a:endParaRPr/>
          </a:p>
        </p:txBody>
      </p:sp>
      <p:sp>
        <p:nvSpPr>
          <p:cNvPr id="23" name="bk object 23"/>
          <p:cNvSpPr/>
          <p:nvPr/>
        </p:nvSpPr>
        <p:spPr>
          <a:xfrm>
            <a:off x="11073526" y="6109681"/>
            <a:ext cx="29845" cy="49530"/>
          </a:xfrm>
          <a:custGeom>
            <a:avLst/>
            <a:gdLst/>
            <a:ahLst/>
            <a:cxnLst/>
            <a:rect l="l" t="t" r="r" b="b"/>
            <a:pathLst>
              <a:path w="29845" h="49529">
                <a:moveTo>
                  <a:pt x="29591" y="0"/>
                </a:moveTo>
                <a:lnTo>
                  <a:pt x="0" y="0"/>
                </a:lnTo>
                <a:lnTo>
                  <a:pt x="0" y="49161"/>
                </a:lnTo>
                <a:lnTo>
                  <a:pt x="29591" y="49161"/>
                </a:lnTo>
                <a:lnTo>
                  <a:pt x="29591" y="43014"/>
                </a:lnTo>
                <a:lnTo>
                  <a:pt x="11366" y="43014"/>
                </a:lnTo>
                <a:lnTo>
                  <a:pt x="11366" y="26746"/>
                </a:lnTo>
                <a:lnTo>
                  <a:pt x="27571" y="26746"/>
                </a:lnTo>
                <a:lnTo>
                  <a:pt x="27571" y="21132"/>
                </a:lnTo>
                <a:lnTo>
                  <a:pt x="11366" y="21132"/>
                </a:lnTo>
                <a:lnTo>
                  <a:pt x="11366" y="6134"/>
                </a:lnTo>
                <a:lnTo>
                  <a:pt x="29591" y="6134"/>
                </a:lnTo>
                <a:lnTo>
                  <a:pt x="29591" y="0"/>
                </a:lnTo>
                <a:close/>
              </a:path>
            </a:pathLst>
          </a:custGeom>
          <a:solidFill>
            <a:srgbClr val="004990"/>
          </a:solidFill>
        </p:spPr>
        <p:txBody>
          <a:bodyPr wrap="square" lIns="0" tIns="0" rIns="0" bIns="0" rtlCol="0" anchor="ctr" anchorCtr="0"/>
          <a:lstStyle/>
          <a:p>
            <a:endParaRPr/>
          </a:p>
        </p:txBody>
      </p:sp>
      <p:sp>
        <p:nvSpPr>
          <p:cNvPr id="24" name="bk object 24"/>
          <p:cNvSpPr/>
          <p:nvPr/>
        </p:nvSpPr>
        <p:spPr>
          <a:xfrm>
            <a:off x="11113530" y="6109681"/>
            <a:ext cx="45720" cy="49530"/>
          </a:xfrm>
          <a:custGeom>
            <a:avLst/>
            <a:gdLst/>
            <a:ahLst/>
            <a:cxnLst/>
            <a:rect l="l" t="t" r="r" b="b"/>
            <a:pathLst>
              <a:path w="45720" h="49529">
                <a:moveTo>
                  <a:pt x="10782" y="0"/>
                </a:moveTo>
                <a:lnTo>
                  <a:pt x="0" y="0"/>
                </a:lnTo>
                <a:lnTo>
                  <a:pt x="0" y="49161"/>
                </a:lnTo>
                <a:lnTo>
                  <a:pt x="9575" y="49161"/>
                </a:lnTo>
                <a:lnTo>
                  <a:pt x="9566" y="14757"/>
                </a:lnTo>
                <a:lnTo>
                  <a:pt x="9182" y="12115"/>
                </a:lnTo>
                <a:lnTo>
                  <a:pt x="19595" y="12115"/>
                </a:lnTo>
                <a:lnTo>
                  <a:pt x="10782" y="0"/>
                </a:lnTo>
                <a:close/>
              </a:path>
              <a:path w="45720" h="49529">
                <a:moveTo>
                  <a:pt x="19595" y="12115"/>
                </a:moveTo>
                <a:lnTo>
                  <a:pt x="9385" y="12115"/>
                </a:lnTo>
                <a:lnTo>
                  <a:pt x="10943" y="14820"/>
                </a:lnTo>
                <a:lnTo>
                  <a:pt x="12992" y="17602"/>
                </a:lnTo>
                <a:lnTo>
                  <a:pt x="35979" y="49161"/>
                </a:lnTo>
                <a:lnTo>
                  <a:pt x="45123" y="49161"/>
                </a:lnTo>
                <a:lnTo>
                  <a:pt x="45123" y="34772"/>
                </a:lnTo>
                <a:lnTo>
                  <a:pt x="35661" y="34772"/>
                </a:lnTo>
                <a:lnTo>
                  <a:pt x="34442" y="32524"/>
                </a:lnTo>
                <a:lnTo>
                  <a:pt x="19595" y="12115"/>
                </a:lnTo>
                <a:close/>
              </a:path>
              <a:path w="45720" h="49529">
                <a:moveTo>
                  <a:pt x="45123" y="0"/>
                </a:moveTo>
                <a:lnTo>
                  <a:pt x="35661" y="0"/>
                </a:lnTo>
                <a:lnTo>
                  <a:pt x="35676" y="32524"/>
                </a:lnTo>
                <a:lnTo>
                  <a:pt x="35902" y="34772"/>
                </a:lnTo>
                <a:lnTo>
                  <a:pt x="45123" y="34772"/>
                </a:lnTo>
                <a:lnTo>
                  <a:pt x="45123" y="0"/>
                </a:lnTo>
                <a:close/>
              </a:path>
            </a:pathLst>
          </a:custGeom>
          <a:solidFill>
            <a:srgbClr val="004990"/>
          </a:solidFill>
        </p:spPr>
        <p:txBody>
          <a:bodyPr wrap="square" lIns="0" tIns="0" rIns="0" bIns="0" rtlCol="0" anchor="ctr" anchorCtr="0"/>
          <a:lstStyle/>
          <a:p>
            <a:endParaRPr/>
          </a:p>
        </p:txBody>
      </p:sp>
      <p:sp>
        <p:nvSpPr>
          <p:cNvPr id="25" name="bk object 25"/>
          <p:cNvSpPr/>
          <p:nvPr/>
        </p:nvSpPr>
        <p:spPr>
          <a:xfrm>
            <a:off x="11171344" y="6109681"/>
            <a:ext cx="29845" cy="49530"/>
          </a:xfrm>
          <a:custGeom>
            <a:avLst/>
            <a:gdLst/>
            <a:ahLst/>
            <a:cxnLst/>
            <a:rect l="l" t="t" r="r" b="b"/>
            <a:pathLst>
              <a:path w="29845" h="49529">
                <a:moveTo>
                  <a:pt x="29667" y="0"/>
                </a:moveTo>
                <a:lnTo>
                  <a:pt x="0" y="0"/>
                </a:lnTo>
                <a:lnTo>
                  <a:pt x="0" y="49161"/>
                </a:lnTo>
                <a:lnTo>
                  <a:pt x="29667" y="49161"/>
                </a:lnTo>
                <a:lnTo>
                  <a:pt x="29667" y="43014"/>
                </a:lnTo>
                <a:lnTo>
                  <a:pt x="11366" y="43014"/>
                </a:lnTo>
                <a:lnTo>
                  <a:pt x="11366" y="26746"/>
                </a:lnTo>
                <a:lnTo>
                  <a:pt x="27571" y="26746"/>
                </a:lnTo>
                <a:lnTo>
                  <a:pt x="27571" y="21132"/>
                </a:lnTo>
                <a:lnTo>
                  <a:pt x="11366" y="21132"/>
                </a:lnTo>
                <a:lnTo>
                  <a:pt x="11366" y="6134"/>
                </a:lnTo>
                <a:lnTo>
                  <a:pt x="29667" y="6134"/>
                </a:lnTo>
                <a:lnTo>
                  <a:pt x="29667" y="0"/>
                </a:lnTo>
                <a:close/>
              </a:path>
            </a:pathLst>
          </a:custGeom>
          <a:solidFill>
            <a:srgbClr val="004990"/>
          </a:solidFill>
        </p:spPr>
        <p:txBody>
          <a:bodyPr wrap="square" lIns="0" tIns="0" rIns="0" bIns="0" rtlCol="0" anchor="ctr" anchorCtr="0"/>
          <a:lstStyle/>
          <a:p>
            <a:endParaRPr/>
          </a:p>
        </p:txBody>
      </p:sp>
      <p:sp>
        <p:nvSpPr>
          <p:cNvPr id="26" name="bk object 26"/>
          <p:cNvSpPr/>
          <p:nvPr/>
        </p:nvSpPr>
        <p:spPr>
          <a:xfrm>
            <a:off x="11211523" y="6108979"/>
            <a:ext cx="41275" cy="50165"/>
          </a:xfrm>
          <a:custGeom>
            <a:avLst/>
            <a:gdLst/>
            <a:ahLst/>
            <a:cxnLst/>
            <a:rect l="l" t="t" r="r" b="b"/>
            <a:pathLst>
              <a:path w="41275" h="50164">
                <a:moveTo>
                  <a:pt x="16789" y="0"/>
                </a:moveTo>
                <a:lnTo>
                  <a:pt x="9740" y="0"/>
                </a:lnTo>
                <a:lnTo>
                  <a:pt x="3873" y="1244"/>
                </a:lnTo>
                <a:lnTo>
                  <a:pt x="0" y="2806"/>
                </a:lnTo>
                <a:lnTo>
                  <a:pt x="0" y="49860"/>
                </a:lnTo>
                <a:lnTo>
                  <a:pt x="11201" y="49860"/>
                </a:lnTo>
                <a:lnTo>
                  <a:pt x="11201" y="27444"/>
                </a:lnTo>
                <a:lnTo>
                  <a:pt x="29092" y="27444"/>
                </a:lnTo>
                <a:lnTo>
                  <a:pt x="32524" y="27241"/>
                </a:lnTo>
                <a:lnTo>
                  <a:pt x="34465" y="25882"/>
                </a:lnTo>
                <a:lnTo>
                  <a:pt x="13754" y="25882"/>
                </a:lnTo>
                <a:lnTo>
                  <a:pt x="11912" y="25679"/>
                </a:lnTo>
                <a:lnTo>
                  <a:pt x="11201" y="25527"/>
                </a:lnTo>
                <a:lnTo>
                  <a:pt x="11201" y="6108"/>
                </a:lnTo>
                <a:lnTo>
                  <a:pt x="12560" y="5664"/>
                </a:lnTo>
                <a:lnTo>
                  <a:pt x="14414" y="5257"/>
                </a:lnTo>
                <a:lnTo>
                  <a:pt x="34719" y="5257"/>
                </a:lnTo>
                <a:lnTo>
                  <a:pt x="33637" y="4035"/>
                </a:lnTo>
                <a:lnTo>
                  <a:pt x="26632" y="1043"/>
                </a:lnTo>
                <a:lnTo>
                  <a:pt x="16789" y="0"/>
                </a:lnTo>
                <a:close/>
              </a:path>
              <a:path w="41275" h="50164">
                <a:moveTo>
                  <a:pt x="29092" y="27444"/>
                </a:moveTo>
                <a:lnTo>
                  <a:pt x="11379" y="27444"/>
                </a:lnTo>
                <a:lnTo>
                  <a:pt x="28486" y="49860"/>
                </a:lnTo>
                <a:lnTo>
                  <a:pt x="41135" y="49860"/>
                </a:lnTo>
                <a:lnTo>
                  <a:pt x="22872" y="27876"/>
                </a:lnTo>
                <a:lnTo>
                  <a:pt x="29092" y="27444"/>
                </a:lnTo>
                <a:close/>
              </a:path>
              <a:path w="41275" h="50164">
                <a:moveTo>
                  <a:pt x="34719" y="5257"/>
                </a:moveTo>
                <a:lnTo>
                  <a:pt x="24752" y="5257"/>
                </a:lnTo>
                <a:lnTo>
                  <a:pt x="28130" y="8572"/>
                </a:lnTo>
                <a:lnTo>
                  <a:pt x="28130" y="22047"/>
                </a:lnTo>
                <a:lnTo>
                  <a:pt x="23850" y="25882"/>
                </a:lnTo>
                <a:lnTo>
                  <a:pt x="34465" y="25882"/>
                </a:lnTo>
                <a:lnTo>
                  <a:pt x="39217" y="22555"/>
                </a:lnTo>
                <a:lnTo>
                  <a:pt x="39217" y="15024"/>
                </a:lnTo>
                <a:lnTo>
                  <a:pt x="37825" y="8765"/>
                </a:lnTo>
                <a:lnTo>
                  <a:pt x="34719" y="5257"/>
                </a:lnTo>
                <a:close/>
              </a:path>
            </a:pathLst>
          </a:custGeom>
          <a:solidFill>
            <a:srgbClr val="004990"/>
          </a:solidFill>
        </p:spPr>
        <p:txBody>
          <a:bodyPr wrap="square" lIns="0" tIns="0" rIns="0" bIns="0" rtlCol="0" anchor="ctr" anchorCtr="0"/>
          <a:lstStyle/>
          <a:p>
            <a:endParaRPr/>
          </a:p>
        </p:txBody>
      </p:sp>
      <p:sp>
        <p:nvSpPr>
          <p:cNvPr id="27" name="bk object 27"/>
          <p:cNvSpPr/>
          <p:nvPr/>
        </p:nvSpPr>
        <p:spPr>
          <a:xfrm>
            <a:off x="11259246" y="6108998"/>
            <a:ext cx="43180" cy="50800"/>
          </a:xfrm>
          <a:custGeom>
            <a:avLst/>
            <a:gdLst/>
            <a:ahLst/>
            <a:cxnLst/>
            <a:rect l="l" t="t" r="r" b="b"/>
            <a:pathLst>
              <a:path w="43179" h="50800">
                <a:moveTo>
                  <a:pt x="33731" y="0"/>
                </a:moveTo>
                <a:lnTo>
                  <a:pt x="26746" y="0"/>
                </a:lnTo>
                <a:lnTo>
                  <a:pt x="15998" y="1714"/>
                </a:lnTo>
                <a:lnTo>
                  <a:pt x="7534" y="6670"/>
                </a:lnTo>
                <a:lnTo>
                  <a:pt x="1989" y="14583"/>
                </a:lnTo>
                <a:lnTo>
                  <a:pt x="0" y="25171"/>
                </a:lnTo>
                <a:lnTo>
                  <a:pt x="1872" y="36008"/>
                </a:lnTo>
                <a:lnTo>
                  <a:pt x="7197" y="43962"/>
                </a:lnTo>
                <a:lnTo>
                  <a:pt x="15537" y="48861"/>
                </a:lnTo>
                <a:lnTo>
                  <a:pt x="26454" y="50533"/>
                </a:lnTo>
                <a:lnTo>
                  <a:pt x="34683" y="50533"/>
                </a:lnTo>
                <a:lnTo>
                  <a:pt x="39141" y="49580"/>
                </a:lnTo>
                <a:lnTo>
                  <a:pt x="42900" y="47726"/>
                </a:lnTo>
                <a:lnTo>
                  <a:pt x="42900" y="44234"/>
                </a:lnTo>
                <a:lnTo>
                  <a:pt x="17843" y="44234"/>
                </a:lnTo>
                <a:lnTo>
                  <a:pt x="11531" y="37769"/>
                </a:lnTo>
                <a:lnTo>
                  <a:pt x="11531" y="12382"/>
                </a:lnTo>
                <a:lnTo>
                  <a:pt x="17843" y="6502"/>
                </a:lnTo>
                <a:lnTo>
                  <a:pt x="39836" y="6502"/>
                </a:lnTo>
                <a:lnTo>
                  <a:pt x="42087" y="2730"/>
                </a:lnTo>
                <a:lnTo>
                  <a:pt x="38646" y="1079"/>
                </a:lnTo>
                <a:lnTo>
                  <a:pt x="33731" y="0"/>
                </a:lnTo>
                <a:close/>
              </a:path>
              <a:path w="43179" h="50800">
                <a:moveTo>
                  <a:pt x="42900" y="21793"/>
                </a:moveTo>
                <a:lnTo>
                  <a:pt x="23431" y="21793"/>
                </a:lnTo>
                <a:lnTo>
                  <a:pt x="23431" y="27025"/>
                </a:lnTo>
                <a:lnTo>
                  <a:pt x="32219" y="27025"/>
                </a:lnTo>
                <a:lnTo>
                  <a:pt x="32219" y="43268"/>
                </a:lnTo>
                <a:lnTo>
                  <a:pt x="31254" y="43675"/>
                </a:lnTo>
                <a:lnTo>
                  <a:pt x="29375" y="44234"/>
                </a:lnTo>
                <a:lnTo>
                  <a:pt x="42900" y="44234"/>
                </a:lnTo>
                <a:lnTo>
                  <a:pt x="42900" y="21793"/>
                </a:lnTo>
                <a:close/>
              </a:path>
              <a:path w="43179" h="50800">
                <a:moveTo>
                  <a:pt x="39836" y="6502"/>
                </a:moveTo>
                <a:lnTo>
                  <a:pt x="33375" y="6502"/>
                </a:lnTo>
                <a:lnTo>
                  <a:pt x="36791" y="7365"/>
                </a:lnTo>
                <a:lnTo>
                  <a:pt x="38760" y="8305"/>
                </a:lnTo>
                <a:lnTo>
                  <a:pt x="39836" y="6502"/>
                </a:lnTo>
                <a:close/>
              </a:path>
            </a:pathLst>
          </a:custGeom>
          <a:solidFill>
            <a:srgbClr val="004990"/>
          </a:solidFill>
        </p:spPr>
        <p:txBody>
          <a:bodyPr wrap="square" lIns="0" tIns="0" rIns="0" bIns="0" rtlCol="0" anchor="ctr" anchorCtr="0"/>
          <a:lstStyle/>
          <a:p>
            <a:endParaRPr/>
          </a:p>
        </p:txBody>
      </p:sp>
      <p:sp>
        <p:nvSpPr>
          <p:cNvPr id="28" name="bk object 28"/>
          <p:cNvSpPr/>
          <p:nvPr/>
        </p:nvSpPr>
        <p:spPr>
          <a:xfrm>
            <a:off x="11314645" y="6134258"/>
            <a:ext cx="12065" cy="0"/>
          </a:xfrm>
          <a:custGeom>
            <a:avLst/>
            <a:gdLst/>
            <a:ahLst/>
            <a:cxnLst/>
            <a:rect l="l" t="t" r="r" b="b"/>
            <a:pathLst>
              <a:path w="12065">
                <a:moveTo>
                  <a:pt x="0" y="0"/>
                </a:moveTo>
                <a:lnTo>
                  <a:pt x="11468" y="0"/>
                </a:lnTo>
              </a:path>
            </a:pathLst>
          </a:custGeom>
          <a:ln w="49161">
            <a:solidFill>
              <a:srgbClr val="004990"/>
            </a:solidFill>
          </a:ln>
        </p:spPr>
        <p:txBody>
          <a:bodyPr wrap="square" lIns="0" tIns="0" rIns="0" bIns="0" rtlCol="0" anchor="ctr" anchorCtr="0"/>
          <a:lstStyle/>
          <a:p>
            <a:endParaRPr/>
          </a:p>
        </p:txBody>
      </p:sp>
      <p:sp>
        <p:nvSpPr>
          <p:cNvPr id="29" name="bk object 29"/>
          <p:cNvSpPr/>
          <p:nvPr/>
        </p:nvSpPr>
        <p:spPr>
          <a:xfrm>
            <a:off x="11338666" y="6109681"/>
            <a:ext cx="30480" cy="49530"/>
          </a:xfrm>
          <a:custGeom>
            <a:avLst/>
            <a:gdLst/>
            <a:ahLst/>
            <a:cxnLst/>
            <a:rect l="l" t="t" r="r" b="b"/>
            <a:pathLst>
              <a:path w="30479" h="49529">
                <a:moveTo>
                  <a:pt x="29984" y="0"/>
                </a:moveTo>
                <a:lnTo>
                  <a:pt x="0" y="0"/>
                </a:lnTo>
                <a:lnTo>
                  <a:pt x="0" y="49161"/>
                </a:lnTo>
                <a:lnTo>
                  <a:pt x="29984" y="49161"/>
                </a:lnTo>
                <a:lnTo>
                  <a:pt x="29984" y="43014"/>
                </a:lnTo>
                <a:lnTo>
                  <a:pt x="11341" y="43014"/>
                </a:lnTo>
                <a:lnTo>
                  <a:pt x="11341" y="26746"/>
                </a:lnTo>
                <a:lnTo>
                  <a:pt x="27914" y="26746"/>
                </a:lnTo>
                <a:lnTo>
                  <a:pt x="27914" y="21132"/>
                </a:lnTo>
                <a:lnTo>
                  <a:pt x="11341" y="21132"/>
                </a:lnTo>
                <a:lnTo>
                  <a:pt x="11341" y="6134"/>
                </a:lnTo>
                <a:lnTo>
                  <a:pt x="29984" y="6134"/>
                </a:lnTo>
                <a:lnTo>
                  <a:pt x="29984" y="0"/>
                </a:lnTo>
                <a:close/>
              </a:path>
            </a:pathLst>
          </a:custGeom>
          <a:solidFill>
            <a:srgbClr val="004990"/>
          </a:solidFill>
        </p:spPr>
        <p:txBody>
          <a:bodyPr wrap="square" lIns="0" tIns="0" rIns="0" bIns="0" rtlCol="0" anchor="ctr" anchorCtr="0"/>
          <a:lstStyle/>
          <a:p>
            <a:endParaRPr/>
          </a:p>
        </p:txBody>
      </p:sp>
      <p:sp>
        <p:nvSpPr>
          <p:cNvPr id="30" name="bk object 30"/>
          <p:cNvSpPr/>
          <p:nvPr/>
        </p:nvSpPr>
        <p:spPr>
          <a:xfrm>
            <a:off x="11375829" y="6108998"/>
            <a:ext cx="34925" cy="50800"/>
          </a:xfrm>
          <a:custGeom>
            <a:avLst/>
            <a:gdLst/>
            <a:ahLst/>
            <a:cxnLst/>
            <a:rect l="l" t="t" r="r" b="b"/>
            <a:pathLst>
              <a:path w="34925" h="50800">
                <a:moveTo>
                  <a:pt x="2552" y="41351"/>
                </a:moveTo>
                <a:lnTo>
                  <a:pt x="0" y="47726"/>
                </a:lnTo>
                <a:lnTo>
                  <a:pt x="3111" y="49466"/>
                </a:lnTo>
                <a:lnTo>
                  <a:pt x="7721" y="50533"/>
                </a:lnTo>
                <a:lnTo>
                  <a:pt x="26441" y="50533"/>
                </a:lnTo>
                <a:lnTo>
                  <a:pt x="34671" y="44234"/>
                </a:lnTo>
                <a:lnTo>
                  <a:pt x="34671" y="43599"/>
                </a:lnTo>
                <a:lnTo>
                  <a:pt x="8191" y="43599"/>
                </a:lnTo>
                <a:lnTo>
                  <a:pt x="4737" y="42468"/>
                </a:lnTo>
                <a:lnTo>
                  <a:pt x="2552" y="41351"/>
                </a:lnTo>
                <a:close/>
              </a:path>
              <a:path w="34925" h="50800">
                <a:moveTo>
                  <a:pt x="24993" y="0"/>
                </a:moveTo>
                <a:lnTo>
                  <a:pt x="7531" y="0"/>
                </a:lnTo>
                <a:lnTo>
                  <a:pt x="520" y="6692"/>
                </a:lnTo>
                <a:lnTo>
                  <a:pt x="520" y="19380"/>
                </a:lnTo>
                <a:lnTo>
                  <a:pt x="3111" y="24714"/>
                </a:lnTo>
                <a:lnTo>
                  <a:pt x="13093" y="27711"/>
                </a:lnTo>
                <a:lnTo>
                  <a:pt x="20015" y="29959"/>
                </a:lnTo>
                <a:lnTo>
                  <a:pt x="22682" y="32245"/>
                </a:lnTo>
                <a:lnTo>
                  <a:pt x="22682" y="40601"/>
                </a:lnTo>
                <a:lnTo>
                  <a:pt x="18884" y="43599"/>
                </a:lnTo>
                <a:lnTo>
                  <a:pt x="34671" y="43599"/>
                </a:lnTo>
                <a:lnTo>
                  <a:pt x="34671" y="30683"/>
                </a:lnTo>
                <a:lnTo>
                  <a:pt x="32905" y="25615"/>
                </a:lnTo>
                <a:lnTo>
                  <a:pt x="15379" y="19710"/>
                </a:lnTo>
                <a:lnTo>
                  <a:pt x="11480" y="17652"/>
                </a:lnTo>
                <a:lnTo>
                  <a:pt x="11480" y="8966"/>
                </a:lnTo>
                <a:lnTo>
                  <a:pt x="14655" y="6159"/>
                </a:lnTo>
                <a:lnTo>
                  <a:pt x="30805" y="6159"/>
                </a:lnTo>
                <a:lnTo>
                  <a:pt x="32346" y="2781"/>
                </a:lnTo>
                <a:lnTo>
                  <a:pt x="29552" y="1244"/>
                </a:lnTo>
                <a:lnTo>
                  <a:pt x="24993" y="0"/>
                </a:lnTo>
                <a:close/>
              </a:path>
              <a:path w="34925" h="50800">
                <a:moveTo>
                  <a:pt x="30805" y="6159"/>
                </a:moveTo>
                <a:lnTo>
                  <a:pt x="24295" y="6159"/>
                </a:lnTo>
                <a:lnTo>
                  <a:pt x="27711" y="7277"/>
                </a:lnTo>
                <a:lnTo>
                  <a:pt x="29768" y="8432"/>
                </a:lnTo>
                <a:lnTo>
                  <a:pt x="30805" y="6159"/>
                </a:lnTo>
                <a:close/>
              </a:path>
            </a:pathLst>
          </a:custGeom>
          <a:solidFill>
            <a:srgbClr val="004990"/>
          </a:solidFill>
        </p:spPr>
        <p:txBody>
          <a:bodyPr wrap="square" lIns="0" tIns="0" rIns="0" bIns="0" rtlCol="0" anchor="ctr" anchorCtr="0"/>
          <a:lstStyle/>
          <a:p>
            <a:endParaRPr/>
          </a:p>
        </p:txBody>
      </p:sp>
      <p:sp>
        <p:nvSpPr>
          <p:cNvPr id="31" name="bk object 31"/>
          <p:cNvSpPr/>
          <p:nvPr/>
        </p:nvSpPr>
        <p:spPr>
          <a:xfrm>
            <a:off x="0" y="6373799"/>
            <a:ext cx="12193193" cy="155549"/>
          </a:xfrm>
          <a:prstGeom prst="rect">
            <a:avLst/>
          </a:prstGeom>
          <a:blipFill>
            <a:blip r:embed="rId2" cstate="print"/>
            <a:stretch>
              <a:fillRect/>
            </a:stretch>
          </a:blipFill>
        </p:spPr>
        <p:txBody>
          <a:bodyPr wrap="square" lIns="0" tIns="0" rIns="0" bIns="0" rtlCol="0"/>
          <a:lstStyle/>
          <a:p>
            <a:endParaRPr/>
          </a:p>
        </p:txBody>
      </p:sp>
      <p:sp>
        <p:nvSpPr>
          <p:cNvPr id="36" name="Espace réservé du texte 28"/>
          <p:cNvSpPr>
            <a:spLocks noGrp="1"/>
          </p:cNvSpPr>
          <p:nvPr>
            <p:ph type="body" sz="quarter" idx="16"/>
          </p:nvPr>
        </p:nvSpPr>
        <p:spPr>
          <a:xfrm>
            <a:off x="4574497" y="2469919"/>
            <a:ext cx="6424613" cy="1261884"/>
          </a:xfrm>
          <a:prstGeom prst="rect">
            <a:avLst/>
          </a:prstGeom>
        </p:spPr>
        <p:txBody>
          <a:bodyPr lIns="0"/>
          <a:lstStyle>
            <a:lvl1pPr>
              <a:spcAft>
                <a:spcPts val="600"/>
              </a:spcAft>
              <a:defRPr sz="2800" b="0">
                <a:latin typeface="Vinci Sans" panose="02000000000000000000" pitchFamily="50" charset="0"/>
              </a:defRPr>
            </a:lvl1pPr>
            <a:lvl2pPr marL="800100" indent="-342900">
              <a:spcAft>
                <a:spcPts val="600"/>
              </a:spcAft>
              <a:buFont typeface="Arial" panose="020B0604020202020204" pitchFamily="34" charset="0"/>
              <a:buChar char="•"/>
              <a:defRPr sz="2400">
                <a:latin typeface="Vinci Sans" panose="02000000000000000000" pitchFamily="50" charset="0"/>
              </a:defRPr>
            </a:lvl2pPr>
            <a:lvl3pPr>
              <a:defRPr sz="2000">
                <a:latin typeface="Vinci Sans" panose="02000000000000000000" pitchFamily="50" charset="0"/>
              </a:defRPr>
            </a:lvl3pPr>
            <a:lvl4pPr marL="1714500" indent="-342900">
              <a:spcAft>
                <a:spcPts val="600"/>
              </a:spcAft>
              <a:buFont typeface="Vinci Sans" panose="02000000000000000000" pitchFamily="50" charset="0"/>
              <a:buChar char="–"/>
              <a:defRPr sz="2000">
                <a:latin typeface="Vinci Sans" panose="02000000000000000000" pitchFamily="50" charset="0"/>
              </a:defRPr>
            </a:lvl4pPr>
            <a:lvl5pPr>
              <a:defRPr sz="2000">
                <a:latin typeface="Vinci Sans" panose="02000000000000000000" pitchFamily="50" charset="0"/>
              </a:defRPr>
            </a:lvl5pPr>
          </a:lstStyle>
          <a:p>
            <a:pPr lvl="0"/>
            <a:r>
              <a:rPr lang="fr-FR" dirty="0"/>
              <a:t>Modifier les styles du texte du masque</a:t>
            </a:r>
          </a:p>
          <a:p>
            <a:pPr lvl="1"/>
            <a:r>
              <a:rPr lang="fr-FR" dirty="0"/>
              <a:t>Deuxième niveau</a:t>
            </a:r>
          </a:p>
          <a:p>
            <a:pPr lvl="3"/>
            <a:r>
              <a:rPr lang="fr-FR" dirty="0"/>
              <a:t>Troisième niveau</a:t>
            </a:r>
          </a:p>
        </p:txBody>
      </p:sp>
      <p:sp>
        <p:nvSpPr>
          <p:cNvPr id="35" name="Espace réservé du contenu 2"/>
          <p:cNvSpPr>
            <a:spLocks noGrp="1"/>
          </p:cNvSpPr>
          <p:nvPr>
            <p:ph sz="quarter" idx="18"/>
          </p:nvPr>
        </p:nvSpPr>
        <p:spPr>
          <a:xfrm>
            <a:off x="4564063" y="356012"/>
            <a:ext cx="7627937" cy="503238"/>
          </a:xfrm>
          <a:prstGeom prst="rect">
            <a:avLst/>
          </a:prstGeom>
        </p:spPr>
        <p:txBody>
          <a:bodyPr lIns="0"/>
          <a:lstStyle>
            <a:lvl1pPr>
              <a:defRPr sz="3600" cap="all" baseline="0">
                <a:solidFill>
                  <a:srgbClr val="00A79D"/>
                </a:solidFill>
                <a:latin typeface="Vinci Sans" panose="02000000000000000000" pitchFamily="50" charset="0"/>
              </a:defRPr>
            </a:lvl1pPr>
          </a:lstStyle>
          <a:p>
            <a:pPr lvl="0"/>
            <a:r>
              <a:rPr lang="fr-FR" dirty="0"/>
              <a:t>Modifier le</a:t>
            </a:r>
          </a:p>
        </p:txBody>
      </p:sp>
      <p:sp>
        <p:nvSpPr>
          <p:cNvPr id="37" name="Espace réservé du texte 4"/>
          <p:cNvSpPr>
            <a:spLocks noGrp="1"/>
          </p:cNvSpPr>
          <p:nvPr>
            <p:ph type="body" sz="quarter" idx="19" hasCustomPrompt="1"/>
          </p:nvPr>
        </p:nvSpPr>
        <p:spPr>
          <a:xfrm>
            <a:off x="4564034" y="859663"/>
            <a:ext cx="7627937" cy="496887"/>
          </a:xfrm>
          <a:prstGeom prst="rect">
            <a:avLst/>
          </a:prstGeom>
        </p:spPr>
        <p:txBody>
          <a:bodyPr lIns="0"/>
          <a:lstStyle>
            <a:lvl1pPr>
              <a:defRPr sz="3600" baseline="0">
                <a:solidFill>
                  <a:srgbClr val="00A79D"/>
                </a:solidFill>
                <a:latin typeface="Vinci Sans Black" panose="02000000000000000000" pitchFamily="50" charset="0"/>
              </a:defRPr>
            </a:lvl1pPr>
          </a:lstStyle>
          <a:p>
            <a:pPr lvl="0"/>
            <a:r>
              <a:rPr lang="fr-FR" dirty="0"/>
              <a:t>TITRE</a:t>
            </a:r>
          </a:p>
        </p:txBody>
      </p:sp>
      <p:sp>
        <p:nvSpPr>
          <p:cNvPr id="38" name="Espace réservé du pied de page 2"/>
          <p:cNvSpPr>
            <a:spLocks noGrp="1"/>
          </p:cNvSpPr>
          <p:nvPr>
            <p:ph type="ftr" sz="quarter" idx="13"/>
          </p:nvPr>
        </p:nvSpPr>
        <p:spPr>
          <a:xfrm>
            <a:off x="4411599" y="6438761"/>
            <a:ext cx="3903472" cy="276999"/>
          </a:xfrm>
          <a:prstGeom prst="rect">
            <a:avLst/>
          </a:prstGeom>
        </p:spPr>
        <p:txBody>
          <a:bodyPr anchor="ctr" anchorCtr="0"/>
          <a:lstStyle>
            <a:lvl1pPr algn="ctr">
              <a:defRPr/>
            </a:lvl1pPr>
          </a:lstStyle>
          <a:p>
            <a:r>
              <a:rPr lang="fr-FR"/>
              <a:t>PSP - Factory</a:t>
            </a:r>
          </a:p>
        </p:txBody>
      </p:sp>
      <p:sp>
        <p:nvSpPr>
          <p:cNvPr id="39" name="Espace réservé de la date 3"/>
          <p:cNvSpPr>
            <a:spLocks noGrp="1"/>
          </p:cNvSpPr>
          <p:nvPr>
            <p:ph type="dt" sz="half" idx="14"/>
          </p:nvPr>
        </p:nvSpPr>
        <p:spPr>
          <a:xfrm>
            <a:off x="846138" y="6443841"/>
            <a:ext cx="1500822" cy="276999"/>
          </a:xfrm>
          <a:prstGeom prst="rect">
            <a:avLst/>
          </a:prstGeom>
        </p:spPr>
        <p:txBody>
          <a:bodyPr lIns="0" anchor="ctr" anchorCtr="0"/>
          <a:lstStyle/>
          <a:p>
            <a:r>
              <a:rPr lang="en-US"/>
              <a:t>15 Jan 2018</a:t>
            </a:r>
          </a:p>
        </p:txBody>
      </p:sp>
      <p:sp>
        <p:nvSpPr>
          <p:cNvPr id="40" name="Espace réservé du numéro de diapositive 4"/>
          <p:cNvSpPr>
            <a:spLocks noGrp="1"/>
          </p:cNvSpPr>
          <p:nvPr>
            <p:ph type="sldNum" sz="quarter" idx="15"/>
          </p:nvPr>
        </p:nvSpPr>
        <p:spPr>
          <a:xfrm>
            <a:off x="10379710" y="6443841"/>
            <a:ext cx="1356606" cy="276999"/>
          </a:xfrm>
          <a:prstGeom prst="rect">
            <a:avLst/>
          </a:prstGeom>
        </p:spPr>
        <p:txBody>
          <a:bodyPr lIns="0" anchor="ctr" anchorCtr="0"/>
          <a:lstStyle/>
          <a:p>
            <a:fld id="{B6F15528-21DE-4FAA-801E-634DDDAF4B2B}" type="slidenum">
              <a:rPr lang="fr-FR" smtClean="0"/>
              <a:t>‹N°›</a:t>
            </a:fld>
            <a:endParaRPr lang="fr-FR"/>
          </a:p>
        </p:txBody>
      </p:sp>
      <p:sp>
        <p:nvSpPr>
          <p:cNvPr id="11" name="Espace réservé pour une image  10"/>
          <p:cNvSpPr>
            <a:spLocks noGrp="1"/>
          </p:cNvSpPr>
          <p:nvPr>
            <p:ph type="pic" sz="quarter" idx="11"/>
          </p:nvPr>
        </p:nvSpPr>
        <p:spPr>
          <a:xfrm>
            <a:off x="4574498" y="1829400"/>
            <a:ext cx="381600" cy="75600"/>
          </a:xfrm>
          <a:prstGeom prst="rect">
            <a:avLst/>
          </a:prstGeom>
          <a:solidFill>
            <a:srgbClr val="00A79D"/>
          </a:solidFill>
        </p:spPr>
        <p:txBody>
          <a:bodyPr/>
          <a:lstStyle>
            <a:lvl1pPr>
              <a:defRPr>
                <a:noFill/>
              </a:defRPr>
            </a:lvl1pPr>
          </a:lstStyle>
          <a:p>
            <a:endParaRPr lang="fr-FR" dirty="0"/>
          </a:p>
        </p:txBody>
      </p:sp>
    </p:spTree>
    <p:extLst>
      <p:ext uri="{BB962C8B-B14F-4D97-AF65-F5344CB8AC3E}">
        <p14:creationId xmlns:p14="http://schemas.microsoft.com/office/powerpoint/2010/main" val="1897946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3 Chapitre">
    <p:spTree>
      <p:nvGrpSpPr>
        <p:cNvPr id="1" name=""/>
        <p:cNvGrpSpPr/>
        <p:nvPr/>
      </p:nvGrpSpPr>
      <p:grpSpPr>
        <a:xfrm>
          <a:off x="0" y="0"/>
          <a:ext cx="0" cy="0"/>
          <a:chOff x="0" y="0"/>
          <a:chExt cx="0" cy="0"/>
        </a:xfrm>
      </p:grpSpPr>
      <p:sp>
        <p:nvSpPr>
          <p:cNvPr id="24" name="bk object 16"/>
          <p:cNvSpPr/>
          <p:nvPr userDrawn="1"/>
        </p:nvSpPr>
        <p:spPr>
          <a:xfrm>
            <a:off x="0" y="0"/>
            <a:ext cx="10872000" cy="6858000"/>
          </a:xfrm>
          <a:prstGeom prst="rect">
            <a:avLst/>
          </a:prstGeom>
          <a:blipFill>
            <a:blip r:embed="rId2" cstate="print"/>
            <a:stretch>
              <a:fillRect/>
            </a:stretch>
          </a:blipFill>
        </p:spPr>
        <p:txBody>
          <a:bodyPr wrap="square" lIns="0" tIns="0" rIns="0" bIns="0" rtlCol="0"/>
          <a:lstStyle/>
          <a:p>
            <a:endParaRPr/>
          </a:p>
        </p:txBody>
      </p:sp>
      <p:sp>
        <p:nvSpPr>
          <p:cNvPr id="25" name="Rectangle 24"/>
          <p:cNvSpPr/>
          <p:nvPr userDrawn="1"/>
        </p:nvSpPr>
        <p:spPr>
          <a:xfrm>
            <a:off x="8915400" y="0"/>
            <a:ext cx="3276600" cy="6858000"/>
          </a:xfrm>
          <a:prstGeom prst="rect">
            <a:avLst/>
          </a:prstGeom>
          <a:solidFill>
            <a:srgbClr val="683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object 4"/>
          <p:cNvSpPr/>
          <p:nvPr userDrawn="1"/>
        </p:nvSpPr>
        <p:spPr>
          <a:xfrm>
            <a:off x="10913569" y="6249160"/>
            <a:ext cx="224154" cy="141605"/>
          </a:xfrm>
          <a:custGeom>
            <a:avLst/>
            <a:gdLst/>
            <a:ahLst/>
            <a:cxnLst/>
            <a:rect l="l" t="t" r="r" b="b"/>
            <a:pathLst>
              <a:path w="224154" h="141604">
                <a:moveTo>
                  <a:pt x="111810" y="0"/>
                </a:moveTo>
                <a:lnTo>
                  <a:pt x="65274" y="1704"/>
                </a:lnTo>
                <a:lnTo>
                  <a:pt x="30068" y="5454"/>
                </a:lnTo>
                <a:lnTo>
                  <a:pt x="7781" y="9204"/>
                </a:lnTo>
                <a:lnTo>
                  <a:pt x="0" y="10909"/>
                </a:lnTo>
                <a:lnTo>
                  <a:pt x="0" y="130581"/>
                </a:lnTo>
                <a:lnTo>
                  <a:pt x="26264" y="136844"/>
                </a:lnTo>
                <a:lnTo>
                  <a:pt x="46666" y="140060"/>
                </a:lnTo>
                <a:lnTo>
                  <a:pt x="71687" y="141245"/>
                </a:lnTo>
                <a:lnTo>
                  <a:pt x="111810" y="141414"/>
                </a:lnTo>
                <a:lnTo>
                  <a:pt x="157745" y="139727"/>
                </a:lnTo>
                <a:lnTo>
                  <a:pt x="193013" y="136017"/>
                </a:lnTo>
                <a:lnTo>
                  <a:pt x="215629" y="132306"/>
                </a:lnTo>
                <a:lnTo>
                  <a:pt x="223608" y="130619"/>
                </a:lnTo>
                <a:lnTo>
                  <a:pt x="223608" y="99542"/>
                </a:lnTo>
                <a:lnTo>
                  <a:pt x="111315" y="99542"/>
                </a:lnTo>
                <a:lnTo>
                  <a:pt x="89610" y="98929"/>
                </a:lnTo>
                <a:lnTo>
                  <a:pt x="71823" y="97496"/>
                </a:lnTo>
                <a:lnTo>
                  <a:pt x="47828" y="94602"/>
                </a:lnTo>
                <a:lnTo>
                  <a:pt x="47828" y="47409"/>
                </a:lnTo>
                <a:lnTo>
                  <a:pt x="72942" y="44437"/>
                </a:lnTo>
                <a:lnTo>
                  <a:pt x="90647" y="43044"/>
                </a:lnTo>
                <a:lnTo>
                  <a:pt x="111810" y="42456"/>
                </a:lnTo>
                <a:lnTo>
                  <a:pt x="223608" y="42456"/>
                </a:lnTo>
                <a:lnTo>
                  <a:pt x="223608" y="10909"/>
                </a:lnTo>
                <a:lnTo>
                  <a:pt x="197323" y="4602"/>
                </a:lnTo>
                <a:lnTo>
                  <a:pt x="176915" y="1363"/>
                </a:lnTo>
                <a:lnTo>
                  <a:pt x="151905" y="170"/>
                </a:lnTo>
                <a:lnTo>
                  <a:pt x="111810" y="0"/>
                </a:lnTo>
                <a:close/>
              </a:path>
              <a:path w="224154" h="141604">
                <a:moveTo>
                  <a:pt x="223608" y="90157"/>
                </a:moveTo>
                <a:lnTo>
                  <a:pt x="195058" y="95583"/>
                </a:lnTo>
                <a:lnTo>
                  <a:pt x="173843" y="98369"/>
                </a:lnTo>
                <a:lnTo>
                  <a:pt x="149438" y="99395"/>
                </a:lnTo>
                <a:lnTo>
                  <a:pt x="111315" y="99542"/>
                </a:lnTo>
                <a:lnTo>
                  <a:pt x="223608" y="99542"/>
                </a:lnTo>
                <a:lnTo>
                  <a:pt x="223608" y="90157"/>
                </a:lnTo>
                <a:close/>
              </a:path>
              <a:path w="224154" h="141604">
                <a:moveTo>
                  <a:pt x="223608" y="42456"/>
                </a:moveTo>
                <a:lnTo>
                  <a:pt x="111810" y="42456"/>
                </a:lnTo>
                <a:lnTo>
                  <a:pt x="155827" y="44010"/>
                </a:lnTo>
                <a:lnTo>
                  <a:pt x="191308" y="47158"/>
                </a:lnTo>
                <a:lnTo>
                  <a:pt x="214989" y="50253"/>
                </a:lnTo>
                <a:lnTo>
                  <a:pt x="223608" y="51650"/>
                </a:lnTo>
                <a:lnTo>
                  <a:pt x="223608" y="42456"/>
                </a:lnTo>
                <a:close/>
              </a:path>
            </a:pathLst>
          </a:custGeom>
          <a:solidFill>
            <a:srgbClr val="FFFFFF"/>
          </a:solidFill>
        </p:spPr>
        <p:txBody>
          <a:bodyPr wrap="square" lIns="0" tIns="0" rIns="0" bIns="0" rtlCol="0"/>
          <a:lstStyle/>
          <a:p>
            <a:endParaRPr/>
          </a:p>
        </p:txBody>
      </p:sp>
      <p:sp>
        <p:nvSpPr>
          <p:cNvPr id="27" name="object 5"/>
          <p:cNvSpPr/>
          <p:nvPr userDrawn="1"/>
        </p:nvSpPr>
        <p:spPr>
          <a:xfrm>
            <a:off x="11214696" y="6251422"/>
            <a:ext cx="0" cy="136525"/>
          </a:xfrm>
          <a:custGeom>
            <a:avLst/>
            <a:gdLst/>
            <a:ahLst/>
            <a:cxnLst/>
            <a:rect l="l" t="t" r="r" b="b"/>
            <a:pathLst>
              <a:path h="136525">
                <a:moveTo>
                  <a:pt x="0" y="0"/>
                </a:moveTo>
                <a:lnTo>
                  <a:pt x="0" y="136486"/>
                </a:lnTo>
              </a:path>
            </a:pathLst>
          </a:custGeom>
          <a:ln w="48869">
            <a:solidFill>
              <a:srgbClr val="FFFFFF"/>
            </a:solidFill>
          </a:ln>
        </p:spPr>
        <p:txBody>
          <a:bodyPr wrap="square" lIns="0" tIns="0" rIns="0" bIns="0" rtlCol="0"/>
          <a:lstStyle/>
          <a:p>
            <a:endParaRPr/>
          </a:p>
        </p:txBody>
      </p:sp>
      <p:sp>
        <p:nvSpPr>
          <p:cNvPr id="28" name="object 6"/>
          <p:cNvSpPr/>
          <p:nvPr userDrawn="1"/>
        </p:nvSpPr>
        <p:spPr>
          <a:xfrm>
            <a:off x="10559630" y="6251422"/>
            <a:ext cx="0" cy="136525"/>
          </a:xfrm>
          <a:custGeom>
            <a:avLst/>
            <a:gdLst/>
            <a:ahLst/>
            <a:cxnLst/>
            <a:rect l="l" t="t" r="r" b="b"/>
            <a:pathLst>
              <a:path h="136525">
                <a:moveTo>
                  <a:pt x="0" y="0"/>
                </a:moveTo>
                <a:lnTo>
                  <a:pt x="0" y="136486"/>
                </a:lnTo>
              </a:path>
            </a:pathLst>
          </a:custGeom>
          <a:ln w="48869">
            <a:solidFill>
              <a:srgbClr val="FFFFFF"/>
            </a:solidFill>
          </a:ln>
        </p:spPr>
        <p:txBody>
          <a:bodyPr wrap="square" lIns="0" tIns="0" rIns="0" bIns="0" rtlCol="0"/>
          <a:lstStyle/>
          <a:p>
            <a:endParaRPr/>
          </a:p>
        </p:txBody>
      </p:sp>
      <p:sp>
        <p:nvSpPr>
          <p:cNvPr id="29" name="object 7"/>
          <p:cNvSpPr/>
          <p:nvPr userDrawn="1"/>
        </p:nvSpPr>
        <p:spPr>
          <a:xfrm>
            <a:off x="10638859" y="6251398"/>
            <a:ext cx="220979" cy="136525"/>
          </a:xfrm>
          <a:custGeom>
            <a:avLst/>
            <a:gdLst/>
            <a:ahLst/>
            <a:cxnLst/>
            <a:rect l="l" t="t" r="r" b="b"/>
            <a:pathLst>
              <a:path w="220979" h="136525">
                <a:moveTo>
                  <a:pt x="0" y="228"/>
                </a:moveTo>
                <a:lnTo>
                  <a:pt x="0" y="136486"/>
                </a:lnTo>
                <a:lnTo>
                  <a:pt x="47688" y="136486"/>
                </a:lnTo>
                <a:lnTo>
                  <a:pt x="47625" y="63703"/>
                </a:lnTo>
                <a:lnTo>
                  <a:pt x="141144" y="63703"/>
                </a:lnTo>
                <a:lnTo>
                  <a:pt x="85775" y="31940"/>
                </a:lnTo>
                <a:lnTo>
                  <a:pt x="41001" y="10098"/>
                </a:lnTo>
                <a:lnTo>
                  <a:pt x="24050" y="5153"/>
                </a:lnTo>
                <a:lnTo>
                  <a:pt x="0" y="228"/>
                </a:lnTo>
                <a:close/>
              </a:path>
              <a:path w="220979" h="136525">
                <a:moveTo>
                  <a:pt x="141144" y="63703"/>
                </a:moveTo>
                <a:lnTo>
                  <a:pt x="47625" y="63703"/>
                </a:lnTo>
                <a:lnTo>
                  <a:pt x="56197" y="67272"/>
                </a:lnTo>
                <a:lnTo>
                  <a:pt x="65352" y="71220"/>
                </a:lnTo>
                <a:lnTo>
                  <a:pt x="116323" y="96933"/>
                </a:lnTo>
                <a:lnTo>
                  <a:pt x="151768" y="119454"/>
                </a:lnTo>
                <a:lnTo>
                  <a:pt x="172948" y="136486"/>
                </a:lnTo>
                <a:lnTo>
                  <a:pt x="220535" y="136486"/>
                </a:lnTo>
                <a:lnTo>
                  <a:pt x="220535" y="84962"/>
                </a:lnTo>
                <a:lnTo>
                  <a:pt x="172948" y="84962"/>
                </a:lnTo>
                <a:lnTo>
                  <a:pt x="166637" y="80430"/>
                </a:lnTo>
                <a:lnTo>
                  <a:pt x="148855" y="68457"/>
                </a:lnTo>
                <a:lnTo>
                  <a:pt x="141144" y="63703"/>
                </a:lnTo>
                <a:close/>
              </a:path>
              <a:path w="220979" h="136525">
                <a:moveTo>
                  <a:pt x="220535" y="0"/>
                </a:moveTo>
                <a:lnTo>
                  <a:pt x="172948" y="0"/>
                </a:lnTo>
                <a:lnTo>
                  <a:pt x="172948" y="84962"/>
                </a:lnTo>
                <a:lnTo>
                  <a:pt x="220535" y="84962"/>
                </a:lnTo>
                <a:lnTo>
                  <a:pt x="220535" y="0"/>
                </a:lnTo>
                <a:close/>
              </a:path>
            </a:pathLst>
          </a:custGeom>
          <a:solidFill>
            <a:srgbClr val="FFFFFF"/>
          </a:solidFill>
        </p:spPr>
        <p:txBody>
          <a:bodyPr wrap="square" lIns="0" tIns="0" rIns="0" bIns="0" rtlCol="0"/>
          <a:lstStyle/>
          <a:p>
            <a:endParaRPr/>
          </a:p>
        </p:txBody>
      </p:sp>
      <p:sp>
        <p:nvSpPr>
          <p:cNvPr id="30" name="object 8"/>
          <p:cNvSpPr/>
          <p:nvPr userDrawn="1"/>
        </p:nvSpPr>
        <p:spPr>
          <a:xfrm>
            <a:off x="10259684" y="6249099"/>
            <a:ext cx="243204" cy="142875"/>
          </a:xfrm>
          <a:custGeom>
            <a:avLst/>
            <a:gdLst/>
            <a:ahLst/>
            <a:cxnLst/>
            <a:rect l="l" t="t" r="r" b="b"/>
            <a:pathLst>
              <a:path w="243204" h="142875">
                <a:moveTo>
                  <a:pt x="36347" y="76"/>
                </a:moveTo>
                <a:lnTo>
                  <a:pt x="0" y="33362"/>
                </a:lnTo>
                <a:lnTo>
                  <a:pt x="121551" y="142532"/>
                </a:lnTo>
                <a:lnTo>
                  <a:pt x="189049" y="81902"/>
                </a:lnTo>
                <a:lnTo>
                  <a:pt x="121551" y="81902"/>
                </a:lnTo>
                <a:lnTo>
                  <a:pt x="113998" y="74823"/>
                </a:lnTo>
                <a:lnTo>
                  <a:pt x="70862" y="33362"/>
                </a:lnTo>
                <a:lnTo>
                  <a:pt x="36347" y="76"/>
                </a:lnTo>
                <a:close/>
              </a:path>
              <a:path w="243204" h="142875">
                <a:moveTo>
                  <a:pt x="206654" y="0"/>
                </a:moveTo>
                <a:lnTo>
                  <a:pt x="172004" y="33439"/>
                </a:lnTo>
                <a:lnTo>
                  <a:pt x="121551" y="81902"/>
                </a:lnTo>
                <a:lnTo>
                  <a:pt x="189049" y="81902"/>
                </a:lnTo>
                <a:lnTo>
                  <a:pt x="243001" y="33439"/>
                </a:lnTo>
                <a:lnTo>
                  <a:pt x="206654" y="0"/>
                </a:lnTo>
                <a:close/>
              </a:path>
            </a:pathLst>
          </a:custGeom>
          <a:solidFill>
            <a:srgbClr val="FFFFFF"/>
          </a:solidFill>
        </p:spPr>
        <p:txBody>
          <a:bodyPr wrap="square" lIns="0" tIns="0" rIns="0" bIns="0" rtlCol="0"/>
          <a:lstStyle/>
          <a:p>
            <a:endParaRPr/>
          </a:p>
        </p:txBody>
      </p:sp>
      <p:sp>
        <p:nvSpPr>
          <p:cNvPr id="31" name="object 9"/>
          <p:cNvSpPr/>
          <p:nvPr userDrawn="1"/>
        </p:nvSpPr>
        <p:spPr>
          <a:xfrm>
            <a:off x="11349531" y="6118749"/>
            <a:ext cx="245110" cy="245110"/>
          </a:xfrm>
          <a:custGeom>
            <a:avLst/>
            <a:gdLst/>
            <a:ahLst/>
            <a:cxnLst/>
            <a:rect l="l" t="t" r="r" b="b"/>
            <a:pathLst>
              <a:path w="245109" h="245110">
                <a:moveTo>
                  <a:pt x="226301" y="0"/>
                </a:moveTo>
                <a:lnTo>
                  <a:pt x="152336" y="0"/>
                </a:lnTo>
                <a:lnTo>
                  <a:pt x="144910" y="1495"/>
                </a:lnTo>
                <a:lnTo>
                  <a:pt x="138837" y="5546"/>
                </a:lnTo>
                <a:lnTo>
                  <a:pt x="134739" y="11497"/>
                </a:lnTo>
                <a:lnTo>
                  <a:pt x="133235" y="18694"/>
                </a:lnTo>
                <a:lnTo>
                  <a:pt x="133286" y="75285"/>
                </a:lnTo>
                <a:lnTo>
                  <a:pt x="131147" y="88040"/>
                </a:lnTo>
                <a:lnTo>
                  <a:pt x="108141" y="119805"/>
                </a:lnTo>
                <a:lnTo>
                  <a:pt x="68287" y="132765"/>
                </a:lnTo>
                <a:lnTo>
                  <a:pt x="0" y="132765"/>
                </a:lnTo>
                <a:lnTo>
                  <a:pt x="0" y="244995"/>
                </a:lnTo>
                <a:lnTo>
                  <a:pt x="112318" y="244995"/>
                </a:lnTo>
                <a:lnTo>
                  <a:pt x="112318" y="177317"/>
                </a:lnTo>
                <a:lnTo>
                  <a:pt x="114401" y="160254"/>
                </a:lnTo>
                <a:lnTo>
                  <a:pt x="136913" y="125298"/>
                </a:lnTo>
                <a:lnTo>
                  <a:pt x="169735" y="111823"/>
                </a:lnTo>
                <a:lnTo>
                  <a:pt x="226301" y="111823"/>
                </a:lnTo>
                <a:lnTo>
                  <a:pt x="233708" y="110322"/>
                </a:lnTo>
                <a:lnTo>
                  <a:pt x="239641" y="106222"/>
                </a:lnTo>
                <a:lnTo>
                  <a:pt x="243580" y="100132"/>
                </a:lnTo>
                <a:lnTo>
                  <a:pt x="245008" y="92659"/>
                </a:lnTo>
                <a:lnTo>
                  <a:pt x="245008" y="18694"/>
                </a:lnTo>
                <a:lnTo>
                  <a:pt x="243580" y="11497"/>
                </a:lnTo>
                <a:lnTo>
                  <a:pt x="239641" y="5546"/>
                </a:lnTo>
                <a:lnTo>
                  <a:pt x="233708" y="1495"/>
                </a:lnTo>
                <a:lnTo>
                  <a:pt x="226301" y="0"/>
                </a:lnTo>
                <a:close/>
              </a:path>
            </a:pathLst>
          </a:custGeom>
          <a:solidFill>
            <a:srgbClr val="FFFFFF"/>
          </a:solidFill>
        </p:spPr>
        <p:txBody>
          <a:bodyPr wrap="square" lIns="0" tIns="0" rIns="0" bIns="0" rtlCol="0"/>
          <a:lstStyle/>
          <a:p>
            <a:endParaRPr/>
          </a:p>
        </p:txBody>
      </p:sp>
      <p:sp>
        <p:nvSpPr>
          <p:cNvPr id="32" name="object 10"/>
          <p:cNvSpPr/>
          <p:nvPr userDrawn="1"/>
        </p:nvSpPr>
        <p:spPr>
          <a:xfrm>
            <a:off x="11482747" y="6246390"/>
            <a:ext cx="253365" cy="254000"/>
          </a:xfrm>
          <a:custGeom>
            <a:avLst/>
            <a:gdLst/>
            <a:ahLst/>
            <a:cxnLst/>
            <a:rect l="l" t="t" r="r" b="b"/>
            <a:pathLst>
              <a:path w="253365" h="254000">
                <a:moveTo>
                  <a:pt x="188404" y="0"/>
                </a:moveTo>
                <a:lnTo>
                  <a:pt x="162548" y="5290"/>
                </a:lnTo>
                <a:lnTo>
                  <a:pt x="141463" y="19604"/>
                </a:lnTo>
                <a:lnTo>
                  <a:pt x="127262" y="40606"/>
                </a:lnTo>
                <a:lnTo>
                  <a:pt x="122059" y="65963"/>
                </a:lnTo>
                <a:lnTo>
                  <a:pt x="122059" y="72631"/>
                </a:lnTo>
                <a:lnTo>
                  <a:pt x="124904" y="85115"/>
                </a:lnTo>
                <a:lnTo>
                  <a:pt x="124799" y="90922"/>
                </a:lnTo>
                <a:lnTo>
                  <a:pt x="120931" y="110211"/>
                </a:lnTo>
                <a:lnTo>
                  <a:pt x="110055" y="126460"/>
                </a:lnTo>
                <a:lnTo>
                  <a:pt x="93839" y="137450"/>
                </a:lnTo>
                <a:lnTo>
                  <a:pt x="73850" y="141490"/>
                </a:lnTo>
                <a:lnTo>
                  <a:pt x="19100" y="141490"/>
                </a:lnTo>
                <a:lnTo>
                  <a:pt x="11690" y="142998"/>
                </a:lnTo>
                <a:lnTo>
                  <a:pt x="5616" y="147112"/>
                </a:lnTo>
                <a:lnTo>
                  <a:pt x="1509" y="153218"/>
                </a:lnTo>
                <a:lnTo>
                  <a:pt x="0" y="160705"/>
                </a:lnTo>
                <a:lnTo>
                  <a:pt x="0" y="234238"/>
                </a:lnTo>
                <a:lnTo>
                  <a:pt x="1509" y="241687"/>
                </a:lnTo>
                <a:lnTo>
                  <a:pt x="5616" y="247784"/>
                </a:lnTo>
                <a:lnTo>
                  <a:pt x="11690" y="251903"/>
                </a:lnTo>
                <a:lnTo>
                  <a:pt x="19100" y="253415"/>
                </a:lnTo>
                <a:lnTo>
                  <a:pt x="93065" y="253415"/>
                </a:lnTo>
                <a:lnTo>
                  <a:pt x="100493" y="251903"/>
                </a:lnTo>
                <a:lnTo>
                  <a:pt x="106432" y="247784"/>
                </a:lnTo>
                <a:lnTo>
                  <a:pt x="110371" y="241687"/>
                </a:lnTo>
                <a:lnTo>
                  <a:pt x="111798" y="234238"/>
                </a:lnTo>
                <a:lnTo>
                  <a:pt x="111798" y="179514"/>
                </a:lnTo>
                <a:lnTo>
                  <a:pt x="115848" y="159719"/>
                </a:lnTo>
                <a:lnTo>
                  <a:pt x="126852" y="143473"/>
                </a:lnTo>
                <a:lnTo>
                  <a:pt x="143093" y="132478"/>
                </a:lnTo>
                <a:lnTo>
                  <a:pt x="162852" y="128435"/>
                </a:lnTo>
                <a:lnTo>
                  <a:pt x="201285" y="128435"/>
                </a:lnTo>
                <a:lnTo>
                  <a:pt x="212702" y="126123"/>
                </a:lnTo>
                <a:lnTo>
                  <a:pt x="233695" y="112013"/>
                </a:lnTo>
                <a:lnTo>
                  <a:pt x="247978" y="90922"/>
                </a:lnTo>
                <a:lnTo>
                  <a:pt x="253250" y="64833"/>
                </a:lnTo>
                <a:lnTo>
                  <a:pt x="251918" y="51867"/>
                </a:lnTo>
                <a:lnTo>
                  <a:pt x="224744" y="11037"/>
                </a:lnTo>
                <a:lnTo>
                  <a:pt x="201606" y="1305"/>
                </a:lnTo>
                <a:lnTo>
                  <a:pt x="188404" y="0"/>
                </a:lnTo>
                <a:close/>
              </a:path>
              <a:path w="253365" h="254000">
                <a:moveTo>
                  <a:pt x="201285" y="128435"/>
                </a:moveTo>
                <a:lnTo>
                  <a:pt x="168224" y="128435"/>
                </a:lnTo>
                <a:lnTo>
                  <a:pt x="180759" y="131267"/>
                </a:lnTo>
                <a:lnTo>
                  <a:pt x="187299" y="131267"/>
                </a:lnTo>
                <a:lnTo>
                  <a:pt x="201285" y="128435"/>
                </a:lnTo>
                <a:close/>
              </a:path>
            </a:pathLst>
          </a:custGeom>
          <a:solidFill>
            <a:srgbClr val="FFFFFF"/>
          </a:solidFill>
        </p:spPr>
        <p:txBody>
          <a:bodyPr wrap="square" lIns="0" tIns="0" rIns="0" bIns="0" rtlCol="0"/>
          <a:lstStyle/>
          <a:p>
            <a:endParaRPr/>
          </a:p>
        </p:txBody>
      </p:sp>
      <p:sp>
        <p:nvSpPr>
          <p:cNvPr id="33" name="object 11"/>
          <p:cNvSpPr/>
          <p:nvPr userDrawn="1"/>
        </p:nvSpPr>
        <p:spPr>
          <a:xfrm>
            <a:off x="10948490" y="6438139"/>
            <a:ext cx="35560" cy="59055"/>
          </a:xfrm>
          <a:custGeom>
            <a:avLst/>
            <a:gdLst/>
            <a:ahLst/>
            <a:cxnLst/>
            <a:rect l="l" t="t" r="r" b="b"/>
            <a:pathLst>
              <a:path w="35559" h="59054">
                <a:moveTo>
                  <a:pt x="35179" y="0"/>
                </a:moveTo>
                <a:lnTo>
                  <a:pt x="0" y="0"/>
                </a:lnTo>
                <a:lnTo>
                  <a:pt x="0" y="58445"/>
                </a:lnTo>
                <a:lnTo>
                  <a:pt x="35179" y="58445"/>
                </a:lnTo>
                <a:lnTo>
                  <a:pt x="35179" y="51142"/>
                </a:lnTo>
                <a:lnTo>
                  <a:pt x="13500" y="51142"/>
                </a:lnTo>
                <a:lnTo>
                  <a:pt x="13500" y="31800"/>
                </a:lnTo>
                <a:lnTo>
                  <a:pt x="32778" y="31800"/>
                </a:lnTo>
                <a:lnTo>
                  <a:pt x="32778" y="25120"/>
                </a:lnTo>
                <a:lnTo>
                  <a:pt x="13500" y="25120"/>
                </a:lnTo>
                <a:lnTo>
                  <a:pt x="13500" y="7289"/>
                </a:lnTo>
                <a:lnTo>
                  <a:pt x="35179" y="7289"/>
                </a:lnTo>
                <a:lnTo>
                  <a:pt x="35179" y="0"/>
                </a:lnTo>
                <a:close/>
              </a:path>
            </a:pathLst>
          </a:custGeom>
          <a:solidFill>
            <a:srgbClr val="FFFFFF"/>
          </a:solidFill>
        </p:spPr>
        <p:txBody>
          <a:bodyPr wrap="square" lIns="0" tIns="0" rIns="0" bIns="0" rtlCol="0"/>
          <a:lstStyle/>
          <a:p>
            <a:endParaRPr/>
          </a:p>
        </p:txBody>
      </p:sp>
      <p:sp>
        <p:nvSpPr>
          <p:cNvPr id="34" name="object 12"/>
          <p:cNvSpPr/>
          <p:nvPr userDrawn="1"/>
        </p:nvSpPr>
        <p:spPr>
          <a:xfrm>
            <a:off x="10996039" y="6438139"/>
            <a:ext cx="53975" cy="59055"/>
          </a:xfrm>
          <a:custGeom>
            <a:avLst/>
            <a:gdLst/>
            <a:ahLst/>
            <a:cxnLst/>
            <a:rect l="l" t="t" r="r" b="b"/>
            <a:pathLst>
              <a:path w="53975" h="59054">
                <a:moveTo>
                  <a:pt x="12814" y="0"/>
                </a:moveTo>
                <a:lnTo>
                  <a:pt x="0" y="0"/>
                </a:lnTo>
                <a:lnTo>
                  <a:pt x="0" y="58445"/>
                </a:lnTo>
                <a:lnTo>
                  <a:pt x="11379" y="58445"/>
                </a:lnTo>
                <a:lnTo>
                  <a:pt x="11368" y="17538"/>
                </a:lnTo>
                <a:lnTo>
                  <a:pt x="10909" y="14401"/>
                </a:lnTo>
                <a:lnTo>
                  <a:pt x="23290" y="14401"/>
                </a:lnTo>
                <a:lnTo>
                  <a:pt x="12814" y="0"/>
                </a:lnTo>
                <a:close/>
              </a:path>
              <a:path w="53975" h="59054">
                <a:moveTo>
                  <a:pt x="23290" y="14401"/>
                </a:moveTo>
                <a:lnTo>
                  <a:pt x="11163" y="14401"/>
                </a:lnTo>
                <a:lnTo>
                  <a:pt x="13010" y="17614"/>
                </a:lnTo>
                <a:lnTo>
                  <a:pt x="15455" y="20929"/>
                </a:lnTo>
                <a:lnTo>
                  <a:pt x="42773" y="58445"/>
                </a:lnTo>
                <a:lnTo>
                  <a:pt x="53644" y="58445"/>
                </a:lnTo>
                <a:lnTo>
                  <a:pt x="53644" y="41338"/>
                </a:lnTo>
                <a:lnTo>
                  <a:pt x="42405" y="41338"/>
                </a:lnTo>
                <a:lnTo>
                  <a:pt x="40944" y="38671"/>
                </a:lnTo>
                <a:lnTo>
                  <a:pt x="23290" y="14401"/>
                </a:lnTo>
                <a:close/>
              </a:path>
              <a:path w="53975" h="59054">
                <a:moveTo>
                  <a:pt x="53644" y="0"/>
                </a:moveTo>
                <a:lnTo>
                  <a:pt x="42405" y="0"/>
                </a:lnTo>
                <a:lnTo>
                  <a:pt x="42421" y="38671"/>
                </a:lnTo>
                <a:lnTo>
                  <a:pt x="42672" y="41338"/>
                </a:lnTo>
                <a:lnTo>
                  <a:pt x="53644" y="41338"/>
                </a:lnTo>
                <a:lnTo>
                  <a:pt x="53644" y="0"/>
                </a:lnTo>
                <a:close/>
              </a:path>
            </a:pathLst>
          </a:custGeom>
          <a:solidFill>
            <a:srgbClr val="FFFFFF"/>
          </a:solidFill>
        </p:spPr>
        <p:txBody>
          <a:bodyPr wrap="square" lIns="0" tIns="0" rIns="0" bIns="0" rtlCol="0"/>
          <a:lstStyle/>
          <a:p>
            <a:endParaRPr/>
          </a:p>
        </p:txBody>
      </p:sp>
      <p:sp>
        <p:nvSpPr>
          <p:cNvPr id="35" name="object 13"/>
          <p:cNvSpPr/>
          <p:nvPr userDrawn="1"/>
        </p:nvSpPr>
        <p:spPr>
          <a:xfrm>
            <a:off x="11064768" y="6438139"/>
            <a:ext cx="35560" cy="59055"/>
          </a:xfrm>
          <a:custGeom>
            <a:avLst/>
            <a:gdLst/>
            <a:ahLst/>
            <a:cxnLst/>
            <a:rect l="l" t="t" r="r" b="b"/>
            <a:pathLst>
              <a:path w="35559" h="59054">
                <a:moveTo>
                  <a:pt x="35267" y="0"/>
                </a:moveTo>
                <a:lnTo>
                  <a:pt x="0" y="0"/>
                </a:lnTo>
                <a:lnTo>
                  <a:pt x="0" y="58445"/>
                </a:lnTo>
                <a:lnTo>
                  <a:pt x="35267" y="58445"/>
                </a:lnTo>
                <a:lnTo>
                  <a:pt x="35267" y="51142"/>
                </a:lnTo>
                <a:lnTo>
                  <a:pt x="13500" y="51142"/>
                </a:lnTo>
                <a:lnTo>
                  <a:pt x="13500" y="31800"/>
                </a:lnTo>
                <a:lnTo>
                  <a:pt x="32778" y="31800"/>
                </a:lnTo>
                <a:lnTo>
                  <a:pt x="32778" y="25120"/>
                </a:lnTo>
                <a:lnTo>
                  <a:pt x="13500" y="25120"/>
                </a:lnTo>
                <a:lnTo>
                  <a:pt x="13500" y="7289"/>
                </a:lnTo>
                <a:lnTo>
                  <a:pt x="35267" y="7289"/>
                </a:lnTo>
                <a:lnTo>
                  <a:pt x="35267" y="0"/>
                </a:lnTo>
                <a:close/>
              </a:path>
            </a:pathLst>
          </a:custGeom>
          <a:solidFill>
            <a:srgbClr val="FFFFFF"/>
          </a:solidFill>
        </p:spPr>
        <p:txBody>
          <a:bodyPr wrap="square" lIns="0" tIns="0" rIns="0" bIns="0" rtlCol="0"/>
          <a:lstStyle/>
          <a:p>
            <a:endParaRPr/>
          </a:p>
        </p:txBody>
      </p:sp>
      <p:sp>
        <p:nvSpPr>
          <p:cNvPr id="36" name="object 14"/>
          <p:cNvSpPr/>
          <p:nvPr userDrawn="1"/>
        </p:nvSpPr>
        <p:spPr>
          <a:xfrm>
            <a:off x="11112534" y="6437304"/>
            <a:ext cx="48895" cy="59690"/>
          </a:xfrm>
          <a:custGeom>
            <a:avLst/>
            <a:gdLst/>
            <a:ahLst/>
            <a:cxnLst/>
            <a:rect l="l" t="t" r="r" b="b"/>
            <a:pathLst>
              <a:path w="48895" h="59689">
                <a:moveTo>
                  <a:pt x="19951" y="0"/>
                </a:moveTo>
                <a:lnTo>
                  <a:pt x="11569" y="0"/>
                </a:lnTo>
                <a:lnTo>
                  <a:pt x="4597" y="1485"/>
                </a:lnTo>
                <a:lnTo>
                  <a:pt x="0" y="3327"/>
                </a:lnTo>
                <a:lnTo>
                  <a:pt x="0" y="59283"/>
                </a:lnTo>
                <a:lnTo>
                  <a:pt x="13309" y="59283"/>
                </a:lnTo>
                <a:lnTo>
                  <a:pt x="13309" y="32626"/>
                </a:lnTo>
                <a:lnTo>
                  <a:pt x="34619" y="32626"/>
                </a:lnTo>
                <a:lnTo>
                  <a:pt x="38658" y="32385"/>
                </a:lnTo>
                <a:lnTo>
                  <a:pt x="40958" y="30772"/>
                </a:lnTo>
                <a:lnTo>
                  <a:pt x="16344" y="30772"/>
                </a:lnTo>
                <a:lnTo>
                  <a:pt x="14160" y="30543"/>
                </a:lnTo>
                <a:lnTo>
                  <a:pt x="13309" y="30340"/>
                </a:lnTo>
                <a:lnTo>
                  <a:pt x="13309" y="7264"/>
                </a:lnTo>
                <a:lnTo>
                  <a:pt x="14922" y="6743"/>
                </a:lnTo>
                <a:lnTo>
                  <a:pt x="17132" y="6261"/>
                </a:lnTo>
                <a:lnTo>
                  <a:pt x="41272" y="6261"/>
                </a:lnTo>
                <a:lnTo>
                  <a:pt x="39981" y="4800"/>
                </a:lnTo>
                <a:lnTo>
                  <a:pt x="31655" y="1241"/>
                </a:lnTo>
                <a:lnTo>
                  <a:pt x="19951" y="0"/>
                </a:lnTo>
                <a:close/>
              </a:path>
              <a:path w="48895" h="59689">
                <a:moveTo>
                  <a:pt x="34619" y="32626"/>
                </a:moveTo>
                <a:lnTo>
                  <a:pt x="13525" y="32626"/>
                </a:lnTo>
                <a:lnTo>
                  <a:pt x="33870" y="59283"/>
                </a:lnTo>
                <a:lnTo>
                  <a:pt x="48895" y="59283"/>
                </a:lnTo>
                <a:lnTo>
                  <a:pt x="27178" y="33147"/>
                </a:lnTo>
                <a:lnTo>
                  <a:pt x="34619" y="32626"/>
                </a:lnTo>
                <a:close/>
              </a:path>
              <a:path w="48895" h="59689">
                <a:moveTo>
                  <a:pt x="41272" y="6261"/>
                </a:moveTo>
                <a:lnTo>
                  <a:pt x="29425" y="6261"/>
                </a:lnTo>
                <a:lnTo>
                  <a:pt x="33439" y="10185"/>
                </a:lnTo>
                <a:lnTo>
                  <a:pt x="33439" y="26212"/>
                </a:lnTo>
                <a:lnTo>
                  <a:pt x="28346" y="30772"/>
                </a:lnTo>
                <a:lnTo>
                  <a:pt x="40958" y="30772"/>
                </a:lnTo>
                <a:lnTo>
                  <a:pt x="46609" y="26809"/>
                </a:lnTo>
                <a:lnTo>
                  <a:pt x="46609" y="17868"/>
                </a:lnTo>
                <a:lnTo>
                  <a:pt x="44956" y="10426"/>
                </a:lnTo>
                <a:lnTo>
                  <a:pt x="41272" y="6261"/>
                </a:lnTo>
                <a:close/>
              </a:path>
            </a:pathLst>
          </a:custGeom>
          <a:solidFill>
            <a:srgbClr val="FFFFFF"/>
          </a:solidFill>
        </p:spPr>
        <p:txBody>
          <a:bodyPr wrap="square" lIns="0" tIns="0" rIns="0" bIns="0" rtlCol="0"/>
          <a:lstStyle/>
          <a:p>
            <a:endParaRPr/>
          </a:p>
        </p:txBody>
      </p:sp>
      <p:sp>
        <p:nvSpPr>
          <p:cNvPr id="37" name="object 15"/>
          <p:cNvSpPr/>
          <p:nvPr userDrawn="1"/>
        </p:nvSpPr>
        <p:spPr>
          <a:xfrm>
            <a:off x="11169263" y="6437320"/>
            <a:ext cx="51435" cy="60325"/>
          </a:xfrm>
          <a:custGeom>
            <a:avLst/>
            <a:gdLst/>
            <a:ahLst/>
            <a:cxnLst/>
            <a:rect l="l" t="t" r="r" b="b"/>
            <a:pathLst>
              <a:path w="51434" h="60325">
                <a:moveTo>
                  <a:pt x="40093" y="0"/>
                </a:moveTo>
                <a:lnTo>
                  <a:pt x="31800" y="0"/>
                </a:lnTo>
                <a:lnTo>
                  <a:pt x="19020" y="2041"/>
                </a:lnTo>
                <a:lnTo>
                  <a:pt x="8956" y="7937"/>
                </a:lnTo>
                <a:lnTo>
                  <a:pt x="2364" y="17348"/>
                </a:lnTo>
                <a:lnTo>
                  <a:pt x="0" y="29933"/>
                </a:lnTo>
                <a:lnTo>
                  <a:pt x="2225" y="42820"/>
                </a:lnTo>
                <a:lnTo>
                  <a:pt x="8555" y="52276"/>
                </a:lnTo>
                <a:lnTo>
                  <a:pt x="18468" y="58098"/>
                </a:lnTo>
                <a:lnTo>
                  <a:pt x="31445" y="60083"/>
                </a:lnTo>
                <a:lnTo>
                  <a:pt x="41236" y="60083"/>
                </a:lnTo>
                <a:lnTo>
                  <a:pt x="46532" y="58953"/>
                </a:lnTo>
                <a:lnTo>
                  <a:pt x="50990" y="56756"/>
                </a:lnTo>
                <a:lnTo>
                  <a:pt x="50990" y="52603"/>
                </a:lnTo>
                <a:lnTo>
                  <a:pt x="30962" y="52603"/>
                </a:lnTo>
                <a:lnTo>
                  <a:pt x="24153" y="51175"/>
                </a:lnTo>
                <a:lnTo>
                  <a:pt x="18681" y="46950"/>
                </a:lnTo>
                <a:lnTo>
                  <a:pt x="15039" y="40017"/>
                </a:lnTo>
                <a:lnTo>
                  <a:pt x="13715" y="30467"/>
                </a:lnTo>
                <a:lnTo>
                  <a:pt x="15078" y="20278"/>
                </a:lnTo>
                <a:lnTo>
                  <a:pt x="18992" y="13206"/>
                </a:lnTo>
                <a:lnTo>
                  <a:pt x="25203" y="9084"/>
                </a:lnTo>
                <a:lnTo>
                  <a:pt x="33451" y="7746"/>
                </a:lnTo>
                <a:lnTo>
                  <a:pt x="47353" y="7746"/>
                </a:lnTo>
                <a:lnTo>
                  <a:pt x="50037" y="3263"/>
                </a:lnTo>
                <a:lnTo>
                  <a:pt x="45948" y="1295"/>
                </a:lnTo>
                <a:lnTo>
                  <a:pt x="40093" y="0"/>
                </a:lnTo>
                <a:close/>
              </a:path>
              <a:path w="51434" h="60325">
                <a:moveTo>
                  <a:pt x="50990" y="25920"/>
                </a:moveTo>
                <a:lnTo>
                  <a:pt x="27863" y="25920"/>
                </a:lnTo>
                <a:lnTo>
                  <a:pt x="27863" y="32143"/>
                </a:lnTo>
                <a:lnTo>
                  <a:pt x="38303" y="32143"/>
                </a:lnTo>
                <a:lnTo>
                  <a:pt x="38303" y="51447"/>
                </a:lnTo>
                <a:lnTo>
                  <a:pt x="37160" y="51942"/>
                </a:lnTo>
                <a:lnTo>
                  <a:pt x="34912" y="52603"/>
                </a:lnTo>
                <a:lnTo>
                  <a:pt x="50990" y="52603"/>
                </a:lnTo>
                <a:lnTo>
                  <a:pt x="50990" y="25920"/>
                </a:lnTo>
                <a:close/>
              </a:path>
              <a:path w="51434" h="60325">
                <a:moveTo>
                  <a:pt x="47353" y="7746"/>
                </a:moveTo>
                <a:lnTo>
                  <a:pt x="39674" y="7746"/>
                </a:lnTo>
                <a:lnTo>
                  <a:pt x="43738" y="8775"/>
                </a:lnTo>
                <a:lnTo>
                  <a:pt x="46075" y="9880"/>
                </a:lnTo>
                <a:lnTo>
                  <a:pt x="47353" y="7746"/>
                </a:lnTo>
                <a:close/>
              </a:path>
            </a:pathLst>
          </a:custGeom>
          <a:solidFill>
            <a:srgbClr val="FFFFFF"/>
          </a:solidFill>
        </p:spPr>
        <p:txBody>
          <a:bodyPr wrap="square" lIns="0" tIns="0" rIns="0" bIns="0" rtlCol="0"/>
          <a:lstStyle/>
          <a:p>
            <a:endParaRPr/>
          </a:p>
        </p:txBody>
      </p:sp>
      <p:sp>
        <p:nvSpPr>
          <p:cNvPr id="38" name="object 16"/>
          <p:cNvSpPr/>
          <p:nvPr userDrawn="1"/>
        </p:nvSpPr>
        <p:spPr>
          <a:xfrm>
            <a:off x="11241932" y="6438138"/>
            <a:ext cx="0" cy="59055"/>
          </a:xfrm>
          <a:custGeom>
            <a:avLst/>
            <a:gdLst/>
            <a:ahLst/>
            <a:cxnLst/>
            <a:rect l="l" t="t" r="r" b="b"/>
            <a:pathLst>
              <a:path h="59054">
                <a:moveTo>
                  <a:pt x="0" y="0"/>
                </a:moveTo>
                <a:lnTo>
                  <a:pt x="0" y="58445"/>
                </a:lnTo>
              </a:path>
            </a:pathLst>
          </a:custGeom>
          <a:ln w="13627">
            <a:solidFill>
              <a:srgbClr val="FFFFFF"/>
            </a:solidFill>
          </a:ln>
        </p:spPr>
        <p:txBody>
          <a:bodyPr wrap="square" lIns="0" tIns="0" rIns="0" bIns="0" rtlCol="0"/>
          <a:lstStyle/>
          <a:p>
            <a:endParaRPr/>
          </a:p>
        </p:txBody>
      </p:sp>
      <p:sp>
        <p:nvSpPr>
          <p:cNvPr id="39" name="object 17"/>
          <p:cNvSpPr/>
          <p:nvPr userDrawn="1"/>
        </p:nvSpPr>
        <p:spPr>
          <a:xfrm>
            <a:off x="11263672" y="6438139"/>
            <a:ext cx="36195" cy="59055"/>
          </a:xfrm>
          <a:custGeom>
            <a:avLst/>
            <a:gdLst/>
            <a:ahLst/>
            <a:cxnLst/>
            <a:rect l="l" t="t" r="r" b="b"/>
            <a:pathLst>
              <a:path w="36195" h="59054">
                <a:moveTo>
                  <a:pt x="35636" y="0"/>
                </a:moveTo>
                <a:lnTo>
                  <a:pt x="0" y="0"/>
                </a:lnTo>
                <a:lnTo>
                  <a:pt x="0" y="58445"/>
                </a:lnTo>
                <a:lnTo>
                  <a:pt x="35636" y="58445"/>
                </a:lnTo>
                <a:lnTo>
                  <a:pt x="35636" y="51142"/>
                </a:lnTo>
                <a:lnTo>
                  <a:pt x="13487" y="51142"/>
                </a:lnTo>
                <a:lnTo>
                  <a:pt x="13487" y="31800"/>
                </a:lnTo>
                <a:lnTo>
                  <a:pt x="33185" y="31800"/>
                </a:lnTo>
                <a:lnTo>
                  <a:pt x="33185" y="25120"/>
                </a:lnTo>
                <a:lnTo>
                  <a:pt x="13487" y="25120"/>
                </a:lnTo>
                <a:lnTo>
                  <a:pt x="13487" y="7289"/>
                </a:lnTo>
                <a:lnTo>
                  <a:pt x="35636" y="7289"/>
                </a:lnTo>
                <a:lnTo>
                  <a:pt x="35636" y="0"/>
                </a:lnTo>
                <a:close/>
              </a:path>
            </a:pathLst>
          </a:custGeom>
          <a:solidFill>
            <a:srgbClr val="FFFFFF"/>
          </a:solidFill>
        </p:spPr>
        <p:txBody>
          <a:bodyPr wrap="square" lIns="0" tIns="0" rIns="0" bIns="0" rtlCol="0"/>
          <a:lstStyle/>
          <a:p>
            <a:endParaRPr/>
          </a:p>
        </p:txBody>
      </p:sp>
      <p:sp>
        <p:nvSpPr>
          <p:cNvPr id="41" name="object 18"/>
          <p:cNvSpPr/>
          <p:nvPr userDrawn="1"/>
        </p:nvSpPr>
        <p:spPr>
          <a:xfrm>
            <a:off x="11307847" y="6437320"/>
            <a:ext cx="41275" cy="60325"/>
          </a:xfrm>
          <a:custGeom>
            <a:avLst/>
            <a:gdLst/>
            <a:ahLst/>
            <a:cxnLst/>
            <a:rect l="l" t="t" r="r" b="b"/>
            <a:pathLst>
              <a:path w="41275" h="60325">
                <a:moveTo>
                  <a:pt x="3048" y="49174"/>
                </a:moveTo>
                <a:lnTo>
                  <a:pt x="0" y="56756"/>
                </a:lnTo>
                <a:lnTo>
                  <a:pt x="3708" y="58813"/>
                </a:lnTo>
                <a:lnTo>
                  <a:pt x="9182" y="60083"/>
                </a:lnTo>
                <a:lnTo>
                  <a:pt x="17754" y="60083"/>
                </a:lnTo>
                <a:lnTo>
                  <a:pt x="27192" y="58751"/>
                </a:lnTo>
                <a:lnTo>
                  <a:pt x="34618" y="55037"/>
                </a:lnTo>
                <a:lnTo>
                  <a:pt x="37356" y="51841"/>
                </a:lnTo>
                <a:lnTo>
                  <a:pt x="9753" y="51841"/>
                </a:lnTo>
                <a:lnTo>
                  <a:pt x="5638" y="50495"/>
                </a:lnTo>
                <a:lnTo>
                  <a:pt x="3048" y="49174"/>
                </a:lnTo>
                <a:close/>
              </a:path>
              <a:path w="41275" h="60325">
                <a:moveTo>
                  <a:pt x="29718" y="0"/>
                </a:moveTo>
                <a:lnTo>
                  <a:pt x="22313" y="0"/>
                </a:lnTo>
                <a:lnTo>
                  <a:pt x="13288" y="1391"/>
                </a:lnTo>
                <a:lnTo>
                  <a:pt x="6457" y="5149"/>
                </a:lnTo>
                <a:lnTo>
                  <a:pt x="2129" y="10667"/>
                </a:lnTo>
                <a:lnTo>
                  <a:pt x="622" y="17271"/>
                </a:lnTo>
                <a:lnTo>
                  <a:pt x="622" y="23063"/>
                </a:lnTo>
                <a:lnTo>
                  <a:pt x="3708" y="29387"/>
                </a:lnTo>
                <a:lnTo>
                  <a:pt x="15570" y="32956"/>
                </a:lnTo>
                <a:lnTo>
                  <a:pt x="23799" y="35623"/>
                </a:lnTo>
                <a:lnTo>
                  <a:pt x="26974" y="38341"/>
                </a:lnTo>
                <a:lnTo>
                  <a:pt x="26974" y="48272"/>
                </a:lnTo>
                <a:lnTo>
                  <a:pt x="22453" y="51841"/>
                </a:lnTo>
                <a:lnTo>
                  <a:pt x="37356" y="51841"/>
                </a:lnTo>
                <a:lnTo>
                  <a:pt x="39480" y="49362"/>
                </a:lnTo>
                <a:lnTo>
                  <a:pt x="41224" y="42151"/>
                </a:lnTo>
                <a:lnTo>
                  <a:pt x="41224" y="36487"/>
                </a:lnTo>
                <a:lnTo>
                  <a:pt x="39116" y="30467"/>
                </a:lnTo>
                <a:lnTo>
                  <a:pt x="18288" y="23444"/>
                </a:lnTo>
                <a:lnTo>
                  <a:pt x="13639" y="20993"/>
                </a:lnTo>
                <a:lnTo>
                  <a:pt x="13658" y="10651"/>
                </a:lnTo>
                <a:lnTo>
                  <a:pt x="17424" y="7327"/>
                </a:lnTo>
                <a:lnTo>
                  <a:pt x="36630" y="7327"/>
                </a:lnTo>
                <a:lnTo>
                  <a:pt x="38455" y="3314"/>
                </a:lnTo>
                <a:lnTo>
                  <a:pt x="35140" y="1485"/>
                </a:lnTo>
                <a:lnTo>
                  <a:pt x="29718" y="0"/>
                </a:lnTo>
                <a:close/>
              </a:path>
              <a:path w="41275" h="60325">
                <a:moveTo>
                  <a:pt x="36630" y="7327"/>
                </a:moveTo>
                <a:lnTo>
                  <a:pt x="28879" y="7327"/>
                </a:lnTo>
                <a:lnTo>
                  <a:pt x="32931" y="8661"/>
                </a:lnTo>
                <a:lnTo>
                  <a:pt x="35394" y="10045"/>
                </a:lnTo>
                <a:lnTo>
                  <a:pt x="36630" y="7327"/>
                </a:lnTo>
                <a:close/>
              </a:path>
            </a:pathLst>
          </a:custGeom>
          <a:solidFill>
            <a:srgbClr val="FFFFFF"/>
          </a:solidFill>
        </p:spPr>
        <p:txBody>
          <a:bodyPr wrap="square" lIns="0" tIns="0" rIns="0" bIns="0" rtlCol="0"/>
          <a:lstStyle/>
          <a:p>
            <a:endParaRPr/>
          </a:p>
        </p:txBody>
      </p:sp>
      <p:sp>
        <p:nvSpPr>
          <p:cNvPr id="59" name="object 19"/>
          <p:cNvSpPr/>
          <p:nvPr userDrawn="1"/>
        </p:nvSpPr>
        <p:spPr>
          <a:xfrm>
            <a:off x="7036079" y="1701304"/>
            <a:ext cx="3888104" cy="3600450"/>
          </a:xfrm>
          <a:custGeom>
            <a:avLst/>
            <a:gdLst/>
            <a:ahLst/>
            <a:cxnLst/>
            <a:rect l="l" t="t" r="r" b="b"/>
            <a:pathLst>
              <a:path w="3888104" h="3600450">
                <a:moveTo>
                  <a:pt x="0" y="0"/>
                </a:moveTo>
                <a:lnTo>
                  <a:pt x="3888003" y="0"/>
                </a:lnTo>
                <a:lnTo>
                  <a:pt x="3888003" y="3600005"/>
                </a:lnTo>
                <a:lnTo>
                  <a:pt x="0" y="3600005"/>
                </a:lnTo>
                <a:lnTo>
                  <a:pt x="0" y="0"/>
                </a:lnTo>
                <a:close/>
              </a:path>
            </a:pathLst>
          </a:custGeom>
          <a:solidFill>
            <a:srgbClr val="FFFFFF"/>
          </a:solidFill>
        </p:spPr>
        <p:txBody>
          <a:bodyPr wrap="square" lIns="0" tIns="0" rIns="0" bIns="0" rtlCol="0"/>
          <a:lstStyle/>
          <a:p>
            <a:endParaRPr/>
          </a:p>
        </p:txBody>
      </p:sp>
      <p:sp>
        <p:nvSpPr>
          <p:cNvPr id="45" name="object 20"/>
          <p:cNvSpPr/>
          <p:nvPr userDrawn="1"/>
        </p:nvSpPr>
        <p:spPr>
          <a:xfrm>
            <a:off x="7428763" y="4484439"/>
            <a:ext cx="3079089" cy="211766"/>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3" name="Espace réservé du texte 2"/>
          <p:cNvSpPr>
            <a:spLocks noGrp="1"/>
          </p:cNvSpPr>
          <p:nvPr>
            <p:ph type="body" sz="quarter" idx="13" hasCustomPrompt="1"/>
          </p:nvPr>
        </p:nvSpPr>
        <p:spPr>
          <a:xfrm>
            <a:off x="7035799" y="2895600"/>
            <a:ext cx="3877769" cy="492443"/>
          </a:xfrm>
          <a:prstGeom prst="rect">
            <a:avLst/>
          </a:prstGeom>
        </p:spPr>
        <p:txBody>
          <a:bodyPr/>
          <a:lstStyle>
            <a:lvl1pPr algn="ctr">
              <a:defRPr sz="3200" b="0" i="0">
                <a:solidFill>
                  <a:srgbClr val="7030A0"/>
                </a:solidFill>
                <a:latin typeface="Vinci Sans Light" charset="0"/>
                <a:ea typeface="Vinci Sans Light" charset="0"/>
                <a:cs typeface="Vinci Sans Light" charset="0"/>
              </a:defRPr>
            </a:lvl1pPr>
          </a:lstStyle>
          <a:p>
            <a:pPr lvl="0"/>
            <a:r>
              <a:rPr lang="fr-FR" dirty="0"/>
              <a:t>INSÉRER UN</a:t>
            </a:r>
          </a:p>
        </p:txBody>
      </p:sp>
      <p:sp>
        <p:nvSpPr>
          <p:cNvPr id="40" name="Espace réservé du texte 4"/>
          <p:cNvSpPr>
            <a:spLocks noGrp="1"/>
          </p:cNvSpPr>
          <p:nvPr>
            <p:ph type="body" sz="quarter" idx="14" hasCustomPrompt="1"/>
          </p:nvPr>
        </p:nvSpPr>
        <p:spPr>
          <a:xfrm>
            <a:off x="7035800" y="3352800"/>
            <a:ext cx="3878263" cy="492443"/>
          </a:xfrm>
          <a:prstGeom prst="rect">
            <a:avLst/>
          </a:prstGeom>
        </p:spPr>
        <p:txBody>
          <a:bodyPr/>
          <a:lstStyle>
            <a:lvl1pPr algn="ctr">
              <a:defRPr sz="3200" b="1" i="0">
                <a:solidFill>
                  <a:srgbClr val="7030A0"/>
                </a:solidFill>
                <a:latin typeface="Vinci Sans" charset="0"/>
                <a:ea typeface="Vinci Sans" charset="0"/>
                <a:cs typeface="Vinci Sans" charset="0"/>
              </a:defRPr>
            </a:lvl1pPr>
          </a:lstStyle>
          <a:p>
            <a:pPr lvl="0"/>
            <a:r>
              <a:rPr lang="fr-FR" dirty="0"/>
              <a:t>TITRE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3 Titre et texte">
    <p:spTree>
      <p:nvGrpSpPr>
        <p:cNvPr id="1" name=""/>
        <p:cNvGrpSpPr/>
        <p:nvPr/>
      </p:nvGrpSpPr>
      <p:grpSpPr>
        <a:xfrm>
          <a:off x="0" y="0"/>
          <a:ext cx="0" cy="0"/>
          <a:chOff x="0" y="0"/>
          <a:chExt cx="0" cy="0"/>
        </a:xfrm>
      </p:grpSpPr>
      <p:grpSp>
        <p:nvGrpSpPr>
          <p:cNvPr id="6" name="Groupe 5"/>
          <p:cNvGrpSpPr/>
          <p:nvPr userDrawn="1"/>
        </p:nvGrpSpPr>
        <p:grpSpPr>
          <a:xfrm>
            <a:off x="10494086" y="5841001"/>
            <a:ext cx="1242230" cy="320738"/>
            <a:chOff x="10494086" y="5841001"/>
            <a:chExt cx="1242230" cy="320738"/>
          </a:xfrm>
        </p:grpSpPr>
        <p:sp>
          <p:nvSpPr>
            <p:cNvPr id="7" name="object 2"/>
            <p:cNvSpPr/>
            <p:nvPr/>
          </p:nvSpPr>
          <p:spPr>
            <a:xfrm>
              <a:off x="11044151" y="5950699"/>
              <a:ext cx="188595" cy="119380"/>
            </a:xfrm>
            <a:custGeom>
              <a:avLst/>
              <a:gdLst/>
              <a:ahLst/>
              <a:cxnLst/>
              <a:rect l="l" t="t" r="r" b="b"/>
              <a:pathLst>
                <a:path w="188595" h="119379">
                  <a:moveTo>
                    <a:pt x="94056" y="0"/>
                  </a:moveTo>
                  <a:lnTo>
                    <a:pt x="54906" y="1434"/>
                  </a:lnTo>
                  <a:lnTo>
                    <a:pt x="25292" y="4591"/>
                  </a:lnTo>
                  <a:lnTo>
                    <a:pt x="6545" y="7747"/>
                  </a:lnTo>
                  <a:lnTo>
                    <a:pt x="0" y="9182"/>
                  </a:lnTo>
                  <a:lnTo>
                    <a:pt x="106" y="109880"/>
                  </a:lnTo>
                  <a:lnTo>
                    <a:pt x="22100" y="115119"/>
                  </a:lnTo>
                  <a:lnTo>
                    <a:pt x="39265" y="117822"/>
                  </a:lnTo>
                  <a:lnTo>
                    <a:pt x="60311" y="118818"/>
                  </a:lnTo>
                  <a:lnTo>
                    <a:pt x="94056" y="118960"/>
                  </a:lnTo>
                  <a:lnTo>
                    <a:pt x="132696" y="117542"/>
                  </a:lnTo>
                  <a:lnTo>
                    <a:pt x="162367" y="114420"/>
                  </a:lnTo>
                  <a:lnTo>
                    <a:pt x="181397" y="111299"/>
                  </a:lnTo>
                  <a:lnTo>
                    <a:pt x="188112" y="109880"/>
                  </a:lnTo>
                  <a:lnTo>
                    <a:pt x="188112" y="83743"/>
                  </a:lnTo>
                  <a:lnTo>
                    <a:pt x="93637" y="83743"/>
                  </a:lnTo>
                  <a:lnTo>
                    <a:pt x="75379" y="83228"/>
                  </a:lnTo>
                  <a:lnTo>
                    <a:pt x="60415" y="82024"/>
                  </a:lnTo>
                  <a:lnTo>
                    <a:pt x="40233" y="79590"/>
                  </a:lnTo>
                  <a:lnTo>
                    <a:pt x="40233" y="39890"/>
                  </a:lnTo>
                  <a:lnTo>
                    <a:pt x="61363" y="37388"/>
                  </a:lnTo>
                  <a:lnTo>
                    <a:pt x="76255" y="36218"/>
                  </a:lnTo>
                  <a:lnTo>
                    <a:pt x="94056" y="35725"/>
                  </a:lnTo>
                  <a:lnTo>
                    <a:pt x="188112" y="35725"/>
                  </a:lnTo>
                  <a:lnTo>
                    <a:pt x="188112" y="9182"/>
                  </a:lnTo>
                  <a:lnTo>
                    <a:pt x="165997" y="3873"/>
                  </a:lnTo>
                  <a:lnTo>
                    <a:pt x="148828" y="1147"/>
                  </a:lnTo>
                  <a:lnTo>
                    <a:pt x="127787" y="143"/>
                  </a:lnTo>
                  <a:lnTo>
                    <a:pt x="94056" y="0"/>
                  </a:lnTo>
                  <a:close/>
                </a:path>
                <a:path w="188595" h="119379">
                  <a:moveTo>
                    <a:pt x="188112" y="75857"/>
                  </a:moveTo>
                  <a:lnTo>
                    <a:pt x="164090" y="80416"/>
                  </a:lnTo>
                  <a:lnTo>
                    <a:pt x="146242" y="82757"/>
                  </a:lnTo>
                  <a:lnTo>
                    <a:pt x="125709" y="83620"/>
                  </a:lnTo>
                  <a:lnTo>
                    <a:pt x="93637" y="83743"/>
                  </a:lnTo>
                  <a:lnTo>
                    <a:pt x="188112" y="83743"/>
                  </a:lnTo>
                  <a:lnTo>
                    <a:pt x="188112" y="75857"/>
                  </a:lnTo>
                  <a:close/>
                </a:path>
                <a:path w="188595" h="119379">
                  <a:moveTo>
                    <a:pt x="188112" y="35725"/>
                  </a:moveTo>
                  <a:lnTo>
                    <a:pt x="94056" y="35725"/>
                  </a:lnTo>
                  <a:lnTo>
                    <a:pt x="131083" y="37030"/>
                  </a:lnTo>
                  <a:lnTo>
                    <a:pt x="160934" y="39677"/>
                  </a:lnTo>
                  <a:lnTo>
                    <a:pt x="180859" y="42283"/>
                  </a:lnTo>
                  <a:lnTo>
                    <a:pt x="188112" y="43459"/>
                  </a:lnTo>
                  <a:lnTo>
                    <a:pt x="188112" y="35725"/>
                  </a:lnTo>
                  <a:close/>
                </a:path>
              </a:pathLst>
            </a:custGeom>
            <a:solidFill>
              <a:srgbClr val="004990"/>
            </a:solidFill>
          </p:spPr>
          <p:txBody>
            <a:bodyPr wrap="square" lIns="0" tIns="0" rIns="0" bIns="0" rtlCol="0"/>
            <a:lstStyle/>
            <a:p>
              <a:endParaRPr/>
            </a:p>
          </p:txBody>
        </p:sp>
        <p:sp>
          <p:nvSpPr>
            <p:cNvPr id="8" name="object 3"/>
            <p:cNvSpPr/>
            <p:nvPr/>
          </p:nvSpPr>
          <p:spPr>
            <a:xfrm>
              <a:off x="11297469"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9" name="object 4"/>
            <p:cNvSpPr/>
            <p:nvPr/>
          </p:nvSpPr>
          <p:spPr>
            <a:xfrm>
              <a:off x="10746403"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10" name="object 5"/>
            <p:cNvSpPr/>
            <p:nvPr/>
          </p:nvSpPr>
          <p:spPr>
            <a:xfrm>
              <a:off x="10813055" y="5952582"/>
              <a:ext cx="186055" cy="114935"/>
            </a:xfrm>
            <a:custGeom>
              <a:avLst/>
              <a:gdLst/>
              <a:ahLst/>
              <a:cxnLst/>
              <a:rect l="l" t="t" r="r" b="b"/>
              <a:pathLst>
                <a:path w="186054" h="114935">
                  <a:moveTo>
                    <a:pt x="0" y="203"/>
                  </a:moveTo>
                  <a:lnTo>
                    <a:pt x="0" y="114820"/>
                  </a:lnTo>
                  <a:lnTo>
                    <a:pt x="40119" y="114820"/>
                  </a:lnTo>
                  <a:lnTo>
                    <a:pt x="40068" y="53593"/>
                  </a:lnTo>
                  <a:lnTo>
                    <a:pt x="118743" y="53593"/>
                  </a:lnTo>
                  <a:lnTo>
                    <a:pt x="72161" y="26873"/>
                  </a:lnTo>
                  <a:lnTo>
                    <a:pt x="34499" y="8499"/>
                  </a:lnTo>
                  <a:lnTo>
                    <a:pt x="20237" y="4341"/>
                  </a:lnTo>
                  <a:lnTo>
                    <a:pt x="0" y="203"/>
                  </a:lnTo>
                  <a:close/>
                </a:path>
                <a:path w="186054" h="114935">
                  <a:moveTo>
                    <a:pt x="118743" y="53593"/>
                  </a:moveTo>
                  <a:lnTo>
                    <a:pt x="40068" y="53593"/>
                  </a:lnTo>
                  <a:lnTo>
                    <a:pt x="47275" y="56599"/>
                  </a:lnTo>
                  <a:lnTo>
                    <a:pt x="54973" y="59918"/>
                  </a:lnTo>
                  <a:lnTo>
                    <a:pt x="97854" y="81545"/>
                  </a:lnTo>
                  <a:lnTo>
                    <a:pt x="145491" y="114820"/>
                  </a:lnTo>
                  <a:lnTo>
                    <a:pt x="185521" y="114820"/>
                  </a:lnTo>
                  <a:lnTo>
                    <a:pt x="185521" y="71475"/>
                  </a:lnTo>
                  <a:lnTo>
                    <a:pt x="145491" y="71475"/>
                  </a:lnTo>
                  <a:lnTo>
                    <a:pt x="140182" y="67662"/>
                  </a:lnTo>
                  <a:lnTo>
                    <a:pt x="125223" y="57589"/>
                  </a:lnTo>
                  <a:lnTo>
                    <a:pt x="118743" y="53593"/>
                  </a:lnTo>
                  <a:close/>
                </a:path>
                <a:path w="186054" h="114935">
                  <a:moveTo>
                    <a:pt x="185521" y="0"/>
                  </a:moveTo>
                  <a:lnTo>
                    <a:pt x="145491" y="0"/>
                  </a:lnTo>
                  <a:lnTo>
                    <a:pt x="145491" y="71475"/>
                  </a:lnTo>
                  <a:lnTo>
                    <a:pt x="185521" y="71475"/>
                  </a:lnTo>
                  <a:lnTo>
                    <a:pt x="185521" y="0"/>
                  </a:lnTo>
                  <a:close/>
                </a:path>
              </a:pathLst>
            </a:custGeom>
            <a:solidFill>
              <a:srgbClr val="004990"/>
            </a:solidFill>
          </p:spPr>
          <p:txBody>
            <a:bodyPr wrap="square" lIns="0" tIns="0" rIns="0" bIns="0" rtlCol="0"/>
            <a:lstStyle/>
            <a:p>
              <a:endParaRPr/>
            </a:p>
          </p:txBody>
        </p:sp>
        <p:sp>
          <p:nvSpPr>
            <p:cNvPr id="11" name="object 6"/>
            <p:cNvSpPr/>
            <p:nvPr/>
          </p:nvSpPr>
          <p:spPr>
            <a:xfrm>
              <a:off x="10494086" y="5950652"/>
              <a:ext cx="204470" cy="120014"/>
            </a:xfrm>
            <a:custGeom>
              <a:avLst/>
              <a:gdLst/>
              <a:ahLst/>
              <a:cxnLst/>
              <a:rect l="l" t="t" r="r" b="b"/>
              <a:pathLst>
                <a:path w="204470" h="120014">
                  <a:moveTo>
                    <a:pt x="30568" y="63"/>
                  </a:moveTo>
                  <a:lnTo>
                    <a:pt x="0" y="28067"/>
                  </a:lnTo>
                  <a:lnTo>
                    <a:pt x="102260" y="119900"/>
                  </a:lnTo>
                  <a:lnTo>
                    <a:pt x="159037" y="68897"/>
                  </a:lnTo>
                  <a:lnTo>
                    <a:pt x="102260" y="68897"/>
                  </a:lnTo>
                  <a:lnTo>
                    <a:pt x="95903" y="62942"/>
                  </a:lnTo>
                  <a:lnTo>
                    <a:pt x="59610" y="28067"/>
                  </a:lnTo>
                  <a:lnTo>
                    <a:pt x="30568" y="63"/>
                  </a:lnTo>
                  <a:close/>
                </a:path>
                <a:path w="204470" h="120014">
                  <a:moveTo>
                    <a:pt x="173850" y="0"/>
                  </a:moveTo>
                  <a:lnTo>
                    <a:pt x="144699" y="28130"/>
                  </a:lnTo>
                  <a:lnTo>
                    <a:pt x="102260" y="68897"/>
                  </a:lnTo>
                  <a:lnTo>
                    <a:pt x="159037" y="68897"/>
                  </a:lnTo>
                  <a:lnTo>
                    <a:pt x="204419" y="28130"/>
                  </a:lnTo>
                  <a:lnTo>
                    <a:pt x="173850" y="0"/>
                  </a:lnTo>
                  <a:close/>
                </a:path>
              </a:pathLst>
            </a:custGeom>
            <a:solidFill>
              <a:srgbClr val="004990"/>
            </a:solidFill>
          </p:spPr>
          <p:txBody>
            <a:bodyPr wrap="square" lIns="0" tIns="0" rIns="0" bIns="0" rtlCol="0"/>
            <a:lstStyle/>
            <a:p>
              <a:endParaRPr/>
            </a:p>
          </p:txBody>
        </p:sp>
        <p:sp>
          <p:nvSpPr>
            <p:cNvPr id="12" name="object 7"/>
            <p:cNvSpPr/>
            <p:nvPr/>
          </p:nvSpPr>
          <p:spPr>
            <a:xfrm>
              <a:off x="11410892" y="5841001"/>
              <a:ext cx="206375" cy="206375"/>
            </a:xfrm>
            <a:custGeom>
              <a:avLst/>
              <a:gdLst/>
              <a:ahLst/>
              <a:cxnLst/>
              <a:rect l="l" t="t" r="r" b="b"/>
              <a:pathLst>
                <a:path w="206375" h="206375">
                  <a:moveTo>
                    <a:pt x="199301" y="0"/>
                  </a:moveTo>
                  <a:lnTo>
                    <a:pt x="119291" y="0"/>
                  </a:lnTo>
                  <a:lnTo>
                    <a:pt x="112077" y="7200"/>
                  </a:lnTo>
                  <a:lnTo>
                    <a:pt x="112128" y="63322"/>
                  </a:lnTo>
                  <a:lnTo>
                    <a:pt x="110327" y="74057"/>
                  </a:lnTo>
                  <a:lnTo>
                    <a:pt x="82711" y="105835"/>
                  </a:lnTo>
                  <a:lnTo>
                    <a:pt x="57442" y="111683"/>
                  </a:lnTo>
                  <a:lnTo>
                    <a:pt x="0" y="111683"/>
                  </a:lnTo>
                  <a:lnTo>
                    <a:pt x="0" y="206095"/>
                  </a:lnTo>
                  <a:lnTo>
                    <a:pt x="94488" y="206095"/>
                  </a:lnTo>
                  <a:lnTo>
                    <a:pt x="94488" y="149161"/>
                  </a:lnTo>
                  <a:lnTo>
                    <a:pt x="96241" y="134809"/>
                  </a:lnTo>
                  <a:lnTo>
                    <a:pt x="122694" y="100171"/>
                  </a:lnTo>
                  <a:lnTo>
                    <a:pt x="142786" y="94056"/>
                  </a:lnTo>
                  <a:lnTo>
                    <a:pt x="199301" y="94056"/>
                  </a:lnTo>
                  <a:lnTo>
                    <a:pt x="206108" y="86880"/>
                  </a:lnTo>
                  <a:lnTo>
                    <a:pt x="206108" y="7200"/>
                  </a:lnTo>
                  <a:lnTo>
                    <a:pt x="199301" y="0"/>
                  </a:lnTo>
                  <a:close/>
                </a:path>
              </a:pathLst>
            </a:custGeom>
            <a:solidFill>
              <a:srgbClr val="ED1B2D"/>
            </a:solidFill>
          </p:spPr>
          <p:txBody>
            <a:bodyPr wrap="square" lIns="0" tIns="0" rIns="0" bIns="0" rtlCol="0"/>
            <a:lstStyle/>
            <a:p>
              <a:endParaRPr/>
            </a:p>
          </p:txBody>
        </p:sp>
        <p:sp>
          <p:nvSpPr>
            <p:cNvPr id="13" name="object 8"/>
            <p:cNvSpPr/>
            <p:nvPr/>
          </p:nvSpPr>
          <p:spPr>
            <a:xfrm>
              <a:off x="11522956" y="5948379"/>
              <a:ext cx="213360" cy="213360"/>
            </a:xfrm>
            <a:custGeom>
              <a:avLst/>
              <a:gdLst/>
              <a:ahLst/>
              <a:cxnLst/>
              <a:rect l="l" t="t" r="r" b="b"/>
              <a:pathLst>
                <a:path w="213359" h="213360">
                  <a:moveTo>
                    <a:pt x="158483" y="0"/>
                  </a:moveTo>
                  <a:lnTo>
                    <a:pt x="136735" y="4449"/>
                  </a:lnTo>
                  <a:lnTo>
                    <a:pt x="119005" y="16489"/>
                  </a:lnTo>
                  <a:lnTo>
                    <a:pt x="107066" y="34156"/>
                  </a:lnTo>
                  <a:lnTo>
                    <a:pt x="102692" y="55486"/>
                  </a:lnTo>
                  <a:lnTo>
                    <a:pt x="102692" y="61086"/>
                  </a:lnTo>
                  <a:lnTo>
                    <a:pt x="105079" y="71602"/>
                  </a:lnTo>
                  <a:lnTo>
                    <a:pt x="104992" y="76482"/>
                  </a:lnTo>
                  <a:lnTo>
                    <a:pt x="101736" y="92712"/>
                  </a:lnTo>
                  <a:lnTo>
                    <a:pt x="92586" y="106379"/>
                  </a:lnTo>
                  <a:lnTo>
                    <a:pt x="78944" y="115625"/>
                  </a:lnTo>
                  <a:lnTo>
                    <a:pt x="62128" y="119024"/>
                  </a:lnTo>
                  <a:lnTo>
                    <a:pt x="7251" y="119024"/>
                  </a:lnTo>
                  <a:lnTo>
                    <a:pt x="0" y="126237"/>
                  </a:lnTo>
                  <a:lnTo>
                    <a:pt x="0" y="205917"/>
                  </a:lnTo>
                  <a:lnTo>
                    <a:pt x="7251" y="213169"/>
                  </a:lnTo>
                  <a:lnTo>
                    <a:pt x="87261" y="213169"/>
                  </a:lnTo>
                  <a:lnTo>
                    <a:pt x="94043" y="205917"/>
                  </a:lnTo>
                  <a:lnTo>
                    <a:pt x="94043" y="151002"/>
                  </a:lnTo>
                  <a:lnTo>
                    <a:pt x="97450" y="134351"/>
                  </a:lnTo>
                  <a:lnTo>
                    <a:pt x="106708" y="120686"/>
                  </a:lnTo>
                  <a:lnTo>
                    <a:pt x="120371" y="111439"/>
                  </a:lnTo>
                  <a:lnTo>
                    <a:pt x="136994" y="108038"/>
                  </a:lnTo>
                  <a:lnTo>
                    <a:pt x="169300" y="108038"/>
                  </a:lnTo>
                  <a:lnTo>
                    <a:pt x="178934" y="106088"/>
                  </a:lnTo>
                  <a:lnTo>
                    <a:pt x="196592" y="94222"/>
                  </a:lnTo>
                  <a:lnTo>
                    <a:pt x="208607" y="76482"/>
                  </a:lnTo>
                  <a:lnTo>
                    <a:pt x="213042" y="54533"/>
                  </a:lnTo>
                  <a:lnTo>
                    <a:pt x="211921" y="43628"/>
                  </a:lnTo>
                  <a:lnTo>
                    <a:pt x="189065" y="9279"/>
                  </a:lnTo>
                  <a:lnTo>
                    <a:pt x="169595" y="1097"/>
                  </a:lnTo>
                  <a:lnTo>
                    <a:pt x="158483" y="0"/>
                  </a:lnTo>
                  <a:close/>
                </a:path>
                <a:path w="213359" h="213360">
                  <a:moveTo>
                    <a:pt x="169300" y="108038"/>
                  </a:moveTo>
                  <a:lnTo>
                    <a:pt x="141516" y="108038"/>
                  </a:lnTo>
                  <a:lnTo>
                    <a:pt x="152057" y="110413"/>
                  </a:lnTo>
                  <a:lnTo>
                    <a:pt x="157568" y="110413"/>
                  </a:lnTo>
                  <a:lnTo>
                    <a:pt x="169300" y="108038"/>
                  </a:lnTo>
                  <a:close/>
                </a:path>
              </a:pathLst>
            </a:custGeom>
            <a:solidFill>
              <a:srgbClr val="ED1B2D"/>
            </a:solidFill>
          </p:spPr>
          <p:txBody>
            <a:bodyPr wrap="square" lIns="0" tIns="0" rIns="0" bIns="0" rtlCol="0"/>
            <a:lstStyle/>
            <a:p>
              <a:endParaRPr/>
            </a:p>
          </p:txBody>
        </p:sp>
        <p:sp>
          <p:nvSpPr>
            <p:cNvPr id="14" name="object 9"/>
            <p:cNvSpPr/>
            <p:nvPr/>
          </p:nvSpPr>
          <p:spPr>
            <a:xfrm>
              <a:off x="11073526" y="6109681"/>
              <a:ext cx="29845" cy="49530"/>
            </a:xfrm>
            <a:custGeom>
              <a:avLst/>
              <a:gdLst/>
              <a:ahLst/>
              <a:cxnLst/>
              <a:rect l="l" t="t" r="r" b="b"/>
              <a:pathLst>
                <a:path w="29845" h="49529">
                  <a:moveTo>
                    <a:pt x="29591" y="0"/>
                  </a:moveTo>
                  <a:lnTo>
                    <a:pt x="0" y="0"/>
                  </a:lnTo>
                  <a:lnTo>
                    <a:pt x="0" y="49161"/>
                  </a:lnTo>
                  <a:lnTo>
                    <a:pt x="29591" y="49161"/>
                  </a:lnTo>
                  <a:lnTo>
                    <a:pt x="29591" y="43014"/>
                  </a:lnTo>
                  <a:lnTo>
                    <a:pt x="11366" y="43014"/>
                  </a:lnTo>
                  <a:lnTo>
                    <a:pt x="11366" y="26746"/>
                  </a:lnTo>
                  <a:lnTo>
                    <a:pt x="27571" y="26746"/>
                  </a:lnTo>
                  <a:lnTo>
                    <a:pt x="27571" y="21132"/>
                  </a:lnTo>
                  <a:lnTo>
                    <a:pt x="11366" y="21132"/>
                  </a:lnTo>
                  <a:lnTo>
                    <a:pt x="11366" y="6134"/>
                  </a:lnTo>
                  <a:lnTo>
                    <a:pt x="29591" y="6134"/>
                  </a:lnTo>
                  <a:lnTo>
                    <a:pt x="29591" y="0"/>
                  </a:lnTo>
                  <a:close/>
                </a:path>
              </a:pathLst>
            </a:custGeom>
            <a:solidFill>
              <a:srgbClr val="004990"/>
            </a:solidFill>
          </p:spPr>
          <p:txBody>
            <a:bodyPr wrap="square" lIns="0" tIns="0" rIns="0" bIns="0" rtlCol="0"/>
            <a:lstStyle/>
            <a:p>
              <a:endParaRPr/>
            </a:p>
          </p:txBody>
        </p:sp>
        <p:sp>
          <p:nvSpPr>
            <p:cNvPr id="15" name="object 10"/>
            <p:cNvSpPr/>
            <p:nvPr/>
          </p:nvSpPr>
          <p:spPr>
            <a:xfrm>
              <a:off x="11113530" y="6109681"/>
              <a:ext cx="45720" cy="49530"/>
            </a:xfrm>
            <a:custGeom>
              <a:avLst/>
              <a:gdLst/>
              <a:ahLst/>
              <a:cxnLst/>
              <a:rect l="l" t="t" r="r" b="b"/>
              <a:pathLst>
                <a:path w="45720" h="49529">
                  <a:moveTo>
                    <a:pt x="10782" y="0"/>
                  </a:moveTo>
                  <a:lnTo>
                    <a:pt x="0" y="0"/>
                  </a:lnTo>
                  <a:lnTo>
                    <a:pt x="0" y="49161"/>
                  </a:lnTo>
                  <a:lnTo>
                    <a:pt x="9575" y="49161"/>
                  </a:lnTo>
                  <a:lnTo>
                    <a:pt x="9566" y="14757"/>
                  </a:lnTo>
                  <a:lnTo>
                    <a:pt x="9182" y="12115"/>
                  </a:lnTo>
                  <a:lnTo>
                    <a:pt x="19595" y="12115"/>
                  </a:lnTo>
                  <a:lnTo>
                    <a:pt x="10782" y="0"/>
                  </a:lnTo>
                  <a:close/>
                </a:path>
                <a:path w="45720" h="49529">
                  <a:moveTo>
                    <a:pt x="19595" y="12115"/>
                  </a:moveTo>
                  <a:lnTo>
                    <a:pt x="9385" y="12115"/>
                  </a:lnTo>
                  <a:lnTo>
                    <a:pt x="10943" y="14820"/>
                  </a:lnTo>
                  <a:lnTo>
                    <a:pt x="12992" y="17602"/>
                  </a:lnTo>
                  <a:lnTo>
                    <a:pt x="35979" y="49161"/>
                  </a:lnTo>
                  <a:lnTo>
                    <a:pt x="45123" y="49161"/>
                  </a:lnTo>
                  <a:lnTo>
                    <a:pt x="45123" y="34772"/>
                  </a:lnTo>
                  <a:lnTo>
                    <a:pt x="35661" y="34772"/>
                  </a:lnTo>
                  <a:lnTo>
                    <a:pt x="34442" y="32524"/>
                  </a:lnTo>
                  <a:lnTo>
                    <a:pt x="19595" y="12115"/>
                  </a:lnTo>
                  <a:close/>
                </a:path>
                <a:path w="45720" h="49529">
                  <a:moveTo>
                    <a:pt x="45123" y="0"/>
                  </a:moveTo>
                  <a:lnTo>
                    <a:pt x="35661" y="0"/>
                  </a:lnTo>
                  <a:lnTo>
                    <a:pt x="35676" y="32524"/>
                  </a:lnTo>
                  <a:lnTo>
                    <a:pt x="35902" y="34772"/>
                  </a:lnTo>
                  <a:lnTo>
                    <a:pt x="45123" y="34772"/>
                  </a:lnTo>
                  <a:lnTo>
                    <a:pt x="45123" y="0"/>
                  </a:lnTo>
                  <a:close/>
                </a:path>
              </a:pathLst>
            </a:custGeom>
            <a:solidFill>
              <a:srgbClr val="004990"/>
            </a:solidFill>
          </p:spPr>
          <p:txBody>
            <a:bodyPr wrap="square" lIns="0" tIns="0" rIns="0" bIns="0" rtlCol="0"/>
            <a:lstStyle/>
            <a:p>
              <a:endParaRPr/>
            </a:p>
          </p:txBody>
        </p:sp>
        <p:sp>
          <p:nvSpPr>
            <p:cNvPr id="16" name="object 11"/>
            <p:cNvSpPr/>
            <p:nvPr/>
          </p:nvSpPr>
          <p:spPr>
            <a:xfrm>
              <a:off x="11171344" y="6109681"/>
              <a:ext cx="29845" cy="49530"/>
            </a:xfrm>
            <a:custGeom>
              <a:avLst/>
              <a:gdLst/>
              <a:ahLst/>
              <a:cxnLst/>
              <a:rect l="l" t="t" r="r" b="b"/>
              <a:pathLst>
                <a:path w="29845" h="49529">
                  <a:moveTo>
                    <a:pt x="29667" y="0"/>
                  </a:moveTo>
                  <a:lnTo>
                    <a:pt x="0" y="0"/>
                  </a:lnTo>
                  <a:lnTo>
                    <a:pt x="0" y="49161"/>
                  </a:lnTo>
                  <a:lnTo>
                    <a:pt x="29667" y="49161"/>
                  </a:lnTo>
                  <a:lnTo>
                    <a:pt x="29667" y="43014"/>
                  </a:lnTo>
                  <a:lnTo>
                    <a:pt x="11366" y="43014"/>
                  </a:lnTo>
                  <a:lnTo>
                    <a:pt x="11366" y="26746"/>
                  </a:lnTo>
                  <a:lnTo>
                    <a:pt x="27571" y="26746"/>
                  </a:lnTo>
                  <a:lnTo>
                    <a:pt x="27571" y="21132"/>
                  </a:lnTo>
                  <a:lnTo>
                    <a:pt x="11366" y="21132"/>
                  </a:lnTo>
                  <a:lnTo>
                    <a:pt x="11366" y="6134"/>
                  </a:lnTo>
                  <a:lnTo>
                    <a:pt x="29667" y="6134"/>
                  </a:lnTo>
                  <a:lnTo>
                    <a:pt x="29667" y="0"/>
                  </a:lnTo>
                  <a:close/>
                </a:path>
              </a:pathLst>
            </a:custGeom>
            <a:solidFill>
              <a:srgbClr val="004990"/>
            </a:solidFill>
          </p:spPr>
          <p:txBody>
            <a:bodyPr wrap="square" lIns="0" tIns="0" rIns="0" bIns="0" rtlCol="0"/>
            <a:lstStyle/>
            <a:p>
              <a:endParaRPr/>
            </a:p>
          </p:txBody>
        </p:sp>
        <p:sp>
          <p:nvSpPr>
            <p:cNvPr id="17" name="object 12"/>
            <p:cNvSpPr/>
            <p:nvPr/>
          </p:nvSpPr>
          <p:spPr>
            <a:xfrm>
              <a:off x="11211523" y="6108979"/>
              <a:ext cx="41275" cy="50165"/>
            </a:xfrm>
            <a:custGeom>
              <a:avLst/>
              <a:gdLst/>
              <a:ahLst/>
              <a:cxnLst/>
              <a:rect l="l" t="t" r="r" b="b"/>
              <a:pathLst>
                <a:path w="41275" h="50164">
                  <a:moveTo>
                    <a:pt x="16789" y="0"/>
                  </a:moveTo>
                  <a:lnTo>
                    <a:pt x="9740" y="0"/>
                  </a:lnTo>
                  <a:lnTo>
                    <a:pt x="3873" y="1244"/>
                  </a:lnTo>
                  <a:lnTo>
                    <a:pt x="0" y="2806"/>
                  </a:lnTo>
                  <a:lnTo>
                    <a:pt x="0" y="49860"/>
                  </a:lnTo>
                  <a:lnTo>
                    <a:pt x="11201" y="49860"/>
                  </a:lnTo>
                  <a:lnTo>
                    <a:pt x="11201" y="27444"/>
                  </a:lnTo>
                  <a:lnTo>
                    <a:pt x="29092" y="27444"/>
                  </a:lnTo>
                  <a:lnTo>
                    <a:pt x="32524" y="27241"/>
                  </a:lnTo>
                  <a:lnTo>
                    <a:pt x="34465" y="25882"/>
                  </a:lnTo>
                  <a:lnTo>
                    <a:pt x="13754" y="25882"/>
                  </a:lnTo>
                  <a:lnTo>
                    <a:pt x="11912" y="25679"/>
                  </a:lnTo>
                  <a:lnTo>
                    <a:pt x="11201" y="25527"/>
                  </a:lnTo>
                  <a:lnTo>
                    <a:pt x="11201" y="6108"/>
                  </a:lnTo>
                  <a:lnTo>
                    <a:pt x="12560" y="5664"/>
                  </a:lnTo>
                  <a:lnTo>
                    <a:pt x="14414" y="5257"/>
                  </a:lnTo>
                  <a:lnTo>
                    <a:pt x="34719" y="5257"/>
                  </a:lnTo>
                  <a:lnTo>
                    <a:pt x="33637" y="4035"/>
                  </a:lnTo>
                  <a:lnTo>
                    <a:pt x="26632" y="1043"/>
                  </a:lnTo>
                  <a:lnTo>
                    <a:pt x="16789" y="0"/>
                  </a:lnTo>
                  <a:close/>
                </a:path>
                <a:path w="41275" h="50164">
                  <a:moveTo>
                    <a:pt x="29092" y="27444"/>
                  </a:moveTo>
                  <a:lnTo>
                    <a:pt x="11379" y="27444"/>
                  </a:lnTo>
                  <a:lnTo>
                    <a:pt x="28486" y="49860"/>
                  </a:lnTo>
                  <a:lnTo>
                    <a:pt x="41135" y="49860"/>
                  </a:lnTo>
                  <a:lnTo>
                    <a:pt x="22872" y="27876"/>
                  </a:lnTo>
                  <a:lnTo>
                    <a:pt x="29092" y="27444"/>
                  </a:lnTo>
                  <a:close/>
                </a:path>
                <a:path w="41275" h="50164">
                  <a:moveTo>
                    <a:pt x="34719" y="5257"/>
                  </a:moveTo>
                  <a:lnTo>
                    <a:pt x="24752" y="5257"/>
                  </a:lnTo>
                  <a:lnTo>
                    <a:pt x="28130" y="8572"/>
                  </a:lnTo>
                  <a:lnTo>
                    <a:pt x="28130" y="22047"/>
                  </a:lnTo>
                  <a:lnTo>
                    <a:pt x="23850" y="25882"/>
                  </a:lnTo>
                  <a:lnTo>
                    <a:pt x="34465" y="25882"/>
                  </a:lnTo>
                  <a:lnTo>
                    <a:pt x="39217" y="22555"/>
                  </a:lnTo>
                  <a:lnTo>
                    <a:pt x="39217" y="15024"/>
                  </a:lnTo>
                  <a:lnTo>
                    <a:pt x="37825" y="8765"/>
                  </a:lnTo>
                  <a:lnTo>
                    <a:pt x="34719" y="5257"/>
                  </a:lnTo>
                  <a:close/>
                </a:path>
              </a:pathLst>
            </a:custGeom>
            <a:solidFill>
              <a:srgbClr val="004990"/>
            </a:solidFill>
          </p:spPr>
          <p:txBody>
            <a:bodyPr wrap="square" lIns="0" tIns="0" rIns="0" bIns="0" rtlCol="0"/>
            <a:lstStyle/>
            <a:p>
              <a:endParaRPr/>
            </a:p>
          </p:txBody>
        </p:sp>
        <p:sp>
          <p:nvSpPr>
            <p:cNvPr id="18" name="object 13"/>
            <p:cNvSpPr/>
            <p:nvPr/>
          </p:nvSpPr>
          <p:spPr>
            <a:xfrm>
              <a:off x="11259246" y="6108998"/>
              <a:ext cx="43180" cy="50800"/>
            </a:xfrm>
            <a:custGeom>
              <a:avLst/>
              <a:gdLst/>
              <a:ahLst/>
              <a:cxnLst/>
              <a:rect l="l" t="t" r="r" b="b"/>
              <a:pathLst>
                <a:path w="43179" h="50800">
                  <a:moveTo>
                    <a:pt x="33731" y="0"/>
                  </a:moveTo>
                  <a:lnTo>
                    <a:pt x="26746" y="0"/>
                  </a:lnTo>
                  <a:lnTo>
                    <a:pt x="15998" y="1714"/>
                  </a:lnTo>
                  <a:lnTo>
                    <a:pt x="7534" y="6670"/>
                  </a:lnTo>
                  <a:lnTo>
                    <a:pt x="1989" y="14583"/>
                  </a:lnTo>
                  <a:lnTo>
                    <a:pt x="0" y="25171"/>
                  </a:lnTo>
                  <a:lnTo>
                    <a:pt x="1872" y="36008"/>
                  </a:lnTo>
                  <a:lnTo>
                    <a:pt x="7197" y="43962"/>
                  </a:lnTo>
                  <a:lnTo>
                    <a:pt x="15537" y="48861"/>
                  </a:lnTo>
                  <a:lnTo>
                    <a:pt x="26454" y="50533"/>
                  </a:lnTo>
                  <a:lnTo>
                    <a:pt x="34683" y="50533"/>
                  </a:lnTo>
                  <a:lnTo>
                    <a:pt x="39141" y="49580"/>
                  </a:lnTo>
                  <a:lnTo>
                    <a:pt x="42900" y="47726"/>
                  </a:lnTo>
                  <a:lnTo>
                    <a:pt x="42900" y="44234"/>
                  </a:lnTo>
                  <a:lnTo>
                    <a:pt x="17843" y="44234"/>
                  </a:lnTo>
                  <a:lnTo>
                    <a:pt x="11531" y="37769"/>
                  </a:lnTo>
                  <a:lnTo>
                    <a:pt x="11531" y="12382"/>
                  </a:lnTo>
                  <a:lnTo>
                    <a:pt x="17843" y="6502"/>
                  </a:lnTo>
                  <a:lnTo>
                    <a:pt x="39836" y="6502"/>
                  </a:lnTo>
                  <a:lnTo>
                    <a:pt x="42087" y="2730"/>
                  </a:lnTo>
                  <a:lnTo>
                    <a:pt x="38646" y="1079"/>
                  </a:lnTo>
                  <a:lnTo>
                    <a:pt x="33731" y="0"/>
                  </a:lnTo>
                  <a:close/>
                </a:path>
                <a:path w="43179" h="50800">
                  <a:moveTo>
                    <a:pt x="42900" y="21793"/>
                  </a:moveTo>
                  <a:lnTo>
                    <a:pt x="23431" y="21793"/>
                  </a:lnTo>
                  <a:lnTo>
                    <a:pt x="23431" y="27025"/>
                  </a:lnTo>
                  <a:lnTo>
                    <a:pt x="32219" y="27025"/>
                  </a:lnTo>
                  <a:lnTo>
                    <a:pt x="32219" y="43268"/>
                  </a:lnTo>
                  <a:lnTo>
                    <a:pt x="31254" y="43675"/>
                  </a:lnTo>
                  <a:lnTo>
                    <a:pt x="29375" y="44234"/>
                  </a:lnTo>
                  <a:lnTo>
                    <a:pt x="42900" y="44234"/>
                  </a:lnTo>
                  <a:lnTo>
                    <a:pt x="42900" y="21793"/>
                  </a:lnTo>
                  <a:close/>
                </a:path>
                <a:path w="43179" h="50800">
                  <a:moveTo>
                    <a:pt x="39836" y="6502"/>
                  </a:moveTo>
                  <a:lnTo>
                    <a:pt x="33375" y="6502"/>
                  </a:lnTo>
                  <a:lnTo>
                    <a:pt x="36791" y="7365"/>
                  </a:lnTo>
                  <a:lnTo>
                    <a:pt x="38760" y="8305"/>
                  </a:lnTo>
                  <a:lnTo>
                    <a:pt x="39836" y="6502"/>
                  </a:lnTo>
                  <a:close/>
                </a:path>
              </a:pathLst>
            </a:custGeom>
            <a:solidFill>
              <a:srgbClr val="004990"/>
            </a:solidFill>
          </p:spPr>
          <p:txBody>
            <a:bodyPr wrap="square" lIns="0" tIns="0" rIns="0" bIns="0" rtlCol="0"/>
            <a:lstStyle/>
            <a:p>
              <a:endParaRPr/>
            </a:p>
          </p:txBody>
        </p:sp>
        <p:sp>
          <p:nvSpPr>
            <p:cNvPr id="19" name="object 14"/>
            <p:cNvSpPr/>
            <p:nvPr/>
          </p:nvSpPr>
          <p:spPr>
            <a:xfrm>
              <a:off x="11314645" y="6134258"/>
              <a:ext cx="12065" cy="0"/>
            </a:xfrm>
            <a:custGeom>
              <a:avLst/>
              <a:gdLst/>
              <a:ahLst/>
              <a:cxnLst/>
              <a:rect l="l" t="t" r="r" b="b"/>
              <a:pathLst>
                <a:path w="12065">
                  <a:moveTo>
                    <a:pt x="0" y="0"/>
                  </a:moveTo>
                  <a:lnTo>
                    <a:pt x="11468" y="0"/>
                  </a:lnTo>
                </a:path>
              </a:pathLst>
            </a:custGeom>
            <a:ln w="49161">
              <a:solidFill>
                <a:srgbClr val="004990"/>
              </a:solidFill>
            </a:ln>
          </p:spPr>
          <p:txBody>
            <a:bodyPr wrap="square" lIns="0" tIns="0" rIns="0" bIns="0" rtlCol="0"/>
            <a:lstStyle/>
            <a:p>
              <a:endParaRPr/>
            </a:p>
          </p:txBody>
        </p:sp>
        <p:sp>
          <p:nvSpPr>
            <p:cNvPr id="20" name="object 15"/>
            <p:cNvSpPr/>
            <p:nvPr/>
          </p:nvSpPr>
          <p:spPr>
            <a:xfrm>
              <a:off x="11338666" y="6109681"/>
              <a:ext cx="30480" cy="49530"/>
            </a:xfrm>
            <a:custGeom>
              <a:avLst/>
              <a:gdLst/>
              <a:ahLst/>
              <a:cxnLst/>
              <a:rect l="l" t="t" r="r" b="b"/>
              <a:pathLst>
                <a:path w="30479" h="49529">
                  <a:moveTo>
                    <a:pt x="29984" y="0"/>
                  </a:moveTo>
                  <a:lnTo>
                    <a:pt x="0" y="0"/>
                  </a:lnTo>
                  <a:lnTo>
                    <a:pt x="0" y="49161"/>
                  </a:lnTo>
                  <a:lnTo>
                    <a:pt x="29984" y="49161"/>
                  </a:lnTo>
                  <a:lnTo>
                    <a:pt x="29984" y="43014"/>
                  </a:lnTo>
                  <a:lnTo>
                    <a:pt x="11341" y="43014"/>
                  </a:lnTo>
                  <a:lnTo>
                    <a:pt x="11341" y="26746"/>
                  </a:lnTo>
                  <a:lnTo>
                    <a:pt x="27914" y="26746"/>
                  </a:lnTo>
                  <a:lnTo>
                    <a:pt x="27914" y="21132"/>
                  </a:lnTo>
                  <a:lnTo>
                    <a:pt x="11341" y="21132"/>
                  </a:lnTo>
                  <a:lnTo>
                    <a:pt x="11341" y="6134"/>
                  </a:lnTo>
                  <a:lnTo>
                    <a:pt x="29984" y="6134"/>
                  </a:lnTo>
                  <a:lnTo>
                    <a:pt x="29984" y="0"/>
                  </a:lnTo>
                  <a:close/>
                </a:path>
              </a:pathLst>
            </a:custGeom>
            <a:solidFill>
              <a:srgbClr val="004990"/>
            </a:solidFill>
          </p:spPr>
          <p:txBody>
            <a:bodyPr wrap="square" lIns="0" tIns="0" rIns="0" bIns="0" rtlCol="0"/>
            <a:lstStyle/>
            <a:p>
              <a:endParaRPr/>
            </a:p>
          </p:txBody>
        </p:sp>
        <p:sp>
          <p:nvSpPr>
            <p:cNvPr id="21" name="object 16"/>
            <p:cNvSpPr/>
            <p:nvPr/>
          </p:nvSpPr>
          <p:spPr>
            <a:xfrm>
              <a:off x="11375829" y="6108998"/>
              <a:ext cx="34925" cy="50800"/>
            </a:xfrm>
            <a:custGeom>
              <a:avLst/>
              <a:gdLst/>
              <a:ahLst/>
              <a:cxnLst/>
              <a:rect l="l" t="t" r="r" b="b"/>
              <a:pathLst>
                <a:path w="34925" h="50800">
                  <a:moveTo>
                    <a:pt x="2552" y="41351"/>
                  </a:moveTo>
                  <a:lnTo>
                    <a:pt x="0" y="47726"/>
                  </a:lnTo>
                  <a:lnTo>
                    <a:pt x="3111" y="49466"/>
                  </a:lnTo>
                  <a:lnTo>
                    <a:pt x="7721" y="50533"/>
                  </a:lnTo>
                  <a:lnTo>
                    <a:pt x="26441" y="50533"/>
                  </a:lnTo>
                  <a:lnTo>
                    <a:pt x="34671" y="44234"/>
                  </a:lnTo>
                  <a:lnTo>
                    <a:pt x="34671" y="43599"/>
                  </a:lnTo>
                  <a:lnTo>
                    <a:pt x="8191" y="43599"/>
                  </a:lnTo>
                  <a:lnTo>
                    <a:pt x="4737" y="42468"/>
                  </a:lnTo>
                  <a:lnTo>
                    <a:pt x="2552" y="41351"/>
                  </a:lnTo>
                  <a:close/>
                </a:path>
                <a:path w="34925" h="50800">
                  <a:moveTo>
                    <a:pt x="24993" y="0"/>
                  </a:moveTo>
                  <a:lnTo>
                    <a:pt x="7531" y="0"/>
                  </a:lnTo>
                  <a:lnTo>
                    <a:pt x="520" y="6692"/>
                  </a:lnTo>
                  <a:lnTo>
                    <a:pt x="520" y="19380"/>
                  </a:lnTo>
                  <a:lnTo>
                    <a:pt x="3111" y="24714"/>
                  </a:lnTo>
                  <a:lnTo>
                    <a:pt x="13093" y="27711"/>
                  </a:lnTo>
                  <a:lnTo>
                    <a:pt x="20015" y="29959"/>
                  </a:lnTo>
                  <a:lnTo>
                    <a:pt x="22682" y="32245"/>
                  </a:lnTo>
                  <a:lnTo>
                    <a:pt x="22682" y="40601"/>
                  </a:lnTo>
                  <a:lnTo>
                    <a:pt x="18884" y="43599"/>
                  </a:lnTo>
                  <a:lnTo>
                    <a:pt x="34671" y="43599"/>
                  </a:lnTo>
                  <a:lnTo>
                    <a:pt x="34671" y="30683"/>
                  </a:lnTo>
                  <a:lnTo>
                    <a:pt x="32905" y="25615"/>
                  </a:lnTo>
                  <a:lnTo>
                    <a:pt x="15379" y="19710"/>
                  </a:lnTo>
                  <a:lnTo>
                    <a:pt x="11480" y="17652"/>
                  </a:lnTo>
                  <a:lnTo>
                    <a:pt x="11480" y="8966"/>
                  </a:lnTo>
                  <a:lnTo>
                    <a:pt x="14655" y="6159"/>
                  </a:lnTo>
                  <a:lnTo>
                    <a:pt x="30805" y="6159"/>
                  </a:lnTo>
                  <a:lnTo>
                    <a:pt x="32346" y="2781"/>
                  </a:lnTo>
                  <a:lnTo>
                    <a:pt x="29552" y="1244"/>
                  </a:lnTo>
                  <a:lnTo>
                    <a:pt x="24993" y="0"/>
                  </a:lnTo>
                  <a:close/>
                </a:path>
                <a:path w="34925" h="50800">
                  <a:moveTo>
                    <a:pt x="30805" y="6159"/>
                  </a:moveTo>
                  <a:lnTo>
                    <a:pt x="24295" y="6159"/>
                  </a:lnTo>
                  <a:lnTo>
                    <a:pt x="27711" y="7277"/>
                  </a:lnTo>
                  <a:lnTo>
                    <a:pt x="29768" y="8432"/>
                  </a:lnTo>
                  <a:lnTo>
                    <a:pt x="30805" y="6159"/>
                  </a:lnTo>
                  <a:close/>
                </a:path>
              </a:pathLst>
            </a:custGeom>
            <a:solidFill>
              <a:srgbClr val="004990"/>
            </a:solidFill>
          </p:spPr>
          <p:txBody>
            <a:bodyPr wrap="square" lIns="0" tIns="0" rIns="0" bIns="0" rtlCol="0"/>
            <a:lstStyle/>
            <a:p>
              <a:endParaRPr/>
            </a:p>
          </p:txBody>
        </p:sp>
      </p:grpSp>
      <p:sp>
        <p:nvSpPr>
          <p:cNvPr id="22" name="object 17"/>
          <p:cNvSpPr/>
          <p:nvPr userDrawn="1"/>
        </p:nvSpPr>
        <p:spPr>
          <a:xfrm>
            <a:off x="0" y="6373799"/>
            <a:ext cx="12193193" cy="155549"/>
          </a:xfrm>
          <a:prstGeom prst="rect">
            <a:avLst/>
          </a:prstGeom>
          <a:blipFill>
            <a:blip r:embed="rId2" cstate="print"/>
            <a:stretch>
              <a:fillRect/>
            </a:stretch>
          </a:blipFill>
        </p:spPr>
        <p:txBody>
          <a:bodyPr wrap="square" lIns="0" tIns="0" rIns="0" bIns="0" rtlCol="0"/>
          <a:lstStyle/>
          <a:p>
            <a:endParaRPr>
              <a:latin typeface="Vinci Sans" panose="02000000000000000000" pitchFamily="50" charset="0"/>
            </a:endParaRPr>
          </a:p>
        </p:txBody>
      </p:sp>
      <p:sp>
        <p:nvSpPr>
          <p:cNvPr id="25" name="object 20"/>
          <p:cNvSpPr/>
          <p:nvPr userDrawn="1"/>
        </p:nvSpPr>
        <p:spPr>
          <a:xfrm>
            <a:off x="846632" y="1993722"/>
            <a:ext cx="381635" cy="76835"/>
          </a:xfrm>
          <a:custGeom>
            <a:avLst/>
            <a:gdLst/>
            <a:ahLst/>
            <a:cxnLst/>
            <a:rect l="l" t="t" r="r" b="b"/>
            <a:pathLst>
              <a:path w="381634" h="76835">
                <a:moveTo>
                  <a:pt x="381063" y="0"/>
                </a:moveTo>
                <a:lnTo>
                  <a:pt x="0" y="0"/>
                </a:lnTo>
                <a:lnTo>
                  <a:pt x="0" y="76276"/>
                </a:lnTo>
                <a:lnTo>
                  <a:pt x="381063" y="76276"/>
                </a:lnTo>
                <a:lnTo>
                  <a:pt x="381063" y="0"/>
                </a:lnTo>
                <a:close/>
              </a:path>
            </a:pathLst>
          </a:custGeom>
          <a:solidFill>
            <a:srgbClr val="683089"/>
          </a:solidFill>
          <a:ln>
            <a:noFill/>
          </a:ln>
        </p:spPr>
        <p:txBody>
          <a:bodyPr wrap="square" lIns="0" tIns="0" rIns="0" bIns="0" rtlCol="0"/>
          <a:lstStyle/>
          <a:p>
            <a:endParaRPr>
              <a:latin typeface="Vinci Sans" panose="02000000000000000000" pitchFamily="50" charset="0"/>
            </a:endParaRPr>
          </a:p>
        </p:txBody>
      </p:sp>
      <p:sp>
        <p:nvSpPr>
          <p:cNvPr id="32" name="Espace réservé du texte 28"/>
          <p:cNvSpPr>
            <a:spLocks noGrp="1"/>
          </p:cNvSpPr>
          <p:nvPr>
            <p:ph type="body" sz="quarter" idx="19"/>
          </p:nvPr>
        </p:nvSpPr>
        <p:spPr>
          <a:xfrm>
            <a:off x="846138" y="2469919"/>
            <a:ext cx="11019186" cy="3808378"/>
          </a:xfrm>
          <a:prstGeom prst="rect">
            <a:avLst/>
          </a:prstGeom>
        </p:spPr>
        <p:txBody>
          <a:bodyPr lIns="0"/>
          <a:lstStyle>
            <a:lvl1pPr>
              <a:spcAft>
                <a:spcPts val="600"/>
              </a:spcAft>
              <a:defRPr sz="2800" b="0">
                <a:latin typeface="Vinci Sans" panose="02000000000000000000" pitchFamily="50" charset="0"/>
              </a:defRPr>
            </a:lvl1pPr>
            <a:lvl2pPr marL="800100" indent="-342900">
              <a:spcAft>
                <a:spcPts val="600"/>
              </a:spcAft>
              <a:buFont typeface="Arial" panose="020B0604020202020204" pitchFamily="34" charset="0"/>
              <a:buChar char="•"/>
              <a:defRPr sz="2400">
                <a:latin typeface="Vinci Sans" panose="02000000000000000000" pitchFamily="50" charset="0"/>
              </a:defRPr>
            </a:lvl2pPr>
            <a:lvl3pPr>
              <a:defRPr sz="2000">
                <a:latin typeface="Vinci Sans" panose="02000000000000000000" pitchFamily="50" charset="0"/>
              </a:defRPr>
            </a:lvl3pPr>
            <a:lvl4pPr marL="1714500" indent="-342900">
              <a:spcAft>
                <a:spcPts val="600"/>
              </a:spcAft>
              <a:buFont typeface="Vinci Sans" panose="02000000000000000000" pitchFamily="50" charset="0"/>
              <a:buChar char="–"/>
              <a:defRPr sz="2000">
                <a:latin typeface="Vinci Sans" panose="02000000000000000000" pitchFamily="50" charset="0"/>
              </a:defRPr>
            </a:lvl4pPr>
            <a:lvl5pPr>
              <a:defRPr sz="2000">
                <a:latin typeface="Vinci Sans" panose="02000000000000000000" pitchFamily="50" charset="0"/>
              </a:defRPr>
            </a:lvl5pPr>
          </a:lstStyle>
          <a:p>
            <a:pPr lvl="0"/>
            <a:r>
              <a:rPr lang="fr-FR" dirty="0"/>
              <a:t>Modifier les styles du texte du masque</a:t>
            </a:r>
          </a:p>
          <a:p>
            <a:pPr lvl="1"/>
            <a:r>
              <a:rPr lang="fr-FR" dirty="0"/>
              <a:t>Deuxième niveau</a:t>
            </a:r>
          </a:p>
          <a:p>
            <a:pPr lvl="3"/>
            <a:r>
              <a:rPr lang="fr-FR" dirty="0"/>
              <a:t>Troisième niveau</a:t>
            </a:r>
          </a:p>
        </p:txBody>
      </p:sp>
      <p:sp>
        <p:nvSpPr>
          <p:cNvPr id="29" name="Espace réservé du contenu 2"/>
          <p:cNvSpPr>
            <a:spLocks noGrp="1"/>
          </p:cNvSpPr>
          <p:nvPr>
            <p:ph sz="quarter" idx="20"/>
          </p:nvPr>
        </p:nvSpPr>
        <p:spPr>
          <a:xfrm>
            <a:off x="846167" y="501237"/>
            <a:ext cx="7627937" cy="503238"/>
          </a:xfrm>
          <a:prstGeom prst="rect">
            <a:avLst/>
          </a:prstGeom>
        </p:spPr>
        <p:txBody>
          <a:bodyPr lIns="0"/>
          <a:lstStyle>
            <a:lvl1pPr>
              <a:defRPr sz="3600" cap="all" baseline="0">
                <a:solidFill>
                  <a:srgbClr val="683089"/>
                </a:solidFill>
                <a:latin typeface="Vinci Sans" panose="02000000000000000000" pitchFamily="50" charset="0"/>
              </a:defRPr>
            </a:lvl1pPr>
          </a:lstStyle>
          <a:p>
            <a:pPr lvl="0"/>
            <a:r>
              <a:rPr lang="fr-FR" dirty="0"/>
              <a:t>Modifier le</a:t>
            </a:r>
          </a:p>
        </p:txBody>
      </p:sp>
      <p:sp>
        <p:nvSpPr>
          <p:cNvPr id="33" name="Espace réservé du texte 4"/>
          <p:cNvSpPr>
            <a:spLocks noGrp="1"/>
          </p:cNvSpPr>
          <p:nvPr>
            <p:ph type="body" sz="quarter" idx="21" hasCustomPrompt="1"/>
          </p:nvPr>
        </p:nvSpPr>
        <p:spPr>
          <a:xfrm>
            <a:off x="846138" y="1004888"/>
            <a:ext cx="7627937" cy="496887"/>
          </a:xfrm>
          <a:prstGeom prst="rect">
            <a:avLst/>
          </a:prstGeom>
        </p:spPr>
        <p:txBody>
          <a:bodyPr lIns="0"/>
          <a:lstStyle>
            <a:lvl1pPr>
              <a:defRPr sz="3600" cap="all" baseline="0">
                <a:solidFill>
                  <a:srgbClr val="683089"/>
                </a:solidFill>
                <a:latin typeface="Vinci Sans Black" panose="02000000000000000000" pitchFamily="50" charset="0"/>
              </a:defRPr>
            </a:lvl1pPr>
          </a:lstStyle>
          <a:p>
            <a:pPr lvl="0"/>
            <a:r>
              <a:rPr lang="fr-FR" dirty="0"/>
              <a:t>TITRE</a:t>
            </a:r>
          </a:p>
        </p:txBody>
      </p:sp>
      <p:sp>
        <p:nvSpPr>
          <p:cNvPr id="30" name="Espace réservé du pied de page 2"/>
          <p:cNvSpPr>
            <a:spLocks noGrp="1"/>
          </p:cNvSpPr>
          <p:nvPr>
            <p:ph type="ftr" sz="quarter" idx="13"/>
          </p:nvPr>
        </p:nvSpPr>
        <p:spPr>
          <a:xfrm>
            <a:off x="4411599" y="6438761"/>
            <a:ext cx="3903472" cy="276999"/>
          </a:xfrm>
          <a:prstGeom prst="rect">
            <a:avLst/>
          </a:prstGeom>
        </p:spPr>
        <p:txBody>
          <a:bodyPr anchor="ctr" anchorCtr="0"/>
          <a:lstStyle>
            <a:lvl1pPr algn="ctr">
              <a:defRPr/>
            </a:lvl1pPr>
          </a:lstStyle>
          <a:p>
            <a:r>
              <a:rPr lang="fr-FR"/>
              <a:t>PSP - Factory</a:t>
            </a:r>
          </a:p>
        </p:txBody>
      </p:sp>
      <p:sp>
        <p:nvSpPr>
          <p:cNvPr id="31" name="Espace réservé de la date 3"/>
          <p:cNvSpPr>
            <a:spLocks noGrp="1"/>
          </p:cNvSpPr>
          <p:nvPr>
            <p:ph type="dt" sz="half" idx="14"/>
          </p:nvPr>
        </p:nvSpPr>
        <p:spPr>
          <a:xfrm>
            <a:off x="846138" y="6443841"/>
            <a:ext cx="1500822" cy="276999"/>
          </a:xfrm>
          <a:prstGeom prst="rect">
            <a:avLst/>
          </a:prstGeom>
        </p:spPr>
        <p:txBody>
          <a:bodyPr lIns="0" anchor="ctr" anchorCtr="0"/>
          <a:lstStyle/>
          <a:p>
            <a:r>
              <a:rPr lang="en-US"/>
              <a:t>15 Jan 2018</a:t>
            </a:r>
          </a:p>
        </p:txBody>
      </p:sp>
      <p:sp>
        <p:nvSpPr>
          <p:cNvPr id="34" name="Espace réservé du numéro de diapositive 4"/>
          <p:cNvSpPr>
            <a:spLocks noGrp="1"/>
          </p:cNvSpPr>
          <p:nvPr>
            <p:ph type="sldNum" sz="quarter" idx="15"/>
          </p:nvPr>
        </p:nvSpPr>
        <p:spPr>
          <a:xfrm>
            <a:off x="10379710" y="6443841"/>
            <a:ext cx="1356606" cy="276999"/>
          </a:xfrm>
          <a:prstGeom prst="rect">
            <a:avLst/>
          </a:prstGeom>
        </p:spPr>
        <p:txBody>
          <a:bodyPr lIns="0" anchor="ctr" anchorCtr="0"/>
          <a:lstStyle/>
          <a:p>
            <a:fld id="{B6F15528-21DE-4FAA-801E-634DDDAF4B2B}" type="slidenum">
              <a:rPr lang="fr-FR" smtClean="0"/>
              <a:t>‹N°›</a:t>
            </a:fld>
            <a:endParaRPr lang="fr-FR"/>
          </a:p>
        </p:txBody>
      </p:sp>
    </p:spTree>
    <p:extLst>
      <p:ext uri="{BB962C8B-B14F-4D97-AF65-F5344CB8AC3E}">
        <p14:creationId xmlns:p14="http://schemas.microsoft.com/office/powerpoint/2010/main" val="2082424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Espace réservé du pied de page 2"/>
          <p:cNvSpPr>
            <a:spLocks noGrp="1"/>
          </p:cNvSpPr>
          <p:nvPr>
            <p:ph type="ftr" sz="quarter" idx="3"/>
          </p:nvPr>
        </p:nvSpPr>
        <p:spPr>
          <a:xfrm>
            <a:off x="4147439" y="6527235"/>
            <a:ext cx="3903472" cy="246221"/>
          </a:xfrm>
          <a:prstGeom prst="rect">
            <a:avLst/>
          </a:prstGeom>
        </p:spPr>
        <p:txBody>
          <a:bodyPr anchor="ctr" anchorCtr="0"/>
          <a:lstStyle>
            <a:lvl1pPr>
              <a:defRPr sz="1600">
                <a:solidFill>
                  <a:schemeClr val="bg1">
                    <a:lumMod val="50000"/>
                  </a:schemeClr>
                </a:solidFill>
                <a:latin typeface="Vinci Sans" panose="02000000000000000000" pitchFamily="50" charset="0"/>
              </a:defRPr>
            </a:lvl1pPr>
          </a:lstStyle>
          <a:p>
            <a:r>
              <a:rPr lang="fr-FR"/>
              <a:t>PSP - Factory</a:t>
            </a:r>
          </a:p>
        </p:txBody>
      </p:sp>
      <p:sp>
        <p:nvSpPr>
          <p:cNvPr id="8" name="Espace réservé de la date 3"/>
          <p:cNvSpPr>
            <a:spLocks noGrp="1"/>
          </p:cNvSpPr>
          <p:nvPr>
            <p:ph type="dt" sz="half" idx="2"/>
          </p:nvPr>
        </p:nvSpPr>
        <p:spPr>
          <a:xfrm>
            <a:off x="746449" y="6527235"/>
            <a:ext cx="2669088" cy="246221"/>
          </a:xfrm>
          <a:prstGeom prst="rect">
            <a:avLst/>
          </a:prstGeom>
        </p:spPr>
        <p:txBody>
          <a:bodyPr anchor="ctr" anchorCtr="0"/>
          <a:lstStyle>
            <a:lvl1pPr>
              <a:defRPr sz="1600">
                <a:solidFill>
                  <a:schemeClr val="bg1">
                    <a:lumMod val="50000"/>
                  </a:schemeClr>
                </a:solidFill>
                <a:latin typeface="Vinci Sans" panose="02000000000000000000" pitchFamily="50" charset="0"/>
              </a:defRPr>
            </a:lvl1pPr>
          </a:lstStyle>
          <a:p>
            <a:r>
              <a:rPr lang="en-US"/>
              <a:t>15 Jan 2018</a:t>
            </a:r>
            <a:endParaRPr lang="en-US" dirty="0"/>
          </a:p>
        </p:txBody>
      </p:sp>
      <p:sp>
        <p:nvSpPr>
          <p:cNvPr id="9" name="Espace réservé du numéro de diapositive 4"/>
          <p:cNvSpPr>
            <a:spLocks noGrp="1"/>
          </p:cNvSpPr>
          <p:nvPr>
            <p:ph type="sldNum" sz="quarter" idx="4"/>
          </p:nvPr>
        </p:nvSpPr>
        <p:spPr>
          <a:xfrm>
            <a:off x="8782812" y="6527235"/>
            <a:ext cx="2805620" cy="246221"/>
          </a:xfrm>
          <a:prstGeom prst="rect">
            <a:avLst/>
          </a:prstGeom>
        </p:spPr>
        <p:txBody>
          <a:bodyPr anchor="ctr" anchorCtr="0"/>
          <a:lstStyle>
            <a:lvl1pPr algn="r">
              <a:defRPr sz="1600">
                <a:solidFill>
                  <a:schemeClr val="bg1">
                    <a:lumMod val="50000"/>
                  </a:schemeClr>
                </a:solidFill>
                <a:latin typeface="Vinci Sans" panose="02000000000000000000" pitchFamily="50" charset="0"/>
              </a:defRPr>
            </a:lvl1pPr>
          </a:lstStyle>
          <a:p>
            <a:fld id="{B6F15528-21DE-4FAA-801E-634DDDAF4B2B}" type="slidenum">
              <a:rPr lang="fr-FR" smtClean="0"/>
              <a:pPr/>
              <a:t>‹N°›</a:t>
            </a:fld>
            <a:endParaRPr lang="fr-FR"/>
          </a:p>
        </p:txBody>
      </p:sp>
    </p:spTree>
    <p:extLst>
      <p:ext uri="{BB962C8B-B14F-4D97-AF65-F5344CB8AC3E}">
        <p14:creationId xmlns:p14="http://schemas.microsoft.com/office/powerpoint/2010/main" val="1850934746"/>
      </p:ext>
    </p:extLst>
  </p:cSld>
  <p:clrMap bg1="lt1" tx1="dk1" bg2="lt2" tx2="dk2" accent1="accent1" accent2="accent2" accent3="accent3" accent4="accent4" accent5="accent5" accent6="accent6" hlink="hlink" folHlink="folHlink"/>
  <p:sldLayoutIdLst>
    <p:sldLayoutId id="2147483663" r:id="rId1"/>
    <p:sldLayoutId id="2147483667" r:id="rId2"/>
    <p:sldLayoutId id="2147483678" r:id="rId3"/>
    <p:sldLayoutId id="2147483672" r:id="rId4"/>
    <p:sldLayoutId id="2147483720" r:id="rId5"/>
    <p:sldLayoutId id="2147483673" r:id="rId6"/>
    <p:sldLayoutId id="2147483680" r:id="rId7"/>
    <p:sldLayoutId id="2147483668" r:id="rId8"/>
    <p:sldLayoutId id="2147483674" r:id="rId9"/>
    <p:sldLayoutId id="2147483681" r:id="rId10"/>
    <p:sldLayoutId id="2147483669" r:id="rId11"/>
    <p:sldLayoutId id="2147483675" r:id="rId12"/>
    <p:sldLayoutId id="2147483682" r:id="rId13"/>
    <p:sldLayoutId id="2147483670" r:id="rId14"/>
    <p:sldLayoutId id="2147483676" r:id="rId15"/>
    <p:sldLayoutId id="2147483683" r:id="rId16"/>
    <p:sldLayoutId id="2147483671" r:id="rId17"/>
    <p:sldLayoutId id="2147483677" r:id="rId18"/>
    <p:sldLayoutId id="2147483684" r:id="rId19"/>
    <p:sldLayoutId id="2147483738" r:id="rId20"/>
    <p:sldLayoutId id="2147483739" r:id="rId21"/>
  </p:sldLayoutIdLst>
  <p:hf hdr="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bk object 16"/>
          <p:cNvSpPr/>
          <p:nvPr/>
        </p:nvSpPr>
        <p:spPr>
          <a:xfrm>
            <a:off x="0" y="0"/>
            <a:ext cx="12193193"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0485732" y="655448"/>
            <a:ext cx="340360" cy="215265"/>
          </a:xfrm>
          <a:custGeom>
            <a:avLst/>
            <a:gdLst/>
            <a:ahLst/>
            <a:cxnLst/>
            <a:rect l="l" t="t" r="r" b="b"/>
            <a:pathLst>
              <a:path w="340359" h="215265">
                <a:moveTo>
                  <a:pt x="169989" y="0"/>
                </a:moveTo>
                <a:lnTo>
                  <a:pt x="99232" y="2591"/>
                </a:lnTo>
                <a:lnTo>
                  <a:pt x="45708" y="8293"/>
                </a:lnTo>
                <a:lnTo>
                  <a:pt x="11828" y="13994"/>
                </a:lnTo>
                <a:lnTo>
                  <a:pt x="0" y="16586"/>
                </a:lnTo>
                <a:lnTo>
                  <a:pt x="0" y="198513"/>
                </a:lnTo>
                <a:lnTo>
                  <a:pt x="39932" y="208036"/>
                </a:lnTo>
                <a:lnTo>
                  <a:pt x="70950" y="212926"/>
                </a:lnTo>
                <a:lnTo>
                  <a:pt x="108990" y="214728"/>
                </a:lnTo>
                <a:lnTo>
                  <a:pt x="169989" y="214985"/>
                </a:lnTo>
                <a:lnTo>
                  <a:pt x="239808" y="212421"/>
                </a:lnTo>
                <a:lnTo>
                  <a:pt x="293422" y="206781"/>
                </a:lnTo>
                <a:lnTo>
                  <a:pt x="327807" y="201141"/>
                </a:lnTo>
                <a:lnTo>
                  <a:pt x="339940" y="198577"/>
                </a:lnTo>
                <a:lnTo>
                  <a:pt x="339940" y="151320"/>
                </a:lnTo>
                <a:lnTo>
                  <a:pt x="169214" y="151320"/>
                </a:lnTo>
                <a:lnTo>
                  <a:pt x="136218" y="150390"/>
                </a:lnTo>
                <a:lnTo>
                  <a:pt x="109177" y="148216"/>
                </a:lnTo>
                <a:lnTo>
                  <a:pt x="72694" y="143827"/>
                </a:lnTo>
                <a:lnTo>
                  <a:pt x="72694" y="72072"/>
                </a:lnTo>
                <a:lnTo>
                  <a:pt x="110888" y="67556"/>
                </a:lnTo>
                <a:lnTo>
                  <a:pt x="137808" y="65444"/>
                </a:lnTo>
                <a:lnTo>
                  <a:pt x="169989" y="64554"/>
                </a:lnTo>
                <a:lnTo>
                  <a:pt x="339940" y="64554"/>
                </a:lnTo>
                <a:lnTo>
                  <a:pt x="339940" y="16586"/>
                </a:lnTo>
                <a:lnTo>
                  <a:pt x="299973" y="6997"/>
                </a:lnTo>
                <a:lnTo>
                  <a:pt x="268947" y="2073"/>
                </a:lnTo>
                <a:lnTo>
                  <a:pt x="230930" y="259"/>
                </a:lnTo>
                <a:lnTo>
                  <a:pt x="169989" y="0"/>
                </a:lnTo>
                <a:close/>
              </a:path>
              <a:path w="340359" h="215265">
                <a:moveTo>
                  <a:pt x="339940" y="137071"/>
                </a:moveTo>
                <a:lnTo>
                  <a:pt x="296525" y="145309"/>
                </a:lnTo>
                <a:lnTo>
                  <a:pt x="264269" y="149539"/>
                </a:lnTo>
                <a:lnTo>
                  <a:pt x="227167" y="151097"/>
                </a:lnTo>
                <a:lnTo>
                  <a:pt x="169214" y="151320"/>
                </a:lnTo>
                <a:lnTo>
                  <a:pt x="339940" y="151320"/>
                </a:lnTo>
                <a:lnTo>
                  <a:pt x="339940" y="137071"/>
                </a:lnTo>
                <a:close/>
              </a:path>
              <a:path w="340359" h="215265">
                <a:moveTo>
                  <a:pt x="339940" y="64554"/>
                </a:moveTo>
                <a:lnTo>
                  <a:pt x="169989" y="64554"/>
                </a:lnTo>
                <a:lnTo>
                  <a:pt x="236899" y="66910"/>
                </a:lnTo>
                <a:lnTo>
                  <a:pt x="290836" y="71697"/>
                </a:lnTo>
                <a:lnTo>
                  <a:pt x="326837" y="76409"/>
                </a:lnTo>
                <a:lnTo>
                  <a:pt x="339940" y="78536"/>
                </a:lnTo>
                <a:lnTo>
                  <a:pt x="339940" y="64554"/>
                </a:lnTo>
                <a:close/>
              </a:path>
            </a:pathLst>
          </a:custGeom>
          <a:solidFill>
            <a:srgbClr val="FFFFFF"/>
          </a:solidFill>
        </p:spPr>
        <p:txBody>
          <a:bodyPr wrap="square" lIns="0" tIns="0" rIns="0" bIns="0" rtlCol="0"/>
          <a:lstStyle/>
          <a:p>
            <a:endParaRPr/>
          </a:p>
        </p:txBody>
      </p:sp>
      <p:sp>
        <p:nvSpPr>
          <p:cNvPr id="4" name="object 4"/>
          <p:cNvSpPr/>
          <p:nvPr/>
        </p:nvSpPr>
        <p:spPr>
          <a:xfrm>
            <a:off x="10906366" y="658888"/>
            <a:ext cx="74295" cy="207645"/>
          </a:xfrm>
          <a:custGeom>
            <a:avLst/>
            <a:gdLst/>
            <a:ahLst/>
            <a:cxnLst/>
            <a:rect l="l" t="t" r="r" b="b"/>
            <a:pathLst>
              <a:path w="74295" h="207644">
                <a:moveTo>
                  <a:pt x="0" y="0"/>
                </a:moveTo>
                <a:lnTo>
                  <a:pt x="74295" y="0"/>
                </a:lnTo>
                <a:lnTo>
                  <a:pt x="74295" y="207492"/>
                </a:lnTo>
                <a:lnTo>
                  <a:pt x="0" y="207492"/>
                </a:lnTo>
                <a:lnTo>
                  <a:pt x="0" y="0"/>
                </a:lnTo>
                <a:close/>
              </a:path>
            </a:pathLst>
          </a:custGeom>
          <a:solidFill>
            <a:srgbClr val="FFFFFF"/>
          </a:solidFill>
        </p:spPr>
        <p:txBody>
          <a:bodyPr wrap="square" lIns="0" tIns="0" rIns="0" bIns="0" rtlCol="0"/>
          <a:lstStyle/>
          <a:p>
            <a:endParaRPr/>
          </a:p>
        </p:txBody>
      </p:sp>
      <p:sp>
        <p:nvSpPr>
          <p:cNvPr id="5" name="object 5"/>
          <p:cNvSpPr/>
          <p:nvPr/>
        </p:nvSpPr>
        <p:spPr>
          <a:xfrm>
            <a:off x="9910508" y="658888"/>
            <a:ext cx="74295" cy="207645"/>
          </a:xfrm>
          <a:custGeom>
            <a:avLst/>
            <a:gdLst/>
            <a:ahLst/>
            <a:cxnLst/>
            <a:rect l="l" t="t" r="r" b="b"/>
            <a:pathLst>
              <a:path w="74295" h="207644">
                <a:moveTo>
                  <a:pt x="0" y="0"/>
                </a:moveTo>
                <a:lnTo>
                  <a:pt x="74295" y="0"/>
                </a:lnTo>
                <a:lnTo>
                  <a:pt x="74295" y="207492"/>
                </a:lnTo>
                <a:lnTo>
                  <a:pt x="0" y="207492"/>
                </a:lnTo>
                <a:lnTo>
                  <a:pt x="0" y="0"/>
                </a:lnTo>
                <a:close/>
              </a:path>
            </a:pathLst>
          </a:custGeom>
          <a:solidFill>
            <a:srgbClr val="FFFFFF"/>
          </a:solidFill>
        </p:spPr>
        <p:txBody>
          <a:bodyPr wrap="square" lIns="0" tIns="0" rIns="0" bIns="0" rtlCol="0"/>
          <a:lstStyle/>
          <a:p>
            <a:endParaRPr/>
          </a:p>
        </p:txBody>
      </p:sp>
      <p:sp>
        <p:nvSpPr>
          <p:cNvPr id="6" name="object 6"/>
          <p:cNvSpPr/>
          <p:nvPr/>
        </p:nvSpPr>
        <p:spPr>
          <a:xfrm>
            <a:off x="10068115" y="658850"/>
            <a:ext cx="335280" cy="207645"/>
          </a:xfrm>
          <a:custGeom>
            <a:avLst/>
            <a:gdLst/>
            <a:ahLst/>
            <a:cxnLst/>
            <a:rect l="l" t="t" r="r" b="b"/>
            <a:pathLst>
              <a:path w="335279" h="207644">
                <a:moveTo>
                  <a:pt x="0" y="355"/>
                </a:moveTo>
                <a:lnTo>
                  <a:pt x="0" y="207492"/>
                </a:lnTo>
                <a:lnTo>
                  <a:pt x="72491" y="207492"/>
                </a:lnTo>
                <a:lnTo>
                  <a:pt x="72402" y="96850"/>
                </a:lnTo>
                <a:lnTo>
                  <a:pt x="214572" y="96850"/>
                </a:lnTo>
                <a:lnTo>
                  <a:pt x="130403" y="48564"/>
                </a:lnTo>
                <a:lnTo>
                  <a:pt x="89539" y="27430"/>
                </a:lnTo>
                <a:lnTo>
                  <a:pt x="36563" y="7845"/>
                </a:lnTo>
                <a:lnTo>
                  <a:pt x="0" y="355"/>
                </a:lnTo>
                <a:close/>
              </a:path>
              <a:path w="335279" h="207644">
                <a:moveTo>
                  <a:pt x="214572" y="96850"/>
                </a:moveTo>
                <a:lnTo>
                  <a:pt x="72402" y="96850"/>
                </a:lnTo>
                <a:lnTo>
                  <a:pt x="85430" y="102275"/>
                </a:lnTo>
                <a:lnTo>
                  <a:pt x="99345" y="108275"/>
                </a:lnTo>
                <a:lnTo>
                  <a:pt x="176838" y="147356"/>
                </a:lnTo>
                <a:lnTo>
                  <a:pt x="230717" y="181594"/>
                </a:lnTo>
                <a:lnTo>
                  <a:pt x="262915" y="207492"/>
                </a:lnTo>
                <a:lnTo>
                  <a:pt x="335254" y="207492"/>
                </a:lnTo>
                <a:lnTo>
                  <a:pt x="335254" y="129171"/>
                </a:lnTo>
                <a:lnTo>
                  <a:pt x="262915" y="129171"/>
                </a:lnTo>
                <a:lnTo>
                  <a:pt x="253320" y="122279"/>
                </a:lnTo>
                <a:lnTo>
                  <a:pt x="226287" y="104074"/>
                </a:lnTo>
                <a:lnTo>
                  <a:pt x="214572" y="96850"/>
                </a:lnTo>
                <a:close/>
              </a:path>
              <a:path w="335279" h="207644">
                <a:moveTo>
                  <a:pt x="335254" y="0"/>
                </a:moveTo>
                <a:lnTo>
                  <a:pt x="262915" y="0"/>
                </a:lnTo>
                <a:lnTo>
                  <a:pt x="262915" y="129171"/>
                </a:lnTo>
                <a:lnTo>
                  <a:pt x="335254" y="129171"/>
                </a:lnTo>
                <a:lnTo>
                  <a:pt x="335254" y="0"/>
                </a:lnTo>
                <a:close/>
              </a:path>
            </a:pathLst>
          </a:custGeom>
          <a:solidFill>
            <a:srgbClr val="FFFFFF"/>
          </a:solidFill>
        </p:spPr>
        <p:txBody>
          <a:bodyPr wrap="square" lIns="0" tIns="0" rIns="0" bIns="0" rtlCol="0"/>
          <a:lstStyle/>
          <a:p>
            <a:endParaRPr/>
          </a:p>
        </p:txBody>
      </p:sp>
      <p:sp>
        <p:nvSpPr>
          <p:cNvPr id="7" name="object 7"/>
          <p:cNvSpPr/>
          <p:nvPr/>
        </p:nvSpPr>
        <p:spPr>
          <a:xfrm>
            <a:off x="9491684" y="655354"/>
            <a:ext cx="369570" cy="217170"/>
          </a:xfrm>
          <a:custGeom>
            <a:avLst/>
            <a:gdLst/>
            <a:ahLst/>
            <a:cxnLst/>
            <a:rect l="l" t="t" r="r" b="b"/>
            <a:pathLst>
              <a:path w="369570" h="217169">
                <a:moveTo>
                  <a:pt x="55244" y="126"/>
                </a:moveTo>
                <a:lnTo>
                  <a:pt x="0" y="50723"/>
                </a:lnTo>
                <a:lnTo>
                  <a:pt x="184797" y="216674"/>
                </a:lnTo>
                <a:lnTo>
                  <a:pt x="287400" y="124510"/>
                </a:lnTo>
                <a:lnTo>
                  <a:pt x="184797" y="124510"/>
                </a:lnTo>
                <a:lnTo>
                  <a:pt x="173307" y="113751"/>
                </a:lnTo>
                <a:lnTo>
                  <a:pt x="107716" y="50723"/>
                </a:lnTo>
                <a:lnTo>
                  <a:pt x="55244" y="126"/>
                </a:lnTo>
                <a:close/>
              </a:path>
              <a:path w="369570" h="217169">
                <a:moveTo>
                  <a:pt x="314159" y="0"/>
                </a:moveTo>
                <a:lnTo>
                  <a:pt x="261482" y="50838"/>
                </a:lnTo>
                <a:lnTo>
                  <a:pt x="184797" y="124510"/>
                </a:lnTo>
                <a:lnTo>
                  <a:pt x="287400" y="124510"/>
                </a:lnTo>
                <a:lnTo>
                  <a:pt x="369417" y="50838"/>
                </a:lnTo>
                <a:lnTo>
                  <a:pt x="314159" y="0"/>
                </a:lnTo>
                <a:close/>
              </a:path>
            </a:pathLst>
          </a:custGeom>
          <a:solidFill>
            <a:srgbClr val="FFFFFF"/>
          </a:solidFill>
        </p:spPr>
        <p:txBody>
          <a:bodyPr wrap="square" lIns="0" tIns="0" rIns="0" bIns="0" rtlCol="0"/>
          <a:lstStyle/>
          <a:p>
            <a:endParaRPr/>
          </a:p>
        </p:txBody>
      </p:sp>
      <p:sp>
        <p:nvSpPr>
          <p:cNvPr id="8" name="object 8"/>
          <p:cNvSpPr/>
          <p:nvPr/>
        </p:nvSpPr>
        <p:spPr>
          <a:xfrm>
            <a:off x="11148487" y="457202"/>
            <a:ext cx="372745" cy="372745"/>
          </a:xfrm>
          <a:custGeom>
            <a:avLst/>
            <a:gdLst/>
            <a:ahLst/>
            <a:cxnLst/>
            <a:rect l="l" t="t" r="r" b="b"/>
            <a:pathLst>
              <a:path w="372745" h="372744">
                <a:moveTo>
                  <a:pt x="344030" y="0"/>
                </a:moveTo>
                <a:lnTo>
                  <a:pt x="231571" y="0"/>
                </a:lnTo>
                <a:lnTo>
                  <a:pt x="220290" y="2272"/>
                </a:lnTo>
                <a:lnTo>
                  <a:pt x="211059" y="8428"/>
                </a:lnTo>
                <a:lnTo>
                  <a:pt x="204827" y="17471"/>
                </a:lnTo>
                <a:lnTo>
                  <a:pt x="202539" y="28409"/>
                </a:lnTo>
                <a:lnTo>
                  <a:pt x="202628" y="114439"/>
                </a:lnTo>
                <a:lnTo>
                  <a:pt x="199374" y="133832"/>
                </a:lnTo>
                <a:lnTo>
                  <a:pt x="173837" y="173862"/>
                </a:lnTo>
                <a:lnTo>
                  <a:pt x="129192" y="198691"/>
                </a:lnTo>
                <a:lnTo>
                  <a:pt x="103809" y="201828"/>
                </a:lnTo>
                <a:lnTo>
                  <a:pt x="0" y="201828"/>
                </a:lnTo>
                <a:lnTo>
                  <a:pt x="0" y="372440"/>
                </a:lnTo>
                <a:lnTo>
                  <a:pt x="170751" y="372440"/>
                </a:lnTo>
                <a:lnTo>
                  <a:pt x="170751" y="269557"/>
                </a:lnTo>
                <a:lnTo>
                  <a:pt x="173918" y="243622"/>
                </a:lnTo>
                <a:lnTo>
                  <a:pt x="190762" y="208110"/>
                </a:lnTo>
                <a:lnTo>
                  <a:pt x="221726" y="181024"/>
                </a:lnTo>
                <a:lnTo>
                  <a:pt x="258025" y="169976"/>
                </a:lnTo>
                <a:lnTo>
                  <a:pt x="344030" y="169976"/>
                </a:lnTo>
                <a:lnTo>
                  <a:pt x="355283" y="167698"/>
                </a:lnTo>
                <a:lnTo>
                  <a:pt x="364301" y="161475"/>
                </a:lnTo>
                <a:lnTo>
                  <a:pt x="370292" y="152226"/>
                </a:lnTo>
                <a:lnTo>
                  <a:pt x="372465" y="140868"/>
                </a:lnTo>
                <a:lnTo>
                  <a:pt x="372465" y="28409"/>
                </a:lnTo>
                <a:lnTo>
                  <a:pt x="370292" y="17471"/>
                </a:lnTo>
                <a:lnTo>
                  <a:pt x="364301" y="8428"/>
                </a:lnTo>
                <a:lnTo>
                  <a:pt x="355283" y="2272"/>
                </a:lnTo>
                <a:lnTo>
                  <a:pt x="344030" y="0"/>
                </a:lnTo>
                <a:close/>
              </a:path>
            </a:pathLst>
          </a:custGeom>
          <a:solidFill>
            <a:srgbClr val="FFFFFF"/>
          </a:solidFill>
        </p:spPr>
        <p:txBody>
          <a:bodyPr wrap="square" lIns="0" tIns="0" rIns="0" bIns="0" rtlCol="0"/>
          <a:lstStyle/>
          <a:p>
            <a:endParaRPr/>
          </a:p>
        </p:txBody>
      </p:sp>
      <p:sp>
        <p:nvSpPr>
          <p:cNvPr id="9" name="object 9"/>
          <p:cNvSpPr/>
          <p:nvPr/>
        </p:nvSpPr>
        <p:spPr>
          <a:xfrm>
            <a:off x="11350999" y="651235"/>
            <a:ext cx="385445" cy="385445"/>
          </a:xfrm>
          <a:custGeom>
            <a:avLst/>
            <a:gdLst/>
            <a:ahLst/>
            <a:cxnLst/>
            <a:rect l="l" t="t" r="r" b="b"/>
            <a:pathLst>
              <a:path w="385445" h="385444">
                <a:moveTo>
                  <a:pt x="286410" y="0"/>
                </a:moveTo>
                <a:lnTo>
                  <a:pt x="247112" y="8040"/>
                </a:lnTo>
                <a:lnTo>
                  <a:pt x="215064" y="29798"/>
                </a:lnTo>
                <a:lnTo>
                  <a:pt x="193480" y="61727"/>
                </a:lnTo>
                <a:lnTo>
                  <a:pt x="185572" y="100279"/>
                </a:lnTo>
                <a:lnTo>
                  <a:pt x="186247" y="109230"/>
                </a:lnTo>
                <a:lnTo>
                  <a:pt x="187731" y="119645"/>
                </a:lnTo>
                <a:lnTo>
                  <a:pt x="189215" y="129666"/>
                </a:lnTo>
                <a:lnTo>
                  <a:pt x="189890" y="137439"/>
                </a:lnTo>
                <a:lnTo>
                  <a:pt x="183850" y="167556"/>
                </a:lnTo>
                <a:lnTo>
                  <a:pt x="167316" y="192258"/>
                </a:lnTo>
                <a:lnTo>
                  <a:pt x="142666" y="208969"/>
                </a:lnTo>
                <a:lnTo>
                  <a:pt x="112280" y="215112"/>
                </a:lnTo>
                <a:lnTo>
                  <a:pt x="29032" y="215112"/>
                </a:lnTo>
                <a:lnTo>
                  <a:pt x="17771" y="217401"/>
                </a:lnTo>
                <a:lnTo>
                  <a:pt x="8539" y="223650"/>
                </a:lnTo>
                <a:lnTo>
                  <a:pt x="2294" y="232932"/>
                </a:lnTo>
                <a:lnTo>
                  <a:pt x="0" y="244322"/>
                </a:lnTo>
                <a:lnTo>
                  <a:pt x="0" y="356095"/>
                </a:lnTo>
                <a:lnTo>
                  <a:pt x="2294" y="367421"/>
                </a:lnTo>
                <a:lnTo>
                  <a:pt x="8539" y="376688"/>
                </a:lnTo>
                <a:lnTo>
                  <a:pt x="17771" y="382945"/>
                </a:lnTo>
                <a:lnTo>
                  <a:pt x="29032" y="385241"/>
                </a:lnTo>
                <a:lnTo>
                  <a:pt x="141490" y="385241"/>
                </a:lnTo>
                <a:lnTo>
                  <a:pt x="152776" y="382945"/>
                </a:lnTo>
                <a:lnTo>
                  <a:pt x="161804" y="376688"/>
                </a:lnTo>
                <a:lnTo>
                  <a:pt x="167793" y="367421"/>
                </a:lnTo>
                <a:lnTo>
                  <a:pt x="169964" y="356095"/>
                </a:lnTo>
                <a:lnTo>
                  <a:pt x="169964" y="272910"/>
                </a:lnTo>
                <a:lnTo>
                  <a:pt x="176120" y="242818"/>
                </a:lnTo>
                <a:lnTo>
                  <a:pt x="192847" y="218122"/>
                </a:lnTo>
                <a:lnTo>
                  <a:pt x="217536" y="201408"/>
                </a:lnTo>
                <a:lnTo>
                  <a:pt x="247573" y="195262"/>
                </a:lnTo>
                <a:lnTo>
                  <a:pt x="305947" y="195262"/>
                </a:lnTo>
                <a:lnTo>
                  <a:pt x="323358" y="191737"/>
                </a:lnTo>
                <a:lnTo>
                  <a:pt x="355271" y="170291"/>
                </a:lnTo>
                <a:lnTo>
                  <a:pt x="376985" y="138229"/>
                </a:lnTo>
                <a:lnTo>
                  <a:pt x="385000" y="98564"/>
                </a:lnTo>
                <a:lnTo>
                  <a:pt x="382974" y="78853"/>
                </a:lnTo>
                <a:lnTo>
                  <a:pt x="368112" y="43607"/>
                </a:lnTo>
                <a:lnTo>
                  <a:pt x="325005" y="7697"/>
                </a:lnTo>
                <a:lnTo>
                  <a:pt x="306486" y="1984"/>
                </a:lnTo>
                <a:lnTo>
                  <a:pt x="286410" y="0"/>
                </a:lnTo>
                <a:close/>
              </a:path>
              <a:path w="385445" h="385444">
                <a:moveTo>
                  <a:pt x="305947" y="195262"/>
                </a:moveTo>
                <a:lnTo>
                  <a:pt x="247573" y="195262"/>
                </a:lnTo>
                <a:lnTo>
                  <a:pt x="255434" y="195933"/>
                </a:lnTo>
                <a:lnTo>
                  <a:pt x="275893" y="198884"/>
                </a:lnTo>
                <a:lnTo>
                  <a:pt x="284746" y="199555"/>
                </a:lnTo>
                <a:lnTo>
                  <a:pt x="305947" y="195262"/>
                </a:lnTo>
                <a:close/>
              </a:path>
            </a:pathLst>
          </a:custGeom>
          <a:solidFill>
            <a:srgbClr val="FFFFFF"/>
          </a:solidFill>
        </p:spPr>
        <p:txBody>
          <a:bodyPr wrap="square" lIns="0" tIns="0" rIns="0" bIns="0" rtlCol="0"/>
          <a:lstStyle/>
          <a:p>
            <a:endParaRPr/>
          </a:p>
        </p:txBody>
      </p:sp>
      <p:sp>
        <p:nvSpPr>
          <p:cNvPr id="10" name="object 10"/>
          <p:cNvSpPr/>
          <p:nvPr/>
        </p:nvSpPr>
        <p:spPr>
          <a:xfrm>
            <a:off x="10538817" y="942740"/>
            <a:ext cx="53975" cy="88900"/>
          </a:xfrm>
          <a:custGeom>
            <a:avLst/>
            <a:gdLst/>
            <a:ahLst/>
            <a:cxnLst/>
            <a:rect l="l" t="t" r="r" b="b"/>
            <a:pathLst>
              <a:path w="53975" h="88900">
                <a:moveTo>
                  <a:pt x="53467" y="0"/>
                </a:moveTo>
                <a:lnTo>
                  <a:pt x="0" y="0"/>
                </a:lnTo>
                <a:lnTo>
                  <a:pt x="0" y="88849"/>
                </a:lnTo>
                <a:lnTo>
                  <a:pt x="53467" y="88849"/>
                </a:lnTo>
                <a:lnTo>
                  <a:pt x="53467" y="77736"/>
                </a:lnTo>
                <a:lnTo>
                  <a:pt x="20523" y="77736"/>
                </a:lnTo>
                <a:lnTo>
                  <a:pt x="20523" y="48348"/>
                </a:lnTo>
                <a:lnTo>
                  <a:pt x="49834" y="48348"/>
                </a:lnTo>
                <a:lnTo>
                  <a:pt x="49834" y="38188"/>
                </a:lnTo>
                <a:lnTo>
                  <a:pt x="20523" y="38188"/>
                </a:lnTo>
                <a:lnTo>
                  <a:pt x="20523" y="11087"/>
                </a:lnTo>
                <a:lnTo>
                  <a:pt x="53467" y="11087"/>
                </a:lnTo>
                <a:lnTo>
                  <a:pt x="53467" y="0"/>
                </a:lnTo>
                <a:close/>
              </a:path>
            </a:pathLst>
          </a:custGeom>
          <a:solidFill>
            <a:srgbClr val="FFFFFF"/>
          </a:solidFill>
        </p:spPr>
        <p:txBody>
          <a:bodyPr wrap="square" lIns="0" tIns="0" rIns="0" bIns="0" rtlCol="0"/>
          <a:lstStyle/>
          <a:p>
            <a:endParaRPr/>
          </a:p>
        </p:txBody>
      </p:sp>
      <p:sp>
        <p:nvSpPr>
          <p:cNvPr id="11" name="object 11"/>
          <p:cNvSpPr/>
          <p:nvPr/>
        </p:nvSpPr>
        <p:spPr>
          <a:xfrm>
            <a:off x="10611105" y="942740"/>
            <a:ext cx="81915" cy="88900"/>
          </a:xfrm>
          <a:custGeom>
            <a:avLst/>
            <a:gdLst/>
            <a:ahLst/>
            <a:cxnLst/>
            <a:rect l="l" t="t" r="r" b="b"/>
            <a:pathLst>
              <a:path w="81915" h="88900">
                <a:moveTo>
                  <a:pt x="19494" y="0"/>
                </a:moveTo>
                <a:lnTo>
                  <a:pt x="0" y="0"/>
                </a:lnTo>
                <a:lnTo>
                  <a:pt x="0" y="88849"/>
                </a:lnTo>
                <a:lnTo>
                  <a:pt x="17297" y="88849"/>
                </a:lnTo>
                <a:lnTo>
                  <a:pt x="17280" y="26669"/>
                </a:lnTo>
                <a:lnTo>
                  <a:pt x="16586" y="21894"/>
                </a:lnTo>
                <a:lnTo>
                  <a:pt x="35418" y="21894"/>
                </a:lnTo>
                <a:lnTo>
                  <a:pt x="19494" y="0"/>
                </a:lnTo>
                <a:close/>
              </a:path>
              <a:path w="81915" h="88900">
                <a:moveTo>
                  <a:pt x="35418" y="21894"/>
                </a:moveTo>
                <a:lnTo>
                  <a:pt x="16979" y="21894"/>
                </a:lnTo>
                <a:lnTo>
                  <a:pt x="19697" y="26669"/>
                </a:lnTo>
                <a:lnTo>
                  <a:pt x="23482" y="31826"/>
                </a:lnTo>
                <a:lnTo>
                  <a:pt x="65024" y="88849"/>
                </a:lnTo>
                <a:lnTo>
                  <a:pt x="81559" y="88849"/>
                </a:lnTo>
                <a:lnTo>
                  <a:pt x="81559" y="62839"/>
                </a:lnTo>
                <a:lnTo>
                  <a:pt x="64465" y="62839"/>
                </a:lnTo>
                <a:lnTo>
                  <a:pt x="62242" y="58775"/>
                </a:lnTo>
                <a:lnTo>
                  <a:pt x="35418" y="21894"/>
                </a:lnTo>
                <a:close/>
              </a:path>
              <a:path w="81915" h="88900">
                <a:moveTo>
                  <a:pt x="81559" y="0"/>
                </a:moveTo>
                <a:lnTo>
                  <a:pt x="64465" y="0"/>
                </a:lnTo>
                <a:lnTo>
                  <a:pt x="64490" y="58775"/>
                </a:lnTo>
                <a:lnTo>
                  <a:pt x="64871" y="62839"/>
                </a:lnTo>
                <a:lnTo>
                  <a:pt x="81559" y="62839"/>
                </a:lnTo>
                <a:lnTo>
                  <a:pt x="81559" y="0"/>
                </a:lnTo>
                <a:close/>
              </a:path>
            </a:pathLst>
          </a:custGeom>
          <a:solidFill>
            <a:srgbClr val="FFFFFF"/>
          </a:solidFill>
        </p:spPr>
        <p:txBody>
          <a:bodyPr wrap="square" lIns="0" tIns="0" rIns="0" bIns="0" rtlCol="0"/>
          <a:lstStyle/>
          <a:p>
            <a:endParaRPr/>
          </a:p>
        </p:txBody>
      </p:sp>
      <p:sp>
        <p:nvSpPr>
          <p:cNvPr id="12" name="object 12"/>
          <p:cNvSpPr/>
          <p:nvPr/>
        </p:nvSpPr>
        <p:spPr>
          <a:xfrm>
            <a:off x="10715584" y="942740"/>
            <a:ext cx="53975" cy="88900"/>
          </a:xfrm>
          <a:custGeom>
            <a:avLst/>
            <a:gdLst/>
            <a:ahLst/>
            <a:cxnLst/>
            <a:rect l="l" t="t" r="r" b="b"/>
            <a:pathLst>
              <a:path w="53975" h="88900">
                <a:moveTo>
                  <a:pt x="53619" y="0"/>
                </a:moveTo>
                <a:lnTo>
                  <a:pt x="0" y="0"/>
                </a:lnTo>
                <a:lnTo>
                  <a:pt x="0" y="88849"/>
                </a:lnTo>
                <a:lnTo>
                  <a:pt x="53619" y="88849"/>
                </a:lnTo>
                <a:lnTo>
                  <a:pt x="53619" y="77736"/>
                </a:lnTo>
                <a:lnTo>
                  <a:pt x="20535" y="77736"/>
                </a:lnTo>
                <a:lnTo>
                  <a:pt x="20535" y="48348"/>
                </a:lnTo>
                <a:lnTo>
                  <a:pt x="49834" y="48348"/>
                </a:lnTo>
                <a:lnTo>
                  <a:pt x="49834" y="38188"/>
                </a:lnTo>
                <a:lnTo>
                  <a:pt x="20535" y="38188"/>
                </a:lnTo>
                <a:lnTo>
                  <a:pt x="20535" y="11087"/>
                </a:lnTo>
                <a:lnTo>
                  <a:pt x="53619" y="11087"/>
                </a:lnTo>
                <a:lnTo>
                  <a:pt x="53619" y="0"/>
                </a:lnTo>
                <a:close/>
              </a:path>
            </a:pathLst>
          </a:custGeom>
          <a:solidFill>
            <a:srgbClr val="FFFFFF"/>
          </a:solidFill>
        </p:spPr>
        <p:txBody>
          <a:bodyPr wrap="square" lIns="0" tIns="0" rIns="0" bIns="0" rtlCol="0"/>
          <a:lstStyle/>
          <a:p>
            <a:endParaRPr/>
          </a:p>
        </p:txBody>
      </p:sp>
      <p:sp>
        <p:nvSpPr>
          <p:cNvPr id="13" name="object 13"/>
          <p:cNvSpPr/>
          <p:nvPr/>
        </p:nvSpPr>
        <p:spPr>
          <a:xfrm>
            <a:off x="10788196" y="941467"/>
            <a:ext cx="74930" cy="90170"/>
          </a:xfrm>
          <a:custGeom>
            <a:avLst/>
            <a:gdLst/>
            <a:ahLst/>
            <a:cxnLst/>
            <a:rect l="l" t="t" r="r" b="b"/>
            <a:pathLst>
              <a:path w="74929" h="90169">
                <a:moveTo>
                  <a:pt x="30340" y="0"/>
                </a:moveTo>
                <a:lnTo>
                  <a:pt x="21209" y="397"/>
                </a:lnTo>
                <a:lnTo>
                  <a:pt x="13017" y="1481"/>
                </a:lnTo>
                <a:lnTo>
                  <a:pt x="5901" y="3091"/>
                </a:lnTo>
                <a:lnTo>
                  <a:pt x="0" y="5067"/>
                </a:lnTo>
                <a:lnTo>
                  <a:pt x="0" y="90119"/>
                </a:lnTo>
                <a:lnTo>
                  <a:pt x="20231" y="90119"/>
                </a:lnTo>
                <a:lnTo>
                  <a:pt x="20231" y="49593"/>
                </a:lnTo>
                <a:lnTo>
                  <a:pt x="45167" y="49593"/>
                </a:lnTo>
                <a:lnTo>
                  <a:pt x="53303" y="48141"/>
                </a:lnTo>
                <a:lnTo>
                  <a:pt x="55988" y="46786"/>
                </a:lnTo>
                <a:lnTo>
                  <a:pt x="24853" y="46786"/>
                </a:lnTo>
                <a:lnTo>
                  <a:pt x="21539" y="46431"/>
                </a:lnTo>
                <a:lnTo>
                  <a:pt x="20231" y="46126"/>
                </a:lnTo>
                <a:lnTo>
                  <a:pt x="20231" y="11048"/>
                </a:lnTo>
                <a:lnTo>
                  <a:pt x="22694" y="10248"/>
                </a:lnTo>
                <a:lnTo>
                  <a:pt x="26035" y="9512"/>
                </a:lnTo>
                <a:lnTo>
                  <a:pt x="62750" y="9512"/>
                </a:lnTo>
                <a:lnTo>
                  <a:pt x="60790" y="7296"/>
                </a:lnTo>
                <a:lnTo>
                  <a:pt x="48132" y="1887"/>
                </a:lnTo>
                <a:lnTo>
                  <a:pt x="30340" y="0"/>
                </a:lnTo>
                <a:close/>
              </a:path>
              <a:path w="74929" h="90169">
                <a:moveTo>
                  <a:pt x="45167" y="49593"/>
                </a:moveTo>
                <a:lnTo>
                  <a:pt x="20561" y="49593"/>
                </a:lnTo>
                <a:lnTo>
                  <a:pt x="51485" y="90119"/>
                </a:lnTo>
                <a:lnTo>
                  <a:pt x="74333" y="90119"/>
                </a:lnTo>
                <a:lnTo>
                  <a:pt x="41325" y="50393"/>
                </a:lnTo>
                <a:lnTo>
                  <a:pt x="45167" y="49593"/>
                </a:lnTo>
                <a:close/>
              </a:path>
              <a:path w="74929" h="90169">
                <a:moveTo>
                  <a:pt x="62750" y="9512"/>
                </a:moveTo>
                <a:lnTo>
                  <a:pt x="30340" y="9512"/>
                </a:lnTo>
                <a:lnTo>
                  <a:pt x="39613" y="10641"/>
                </a:lnTo>
                <a:lnTo>
                  <a:pt x="45985" y="14058"/>
                </a:lnTo>
                <a:lnTo>
                  <a:pt x="49658" y="19810"/>
                </a:lnTo>
                <a:lnTo>
                  <a:pt x="50838" y="27939"/>
                </a:lnTo>
                <a:lnTo>
                  <a:pt x="49391" y="35910"/>
                </a:lnTo>
                <a:lnTo>
                  <a:pt x="45064" y="41830"/>
                </a:lnTo>
                <a:lnTo>
                  <a:pt x="37877" y="45517"/>
                </a:lnTo>
                <a:lnTo>
                  <a:pt x="27851" y="46786"/>
                </a:lnTo>
                <a:lnTo>
                  <a:pt x="55988" y="46786"/>
                </a:lnTo>
                <a:lnTo>
                  <a:pt x="62639" y="43432"/>
                </a:lnTo>
                <a:lnTo>
                  <a:pt x="68704" y="36368"/>
                </a:lnTo>
                <a:lnTo>
                  <a:pt x="70866" y="27165"/>
                </a:lnTo>
                <a:lnTo>
                  <a:pt x="68353" y="15848"/>
                </a:lnTo>
                <a:lnTo>
                  <a:pt x="62750" y="9512"/>
                </a:lnTo>
                <a:close/>
              </a:path>
            </a:pathLst>
          </a:custGeom>
          <a:solidFill>
            <a:srgbClr val="FFFFFF"/>
          </a:solidFill>
        </p:spPr>
        <p:txBody>
          <a:bodyPr wrap="square" lIns="0" tIns="0" rIns="0" bIns="0" rtlCol="0"/>
          <a:lstStyle/>
          <a:p>
            <a:endParaRPr/>
          </a:p>
        </p:txBody>
      </p:sp>
      <p:sp>
        <p:nvSpPr>
          <p:cNvPr id="14" name="object 14"/>
          <p:cNvSpPr/>
          <p:nvPr/>
        </p:nvSpPr>
        <p:spPr>
          <a:xfrm>
            <a:off x="10874442" y="941506"/>
            <a:ext cx="78105" cy="91440"/>
          </a:xfrm>
          <a:custGeom>
            <a:avLst/>
            <a:gdLst/>
            <a:ahLst/>
            <a:cxnLst/>
            <a:rect l="l" t="t" r="r" b="b"/>
            <a:pathLst>
              <a:path w="78104" h="91440">
                <a:moveTo>
                  <a:pt x="48336" y="0"/>
                </a:moveTo>
                <a:lnTo>
                  <a:pt x="28910" y="3100"/>
                </a:lnTo>
                <a:lnTo>
                  <a:pt x="13614" y="12058"/>
                </a:lnTo>
                <a:lnTo>
                  <a:pt x="3594" y="26360"/>
                </a:lnTo>
                <a:lnTo>
                  <a:pt x="0" y="45491"/>
                </a:lnTo>
                <a:lnTo>
                  <a:pt x="3382" y="65077"/>
                </a:lnTo>
                <a:lnTo>
                  <a:pt x="13004" y="79452"/>
                </a:lnTo>
                <a:lnTo>
                  <a:pt x="28074" y="88305"/>
                </a:lnTo>
                <a:lnTo>
                  <a:pt x="47802" y="91325"/>
                </a:lnTo>
                <a:lnTo>
                  <a:pt x="57766" y="91005"/>
                </a:lnTo>
                <a:lnTo>
                  <a:pt x="65695" y="90049"/>
                </a:lnTo>
                <a:lnTo>
                  <a:pt x="72107" y="88464"/>
                </a:lnTo>
                <a:lnTo>
                  <a:pt x="77520" y="86258"/>
                </a:lnTo>
                <a:lnTo>
                  <a:pt x="77520" y="79946"/>
                </a:lnTo>
                <a:lnTo>
                  <a:pt x="47066" y="79946"/>
                </a:lnTo>
                <a:lnTo>
                  <a:pt x="36717" y="77775"/>
                </a:lnTo>
                <a:lnTo>
                  <a:pt x="28401" y="71353"/>
                </a:lnTo>
                <a:lnTo>
                  <a:pt x="22864" y="60813"/>
                </a:lnTo>
                <a:lnTo>
                  <a:pt x="20853" y="46291"/>
                </a:lnTo>
                <a:lnTo>
                  <a:pt x="22924" y="30812"/>
                </a:lnTo>
                <a:lnTo>
                  <a:pt x="28875" y="20062"/>
                </a:lnTo>
                <a:lnTo>
                  <a:pt x="38314" y="13794"/>
                </a:lnTo>
                <a:lnTo>
                  <a:pt x="50850" y="11760"/>
                </a:lnTo>
                <a:lnTo>
                  <a:pt x="71996" y="11760"/>
                </a:lnTo>
                <a:lnTo>
                  <a:pt x="76073" y="4940"/>
                </a:lnTo>
                <a:lnTo>
                  <a:pt x="70889" y="2903"/>
                </a:lnTo>
                <a:lnTo>
                  <a:pt x="64604" y="1346"/>
                </a:lnTo>
                <a:lnTo>
                  <a:pt x="57120" y="350"/>
                </a:lnTo>
                <a:lnTo>
                  <a:pt x="48336" y="0"/>
                </a:lnTo>
                <a:close/>
              </a:path>
              <a:path w="78104" h="91440">
                <a:moveTo>
                  <a:pt x="77520" y="39395"/>
                </a:moveTo>
                <a:lnTo>
                  <a:pt x="42354" y="39395"/>
                </a:lnTo>
                <a:lnTo>
                  <a:pt x="42354" y="48844"/>
                </a:lnTo>
                <a:lnTo>
                  <a:pt x="58229" y="48844"/>
                </a:lnTo>
                <a:lnTo>
                  <a:pt x="58229" y="78206"/>
                </a:lnTo>
                <a:lnTo>
                  <a:pt x="56489" y="78943"/>
                </a:lnTo>
                <a:lnTo>
                  <a:pt x="53086" y="79946"/>
                </a:lnTo>
                <a:lnTo>
                  <a:pt x="77520" y="79946"/>
                </a:lnTo>
                <a:lnTo>
                  <a:pt x="77520" y="39395"/>
                </a:lnTo>
                <a:close/>
              </a:path>
              <a:path w="78104" h="91440">
                <a:moveTo>
                  <a:pt x="71996" y="11760"/>
                </a:moveTo>
                <a:lnTo>
                  <a:pt x="60299" y="11760"/>
                </a:lnTo>
                <a:lnTo>
                  <a:pt x="66497" y="13322"/>
                </a:lnTo>
                <a:lnTo>
                  <a:pt x="70053" y="15011"/>
                </a:lnTo>
                <a:lnTo>
                  <a:pt x="71996" y="11760"/>
                </a:lnTo>
                <a:close/>
              </a:path>
            </a:pathLst>
          </a:custGeom>
          <a:solidFill>
            <a:srgbClr val="FFFFFF"/>
          </a:solidFill>
        </p:spPr>
        <p:txBody>
          <a:bodyPr wrap="square" lIns="0" tIns="0" rIns="0" bIns="0" rtlCol="0"/>
          <a:lstStyle/>
          <a:p>
            <a:endParaRPr/>
          </a:p>
        </p:txBody>
      </p:sp>
      <p:sp>
        <p:nvSpPr>
          <p:cNvPr id="15" name="object 15"/>
          <p:cNvSpPr/>
          <p:nvPr/>
        </p:nvSpPr>
        <p:spPr>
          <a:xfrm>
            <a:off x="10984922" y="942733"/>
            <a:ext cx="0" cy="88900"/>
          </a:xfrm>
          <a:custGeom>
            <a:avLst/>
            <a:gdLst/>
            <a:ahLst/>
            <a:cxnLst/>
            <a:rect l="l" t="t" r="r" b="b"/>
            <a:pathLst>
              <a:path h="88900">
                <a:moveTo>
                  <a:pt x="0" y="0"/>
                </a:moveTo>
                <a:lnTo>
                  <a:pt x="0" y="88849"/>
                </a:lnTo>
              </a:path>
            </a:pathLst>
          </a:custGeom>
          <a:ln w="20713">
            <a:solidFill>
              <a:srgbClr val="FFFFFF"/>
            </a:solidFill>
          </a:ln>
        </p:spPr>
        <p:txBody>
          <a:bodyPr wrap="square" lIns="0" tIns="0" rIns="0" bIns="0" rtlCol="0"/>
          <a:lstStyle/>
          <a:p>
            <a:endParaRPr/>
          </a:p>
        </p:txBody>
      </p:sp>
      <p:sp>
        <p:nvSpPr>
          <p:cNvPr id="16" name="object 16"/>
          <p:cNvSpPr/>
          <p:nvPr/>
        </p:nvSpPr>
        <p:spPr>
          <a:xfrm>
            <a:off x="11017963" y="942740"/>
            <a:ext cx="54610" cy="88900"/>
          </a:xfrm>
          <a:custGeom>
            <a:avLst/>
            <a:gdLst/>
            <a:ahLst/>
            <a:cxnLst/>
            <a:rect l="l" t="t" r="r" b="b"/>
            <a:pathLst>
              <a:path w="54609" h="88900">
                <a:moveTo>
                  <a:pt x="54178" y="0"/>
                </a:moveTo>
                <a:lnTo>
                  <a:pt x="0" y="0"/>
                </a:lnTo>
                <a:lnTo>
                  <a:pt x="0" y="88849"/>
                </a:lnTo>
                <a:lnTo>
                  <a:pt x="54178" y="88849"/>
                </a:lnTo>
                <a:lnTo>
                  <a:pt x="54178" y="77736"/>
                </a:lnTo>
                <a:lnTo>
                  <a:pt x="20497" y="77736"/>
                </a:lnTo>
                <a:lnTo>
                  <a:pt x="20497" y="48348"/>
                </a:lnTo>
                <a:lnTo>
                  <a:pt x="50457" y="48348"/>
                </a:lnTo>
                <a:lnTo>
                  <a:pt x="50457" y="38188"/>
                </a:lnTo>
                <a:lnTo>
                  <a:pt x="20497" y="38188"/>
                </a:lnTo>
                <a:lnTo>
                  <a:pt x="20497" y="11087"/>
                </a:lnTo>
                <a:lnTo>
                  <a:pt x="54178" y="11087"/>
                </a:lnTo>
                <a:lnTo>
                  <a:pt x="54178" y="0"/>
                </a:lnTo>
                <a:close/>
              </a:path>
            </a:pathLst>
          </a:custGeom>
          <a:solidFill>
            <a:srgbClr val="FFFFFF"/>
          </a:solidFill>
        </p:spPr>
        <p:txBody>
          <a:bodyPr wrap="square" lIns="0" tIns="0" rIns="0" bIns="0" rtlCol="0"/>
          <a:lstStyle/>
          <a:p>
            <a:endParaRPr/>
          </a:p>
        </p:txBody>
      </p:sp>
      <p:sp>
        <p:nvSpPr>
          <p:cNvPr id="17" name="object 17"/>
          <p:cNvSpPr/>
          <p:nvPr/>
        </p:nvSpPr>
        <p:spPr>
          <a:xfrm>
            <a:off x="11085121" y="941506"/>
            <a:ext cx="62865" cy="91440"/>
          </a:xfrm>
          <a:custGeom>
            <a:avLst/>
            <a:gdLst/>
            <a:ahLst/>
            <a:cxnLst/>
            <a:rect l="l" t="t" r="r" b="b"/>
            <a:pathLst>
              <a:path w="62865" h="91440">
                <a:moveTo>
                  <a:pt x="4622" y="74739"/>
                </a:moveTo>
                <a:lnTo>
                  <a:pt x="26987" y="91325"/>
                </a:lnTo>
                <a:lnTo>
                  <a:pt x="41337" y="89299"/>
                </a:lnTo>
                <a:lnTo>
                  <a:pt x="52625" y="83651"/>
                </a:lnTo>
                <a:lnTo>
                  <a:pt x="56789" y="78790"/>
                </a:lnTo>
                <a:lnTo>
                  <a:pt x="14820" y="78790"/>
                </a:lnTo>
                <a:lnTo>
                  <a:pt x="8559" y="76746"/>
                </a:lnTo>
                <a:lnTo>
                  <a:pt x="4622" y="74739"/>
                </a:lnTo>
                <a:close/>
              </a:path>
              <a:path w="62865" h="91440">
                <a:moveTo>
                  <a:pt x="45173" y="0"/>
                </a:moveTo>
                <a:lnTo>
                  <a:pt x="33921" y="0"/>
                </a:lnTo>
                <a:lnTo>
                  <a:pt x="20197" y="2113"/>
                </a:lnTo>
                <a:lnTo>
                  <a:pt x="9817" y="7823"/>
                </a:lnTo>
                <a:lnTo>
                  <a:pt x="3243" y="16192"/>
                </a:lnTo>
                <a:lnTo>
                  <a:pt x="952" y="26238"/>
                </a:lnTo>
                <a:lnTo>
                  <a:pt x="1964" y="32915"/>
                </a:lnTo>
                <a:lnTo>
                  <a:pt x="5545" y="39430"/>
                </a:lnTo>
                <a:lnTo>
                  <a:pt x="12509" y="45312"/>
                </a:lnTo>
                <a:lnTo>
                  <a:pt x="23672" y="50088"/>
                </a:lnTo>
                <a:lnTo>
                  <a:pt x="36169" y="54140"/>
                </a:lnTo>
                <a:lnTo>
                  <a:pt x="40995" y="58267"/>
                </a:lnTo>
                <a:lnTo>
                  <a:pt x="40995" y="73367"/>
                </a:lnTo>
                <a:lnTo>
                  <a:pt x="34124" y="78790"/>
                </a:lnTo>
                <a:lnTo>
                  <a:pt x="56789" y="78790"/>
                </a:lnTo>
                <a:lnTo>
                  <a:pt x="60013" y="75027"/>
                </a:lnTo>
                <a:lnTo>
                  <a:pt x="62661" y="64071"/>
                </a:lnTo>
                <a:lnTo>
                  <a:pt x="61819" y="57539"/>
                </a:lnTo>
                <a:lnTo>
                  <a:pt x="58324" y="51019"/>
                </a:lnTo>
                <a:lnTo>
                  <a:pt x="50724" y="44722"/>
                </a:lnTo>
                <a:lnTo>
                  <a:pt x="37566" y="38861"/>
                </a:lnTo>
                <a:lnTo>
                  <a:pt x="27787" y="35636"/>
                </a:lnTo>
                <a:lnTo>
                  <a:pt x="20739" y="31902"/>
                </a:lnTo>
                <a:lnTo>
                  <a:pt x="20752" y="16180"/>
                </a:lnTo>
                <a:lnTo>
                  <a:pt x="26479" y="11125"/>
                </a:lnTo>
                <a:lnTo>
                  <a:pt x="55673" y="11125"/>
                </a:lnTo>
                <a:lnTo>
                  <a:pt x="58445" y="5029"/>
                </a:lnTo>
                <a:lnTo>
                  <a:pt x="53416" y="2247"/>
                </a:lnTo>
                <a:lnTo>
                  <a:pt x="45173" y="0"/>
                </a:lnTo>
                <a:close/>
              </a:path>
              <a:path w="62865" h="91440">
                <a:moveTo>
                  <a:pt x="55673" y="11125"/>
                </a:moveTo>
                <a:lnTo>
                  <a:pt x="43903" y="11125"/>
                </a:lnTo>
                <a:lnTo>
                  <a:pt x="50063" y="13144"/>
                </a:lnTo>
                <a:lnTo>
                  <a:pt x="53797" y="15252"/>
                </a:lnTo>
                <a:lnTo>
                  <a:pt x="55673" y="11125"/>
                </a:lnTo>
                <a:close/>
              </a:path>
            </a:pathLst>
          </a:custGeom>
          <a:solidFill>
            <a:srgbClr val="FFFFFF"/>
          </a:solidFill>
        </p:spPr>
        <p:txBody>
          <a:bodyPr wrap="square" lIns="0" tIns="0" rIns="0" bIns="0" rtlCol="0"/>
          <a:lstStyle/>
          <a:p>
            <a:endParaRPr/>
          </a:p>
        </p:txBody>
      </p:sp>
      <p:sp>
        <p:nvSpPr>
          <p:cNvPr id="18" name="object 18"/>
          <p:cNvSpPr txBox="1"/>
          <p:nvPr/>
        </p:nvSpPr>
        <p:spPr>
          <a:xfrm>
            <a:off x="6762467" y="1511998"/>
            <a:ext cx="3723265" cy="2380845"/>
          </a:xfrm>
          <a:prstGeom prst="rect">
            <a:avLst/>
          </a:prstGeom>
          <a:solidFill>
            <a:srgbClr val="FFFFFF">
              <a:alpha val="89804"/>
            </a:srgbClr>
          </a:solidFill>
        </p:spPr>
        <p:txBody>
          <a:bodyPr vert="horz" wrap="square" lIns="0" tIns="360680" rIns="0" bIns="0" rtlCol="0" anchor="t" anchorCtr="0">
            <a:spAutoFit/>
          </a:bodyPr>
          <a:lstStyle/>
          <a:p>
            <a:pPr marL="224154" marR="193675" algn="ctr">
              <a:lnSpc>
                <a:spcPct val="103800"/>
              </a:lnSpc>
            </a:pPr>
            <a:r>
              <a:rPr lang="fr-FR" sz="3600" b="1" dirty="0">
                <a:solidFill>
                  <a:srgbClr val="004990"/>
                </a:solidFill>
                <a:latin typeface="VinciSans-Black"/>
                <a:cs typeface="VinciSans-Black"/>
              </a:rPr>
              <a:t>LE LEAN APPLIQUE AUX CHANTIERS </a:t>
            </a:r>
            <a:endParaRPr lang="fr-FR" sz="3600" spc="50" dirty="0">
              <a:solidFill>
                <a:srgbClr val="004990"/>
              </a:solidFill>
              <a:latin typeface="VinciSans-Light"/>
              <a:cs typeface="VinciSans-Light"/>
            </a:endParaRPr>
          </a:p>
          <a:p>
            <a:pPr marL="224154" marR="193675" algn="ctr">
              <a:lnSpc>
                <a:spcPct val="103800"/>
              </a:lnSpc>
            </a:pPr>
            <a:endParaRPr dirty="0">
              <a:latin typeface="VinciSans-Light"/>
              <a:cs typeface="VinciSans-Light"/>
            </a:endParaRPr>
          </a:p>
        </p:txBody>
      </p:sp>
      <p:sp>
        <p:nvSpPr>
          <p:cNvPr id="19" name="object 19"/>
          <p:cNvSpPr/>
          <p:nvPr/>
        </p:nvSpPr>
        <p:spPr>
          <a:xfrm>
            <a:off x="6762467" y="4314381"/>
            <a:ext cx="3723266" cy="836739"/>
          </a:xfrm>
          <a:custGeom>
            <a:avLst/>
            <a:gdLst/>
            <a:ahLst/>
            <a:cxnLst/>
            <a:rect l="l" t="t" r="r" b="b"/>
            <a:pathLst>
              <a:path w="3888104" h="1242060">
                <a:moveTo>
                  <a:pt x="0" y="0"/>
                </a:moveTo>
                <a:lnTo>
                  <a:pt x="3888003" y="0"/>
                </a:lnTo>
                <a:lnTo>
                  <a:pt x="3888003" y="1241996"/>
                </a:lnTo>
                <a:lnTo>
                  <a:pt x="0" y="1241996"/>
                </a:lnTo>
                <a:lnTo>
                  <a:pt x="0" y="0"/>
                </a:lnTo>
                <a:close/>
              </a:path>
            </a:pathLst>
          </a:custGeom>
          <a:solidFill>
            <a:srgbClr val="FFFFFF">
              <a:alpha val="89804"/>
            </a:srgbClr>
          </a:solidFill>
        </p:spPr>
        <p:txBody>
          <a:bodyPr wrap="square" lIns="0" tIns="0" rIns="0" bIns="0" rtlCol="0"/>
          <a:lstStyle/>
          <a:p>
            <a:endParaRPr/>
          </a:p>
        </p:txBody>
      </p:sp>
      <p:sp>
        <p:nvSpPr>
          <p:cNvPr id="21" name="object 21"/>
          <p:cNvSpPr txBox="1"/>
          <p:nvPr/>
        </p:nvSpPr>
        <p:spPr>
          <a:xfrm>
            <a:off x="6857783" y="4519524"/>
            <a:ext cx="3532634" cy="430887"/>
          </a:xfrm>
          <a:prstGeom prst="rect">
            <a:avLst/>
          </a:prstGeom>
        </p:spPr>
        <p:txBody>
          <a:bodyPr vert="horz" wrap="none" lIns="0" tIns="0" rIns="0" bIns="0" rtlCol="0">
            <a:spAutoFit/>
          </a:bodyPr>
          <a:lstStyle/>
          <a:p>
            <a:pPr algn="ctr">
              <a:spcBef>
                <a:spcPts val="130"/>
              </a:spcBef>
            </a:pPr>
            <a:r>
              <a:rPr lang="fr-FR" sz="2800" b="1" spc="25" dirty="0">
                <a:solidFill>
                  <a:srgbClr val="004289"/>
                </a:solidFill>
                <a:latin typeface="VinciSans-Medium"/>
                <a:cs typeface="VinciSans-Medium"/>
              </a:rPr>
              <a:t>BUILDING SOLUTIONS</a:t>
            </a:r>
            <a:endParaRPr sz="2800" b="1" dirty="0">
              <a:solidFill>
                <a:srgbClr val="004289"/>
              </a:solidFill>
              <a:latin typeface="VinciSans-Medium"/>
              <a:cs typeface="VinciSans-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1044151" y="5950699"/>
            <a:ext cx="188595" cy="119380"/>
          </a:xfrm>
          <a:custGeom>
            <a:avLst/>
            <a:gdLst/>
            <a:ahLst/>
            <a:cxnLst/>
            <a:rect l="l" t="t" r="r" b="b"/>
            <a:pathLst>
              <a:path w="188595" h="119379">
                <a:moveTo>
                  <a:pt x="94056" y="0"/>
                </a:moveTo>
                <a:lnTo>
                  <a:pt x="54906" y="1434"/>
                </a:lnTo>
                <a:lnTo>
                  <a:pt x="25292" y="4591"/>
                </a:lnTo>
                <a:lnTo>
                  <a:pt x="6545" y="7747"/>
                </a:lnTo>
                <a:lnTo>
                  <a:pt x="0" y="9182"/>
                </a:lnTo>
                <a:lnTo>
                  <a:pt x="106" y="109880"/>
                </a:lnTo>
                <a:lnTo>
                  <a:pt x="22100" y="115119"/>
                </a:lnTo>
                <a:lnTo>
                  <a:pt x="39265" y="117822"/>
                </a:lnTo>
                <a:lnTo>
                  <a:pt x="60311" y="118818"/>
                </a:lnTo>
                <a:lnTo>
                  <a:pt x="94056" y="118960"/>
                </a:lnTo>
                <a:lnTo>
                  <a:pt x="132696" y="117542"/>
                </a:lnTo>
                <a:lnTo>
                  <a:pt x="162367" y="114420"/>
                </a:lnTo>
                <a:lnTo>
                  <a:pt x="181397" y="111299"/>
                </a:lnTo>
                <a:lnTo>
                  <a:pt x="188112" y="109880"/>
                </a:lnTo>
                <a:lnTo>
                  <a:pt x="188112" y="83743"/>
                </a:lnTo>
                <a:lnTo>
                  <a:pt x="93637" y="83743"/>
                </a:lnTo>
                <a:lnTo>
                  <a:pt x="75379" y="83228"/>
                </a:lnTo>
                <a:lnTo>
                  <a:pt x="60415" y="82024"/>
                </a:lnTo>
                <a:lnTo>
                  <a:pt x="40233" y="79590"/>
                </a:lnTo>
                <a:lnTo>
                  <a:pt x="40233" y="39890"/>
                </a:lnTo>
                <a:lnTo>
                  <a:pt x="61363" y="37388"/>
                </a:lnTo>
                <a:lnTo>
                  <a:pt x="76255" y="36218"/>
                </a:lnTo>
                <a:lnTo>
                  <a:pt x="94056" y="35725"/>
                </a:lnTo>
                <a:lnTo>
                  <a:pt x="188112" y="35725"/>
                </a:lnTo>
                <a:lnTo>
                  <a:pt x="188112" y="9182"/>
                </a:lnTo>
                <a:lnTo>
                  <a:pt x="165997" y="3873"/>
                </a:lnTo>
                <a:lnTo>
                  <a:pt x="148828" y="1147"/>
                </a:lnTo>
                <a:lnTo>
                  <a:pt x="127787" y="143"/>
                </a:lnTo>
                <a:lnTo>
                  <a:pt x="94056" y="0"/>
                </a:lnTo>
                <a:close/>
              </a:path>
              <a:path w="188595" h="119379">
                <a:moveTo>
                  <a:pt x="188112" y="75857"/>
                </a:moveTo>
                <a:lnTo>
                  <a:pt x="164090" y="80416"/>
                </a:lnTo>
                <a:lnTo>
                  <a:pt x="146242" y="82757"/>
                </a:lnTo>
                <a:lnTo>
                  <a:pt x="125709" y="83620"/>
                </a:lnTo>
                <a:lnTo>
                  <a:pt x="93637" y="83743"/>
                </a:lnTo>
                <a:lnTo>
                  <a:pt x="188112" y="83743"/>
                </a:lnTo>
                <a:lnTo>
                  <a:pt x="188112" y="75857"/>
                </a:lnTo>
                <a:close/>
              </a:path>
              <a:path w="188595" h="119379">
                <a:moveTo>
                  <a:pt x="188112" y="35725"/>
                </a:moveTo>
                <a:lnTo>
                  <a:pt x="94056" y="35725"/>
                </a:lnTo>
                <a:lnTo>
                  <a:pt x="131083" y="37030"/>
                </a:lnTo>
                <a:lnTo>
                  <a:pt x="160934" y="39677"/>
                </a:lnTo>
                <a:lnTo>
                  <a:pt x="180859" y="42283"/>
                </a:lnTo>
                <a:lnTo>
                  <a:pt x="188112" y="43459"/>
                </a:lnTo>
                <a:lnTo>
                  <a:pt x="188112" y="35725"/>
                </a:lnTo>
                <a:close/>
              </a:path>
            </a:pathLst>
          </a:custGeom>
          <a:solidFill>
            <a:srgbClr val="004990"/>
          </a:solidFill>
        </p:spPr>
        <p:txBody>
          <a:bodyPr wrap="square" lIns="0" tIns="0" rIns="0" bIns="0" rtlCol="0"/>
          <a:lstStyle/>
          <a:p>
            <a:endParaRPr/>
          </a:p>
        </p:txBody>
      </p:sp>
      <p:sp>
        <p:nvSpPr>
          <p:cNvPr id="4" name="object 4"/>
          <p:cNvSpPr/>
          <p:nvPr/>
        </p:nvSpPr>
        <p:spPr>
          <a:xfrm>
            <a:off x="11297469"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5" name="object 5"/>
          <p:cNvSpPr/>
          <p:nvPr/>
        </p:nvSpPr>
        <p:spPr>
          <a:xfrm>
            <a:off x="10746403"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6" name="object 6"/>
          <p:cNvSpPr/>
          <p:nvPr/>
        </p:nvSpPr>
        <p:spPr>
          <a:xfrm>
            <a:off x="10813055" y="5952582"/>
            <a:ext cx="186055" cy="114935"/>
          </a:xfrm>
          <a:custGeom>
            <a:avLst/>
            <a:gdLst/>
            <a:ahLst/>
            <a:cxnLst/>
            <a:rect l="l" t="t" r="r" b="b"/>
            <a:pathLst>
              <a:path w="186054" h="114935">
                <a:moveTo>
                  <a:pt x="0" y="203"/>
                </a:moveTo>
                <a:lnTo>
                  <a:pt x="0" y="114820"/>
                </a:lnTo>
                <a:lnTo>
                  <a:pt x="40119" y="114820"/>
                </a:lnTo>
                <a:lnTo>
                  <a:pt x="40068" y="53593"/>
                </a:lnTo>
                <a:lnTo>
                  <a:pt x="118743" y="53593"/>
                </a:lnTo>
                <a:lnTo>
                  <a:pt x="72161" y="26873"/>
                </a:lnTo>
                <a:lnTo>
                  <a:pt x="34499" y="8499"/>
                </a:lnTo>
                <a:lnTo>
                  <a:pt x="20237" y="4341"/>
                </a:lnTo>
                <a:lnTo>
                  <a:pt x="0" y="203"/>
                </a:lnTo>
                <a:close/>
              </a:path>
              <a:path w="186054" h="114935">
                <a:moveTo>
                  <a:pt x="118743" y="53593"/>
                </a:moveTo>
                <a:lnTo>
                  <a:pt x="40068" y="53593"/>
                </a:lnTo>
                <a:lnTo>
                  <a:pt x="47275" y="56599"/>
                </a:lnTo>
                <a:lnTo>
                  <a:pt x="54973" y="59918"/>
                </a:lnTo>
                <a:lnTo>
                  <a:pt x="97854" y="81545"/>
                </a:lnTo>
                <a:lnTo>
                  <a:pt x="145491" y="114820"/>
                </a:lnTo>
                <a:lnTo>
                  <a:pt x="185521" y="114820"/>
                </a:lnTo>
                <a:lnTo>
                  <a:pt x="185521" y="71475"/>
                </a:lnTo>
                <a:lnTo>
                  <a:pt x="145491" y="71475"/>
                </a:lnTo>
                <a:lnTo>
                  <a:pt x="140182" y="67662"/>
                </a:lnTo>
                <a:lnTo>
                  <a:pt x="125223" y="57589"/>
                </a:lnTo>
                <a:lnTo>
                  <a:pt x="118743" y="53593"/>
                </a:lnTo>
                <a:close/>
              </a:path>
              <a:path w="186054" h="114935">
                <a:moveTo>
                  <a:pt x="185521" y="0"/>
                </a:moveTo>
                <a:lnTo>
                  <a:pt x="145491" y="0"/>
                </a:lnTo>
                <a:lnTo>
                  <a:pt x="145491" y="71475"/>
                </a:lnTo>
                <a:lnTo>
                  <a:pt x="185521" y="71475"/>
                </a:lnTo>
                <a:lnTo>
                  <a:pt x="185521" y="0"/>
                </a:lnTo>
                <a:close/>
              </a:path>
            </a:pathLst>
          </a:custGeom>
          <a:solidFill>
            <a:srgbClr val="004990"/>
          </a:solidFill>
        </p:spPr>
        <p:txBody>
          <a:bodyPr wrap="square" lIns="0" tIns="0" rIns="0" bIns="0" rtlCol="0"/>
          <a:lstStyle/>
          <a:p>
            <a:endParaRPr/>
          </a:p>
        </p:txBody>
      </p:sp>
      <p:sp>
        <p:nvSpPr>
          <p:cNvPr id="7" name="object 7"/>
          <p:cNvSpPr/>
          <p:nvPr/>
        </p:nvSpPr>
        <p:spPr>
          <a:xfrm>
            <a:off x="10494086" y="5950652"/>
            <a:ext cx="204470" cy="120014"/>
          </a:xfrm>
          <a:custGeom>
            <a:avLst/>
            <a:gdLst/>
            <a:ahLst/>
            <a:cxnLst/>
            <a:rect l="l" t="t" r="r" b="b"/>
            <a:pathLst>
              <a:path w="204470" h="120014">
                <a:moveTo>
                  <a:pt x="30568" y="63"/>
                </a:moveTo>
                <a:lnTo>
                  <a:pt x="0" y="28067"/>
                </a:lnTo>
                <a:lnTo>
                  <a:pt x="102260" y="119900"/>
                </a:lnTo>
                <a:lnTo>
                  <a:pt x="159037" y="68897"/>
                </a:lnTo>
                <a:lnTo>
                  <a:pt x="102260" y="68897"/>
                </a:lnTo>
                <a:lnTo>
                  <a:pt x="95903" y="62942"/>
                </a:lnTo>
                <a:lnTo>
                  <a:pt x="59610" y="28067"/>
                </a:lnTo>
                <a:lnTo>
                  <a:pt x="30568" y="63"/>
                </a:lnTo>
                <a:close/>
              </a:path>
              <a:path w="204470" h="120014">
                <a:moveTo>
                  <a:pt x="173850" y="0"/>
                </a:moveTo>
                <a:lnTo>
                  <a:pt x="144699" y="28130"/>
                </a:lnTo>
                <a:lnTo>
                  <a:pt x="102260" y="68897"/>
                </a:lnTo>
                <a:lnTo>
                  <a:pt x="159037" y="68897"/>
                </a:lnTo>
                <a:lnTo>
                  <a:pt x="204419" y="28130"/>
                </a:lnTo>
                <a:lnTo>
                  <a:pt x="173850" y="0"/>
                </a:lnTo>
                <a:close/>
              </a:path>
            </a:pathLst>
          </a:custGeom>
          <a:solidFill>
            <a:srgbClr val="004990"/>
          </a:solidFill>
        </p:spPr>
        <p:txBody>
          <a:bodyPr wrap="square" lIns="0" tIns="0" rIns="0" bIns="0" rtlCol="0"/>
          <a:lstStyle/>
          <a:p>
            <a:endParaRPr/>
          </a:p>
        </p:txBody>
      </p:sp>
      <p:sp>
        <p:nvSpPr>
          <p:cNvPr id="8" name="object 8"/>
          <p:cNvSpPr/>
          <p:nvPr/>
        </p:nvSpPr>
        <p:spPr>
          <a:xfrm>
            <a:off x="11410892" y="5841001"/>
            <a:ext cx="206375" cy="206375"/>
          </a:xfrm>
          <a:custGeom>
            <a:avLst/>
            <a:gdLst/>
            <a:ahLst/>
            <a:cxnLst/>
            <a:rect l="l" t="t" r="r" b="b"/>
            <a:pathLst>
              <a:path w="206375" h="206375">
                <a:moveTo>
                  <a:pt x="199301" y="0"/>
                </a:moveTo>
                <a:lnTo>
                  <a:pt x="119291" y="0"/>
                </a:lnTo>
                <a:lnTo>
                  <a:pt x="112077" y="7200"/>
                </a:lnTo>
                <a:lnTo>
                  <a:pt x="112128" y="63322"/>
                </a:lnTo>
                <a:lnTo>
                  <a:pt x="110327" y="74057"/>
                </a:lnTo>
                <a:lnTo>
                  <a:pt x="82711" y="105835"/>
                </a:lnTo>
                <a:lnTo>
                  <a:pt x="57442" y="111683"/>
                </a:lnTo>
                <a:lnTo>
                  <a:pt x="0" y="111683"/>
                </a:lnTo>
                <a:lnTo>
                  <a:pt x="0" y="206095"/>
                </a:lnTo>
                <a:lnTo>
                  <a:pt x="94488" y="206095"/>
                </a:lnTo>
                <a:lnTo>
                  <a:pt x="94488" y="149161"/>
                </a:lnTo>
                <a:lnTo>
                  <a:pt x="96241" y="134809"/>
                </a:lnTo>
                <a:lnTo>
                  <a:pt x="122694" y="100171"/>
                </a:lnTo>
                <a:lnTo>
                  <a:pt x="142786" y="94056"/>
                </a:lnTo>
                <a:lnTo>
                  <a:pt x="199301" y="94056"/>
                </a:lnTo>
                <a:lnTo>
                  <a:pt x="206108" y="86880"/>
                </a:lnTo>
                <a:lnTo>
                  <a:pt x="206108" y="7200"/>
                </a:lnTo>
                <a:lnTo>
                  <a:pt x="199301" y="0"/>
                </a:lnTo>
                <a:close/>
              </a:path>
            </a:pathLst>
          </a:custGeom>
          <a:solidFill>
            <a:srgbClr val="ED1B2D"/>
          </a:solidFill>
        </p:spPr>
        <p:txBody>
          <a:bodyPr wrap="square" lIns="0" tIns="0" rIns="0" bIns="0" rtlCol="0"/>
          <a:lstStyle/>
          <a:p>
            <a:endParaRPr/>
          </a:p>
        </p:txBody>
      </p:sp>
      <p:sp>
        <p:nvSpPr>
          <p:cNvPr id="9" name="object 9"/>
          <p:cNvSpPr/>
          <p:nvPr/>
        </p:nvSpPr>
        <p:spPr>
          <a:xfrm>
            <a:off x="11522956" y="5948379"/>
            <a:ext cx="213360" cy="213360"/>
          </a:xfrm>
          <a:custGeom>
            <a:avLst/>
            <a:gdLst/>
            <a:ahLst/>
            <a:cxnLst/>
            <a:rect l="l" t="t" r="r" b="b"/>
            <a:pathLst>
              <a:path w="213359" h="213360">
                <a:moveTo>
                  <a:pt x="158483" y="0"/>
                </a:moveTo>
                <a:lnTo>
                  <a:pt x="136735" y="4449"/>
                </a:lnTo>
                <a:lnTo>
                  <a:pt x="119005" y="16489"/>
                </a:lnTo>
                <a:lnTo>
                  <a:pt x="107066" y="34156"/>
                </a:lnTo>
                <a:lnTo>
                  <a:pt x="102692" y="55486"/>
                </a:lnTo>
                <a:lnTo>
                  <a:pt x="102692" y="61086"/>
                </a:lnTo>
                <a:lnTo>
                  <a:pt x="105079" y="71602"/>
                </a:lnTo>
                <a:lnTo>
                  <a:pt x="104992" y="76482"/>
                </a:lnTo>
                <a:lnTo>
                  <a:pt x="101736" y="92712"/>
                </a:lnTo>
                <a:lnTo>
                  <a:pt x="92586" y="106379"/>
                </a:lnTo>
                <a:lnTo>
                  <a:pt x="78944" y="115625"/>
                </a:lnTo>
                <a:lnTo>
                  <a:pt x="62128" y="119024"/>
                </a:lnTo>
                <a:lnTo>
                  <a:pt x="7251" y="119024"/>
                </a:lnTo>
                <a:lnTo>
                  <a:pt x="0" y="126237"/>
                </a:lnTo>
                <a:lnTo>
                  <a:pt x="0" y="205917"/>
                </a:lnTo>
                <a:lnTo>
                  <a:pt x="7251" y="213169"/>
                </a:lnTo>
                <a:lnTo>
                  <a:pt x="87261" y="213169"/>
                </a:lnTo>
                <a:lnTo>
                  <a:pt x="94043" y="205917"/>
                </a:lnTo>
                <a:lnTo>
                  <a:pt x="94043" y="151002"/>
                </a:lnTo>
                <a:lnTo>
                  <a:pt x="97450" y="134351"/>
                </a:lnTo>
                <a:lnTo>
                  <a:pt x="106708" y="120686"/>
                </a:lnTo>
                <a:lnTo>
                  <a:pt x="120371" y="111439"/>
                </a:lnTo>
                <a:lnTo>
                  <a:pt x="136994" y="108038"/>
                </a:lnTo>
                <a:lnTo>
                  <a:pt x="169300" y="108038"/>
                </a:lnTo>
                <a:lnTo>
                  <a:pt x="178934" y="106088"/>
                </a:lnTo>
                <a:lnTo>
                  <a:pt x="196592" y="94222"/>
                </a:lnTo>
                <a:lnTo>
                  <a:pt x="208607" y="76482"/>
                </a:lnTo>
                <a:lnTo>
                  <a:pt x="213042" y="54533"/>
                </a:lnTo>
                <a:lnTo>
                  <a:pt x="211921" y="43628"/>
                </a:lnTo>
                <a:lnTo>
                  <a:pt x="189065" y="9279"/>
                </a:lnTo>
                <a:lnTo>
                  <a:pt x="169595" y="1097"/>
                </a:lnTo>
                <a:lnTo>
                  <a:pt x="158483" y="0"/>
                </a:lnTo>
                <a:close/>
              </a:path>
              <a:path w="213359" h="213360">
                <a:moveTo>
                  <a:pt x="169300" y="108038"/>
                </a:moveTo>
                <a:lnTo>
                  <a:pt x="141516" y="108038"/>
                </a:lnTo>
                <a:lnTo>
                  <a:pt x="152057" y="110413"/>
                </a:lnTo>
                <a:lnTo>
                  <a:pt x="157568" y="110413"/>
                </a:lnTo>
                <a:lnTo>
                  <a:pt x="169300" y="108038"/>
                </a:lnTo>
                <a:close/>
              </a:path>
            </a:pathLst>
          </a:custGeom>
          <a:solidFill>
            <a:srgbClr val="ED1B2D"/>
          </a:solidFill>
        </p:spPr>
        <p:txBody>
          <a:bodyPr wrap="square" lIns="0" tIns="0" rIns="0" bIns="0" rtlCol="0"/>
          <a:lstStyle/>
          <a:p>
            <a:endParaRPr/>
          </a:p>
        </p:txBody>
      </p:sp>
      <p:sp>
        <p:nvSpPr>
          <p:cNvPr id="10" name="object 10"/>
          <p:cNvSpPr/>
          <p:nvPr/>
        </p:nvSpPr>
        <p:spPr>
          <a:xfrm>
            <a:off x="11073526" y="6109681"/>
            <a:ext cx="29845" cy="49530"/>
          </a:xfrm>
          <a:custGeom>
            <a:avLst/>
            <a:gdLst/>
            <a:ahLst/>
            <a:cxnLst/>
            <a:rect l="l" t="t" r="r" b="b"/>
            <a:pathLst>
              <a:path w="29845" h="49529">
                <a:moveTo>
                  <a:pt x="29591" y="0"/>
                </a:moveTo>
                <a:lnTo>
                  <a:pt x="0" y="0"/>
                </a:lnTo>
                <a:lnTo>
                  <a:pt x="0" y="49161"/>
                </a:lnTo>
                <a:lnTo>
                  <a:pt x="29591" y="49161"/>
                </a:lnTo>
                <a:lnTo>
                  <a:pt x="29591" y="43014"/>
                </a:lnTo>
                <a:lnTo>
                  <a:pt x="11366" y="43014"/>
                </a:lnTo>
                <a:lnTo>
                  <a:pt x="11366" y="26746"/>
                </a:lnTo>
                <a:lnTo>
                  <a:pt x="27571" y="26746"/>
                </a:lnTo>
                <a:lnTo>
                  <a:pt x="27571" y="21132"/>
                </a:lnTo>
                <a:lnTo>
                  <a:pt x="11366" y="21132"/>
                </a:lnTo>
                <a:lnTo>
                  <a:pt x="11366" y="6134"/>
                </a:lnTo>
                <a:lnTo>
                  <a:pt x="29591" y="6134"/>
                </a:lnTo>
                <a:lnTo>
                  <a:pt x="29591" y="0"/>
                </a:lnTo>
                <a:close/>
              </a:path>
            </a:pathLst>
          </a:custGeom>
          <a:solidFill>
            <a:srgbClr val="004990"/>
          </a:solidFill>
        </p:spPr>
        <p:txBody>
          <a:bodyPr wrap="square" lIns="0" tIns="0" rIns="0" bIns="0" rtlCol="0"/>
          <a:lstStyle/>
          <a:p>
            <a:endParaRPr/>
          </a:p>
        </p:txBody>
      </p:sp>
      <p:sp>
        <p:nvSpPr>
          <p:cNvPr id="11" name="object 11"/>
          <p:cNvSpPr/>
          <p:nvPr/>
        </p:nvSpPr>
        <p:spPr>
          <a:xfrm>
            <a:off x="11113530" y="6109681"/>
            <a:ext cx="45720" cy="49530"/>
          </a:xfrm>
          <a:custGeom>
            <a:avLst/>
            <a:gdLst/>
            <a:ahLst/>
            <a:cxnLst/>
            <a:rect l="l" t="t" r="r" b="b"/>
            <a:pathLst>
              <a:path w="45720" h="49529">
                <a:moveTo>
                  <a:pt x="10782" y="0"/>
                </a:moveTo>
                <a:lnTo>
                  <a:pt x="0" y="0"/>
                </a:lnTo>
                <a:lnTo>
                  <a:pt x="0" y="49161"/>
                </a:lnTo>
                <a:lnTo>
                  <a:pt x="9575" y="49161"/>
                </a:lnTo>
                <a:lnTo>
                  <a:pt x="9566" y="14757"/>
                </a:lnTo>
                <a:lnTo>
                  <a:pt x="9182" y="12115"/>
                </a:lnTo>
                <a:lnTo>
                  <a:pt x="19595" y="12115"/>
                </a:lnTo>
                <a:lnTo>
                  <a:pt x="10782" y="0"/>
                </a:lnTo>
                <a:close/>
              </a:path>
              <a:path w="45720" h="49529">
                <a:moveTo>
                  <a:pt x="19595" y="12115"/>
                </a:moveTo>
                <a:lnTo>
                  <a:pt x="9385" y="12115"/>
                </a:lnTo>
                <a:lnTo>
                  <a:pt x="10943" y="14820"/>
                </a:lnTo>
                <a:lnTo>
                  <a:pt x="12992" y="17602"/>
                </a:lnTo>
                <a:lnTo>
                  <a:pt x="35979" y="49161"/>
                </a:lnTo>
                <a:lnTo>
                  <a:pt x="45123" y="49161"/>
                </a:lnTo>
                <a:lnTo>
                  <a:pt x="45123" y="34772"/>
                </a:lnTo>
                <a:lnTo>
                  <a:pt x="35661" y="34772"/>
                </a:lnTo>
                <a:lnTo>
                  <a:pt x="34442" y="32524"/>
                </a:lnTo>
                <a:lnTo>
                  <a:pt x="19595" y="12115"/>
                </a:lnTo>
                <a:close/>
              </a:path>
              <a:path w="45720" h="49529">
                <a:moveTo>
                  <a:pt x="45123" y="0"/>
                </a:moveTo>
                <a:lnTo>
                  <a:pt x="35661" y="0"/>
                </a:lnTo>
                <a:lnTo>
                  <a:pt x="35676" y="32524"/>
                </a:lnTo>
                <a:lnTo>
                  <a:pt x="35902" y="34772"/>
                </a:lnTo>
                <a:lnTo>
                  <a:pt x="45123" y="34772"/>
                </a:lnTo>
                <a:lnTo>
                  <a:pt x="45123" y="0"/>
                </a:lnTo>
                <a:close/>
              </a:path>
            </a:pathLst>
          </a:custGeom>
          <a:solidFill>
            <a:srgbClr val="004990"/>
          </a:solidFill>
        </p:spPr>
        <p:txBody>
          <a:bodyPr wrap="square" lIns="0" tIns="0" rIns="0" bIns="0" rtlCol="0"/>
          <a:lstStyle/>
          <a:p>
            <a:endParaRPr/>
          </a:p>
        </p:txBody>
      </p:sp>
      <p:sp>
        <p:nvSpPr>
          <p:cNvPr id="12" name="object 12"/>
          <p:cNvSpPr/>
          <p:nvPr/>
        </p:nvSpPr>
        <p:spPr>
          <a:xfrm>
            <a:off x="11171344" y="6109681"/>
            <a:ext cx="29845" cy="49530"/>
          </a:xfrm>
          <a:custGeom>
            <a:avLst/>
            <a:gdLst/>
            <a:ahLst/>
            <a:cxnLst/>
            <a:rect l="l" t="t" r="r" b="b"/>
            <a:pathLst>
              <a:path w="29845" h="49529">
                <a:moveTo>
                  <a:pt x="29667" y="0"/>
                </a:moveTo>
                <a:lnTo>
                  <a:pt x="0" y="0"/>
                </a:lnTo>
                <a:lnTo>
                  <a:pt x="0" y="49161"/>
                </a:lnTo>
                <a:lnTo>
                  <a:pt x="29667" y="49161"/>
                </a:lnTo>
                <a:lnTo>
                  <a:pt x="29667" y="43014"/>
                </a:lnTo>
                <a:lnTo>
                  <a:pt x="11366" y="43014"/>
                </a:lnTo>
                <a:lnTo>
                  <a:pt x="11366" y="26746"/>
                </a:lnTo>
                <a:lnTo>
                  <a:pt x="27571" y="26746"/>
                </a:lnTo>
                <a:lnTo>
                  <a:pt x="27571" y="21132"/>
                </a:lnTo>
                <a:lnTo>
                  <a:pt x="11366" y="21132"/>
                </a:lnTo>
                <a:lnTo>
                  <a:pt x="11366" y="6134"/>
                </a:lnTo>
                <a:lnTo>
                  <a:pt x="29667" y="6134"/>
                </a:lnTo>
                <a:lnTo>
                  <a:pt x="29667" y="0"/>
                </a:lnTo>
                <a:close/>
              </a:path>
            </a:pathLst>
          </a:custGeom>
          <a:solidFill>
            <a:srgbClr val="004990"/>
          </a:solidFill>
        </p:spPr>
        <p:txBody>
          <a:bodyPr wrap="square" lIns="0" tIns="0" rIns="0" bIns="0" rtlCol="0"/>
          <a:lstStyle/>
          <a:p>
            <a:endParaRPr/>
          </a:p>
        </p:txBody>
      </p:sp>
      <p:sp>
        <p:nvSpPr>
          <p:cNvPr id="13" name="object 13"/>
          <p:cNvSpPr/>
          <p:nvPr/>
        </p:nvSpPr>
        <p:spPr>
          <a:xfrm>
            <a:off x="11211523" y="6108979"/>
            <a:ext cx="41275" cy="50165"/>
          </a:xfrm>
          <a:custGeom>
            <a:avLst/>
            <a:gdLst/>
            <a:ahLst/>
            <a:cxnLst/>
            <a:rect l="l" t="t" r="r" b="b"/>
            <a:pathLst>
              <a:path w="41275" h="50164">
                <a:moveTo>
                  <a:pt x="16789" y="0"/>
                </a:moveTo>
                <a:lnTo>
                  <a:pt x="9740" y="0"/>
                </a:lnTo>
                <a:lnTo>
                  <a:pt x="3873" y="1244"/>
                </a:lnTo>
                <a:lnTo>
                  <a:pt x="0" y="2806"/>
                </a:lnTo>
                <a:lnTo>
                  <a:pt x="0" y="49860"/>
                </a:lnTo>
                <a:lnTo>
                  <a:pt x="11201" y="49860"/>
                </a:lnTo>
                <a:lnTo>
                  <a:pt x="11201" y="27444"/>
                </a:lnTo>
                <a:lnTo>
                  <a:pt x="29092" y="27444"/>
                </a:lnTo>
                <a:lnTo>
                  <a:pt x="32524" y="27241"/>
                </a:lnTo>
                <a:lnTo>
                  <a:pt x="34465" y="25882"/>
                </a:lnTo>
                <a:lnTo>
                  <a:pt x="13754" y="25882"/>
                </a:lnTo>
                <a:lnTo>
                  <a:pt x="11912" y="25679"/>
                </a:lnTo>
                <a:lnTo>
                  <a:pt x="11201" y="25527"/>
                </a:lnTo>
                <a:lnTo>
                  <a:pt x="11201" y="6108"/>
                </a:lnTo>
                <a:lnTo>
                  <a:pt x="12560" y="5664"/>
                </a:lnTo>
                <a:lnTo>
                  <a:pt x="14414" y="5257"/>
                </a:lnTo>
                <a:lnTo>
                  <a:pt x="34719" y="5257"/>
                </a:lnTo>
                <a:lnTo>
                  <a:pt x="33637" y="4035"/>
                </a:lnTo>
                <a:lnTo>
                  <a:pt x="26632" y="1043"/>
                </a:lnTo>
                <a:lnTo>
                  <a:pt x="16789" y="0"/>
                </a:lnTo>
                <a:close/>
              </a:path>
              <a:path w="41275" h="50164">
                <a:moveTo>
                  <a:pt x="29092" y="27444"/>
                </a:moveTo>
                <a:lnTo>
                  <a:pt x="11379" y="27444"/>
                </a:lnTo>
                <a:lnTo>
                  <a:pt x="28486" y="49860"/>
                </a:lnTo>
                <a:lnTo>
                  <a:pt x="41135" y="49860"/>
                </a:lnTo>
                <a:lnTo>
                  <a:pt x="22872" y="27876"/>
                </a:lnTo>
                <a:lnTo>
                  <a:pt x="29092" y="27444"/>
                </a:lnTo>
                <a:close/>
              </a:path>
              <a:path w="41275" h="50164">
                <a:moveTo>
                  <a:pt x="34719" y="5257"/>
                </a:moveTo>
                <a:lnTo>
                  <a:pt x="24752" y="5257"/>
                </a:lnTo>
                <a:lnTo>
                  <a:pt x="28130" y="8572"/>
                </a:lnTo>
                <a:lnTo>
                  <a:pt x="28130" y="22047"/>
                </a:lnTo>
                <a:lnTo>
                  <a:pt x="23850" y="25882"/>
                </a:lnTo>
                <a:lnTo>
                  <a:pt x="34465" y="25882"/>
                </a:lnTo>
                <a:lnTo>
                  <a:pt x="39217" y="22555"/>
                </a:lnTo>
                <a:lnTo>
                  <a:pt x="39217" y="15024"/>
                </a:lnTo>
                <a:lnTo>
                  <a:pt x="37825" y="8765"/>
                </a:lnTo>
                <a:lnTo>
                  <a:pt x="34719" y="5257"/>
                </a:lnTo>
                <a:close/>
              </a:path>
            </a:pathLst>
          </a:custGeom>
          <a:solidFill>
            <a:srgbClr val="004990"/>
          </a:solidFill>
        </p:spPr>
        <p:txBody>
          <a:bodyPr wrap="square" lIns="0" tIns="0" rIns="0" bIns="0" rtlCol="0"/>
          <a:lstStyle/>
          <a:p>
            <a:endParaRPr/>
          </a:p>
        </p:txBody>
      </p:sp>
      <p:sp>
        <p:nvSpPr>
          <p:cNvPr id="14" name="object 14"/>
          <p:cNvSpPr/>
          <p:nvPr/>
        </p:nvSpPr>
        <p:spPr>
          <a:xfrm>
            <a:off x="11259246" y="6108998"/>
            <a:ext cx="43180" cy="50800"/>
          </a:xfrm>
          <a:custGeom>
            <a:avLst/>
            <a:gdLst/>
            <a:ahLst/>
            <a:cxnLst/>
            <a:rect l="l" t="t" r="r" b="b"/>
            <a:pathLst>
              <a:path w="43179" h="50800">
                <a:moveTo>
                  <a:pt x="33731" y="0"/>
                </a:moveTo>
                <a:lnTo>
                  <a:pt x="26746" y="0"/>
                </a:lnTo>
                <a:lnTo>
                  <a:pt x="15998" y="1714"/>
                </a:lnTo>
                <a:lnTo>
                  <a:pt x="7534" y="6670"/>
                </a:lnTo>
                <a:lnTo>
                  <a:pt x="1989" y="14583"/>
                </a:lnTo>
                <a:lnTo>
                  <a:pt x="0" y="25171"/>
                </a:lnTo>
                <a:lnTo>
                  <a:pt x="1872" y="36008"/>
                </a:lnTo>
                <a:lnTo>
                  <a:pt x="7197" y="43962"/>
                </a:lnTo>
                <a:lnTo>
                  <a:pt x="15537" y="48861"/>
                </a:lnTo>
                <a:lnTo>
                  <a:pt x="26454" y="50533"/>
                </a:lnTo>
                <a:lnTo>
                  <a:pt x="34683" y="50533"/>
                </a:lnTo>
                <a:lnTo>
                  <a:pt x="39141" y="49580"/>
                </a:lnTo>
                <a:lnTo>
                  <a:pt x="42900" y="47726"/>
                </a:lnTo>
                <a:lnTo>
                  <a:pt x="42900" y="44234"/>
                </a:lnTo>
                <a:lnTo>
                  <a:pt x="17843" y="44234"/>
                </a:lnTo>
                <a:lnTo>
                  <a:pt x="11531" y="37769"/>
                </a:lnTo>
                <a:lnTo>
                  <a:pt x="11531" y="12382"/>
                </a:lnTo>
                <a:lnTo>
                  <a:pt x="17843" y="6502"/>
                </a:lnTo>
                <a:lnTo>
                  <a:pt x="39836" y="6502"/>
                </a:lnTo>
                <a:lnTo>
                  <a:pt x="42087" y="2730"/>
                </a:lnTo>
                <a:lnTo>
                  <a:pt x="38646" y="1079"/>
                </a:lnTo>
                <a:lnTo>
                  <a:pt x="33731" y="0"/>
                </a:lnTo>
                <a:close/>
              </a:path>
              <a:path w="43179" h="50800">
                <a:moveTo>
                  <a:pt x="42900" y="21793"/>
                </a:moveTo>
                <a:lnTo>
                  <a:pt x="23431" y="21793"/>
                </a:lnTo>
                <a:lnTo>
                  <a:pt x="23431" y="27025"/>
                </a:lnTo>
                <a:lnTo>
                  <a:pt x="32219" y="27025"/>
                </a:lnTo>
                <a:lnTo>
                  <a:pt x="32219" y="43268"/>
                </a:lnTo>
                <a:lnTo>
                  <a:pt x="31254" y="43675"/>
                </a:lnTo>
                <a:lnTo>
                  <a:pt x="29375" y="44234"/>
                </a:lnTo>
                <a:lnTo>
                  <a:pt x="42900" y="44234"/>
                </a:lnTo>
                <a:lnTo>
                  <a:pt x="42900" y="21793"/>
                </a:lnTo>
                <a:close/>
              </a:path>
              <a:path w="43179" h="50800">
                <a:moveTo>
                  <a:pt x="39836" y="6502"/>
                </a:moveTo>
                <a:lnTo>
                  <a:pt x="33375" y="6502"/>
                </a:lnTo>
                <a:lnTo>
                  <a:pt x="36791" y="7365"/>
                </a:lnTo>
                <a:lnTo>
                  <a:pt x="38760" y="8305"/>
                </a:lnTo>
                <a:lnTo>
                  <a:pt x="39836" y="6502"/>
                </a:lnTo>
                <a:close/>
              </a:path>
            </a:pathLst>
          </a:custGeom>
          <a:solidFill>
            <a:srgbClr val="004990"/>
          </a:solidFill>
        </p:spPr>
        <p:txBody>
          <a:bodyPr wrap="square" lIns="0" tIns="0" rIns="0" bIns="0" rtlCol="0"/>
          <a:lstStyle/>
          <a:p>
            <a:endParaRPr/>
          </a:p>
        </p:txBody>
      </p:sp>
      <p:sp>
        <p:nvSpPr>
          <p:cNvPr id="15" name="object 15"/>
          <p:cNvSpPr/>
          <p:nvPr/>
        </p:nvSpPr>
        <p:spPr>
          <a:xfrm>
            <a:off x="11314645" y="6134258"/>
            <a:ext cx="12065" cy="0"/>
          </a:xfrm>
          <a:custGeom>
            <a:avLst/>
            <a:gdLst/>
            <a:ahLst/>
            <a:cxnLst/>
            <a:rect l="l" t="t" r="r" b="b"/>
            <a:pathLst>
              <a:path w="12065">
                <a:moveTo>
                  <a:pt x="0" y="0"/>
                </a:moveTo>
                <a:lnTo>
                  <a:pt x="11468" y="0"/>
                </a:lnTo>
              </a:path>
            </a:pathLst>
          </a:custGeom>
          <a:ln w="49161">
            <a:solidFill>
              <a:srgbClr val="004990"/>
            </a:solidFill>
          </a:ln>
        </p:spPr>
        <p:txBody>
          <a:bodyPr wrap="square" lIns="0" tIns="0" rIns="0" bIns="0" rtlCol="0"/>
          <a:lstStyle/>
          <a:p>
            <a:endParaRPr/>
          </a:p>
        </p:txBody>
      </p:sp>
      <p:sp>
        <p:nvSpPr>
          <p:cNvPr id="16" name="object 16"/>
          <p:cNvSpPr/>
          <p:nvPr/>
        </p:nvSpPr>
        <p:spPr>
          <a:xfrm>
            <a:off x="11338666" y="6109681"/>
            <a:ext cx="30480" cy="49530"/>
          </a:xfrm>
          <a:custGeom>
            <a:avLst/>
            <a:gdLst/>
            <a:ahLst/>
            <a:cxnLst/>
            <a:rect l="l" t="t" r="r" b="b"/>
            <a:pathLst>
              <a:path w="30479" h="49529">
                <a:moveTo>
                  <a:pt x="29984" y="0"/>
                </a:moveTo>
                <a:lnTo>
                  <a:pt x="0" y="0"/>
                </a:lnTo>
                <a:lnTo>
                  <a:pt x="0" y="49161"/>
                </a:lnTo>
                <a:lnTo>
                  <a:pt x="29984" y="49161"/>
                </a:lnTo>
                <a:lnTo>
                  <a:pt x="29984" y="43014"/>
                </a:lnTo>
                <a:lnTo>
                  <a:pt x="11341" y="43014"/>
                </a:lnTo>
                <a:lnTo>
                  <a:pt x="11341" y="26746"/>
                </a:lnTo>
                <a:lnTo>
                  <a:pt x="27914" y="26746"/>
                </a:lnTo>
                <a:lnTo>
                  <a:pt x="27914" y="21132"/>
                </a:lnTo>
                <a:lnTo>
                  <a:pt x="11341" y="21132"/>
                </a:lnTo>
                <a:lnTo>
                  <a:pt x="11341" y="6134"/>
                </a:lnTo>
                <a:lnTo>
                  <a:pt x="29984" y="6134"/>
                </a:lnTo>
                <a:lnTo>
                  <a:pt x="29984" y="0"/>
                </a:lnTo>
                <a:close/>
              </a:path>
            </a:pathLst>
          </a:custGeom>
          <a:solidFill>
            <a:srgbClr val="004990"/>
          </a:solidFill>
        </p:spPr>
        <p:txBody>
          <a:bodyPr wrap="square" lIns="0" tIns="0" rIns="0" bIns="0" rtlCol="0"/>
          <a:lstStyle/>
          <a:p>
            <a:endParaRPr/>
          </a:p>
        </p:txBody>
      </p:sp>
      <p:sp>
        <p:nvSpPr>
          <p:cNvPr id="17" name="object 17"/>
          <p:cNvSpPr/>
          <p:nvPr/>
        </p:nvSpPr>
        <p:spPr>
          <a:xfrm>
            <a:off x="11375829" y="6108998"/>
            <a:ext cx="34925" cy="50800"/>
          </a:xfrm>
          <a:custGeom>
            <a:avLst/>
            <a:gdLst/>
            <a:ahLst/>
            <a:cxnLst/>
            <a:rect l="l" t="t" r="r" b="b"/>
            <a:pathLst>
              <a:path w="34925" h="50800">
                <a:moveTo>
                  <a:pt x="2552" y="41351"/>
                </a:moveTo>
                <a:lnTo>
                  <a:pt x="0" y="47726"/>
                </a:lnTo>
                <a:lnTo>
                  <a:pt x="3111" y="49466"/>
                </a:lnTo>
                <a:lnTo>
                  <a:pt x="7721" y="50533"/>
                </a:lnTo>
                <a:lnTo>
                  <a:pt x="26441" y="50533"/>
                </a:lnTo>
                <a:lnTo>
                  <a:pt x="34671" y="44234"/>
                </a:lnTo>
                <a:lnTo>
                  <a:pt x="34671" y="43599"/>
                </a:lnTo>
                <a:lnTo>
                  <a:pt x="8191" y="43599"/>
                </a:lnTo>
                <a:lnTo>
                  <a:pt x="4737" y="42468"/>
                </a:lnTo>
                <a:lnTo>
                  <a:pt x="2552" y="41351"/>
                </a:lnTo>
                <a:close/>
              </a:path>
              <a:path w="34925" h="50800">
                <a:moveTo>
                  <a:pt x="24993" y="0"/>
                </a:moveTo>
                <a:lnTo>
                  <a:pt x="7531" y="0"/>
                </a:lnTo>
                <a:lnTo>
                  <a:pt x="520" y="6692"/>
                </a:lnTo>
                <a:lnTo>
                  <a:pt x="520" y="19380"/>
                </a:lnTo>
                <a:lnTo>
                  <a:pt x="3111" y="24714"/>
                </a:lnTo>
                <a:lnTo>
                  <a:pt x="13093" y="27711"/>
                </a:lnTo>
                <a:lnTo>
                  <a:pt x="20015" y="29959"/>
                </a:lnTo>
                <a:lnTo>
                  <a:pt x="22682" y="32245"/>
                </a:lnTo>
                <a:lnTo>
                  <a:pt x="22682" y="40601"/>
                </a:lnTo>
                <a:lnTo>
                  <a:pt x="18884" y="43599"/>
                </a:lnTo>
                <a:lnTo>
                  <a:pt x="34671" y="43599"/>
                </a:lnTo>
                <a:lnTo>
                  <a:pt x="34671" y="30683"/>
                </a:lnTo>
                <a:lnTo>
                  <a:pt x="32905" y="25615"/>
                </a:lnTo>
                <a:lnTo>
                  <a:pt x="15379" y="19710"/>
                </a:lnTo>
                <a:lnTo>
                  <a:pt x="11480" y="17652"/>
                </a:lnTo>
                <a:lnTo>
                  <a:pt x="11480" y="8966"/>
                </a:lnTo>
                <a:lnTo>
                  <a:pt x="14655" y="6159"/>
                </a:lnTo>
                <a:lnTo>
                  <a:pt x="30805" y="6159"/>
                </a:lnTo>
                <a:lnTo>
                  <a:pt x="32346" y="2781"/>
                </a:lnTo>
                <a:lnTo>
                  <a:pt x="29552" y="1244"/>
                </a:lnTo>
                <a:lnTo>
                  <a:pt x="24993" y="0"/>
                </a:lnTo>
                <a:close/>
              </a:path>
              <a:path w="34925" h="50800">
                <a:moveTo>
                  <a:pt x="30805" y="6159"/>
                </a:moveTo>
                <a:lnTo>
                  <a:pt x="24295" y="6159"/>
                </a:lnTo>
                <a:lnTo>
                  <a:pt x="27711" y="7277"/>
                </a:lnTo>
                <a:lnTo>
                  <a:pt x="29768" y="8432"/>
                </a:lnTo>
                <a:lnTo>
                  <a:pt x="30805" y="6159"/>
                </a:lnTo>
                <a:close/>
              </a:path>
            </a:pathLst>
          </a:custGeom>
          <a:solidFill>
            <a:srgbClr val="004990"/>
          </a:solidFill>
        </p:spPr>
        <p:txBody>
          <a:bodyPr wrap="square" lIns="0" tIns="0" rIns="0" bIns="0" rtlCol="0"/>
          <a:lstStyle/>
          <a:p>
            <a:endParaRPr/>
          </a:p>
        </p:txBody>
      </p:sp>
      <p:sp>
        <p:nvSpPr>
          <p:cNvPr id="27" name="Espace réservé du texte 26"/>
          <p:cNvSpPr>
            <a:spLocks noGrp="1"/>
          </p:cNvSpPr>
          <p:nvPr>
            <p:ph type="body" sz="quarter" idx="19"/>
          </p:nvPr>
        </p:nvSpPr>
        <p:spPr>
          <a:xfrm>
            <a:off x="846138" y="2484840"/>
            <a:ext cx="5758599" cy="4236000"/>
          </a:xfrm>
        </p:spPr>
        <p:txBody>
          <a:bodyPr/>
          <a:lstStyle/>
          <a:p>
            <a:r>
              <a:rPr lang="fr-FR" sz="2000" dirty="0"/>
              <a:t>Le </a:t>
            </a:r>
            <a:r>
              <a:rPr lang="fr-FR" sz="2000" b="1" dirty="0"/>
              <a:t>VSM </a:t>
            </a:r>
            <a:r>
              <a:rPr lang="fr-FR" sz="2000" dirty="0"/>
              <a:t>( Value Stream Mapping )</a:t>
            </a:r>
          </a:p>
          <a:p>
            <a:pPr marL="342900" indent="-342900">
              <a:buFont typeface="Wingdings" panose="05000000000000000000" pitchFamily="2" charset="2"/>
              <a:buChar char="§"/>
            </a:pPr>
            <a:r>
              <a:rPr lang="fr-FR" sz="2000" dirty="0"/>
              <a:t>Littéralement : cartographie des chaînes de valeur</a:t>
            </a:r>
          </a:p>
          <a:p>
            <a:pPr marL="342900" indent="-342900">
              <a:buFont typeface="Wingdings" panose="05000000000000000000" pitchFamily="2" charset="2"/>
              <a:buChar char="§"/>
            </a:pPr>
            <a:r>
              <a:rPr lang="fr-FR" sz="2000" dirty="0"/>
              <a:t>Crée une représentation claire des processus</a:t>
            </a:r>
          </a:p>
          <a:p>
            <a:pPr marL="342900" indent="-342900">
              <a:buFont typeface="Wingdings" panose="05000000000000000000" pitchFamily="2" charset="2"/>
              <a:buChar char="§"/>
            </a:pPr>
            <a:r>
              <a:rPr lang="fr-FR" sz="2000" dirty="0"/>
              <a:t>Identifie les tâches en fonction de leur valeur ajoutée </a:t>
            </a:r>
            <a:endParaRPr lang="fr-FR" dirty="0"/>
          </a:p>
        </p:txBody>
      </p:sp>
      <p:sp>
        <p:nvSpPr>
          <p:cNvPr id="68" name="Espace réservé du contenu 67"/>
          <p:cNvSpPr>
            <a:spLocks noGrp="1"/>
          </p:cNvSpPr>
          <p:nvPr>
            <p:ph sz="quarter" idx="20"/>
          </p:nvPr>
        </p:nvSpPr>
        <p:spPr>
          <a:xfrm>
            <a:off x="846167" y="501237"/>
            <a:ext cx="10227359" cy="503238"/>
          </a:xfrm>
        </p:spPr>
        <p:txBody>
          <a:bodyPr/>
          <a:lstStyle/>
          <a:p>
            <a:r>
              <a:rPr lang="fr-FR" dirty="0"/>
              <a:t>Le </a:t>
            </a:r>
            <a:r>
              <a:rPr lang="fr-FR" dirty="0" err="1"/>
              <a:t>lean</a:t>
            </a:r>
            <a:r>
              <a:rPr lang="fr-FR" dirty="0"/>
              <a:t> applique aux chantiers</a:t>
            </a:r>
          </a:p>
        </p:txBody>
      </p:sp>
      <p:sp>
        <p:nvSpPr>
          <p:cNvPr id="2" name="Espace réservé de la date 1"/>
          <p:cNvSpPr>
            <a:spLocks noGrp="1"/>
          </p:cNvSpPr>
          <p:nvPr>
            <p:ph type="dt" sz="half" idx="14"/>
          </p:nvPr>
        </p:nvSpPr>
        <p:spPr/>
        <p:txBody>
          <a:bodyPr/>
          <a:lstStyle/>
          <a:p>
            <a:r>
              <a:rPr lang="en-US" dirty="0"/>
              <a:t>Mai 2018</a:t>
            </a:r>
          </a:p>
        </p:txBody>
      </p:sp>
      <p:sp>
        <p:nvSpPr>
          <p:cNvPr id="22" name="Espace réservé du numéro de diapositive 21"/>
          <p:cNvSpPr>
            <a:spLocks noGrp="1"/>
          </p:cNvSpPr>
          <p:nvPr>
            <p:ph type="sldNum" sz="quarter" idx="15"/>
          </p:nvPr>
        </p:nvSpPr>
        <p:spPr/>
        <p:txBody>
          <a:bodyPr/>
          <a:lstStyle/>
          <a:p>
            <a:fld id="{B6F15528-21DE-4FAA-801E-634DDDAF4B2B}" type="slidenum">
              <a:rPr lang="fr-FR" smtClean="0"/>
              <a:pPr/>
              <a:t>10</a:t>
            </a:fld>
            <a:endParaRPr lang="fr-FR"/>
          </a:p>
        </p:txBody>
      </p:sp>
      <p:sp>
        <p:nvSpPr>
          <p:cNvPr id="24" name="Espace réservé du contenu 67">
            <a:extLst>
              <a:ext uri="{FF2B5EF4-FFF2-40B4-BE49-F238E27FC236}">
                <a16:creationId xmlns:a16="http://schemas.microsoft.com/office/drawing/2014/main" id="{46710CA0-750C-4D46-AE0E-7D48121456A2}"/>
              </a:ext>
            </a:extLst>
          </p:cNvPr>
          <p:cNvSpPr txBox="1">
            <a:spLocks/>
          </p:cNvSpPr>
          <p:nvPr/>
        </p:nvSpPr>
        <p:spPr>
          <a:xfrm>
            <a:off x="861089" y="1113546"/>
            <a:ext cx="10227359" cy="503238"/>
          </a:xfrm>
          <a:prstGeom prst="rect">
            <a:avLst/>
          </a:prstGeom>
        </p:spPr>
        <p:txBody>
          <a:bodyPr lIns="0"/>
          <a:lstStyle>
            <a:lvl1pPr marL="0" eaLnBrk="1" hangingPunct="1">
              <a:defRPr sz="3600" cap="all" baseline="0">
                <a:solidFill>
                  <a:srgbClr val="00A79D"/>
                </a:solidFill>
                <a:latin typeface="Vinci Sans" panose="02000000000000000000" pitchFamily="50" charset="0"/>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fr-FR" sz="2400" kern="0" dirty="0"/>
              <a:t>Les outils du </a:t>
            </a:r>
            <a:r>
              <a:rPr lang="fr-FR" sz="2400" kern="0" dirty="0" err="1"/>
              <a:t>lean</a:t>
            </a:r>
            <a:endParaRPr lang="fr-FR" sz="2400" kern="0" dirty="0"/>
          </a:p>
        </p:txBody>
      </p:sp>
      <p:pic>
        <p:nvPicPr>
          <p:cNvPr id="7170" name="Picture 2" descr="RÃ©sultat de recherche d'images pour &quot;process&quot;">
            <a:extLst>
              <a:ext uri="{FF2B5EF4-FFF2-40B4-BE49-F238E27FC236}">
                <a16:creationId xmlns:a16="http://schemas.microsoft.com/office/drawing/2014/main" id="{41770718-CD80-4B39-9B84-32032C02D7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8580" y="2606729"/>
            <a:ext cx="458053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26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1044151" y="5950699"/>
            <a:ext cx="188595" cy="119380"/>
          </a:xfrm>
          <a:custGeom>
            <a:avLst/>
            <a:gdLst/>
            <a:ahLst/>
            <a:cxnLst/>
            <a:rect l="l" t="t" r="r" b="b"/>
            <a:pathLst>
              <a:path w="188595" h="119379">
                <a:moveTo>
                  <a:pt x="94056" y="0"/>
                </a:moveTo>
                <a:lnTo>
                  <a:pt x="54906" y="1434"/>
                </a:lnTo>
                <a:lnTo>
                  <a:pt x="25292" y="4591"/>
                </a:lnTo>
                <a:lnTo>
                  <a:pt x="6545" y="7747"/>
                </a:lnTo>
                <a:lnTo>
                  <a:pt x="0" y="9182"/>
                </a:lnTo>
                <a:lnTo>
                  <a:pt x="106" y="109880"/>
                </a:lnTo>
                <a:lnTo>
                  <a:pt x="22100" y="115119"/>
                </a:lnTo>
                <a:lnTo>
                  <a:pt x="39265" y="117822"/>
                </a:lnTo>
                <a:lnTo>
                  <a:pt x="60311" y="118818"/>
                </a:lnTo>
                <a:lnTo>
                  <a:pt x="94056" y="118960"/>
                </a:lnTo>
                <a:lnTo>
                  <a:pt x="132696" y="117542"/>
                </a:lnTo>
                <a:lnTo>
                  <a:pt x="162367" y="114420"/>
                </a:lnTo>
                <a:lnTo>
                  <a:pt x="181397" y="111299"/>
                </a:lnTo>
                <a:lnTo>
                  <a:pt x="188112" y="109880"/>
                </a:lnTo>
                <a:lnTo>
                  <a:pt x="188112" y="83743"/>
                </a:lnTo>
                <a:lnTo>
                  <a:pt x="93637" y="83743"/>
                </a:lnTo>
                <a:lnTo>
                  <a:pt x="75379" y="83228"/>
                </a:lnTo>
                <a:lnTo>
                  <a:pt x="60415" y="82024"/>
                </a:lnTo>
                <a:lnTo>
                  <a:pt x="40233" y="79590"/>
                </a:lnTo>
                <a:lnTo>
                  <a:pt x="40233" y="39890"/>
                </a:lnTo>
                <a:lnTo>
                  <a:pt x="61363" y="37388"/>
                </a:lnTo>
                <a:lnTo>
                  <a:pt x="76255" y="36218"/>
                </a:lnTo>
                <a:lnTo>
                  <a:pt x="94056" y="35725"/>
                </a:lnTo>
                <a:lnTo>
                  <a:pt x="188112" y="35725"/>
                </a:lnTo>
                <a:lnTo>
                  <a:pt x="188112" y="9182"/>
                </a:lnTo>
                <a:lnTo>
                  <a:pt x="165997" y="3873"/>
                </a:lnTo>
                <a:lnTo>
                  <a:pt x="148828" y="1147"/>
                </a:lnTo>
                <a:lnTo>
                  <a:pt x="127787" y="143"/>
                </a:lnTo>
                <a:lnTo>
                  <a:pt x="94056" y="0"/>
                </a:lnTo>
                <a:close/>
              </a:path>
              <a:path w="188595" h="119379">
                <a:moveTo>
                  <a:pt x="188112" y="75857"/>
                </a:moveTo>
                <a:lnTo>
                  <a:pt x="164090" y="80416"/>
                </a:lnTo>
                <a:lnTo>
                  <a:pt x="146242" y="82757"/>
                </a:lnTo>
                <a:lnTo>
                  <a:pt x="125709" y="83620"/>
                </a:lnTo>
                <a:lnTo>
                  <a:pt x="93637" y="83743"/>
                </a:lnTo>
                <a:lnTo>
                  <a:pt x="188112" y="83743"/>
                </a:lnTo>
                <a:lnTo>
                  <a:pt x="188112" y="75857"/>
                </a:lnTo>
                <a:close/>
              </a:path>
              <a:path w="188595" h="119379">
                <a:moveTo>
                  <a:pt x="188112" y="35725"/>
                </a:moveTo>
                <a:lnTo>
                  <a:pt x="94056" y="35725"/>
                </a:lnTo>
                <a:lnTo>
                  <a:pt x="131083" y="37030"/>
                </a:lnTo>
                <a:lnTo>
                  <a:pt x="160934" y="39677"/>
                </a:lnTo>
                <a:lnTo>
                  <a:pt x="180859" y="42283"/>
                </a:lnTo>
                <a:lnTo>
                  <a:pt x="188112" y="43459"/>
                </a:lnTo>
                <a:lnTo>
                  <a:pt x="188112" y="35725"/>
                </a:lnTo>
                <a:close/>
              </a:path>
            </a:pathLst>
          </a:custGeom>
          <a:solidFill>
            <a:srgbClr val="004990"/>
          </a:solidFill>
        </p:spPr>
        <p:txBody>
          <a:bodyPr wrap="square" lIns="0" tIns="0" rIns="0" bIns="0" rtlCol="0"/>
          <a:lstStyle/>
          <a:p>
            <a:endParaRPr/>
          </a:p>
        </p:txBody>
      </p:sp>
      <p:sp>
        <p:nvSpPr>
          <p:cNvPr id="4" name="object 4"/>
          <p:cNvSpPr/>
          <p:nvPr/>
        </p:nvSpPr>
        <p:spPr>
          <a:xfrm>
            <a:off x="11297469"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5" name="object 5"/>
          <p:cNvSpPr/>
          <p:nvPr/>
        </p:nvSpPr>
        <p:spPr>
          <a:xfrm>
            <a:off x="10746403"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6" name="object 6"/>
          <p:cNvSpPr/>
          <p:nvPr/>
        </p:nvSpPr>
        <p:spPr>
          <a:xfrm>
            <a:off x="10813055" y="5952582"/>
            <a:ext cx="186055" cy="114935"/>
          </a:xfrm>
          <a:custGeom>
            <a:avLst/>
            <a:gdLst/>
            <a:ahLst/>
            <a:cxnLst/>
            <a:rect l="l" t="t" r="r" b="b"/>
            <a:pathLst>
              <a:path w="186054" h="114935">
                <a:moveTo>
                  <a:pt x="0" y="203"/>
                </a:moveTo>
                <a:lnTo>
                  <a:pt x="0" y="114820"/>
                </a:lnTo>
                <a:lnTo>
                  <a:pt x="40119" y="114820"/>
                </a:lnTo>
                <a:lnTo>
                  <a:pt x="40068" y="53593"/>
                </a:lnTo>
                <a:lnTo>
                  <a:pt x="118743" y="53593"/>
                </a:lnTo>
                <a:lnTo>
                  <a:pt x="72161" y="26873"/>
                </a:lnTo>
                <a:lnTo>
                  <a:pt x="34499" y="8499"/>
                </a:lnTo>
                <a:lnTo>
                  <a:pt x="20237" y="4341"/>
                </a:lnTo>
                <a:lnTo>
                  <a:pt x="0" y="203"/>
                </a:lnTo>
                <a:close/>
              </a:path>
              <a:path w="186054" h="114935">
                <a:moveTo>
                  <a:pt x="118743" y="53593"/>
                </a:moveTo>
                <a:lnTo>
                  <a:pt x="40068" y="53593"/>
                </a:lnTo>
                <a:lnTo>
                  <a:pt x="47275" y="56599"/>
                </a:lnTo>
                <a:lnTo>
                  <a:pt x="54973" y="59918"/>
                </a:lnTo>
                <a:lnTo>
                  <a:pt x="97854" y="81545"/>
                </a:lnTo>
                <a:lnTo>
                  <a:pt x="145491" y="114820"/>
                </a:lnTo>
                <a:lnTo>
                  <a:pt x="185521" y="114820"/>
                </a:lnTo>
                <a:lnTo>
                  <a:pt x="185521" y="71475"/>
                </a:lnTo>
                <a:lnTo>
                  <a:pt x="145491" y="71475"/>
                </a:lnTo>
                <a:lnTo>
                  <a:pt x="140182" y="67662"/>
                </a:lnTo>
                <a:lnTo>
                  <a:pt x="125223" y="57589"/>
                </a:lnTo>
                <a:lnTo>
                  <a:pt x="118743" y="53593"/>
                </a:lnTo>
                <a:close/>
              </a:path>
              <a:path w="186054" h="114935">
                <a:moveTo>
                  <a:pt x="185521" y="0"/>
                </a:moveTo>
                <a:lnTo>
                  <a:pt x="145491" y="0"/>
                </a:lnTo>
                <a:lnTo>
                  <a:pt x="145491" y="71475"/>
                </a:lnTo>
                <a:lnTo>
                  <a:pt x="185521" y="71475"/>
                </a:lnTo>
                <a:lnTo>
                  <a:pt x="185521" y="0"/>
                </a:lnTo>
                <a:close/>
              </a:path>
            </a:pathLst>
          </a:custGeom>
          <a:solidFill>
            <a:srgbClr val="004990"/>
          </a:solidFill>
        </p:spPr>
        <p:txBody>
          <a:bodyPr wrap="square" lIns="0" tIns="0" rIns="0" bIns="0" rtlCol="0"/>
          <a:lstStyle/>
          <a:p>
            <a:endParaRPr/>
          </a:p>
        </p:txBody>
      </p:sp>
      <p:sp>
        <p:nvSpPr>
          <p:cNvPr id="7" name="object 7"/>
          <p:cNvSpPr/>
          <p:nvPr/>
        </p:nvSpPr>
        <p:spPr>
          <a:xfrm>
            <a:off x="10494086" y="5950652"/>
            <a:ext cx="204470" cy="120014"/>
          </a:xfrm>
          <a:custGeom>
            <a:avLst/>
            <a:gdLst/>
            <a:ahLst/>
            <a:cxnLst/>
            <a:rect l="l" t="t" r="r" b="b"/>
            <a:pathLst>
              <a:path w="204470" h="120014">
                <a:moveTo>
                  <a:pt x="30568" y="63"/>
                </a:moveTo>
                <a:lnTo>
                  <a:pt x="0" y="28067"/>
                </a:lnTo>
                <a:lnTo>
                  <a:pt x="102260" y="119900"/>
                </a:lnTo>
                <a:lnTo>
                  <a:pt x="159037" y="68897"/>
                </a:lnTo>
                <a:lnTo>
                  <a:pt x="102260" y="68897"/>
                </a:lnTo>
                <a:lnTo>
                  <a:pt x="95903" y="62942"/>
                </a:lnTo>
                <a:lnTo>
                  <a:pt x="59610" y="28067"/>
                </a:lnTo>
                <a:lnTo>
                  <a:pt x="30568" y="63"/>
                </a:lnTo>
                <a:close/>
              </a:path>
              <a:path w="204470" h="120014">
                <a:moveTo>
                  <a:pt x="173850" y="0"/>
                </a:moveTo>
                <a:lnTo>
                  <a:pt x="144699" y="28130"/>
                </a:lnTo>
                <a:lnTo>
                  <a:pt x="102260" y="68897"/>
                </a:lnTo>
                <a:lnTo>
                  <a:pt x="159037" y="68897"/>
                </a:lnTo>
                <a:lnTo>
                  <a:pt x="204419" y="28130"/>
                </a:lnTo>
                <a:lnTo>
                  <a:pt x="173850" y="0"/>
                </a:lnTo>
                <a:close/>
              </a:path>
            </a:pathLst>
          </a:custGeom>
          <a:solidFill>
            <a:srgbClr val="004990"/>
          </a:solidFill>
        </p:spPr>
        <p:txBody>
          <a:bodyPr wrap="square" lIns="0" tIns="0" rIns="0" bIns="0" rtlCol="0"/>
          <a:lstStyle/>
          <a:p>
            <a:endParaRPr/>
          </a:p>
        </p:txBody>
      </p:sp>
      <p:sp>
        <p:nvSpPr>
          <p:cNvPr id="8" name="object 8"/>
          <p:cNvSpPr/>
          <p:nvPr/>
        </p:nvSpPr>
        <p:spPr>
          <a:xfrm>
            <a:off x="11410892" y="5841001"/>
            <a:ext cx="206375" cy="206375"/>
          </a:xfrm>
          <a:custGeom>
            <a:avLst/>
            <a:gdLst/>
            <a:ahLst/>
            <a:cxnLst/>
            <a:rect l="l" t="t" r="r" b="b"/>
            <a:pathLst>
              <a:path w="206375" h="206375">
                <a:moveTo>
                  <a:pt x="199301" y="0"/>
                </a:moveTo>
                <a:lnTo>
                  <a:pt x="119291" y="0"/>
                </a:lnTo>
                <a:lnTo>
                  <a:pt x="112077" y="7200"/>
                </a:lnTo>
                <a:lnTo>
                  <a:pt x="112128" y="63322"/>
                </a:lnTo>
                <a:lnTo>
                  <a:pt x="110327" y="74057"/>
                </a:lnTo>
                <a:lnTo>
                  <a:pt x="82711" y="105835"/>
                </a:lnTo>
                <a:lnTo>
                  <a:pt x="57442" y="111683"/>
                </a:lnTo>
                <a:lnTo>
                  <a:pt x="0" y="111683"/>
                </a:lnTo>
                <a:lnTo>
                  <a:pt x="0" y="206095"/>
                </a:lnTo>
                <a:lnTo>
                  <a:pt x="94488" y="206095"/>
                </a:lnTo>
                <a:lnTo>
                  <a:pt x="94488" y="149161"/>
                </a:lnTo>
                <a:lnTo>
                  <a:pt x="96241" y="134809"/>
                </a:lnTo>
                <a:lnTo>
                  <a:pt x="122694" y="100171"/>
                </a:lnTo>
                <a:lnTo>
                  <a:pt x="142786" y="94056"/>
                </a:lnTo>
                <a:lnTo>
                  <a:pt x="199301" y="94056"/>
                </a:lnTo>
                <a:lnTo>
                  <a:pt x="206108" y="86880"/>
                </a:lnTo>
                <a:lnTo>
                  <a:pt x="206108" y="7200"/>
                </a:lnTo>
                <a:lnTo>
                  <a:pt x="199301" y="0"/>
                </a:lnTo>
                <a:close/>
              </a:path>
            </a:pathLst>
          </a:custGeom>
          <a:solidFill>
            <a:srgbClr val="ED1B2D"/>
          </a:solidFill>
        </p:spPr>
        <p:txBody>
          <a:bodyPr wrap="square" lIns="0" tIns="0" rIns="0" bIns="0" rtlCol="0"/>
          <a:lstStyle/>
          <a:p>
            <a:endParaRPr/>
          </a:p>
        </p:txBody>
      </p:sp>
      <p:sp>
        <p:nvSpPr>
          <p:cNvPr id="9" name="object 9"/>
          <p:cNvSpPr/>
          <p:nvPr/>
        </p:nvSpPr>
        <p:spPr>
          <a:xfrm>
            <a:off x="11522956" y="5948379"/>
            <a:ext cx="213360" cy="213360"/>
          </a:xfrm>
          <a:custGeom>
            <a:avLst/>
            <a:gdLst/>
            <a:ahLst/>
            <a:cxnLst/>
            <a:rect l="l" t="t" r="r" b="b"/>
            <a:pathLst>
              <a:path w="213359" h="213360">
                <a:moveTo>
                  <a:pt x="158483" y="0"/>
                </a:moveTo>
                <a:lnTo>
                  <a:pt x="136735" y="4449"/>
                </a:lnTo>
                <a:lnTo>
                  <a:pt x="119005" y="16489"/>
                </a:lnTo>
                <a:lnTo>
                  <a:pt x="107066" y="34156"/>
                </a:lnTo>
                <a:lnTo>
                  <a:pt x="102692" y="55486"/>
                </a:lnTo>
                <a:lnTo>
                  <a:pt x="102692" y="61086"/>
                </a:lnTo>
                <a:lnTo>
                  <a:pt x="105079" y="71602"/>
                </a:lnTo>
                <a:lnTo>
                  <a:pt x="104992" y="76482"/>
                </a:lnTo>
                <a:lnTo>
                  <a:pt x="101736" y="92712"/>
                </a:lnTo>
                <a:lnTo>
                  <a:pt x="92586" y="106379"/>
                </a:lnTo>
                <a:lnTo>
                  <a:pt x="78944" y="115625"/>
                </a:lnTo>
                <a:lnTo>
                  <a:pt x="62128" y="119024"/>
                </a:lnTo>
                <a:lnTo>
                  <a:pt x="7251" y="119024"/>
                </a:lnTo>
                <a:lnTo>
                  <a:pt x="0" y="126237"/>
                </a:lnTo>
                <a:lnTo>
                  <a:pt x="0" y="205917"/>
                </a:lnTo>
                <a:lnTo>
                  <a:pt x="7251" y="213169"/>
                </a:lnTo>
                <a:lnTo>
                  <a:pt x="87261" y="213169"/>
                </a:lnTo>
                <a:lnTo>
                  <a:pt x="94043" y="205917"/>
                </a:lnTo>
                <a:lnTo>
                  <a:pt x="94043" y="151002"/>
                </a:lnTo>
                <a:lnTo>
                  <a:pt x="97450" y="134351"/>
                </a:lnTo>
                <a:lnTo>
                  <a:pt x="106708" y="120686"/>
                </a:lnTo>
                <a:lnTo>
                  <a:pt x="120371" y="111439"/>
                </a:lnTo>
                <a:lnTo>
                  <a:pt x="136994" y="108038"/>
                </a:lnTo>
                <a:lnTo>
                  <a:pt x="169300" y="108038"/>
                </a:lnTo>
                <a:lnTo>
                  <a:pt x="178934" y="106088"/>
                </a:lnTo>
                <a:lnTo>
                  <a:pt x="196592" y="94222"/>
                </a:lnTo>
                <a:lnTo>
                  <a:pt x="208607" y="76482"/>
                </a:lnTo>
                <a:lnTo>
                  <a:pt x="213042" y="54533"/>
                </a:lnTo>
                <a:lnTo>
                  <a:pt x="211921" y="43628"/>
                </a:lnTo>
                <a:lnTo>
                  <a:pt x="189065" y="9279"/>
                </a:lnTo>
                <a:lnTo>
                  <a:pt x="169595" y="1097"/>
                </a:lnTo>
                <a:lnTo>
                  <a:pt x="158483" y="0"/>
                </a:lnTo>
                <a:close/>
              </a:path>
              <a:path w="213359" h="213360">
                <a:moveTo>
                  <a:pt x="169300" y="108038"/>
                </a:moveTo>
                <a:lnTo>
                  <a:pt x="141516" y="108038"/>
                </a:lnTo>
                <a:lnTo>
                  <a:pt x="152057" y="110413"/>
                </a:lnTo>
                <a:lnTo>
                  <a:pt x="157568" y="110413"/>
                </a:lnTo>
                <a:lnTo>
                  <a:pt x="169300" y="108038"/>
                </a:lnTo>
                <a:close/>
              </a:path>
            </a:pathLst>
          </a:custGeom>
          <a:solidFill>
            <a:srgbClr val="ED1B2D"/>
          </a:solidFill>
        </p:spPr>
        <p:txBody>
          <a:bodyPr wrap="square" lIns="0" tIns="0" rIns="0" bIns="0" rtlCol="0"/>
          <a:lstStyle/>
          <a:p>
            <a:endParaRPr/>
          </a:p>
        </p:txBody>
      </p:sp>
      <p:sp>
        <p:nvSpPr>
          <p:cNvPr id="10" name="object 10"/>
          <p:cNvSpPr/>
          <p:nvPr/>
        </p:nvSpPr>
        <p:spPr>
          <a:xfrm>
            <a:off x="11073526" y="6109681"/>
            <a:ext cx="29845" cy="49530"/>
          </a:xfrm>
          <a:custGeom>
            <a:avLst/>
            <a:gdLst/>
            <a:ahLst/>
            <a:cxnLst/>
            <a:rect l="l" t="t" r="r" b="b"/>
            <a:pathLst>
              <a:path w="29845" h="49529">
                <a:moveTo>
                  <a:pt x="29591" y="0"/>
                </a:moveTo>
                <a:lnTo>
                  <a:pt x="0" y="0"/>
                </a:lnTo>
                <a:lnTo>
                  <a:pt x="0" y="49161"/>
                </a:lnTo>
                <a:lnTo>
                  <a:pt x="29591" y="49161"/>
                </a:lnTo>
                <a:lnTo>
                  <a:pt x="29591" y="43014"/>
                </a:lnTo>
                <a:lnTo>
                  <a:pt x="11366" y="43014"/>
                </a:lnTo>
                <a:lnTo>
                  <a:pt x="11366" y="26746"/>
                </a:lnTo>
                <a:lnTo>
                  <a:pt x="27571" y="26746"/>
                </a:lnTo>
                <a:lnTo>
                  <a:pt x="27571" y="21132"/>
                </a:lnTo>
                <a:lnTo>
                  <a:pt x="11366" y="21132"/>
                </a:lnTo>
                <a:lnTo>
                  <a:pt x="11366" y="6134"/>
                </a:lnTo>
                <a:lnTo>
                  <a:pt x="29591" y="6134"/>
                </a:lnTo>
                <a:lnTo>
                  <a:pt x="29591" y="0"/>
                </a:lnTo>
                <a:close/>
              </a:path>
            </a:pathLst>
          </a:custGeom>
          <a:solidFill>
            <a:srgbClr val="004990"/>
          </a:solidFill>
        </p:spPr>
        <p:txBody>
          <a:bodyPr wrap="square" lIns="0" tIns="0" rIns="0" bIns="0" rtlCol="0"/>
          <a:lstStyle/>
          <a:p>
            <a:endParaRPr/>
          </a:p>
        </p:txBody>
      </p:sp>
      <p:sp>
        <p:nvSpPr>
          <p:cNvPr id="11" name="object 11"/>
          <p:cNvSpPr/>
          <p:nvPr/>
        </p:nvSpPr>
        <p:spPr>
          <a:xfrm>
            <a:off x="11113530" y="6109681"/>
            <a:ext cx="45720" cy="49530"/>
          </a:xfrm>
          <a:custGeom>
            <a:avLst/>
            <a:gdLst/>
            <a:ahLst/>
            <a:cxnLst/>
            <a:rect l="l" t="t" r="r" b="b"/>
            <a:pathLst>
              <a:path w="45720" h="49529">
                <a:moveTo>
                  <a:pt x="10782" y="0"/>
                </a:moveTo>
                <a:lnTo>
                  <a:pt x="0" y="0"/>
                </a:lnTo>
                <a:lnTo>
                  <a:pt x="0" y="49161"/>
                </a:lnTo>
                <a:lnTo>
                  <a:pt x="9575" y="49161"/>
                </a:lnTo>
                <a:lnTo>
                  <a:pt x="9566" y="14757"/>
                </a:lnTo>
                <a:lnTo>
                  <a:pt x="9182" y="12115"/>
                </a:lnTo>
                <a:lnTo>
                  <a:pt x="19595" y="12115"/>
                </a:lnTo>
                <a:lnTo>
                  <a:pt x="10782" y="0"/>
                </a:lnTo>
                <a:close/>
              </a:path>
              <a:path w="45720" h="49529">
                <a:moveTo>
                  <a:pt x="19595" y="12115"/>
                </a:moveTo>
                <a:lnTo>
                  <a:pt x="9385" y="12115"/>
                </a:lnTo>
                <a:lnTo>
                  <a:pt x="10943" y="14820"/>
                </a:lnTo>
                <a:lnTo>
                  <a:pt x="12992" y="17602"/>
                </a:lnTo>
                <a:lnTo>
                  <a:pt x="35979" y="49161"/>
                </a:lnTo>
                <a:lnTo>
                  <a:pt x="45123" y="49161"/>
                </a:lnTo>
                <a:lnTo>
                  <a:pt x="45123" y="34772"/>
                </a:lnTo>
                <a:lnTo>
                  <a:pt x="35661" y="34772"/>
                </a:lnTo>
                <a:lnTo>
                  <a:pt x="34442" y="32524"/>
                </a:lnTo>
                <a:lnTo>
                  <a:pt x="19595" y="12115"/>
                </a:lnTo>
                <a:close/>
              </a:path>
              <a:path w="45720" h="49529">
                <a:moveTo>
                  <a:pt x="45123" y="0"/>
                </a:moveTo>
                <a:lnTo>
                  <a:pt x="35661" y="0"/>
                </a:lnTo>
                <a:lnTo>
                  <a:pt x="35676" y="32524"/>
                </a:lnTo>
                <a:lnTo>
                  <a:pt x="35902" y="34772"/>
                </a:lnTo>
                <a:lnTo>
                  <a:pt x="45123" y="34772"/>
                </a:lnTo>
                <a:lnTo>
                  <a:pt x="45123" y="0"/>
                </a:lnTo>
                <a:close/>
              </a:path>
            </a:pathLst>
          </a:custGeom>
          <a:solidFill>
            <a:srgbClr val="004990"/>
          </a:solidFill>
        </p:spPr>
        <p:txBody>
          <a:bodyPr wrap="square" lIns="0" tIns="0" rIns="0" bIns="0" rtlCol="0"/>
          <a:lstStyle/>
          <a:p>
            <a:endParaRPr/>
          </a:p>
        </p:txBody>
      </p:sp>
      <p:sp>
        <p:nvSpPr>
          <p:cNvPr id="12" name="object 12"/>
          <p:cNvSpPr/>
          <p:nvPr/>
        </p:nvSpPr>
        <p:spPr>
          <a:xfrm>
            <a:off x="11171344" y="6109681"/>
            <a:ext cx="29845" cy="49530"/>
          </a:xfrm>
          <a:custGeom>
            <a:avLst/>
            <a:gdLst/>
            <a:ahLst/>
            <a:cxnLst/>
            <a:rect l="l" t="t" r="r" b="b"/>
            <a:pathLst>
              <a:path w="29845" h="49529">
                <a:moveTo>
                  <a:pt x="29667" y="0"/>
                </a:moveTo>
                <a:lnTo>
                  <a:pt x="0" y="0"/>
                </a:lnTo>
                <a:lnTo>
                  <a:pt x="0" y="49161"/>
                </a:lnTo>
                <a:lnTo>
                  <a:pt x="29667" y="49161"/>
                </a:lnTo>
                <a:lnTo>
                  <a:pt x="29667" y="43014"/>
                </a:lnTo>
                <a:lnTo>
                  <a:pt x="11366" y="43014"/>
                </a:lnTo>
                <a:lnTo>
                  <a:pt x="11366" y="26746"/>
                </a:lnTo>
                <a:lnTo>
                  <a:pt x="27571" y="26746"/>
                </a:lnTo>
                <a:lnTo>
                  <a:pt x="27571" y="21132"/>
                </a:lnTo>
                <a:lnTo>
                  <a:pt x="11366" y="21132"/>
                </a:lnTo>
                <a:lnTo>
                  <a:pt x="11366" y="6134"/>
                </a:lnTo>
                <a:lnTo>
                  <a:pt x="29667" y="6134"/>
                </a:lnTo>
                <a:lnTo>
                  <a:pt x="29667" y="0"/>
                </a:lnTo>
                <a:close/>
              </a:path>
            </a:pathLst>
          </a:custGeom>
          <a:solidFill>
            <a:srgbClr val="004990"/>
          </a:solidFill>
        </p:spPr>
        <p:txBody>
          <a:bodyPr wrap="square" lIns="0" tIns="0" rIns="0" bIns="0" rtlCol="0"/>
          <a:lstStyle/>
          <a:p>
            <a:endParaRPr/>
          </a:p>
        </p:txBody>
      </p:sp>
      <p:sp>
        <p:nvSpPr>
          <p:cNvPr id="13" name="object 13"/>
          <p:cNvSpPr/>
          <p:nvPr/>
        </p:nvSpPr>
        <p:spPr>
          <a:xfrm>
            <a:off x="11211523" y="6108979"/>
            <a:ext cx="41275" cy="50165"/>
          </a:xfrm>
          <a:custGeom>
            <a:avLst/>
            <a:gdLst/>
            <a:ahLst/>
            <a:cxnLst/>
            <a:rect l="l" t="t" r="r" b="b"/>
            <a:pathLst>
              <a:path w="41275" h="50164">
                <a:moveTo>
                  <a:pt x="16789" y="0"/>
                </a:moveTo>
                <a:lnTo>
                  <a:pt x="9740" y="0"/>
                </a:lnTo>
                <a:lnTo>
                  <a:pt x="3873" y="1244"/>
                </a:lnTo>
                <a:lnTo>
                  <a:pt x="0" y="2806"/>
                </a:lnTo>
                <a:lnTo>
                  <a:pt x="0" y="49860"/>
                </a:lnTo>
                <a:lnTo>
                  <a:pt x="11201" y="49860"/>
                </a:lnTo>
                <a:lnTo>
                  <a:pt x="11201" y="27444"/>
                </a:lnTo>
                <a:lnTo>
                  <a:pt x="29092" y="27444"/>
                </a:lnTo>
                <a:lnTo>
                  <a:pt x="32524" y="27241"/>
                </a:lnTo>
                <a:lnTo>
                  <a:pt x="34465" y="25882"/>
                </a:lnTo>
                <a:lnTo>
                  <a:pt x="13754" y="25882"/>
                </a:lnTo>
                <a:lnTo>
                  <a:pt x="11912" y="25679"/>
                </a:lnTo>
                <a:lnTo>
                  <a:pt x="11201" y="25527"/>
                </a:lnTo>
                <a:lnTo>
                  <a:pt x="11201" y="6108"/>
                </a:lnTo>
                <a:lnTo>
                  <a:pt x="12560" y="5664"/>
                </a:lnTo>
                <a:lnTo>
                  <a:pt x="14414" y="5257"/>
                </a:lnTo>
                <a:lnTo>
                  <a:pt x="34719" y="5257"/>
                </a:lnTo>
                <a:lnTo>
                  <a:pt x="33637" y="4035"/>
                </a:lnTo>
                <a:lnTo>
                  <a:pt x="26632" y="1043"/>
                </a:lnTo>
                <a:lnTo>
                  <a:pt x="16789" y="0"/>
                </a:lnTo>
                <a:close/>
              </a:path>
              <a:path w="41275" h="50164">
                <a:moveTo>
                  <a:pt x="29092" y="27444"/>
                </a:moveTo>
                <a:lnTo>
                  <a:pt x="11379" y="27444"/>
                </a:lnTo>
                <a:lnTo>
                  <a:pt x="28486" y="49860"/>
                </a:lnTo>
                <a:lnTo>
                  <a:pt x="41135" y="49860"/>
                </a:lnTo>
                <a:lnTo>
                  <a:pt x="22872" y="27876"/>
                </a:lnTo>
                <a:lnTo>
                  <a:pt x="29092" y="27444"/>
                </a:lnTo>
                <a:close/>
              </a:path>
              <a:path w="41275" h="50164">
                <a:moveTo>
                  <a:pt x="34719" y="5257"/>
                </a:moveTo>
                <a:lnTo>
                  <a:pt x="24752" y="5257"/>
                </a:lnTo>
                <a:lnTo>
                  <a:pt x="28130" y="8572"/>
                </a:lnTo>
                <a:lnTo>
                  <a:pt x="28130" y="22047"/>
                </a:lnTo>
                <a:lnTo>
                  <a:pt x="23850" y="25882"/>
                </a:lnTo>
                <a:lnTo>
                  <a:pt x="34465" y="25882"/>
                </a:lnTo>
                <a:lnTo>
                  <a:pt x="39217" y="22555"/>
                </a:lnTo>
                <a:lnTo>
                  <a:pt x="39217" y="15024"/>
                </a:lnTo>
                <a:lnTo>
                  <a:pt x="37825" y="8765"/>
                </a:lnTo>
                <a:lnTo>
                  <a:pt x="34719" y="5257"/>
                </a:lnTo>
                <a:close/>
              </a:path>
            </a:pathLst>
          </a:custGeom>
          <a:solidFill>
            <a:srgbClr val="004990"/>
          </a:solidFill>
        </p:spPr>
        <p:txBody>
          <a:bodyPr wrap="square" lIns="0" tIns="0" rIns="0" bIns="0" rtlCol="0"/>
          <a:lstStyle/>
          <a:p>
            <a:endParaRPr/>
          </a:p>
        </p:txBody>
      </p:sp>
      <p:sp>
        <p:nvSpPr>
          <p:cNvPr id="14" name="object 14"/>
          <p:cNvSpPr/>
          <p:nvPr/>
        </p:nvSpPr>
        <p:spPr>
          <a:xfrm>
            <a:off x="11259246" y="6108998"/>
            <a:ext cx="43180" cy="50800"/>
          </a:xfrm>
          <a:custGeom>
            <a:avLst/>
            <a:gdLst/>
            <a:ahLst/>
            <a:cxnLst/>
            <a:rect l="l" t="t" r="r" b="b"/>
            <a:pathLst>
              <a:path w="43179" h="50800">
                <a:moveTo>
                  <a:pt x="33731" y="0"/>
                </a:moveTo>
                <a:lnTo>
                  <a:pt x="26746" y="0"/>
                </a:lnTo>
                <a:lnTo>
                  <a:pt x="15998" y="1714"/>
                </a:lnTo>
                <a:lnTo>
                  <a:pt x="7534" y="6670"/>
                </a:lnTo>
                <a:lnTo>
                  <a:pt x="1989" y="14583"/>
                </a:lnTo>
                <a:lnTo>
                  <a:pt x="0" y="25171"/>
                </a:lnTo>
                <a:lnTo>
                  <a:pt x="1872" y="36008"/>
                </a:lnTo>
                <a:lnTo>
                  <a:pt x="7197" y="43962"/>
                </a:lnTo>
                <a:lnTo>
                  <a:pt x="15537" y="48861"/>
                </a:lnTo>
                <a:lnTo>
                  <a:pt x="26454" y="50533"/>
                </a:lnTo>
                <a:lnTo>
                  <a:pt x="34683" y="50533"/>
                </a:lnTo>
                <a:lnTo>
                  <a:pt x="39141" y="49580"/>
                </a:lnTo>
                <a:lnTo>
                  <a:pt x="42900" y="47726"/>
                </a:lnTo>
                <a:lnTo>
                  <a:pt x="42900" y="44234"/>
                </a:lnTo>
                <a:lnTo>
                  <a:pt x="17843" y="44234"/>
                </a:lnTo>
                <a:lnTo>
                  <a:pt x="11531" y="37769"/>
                </a:lnTo>
                <a:lnTo>
                  <a:pt x="11531" y="12382"/>
                </a:lnTo>
                <a:lnTo>
                  <a:pt x="17843" y="6502"/>
                </a:lnTo>
                <a:lnTo>
                  <a:pt x="39836" y="6502"/>
                </a:lnTo>
                <a:lnTo>
                  <a:pt x="42087" y="2730"/>
                </a:lnTo>
                <a:lnTo>
                  <a:pt x="38646" y="1079"/>
                </a:lnTo>
                <a:lnTo>
                  <a:pt x="33731" y="0"/>
                </a:lnTo>
                <a:close/>
              </a:path>
              <a:path w="43179" h="50800">
                <a:moveTo>
                  <a:pt x="42900" y="21793"/>
                </a:moveTo>
                <a:lnTo>
                  <a:pt x="23431" y="21793"/>
                </a:lnTo>
                <a:lnTo>
                  <a:pt x="23431" y="27025"/>
                </a:lnTo>
                <a:lnTo>
                  <a:pt x="32219" y="27025"/>
                </a:lnTo>
                <a:lnTo>
                  <a:pt x="32219" y="43268"/>
                </a:lnTo>
                <a:lnTo>
                  <a:pt x="31254" y="43675"/>
                </a:lnTo>
                <a:lnTo>
                  <a:pt x="29375" y="44234"/>
                </a:lnTo>
                <a:lnTo>
                  <a:pt x="42900" y="44234"/>
                </a:lnTo>
                <a:lnTo>
                  <a:pt x="42900" y="21793"/>
                </a:lnTo>
                <a:close/>
              </a:path>
              <a:path w="43179" h="50800">
                <a:moveTo>
                  <a:pt x="39836" y="6502"/>
                </a:moveTo>
                <a:lnTo>
                  <a:pt x="33375" y="6502"/>
                </a:lnTo>
                <a:lnTo>
                  <a:pt x="36791" y="7365"/>
                </a:lnTo>
                <a:lnTo>
                  <a:pt x="38760" y="8305"/>
                </a:lnTo>
                <a:lnTo>
                  <a:pt x="39836" y="6502"/>
                </a:lnTo>
                <a:close/>
              </a:path>
            </a:pathLst>
          </a:custGeom>
          <a:solidFill>
            <a:srgbClr val="004990"/>
          </a:solidFill>
        </p:spPr>
        <p:txBody>
          <a:bodyPr wrap="square" lIns="0" tIns="0" rIns="0" bIns="0" rtlCol="0"/>
          <a:lstStyle/>
          <a:p>
            <a:endParaRPr/>
          </a:p>
        </p:txBody>
      </p:sp>
      <p:sp>
        <p:nvSpPr>
          <p:cNvPr id="15" name="object 15"/>
          <p:cNvSpPr/>
          <p:nvPr/>
        </p:nvSpPr>
        <p:spPr>
          <a:xfrm>
            <a:off x="11314645" y="6134258"/>
            <a:ext cx="12065" cy="0"/>
          </a:xfrm>
          <a:custGeom>
            <a:avLst/>
            <a:gdLst/>
            <a:ahLst/>
            <a:cxnLst/>
            <a:rect l="l" t="t" r="r" b="b"/>
            <a:pathLst>
              <a:path w="12065">
                <a:moveTo>
                  <a:pt x="0" y="0"/>
                </a:moveTo>
                <a:lnTo>
                  <a:pt x="11468" y="0"/>
                </a:lnTo>
              </a:path>
            </a:pathLst>
          </a:custGeom>
          <a:ln w="49161">
            <a:solidFill>
              <a:srgbClr val="004990"/>
            </a:solidFill>
          </a:ln>
        </p:spPr>
        <p:txBody>
          <a:bodyPr wrap="square" lIns="0" tIns="0" rIns="0" bIns="0" rtlCol="0"/>
          <a:lstStyle/>
          <a:p>
            <a:endParaRPr/>
          </a:p>
        </p:txBody>
      </p:sp>
      <p:sp>
        <p:nvSpPr>
          <p:cNvPr id="16" name="object 16"/>
          <p:cNvSpPr/>
          <p:nvPr/>
        </p:nvSpPr>
        <p:spPr>
          <a:xfrm>
            <a:off x="11338666" y="6109681"/>
            <a:ext cx="30480" cy="49530"/>
          </a:xfrm>
          <a:custGeom>
            <a:avLst/>
            <a:gdLst/>
            <a:ahLst/>
            <a:cxnLst/>
            <a:rect l="l" t="t" r="r" b="b"/>
            <a:pathLst>
              <a:path w="30479" h="49529">
                <a:moveTo>
                  <a:pt x="29984" y="0"/>
                </a:moveTo>
                <a:lnTo>
                  <a:pt x="0" y="0"/>
                </a:lnTo>
                <a:lnTo>
                  <a:pt x="0" y="49161"/>
                </a:lnTo>
                <a:lnTo>
                  <a:pt x="29984" y="49161"/>
                </a:lnTo>
                <a:lnTo>
                  <a:pt x="29984" y="43014"/>
                </a:lnTo>
                <a:lnTo>
                  <a:pt x="11341" y="43014"/>
                </a:lnTo>
                <a:lnTo>
                  <a:pt x="11341" y="26746"/>
                </a:lnTo>
                <a:lnTo>
                  <a:pt x="27914" y="26746"/>
                </a:lnTo>
                <a:lnTo>
                  <a:pt x="27914" y="21132"/>
                </a:lnTo>
                <a:lnTo>
                  <a:pt x="11341" y="21132"/>
                </a:lnTo>
                <a:lnTo>
                  <a:pt x="11341" y="6134"/>
                </a:lnTo>
                <a:lnTo>
                  <a:pt x="29984" y="6134"/>
                </a:lnTo>
                <a:lnTo>
                  <a:pt x="29984" y="0"/>
                </a:lnTo>
                <a:close/>
              </a:path>
            </a:pathLst>
          </a:custGeom>
          <a:solidFill>
            <a:srgbClr val="004990"/>
          </a:solidFill>
        </p:spPr>
        <p:txBody>
          <a:bodyPr wrap="square" lIns="0" tIns="0" rIns="0" bIns="0" rtlCol="0"/>
          <a:lstStyle/>
          <a:p>
            <a:endParaRPr/>
          </a:p>
        </p:txBody>
      </p:sp>
      <p:sp>
        <p:nvSpPr>
          <p:cNvPr id="17" name="object 17"/>
          <p:cNvSpPr/>
          <p:nvPr/>
        </p:nvSpPr>
        <p:spPr>
          <a:xfrm>
            <a:off x="11375829" y="6108998"/>
            <a:ext cx="34925" cy="50800"/>
          </a:xfrm>
          <a:custGeom>
            <a:avLst/>
            <a:gdLst/>
            <a:ahLst/>
            <a:cxnLst/>
            <a:rect l="l" t="t" r="r" b="b"/>
            <a:pathLst>
              <a:path w="34925" h="50800">
                <a:moveTo>
                  <a:pt x="2552" y="41351"/>
                </a:moveTo>
                <a:lnTo>
                  <a:pt x="0" y="47726"/>
                </a:lnTo>
                <a:lnTo>
                  <a:pt x="3111" y="49466"/>
                </a:lnTo>
                <a:lnTo>
                  <a:pt x="7721" y="50533"/>
                </a:lnTo>
                <a:lnTo>
                  <a:pt x="26441" y="50533"/>
                </a:lnTo>
                <a:lnTo>
                  <a:pt x="34671" y="44234"/>
                </a:lnTo>
                <a:lnTo>
                  <a:pt x="34671" y="43599"/>
                </a:lnTo>
                <a:lnTo>
                  <a:pt x="8191" y="43599"/>
                </a:lnTo>
                <a:lnTo>
                  <a:pt x="4737" y="42468"/>
                </a:lnTo>
                <a:lnTo>
                  <a:pt x="2552" y="41351"/>
                </a:lnTo>
                <a:close/>
              </a:path>
              <a:path w="34925" h="50800">
                <a:moveTo>
                  <a:pt x="24993" y="0"/>
                </a:moveTo>
                <a:lnTo>
                  <a:pt x="7531" y="0"/>
                </a:lnTo>
                <a:lnTo>
                  <a:pt x="520" y="6692"/>
                </a:lnTo>
                <a:lnTo>
                  <a:pt x="520" y="19380"/>
                </a:lnTo>
                <a:lnTo>
                  <a:pt x="3111" y="24714"/>
                </a:lnTo>
                <a:lnTo>
                  <a:pt x="13093" y="27711"/>
                </a:lnTo>
                <a:lnTo>
                  <a:pt x="20015" y="29959"/>
                </a:lnTo>
                <a:lnTo>
                  <a:pt x="22682" y="32245"/>
                </a:lnTo>
                <a:lnTo>
                  <a:pt x="22682" y="40601"/>
                </a:lnTo>
                <a:lnTo>
                  <a:pt x="18884" y="43599"/>
                </a:lnTo>
                <a:lnTo>
                  <a:pt x="34671" y="43599"/>
                </a:lnTo>
                <a:lnTo>
                  <a:pt x="34671" y="30683"/>
                </a:lnTo>
                <a:lnTo>
                  <a:pt x="32905" y="25615"/>
                </a:lnTo>
                <a:lnTo>
                  <a:pt x="15379" y="19710"/>
                </a:lnTo>
                <a:lnTo>
                  <a:pt x="11480" y="17652"/>
                </a:lnTo>
                <a:lnTo>
                  <a:pt x="11480" y="8966"/>
                </a:lnTo>
                <a:lnTo>
                  <a:pt x="14655" y="6159"/>
                </a:lnTo>
                <a:lnTo>
                  <a:pt x="30805" y="6159"/>
                </a:lnTo>
                <a:lnTo>
                  <a:pt x="32346" y="2781"/>
                </a:lnTo>
                <a:lnTo>
                  <a:pt x="29552" y="1244"/>
                </a:lnTo>
                <a:lnTo>
                  <a:pt x="24993" y="0"/>
                </a:lnTo>
                <a:close/>
              </a:path>
              <a:path w="34925" h="50800">
                <a:moveTo>
                  <a:pt x="30805" y="6159"/>
                </a:moveTo>
                <a:lnTo>
                  <a:pt x="24295" y="6159"/>
                </a:lnTo>
                <a:lnTo>
                  <a:pt x="27711" y="7277"/>
                </a:lnTo>
                <a:lnTo>
                  <a:pt x="29768" y="8432"/>
                </a:lnTo>
                <a:lnTo>
                  <a:pt x="30805" y="6159"/>
                </a:lnTo>
                <a:close/>
              </a:path>
            </a:pathLst>
          </a:custGeom>
          <a:solidFill>
            <a:srgbClr val="004990"/>
          </a:solidFill>
        </p:spPr>
        <p:txBody>
          <a:bodyPr wrap="square" lIns="0" tIns="0" rIns="0" bIns="0" rtlCol="0"/>
          <a:lstStyle/>
          <a:p>
            <a:endParaRPr/>
          </a:p>
        </p:txBody>
      </p:sp>
      <p:sp>
        <p:nvSpPr>
          <p:cNvPr id="27" name="Espace réservé du texte 26"/>
          <p:cNvSpPr>
            <a:spLocks noGrp="1"/>
          </p:cNvSpPr>
          <p:nvPr>
            <p:ph type="body" sz="quarter" idx="19"/>
          </p:nvPr>
        </p:nvSpPr>
        <p:spPr>
          <a:xfrm>
            <a:off x="846138" y="2128940"/>
            <a:ext cx="5297486" cy="4236000"/>
          </a:xfrm>
        </p:spPr>
        <p:txBody>
          <a:bodyPr/>
          <a:lstStyle/>
          <a:p>
            <a:r>
              <a:rPr lang="fr-FR" sz="2000" dirty="0"/>
              <a:t>Le </a:t>
            </a:r>
            <a:r>
              <a:rPr lang="fr-FR" sz="2000" b="1" dirty="0"/>
              <a:t>Zoning et le </a:t>
            </a:r>
            <a:r>
              <a:rPr lang="fr-FR" sz="2000" b="1" dirty="0" err="1"/>
              <a:t>Takt</a:t>
            </a:r>
            <a:r>
              <a:rPr lang="fr-FR" sz="2000" b="1" dirty="0"/>
              <a:t> Time</a:t>
            </a:r>
          </a:p>
          <a:p>
            <a:pPr marL="342900" indent="-342900">
              <a:buFont typeface="Wingdings" panose="05000000000000000000" pitchFamily="2" charset="2"/>
              <a:buChar char="§"/>
            </a:pPr>
            <a:r>
              <a:rPr lang="fr-FR" sz="2000" dirty="0"/>
              <a:t>Le zoning définit des zones spécifiques pour chaque ensemble de tâches à réaliser</a:t>
            </a:r>
          </a:p>
          <a:p>
            <a:pPr marL="342900" indent="-342900">
              <a:buFont typeface="Wingdings" panose="05000000000000000000" pitchFamily="2" charset="2"/>
              <a:buChar char="§"/>
            </a:pPr>
            <a:r>
              <a:rPr lang="fr-FR" sz="2000" dirty="0"/>
              <a:t>le </a:t>
            </a:r>
            <a:r>
              <a:rPr lang="fr-FR" sz="2000" dirty="0" err="1"/>
              <a:t>Takt</a:t>
            </a:r>
            <a:r>
              <a:rPr lang="fr-FR" sz="2000" dirty="0"/>
              <a:t> Time désigne le rythme sur lequel il faut se caler pour  mettre en phase la production avec la demande. Notion surtout utilisée dans l’industrie. En construction, peut se traduire par l’adaptation des moyens de production à la durée allouée pour une tâche.</a:t>
            </a:r>
          </a:p>
        </p:txBody>
      </p:sp>
      <p:sp>
        <p:nvSpPr>
          <p:cNvPr id="68" name="Espace réservé du contenu 67"/>
          <p:cNvSpPr>
            <a:spLocks noGrp="1"/>
          </p:cNvSpPr>
          <p:nvPr>
            <p:ph sz="quarter" idx="20"/>
          </p:nvPr>
        </p:nvSpPr>
        <p:spPr>
          <a:xfrm>
            <a:off x="846167" y="501237"/>
            <a:ext cx="10227359" cy="503238"/>
          </a:xfrm>
        </p:spPr>
        <p:txBody>
          <a:bodyPr/>
          <a:lstStyle/>
          <a:p>
            <a:r>
              <a:rPr lang="fr-FR" dirty="0"/>
              <a:t>Le </a:t>
            </a:r>
            <a:r>
              <a:rPr lang="fr-FR" dirty="0" err="1"/>
              <a:t>lean</a:t>
            </a:r>
            <a:r>
              <a:rPr lang="fr-FR" dirty="0"/>
              <a:t> applique aux chantiers</a:t>
            </a:r>
          </a:p>
        </p:txBody>
      </p:sp>
      <p:sp>
        <p:nvSpPr>
          <p:cNvPr id="2" name="Espace réservé de la date 1"/>
          <p:cNvSpPr>
            <a:spLocks noGrp="1"/>
          </p:cNvSpPr>
          <p:nvPr>
            <p:ph type="dt" sz="half" idx="14"/>
          </p:nvPr>
        </p:nvSpPr>
        <p:spPr/>
        <p:txBody>
          <a:bodyPr/>
          <a:lstStyle/>
          <a:p>
            <a:r>
              <a:rPr lang="en-US" dirty="0"/>
              <a:t>Mai 2018</a:t>
            </a:r>
          </a:p>
        </p:txBody>
      </p:sp>
      <p:sp>
        <p:nvSpPr>
          <p:cNvPr id="22" name="Espace réservé du numéro de diapositive 21"/>
          <p:cNvSpPr>
            <a:spLocks noGrp="1"/>
          </p:cNvSpPr>
          <p:nvPr>
            <p:ph type="sldNum" sz="quarter" idx="15"/>
          </p:nvPr>
        </p:nvSpPr>
        <p:spPr/>
        <p:txBody>
          <a:bodyPr/>
          <a:lstStyle/>
          <a:p>
            <a:fld id="{B6F15528-21DE-4FAA-801E-634DDDAF4B2B}" type="slidenum">
              <a:rPr lang="fr-FR" smtClean="0"/>
              <a:pPr/>
              <a:t>11</a:t>
            </a:fld>
            <a:endParaRPr lang="fr-FR"/>
          </a:p>
        </p:txBody>
      </p:sp>
      <p:sp>
        <p:nvSpPr>
          <p:cNvPr id="24" name="Espace réservé du contenu 67">
            <a:extLst>
              <a:ext uri="{FF2B5EF4-FFF2-40B4-BE49-F238E27FC236}">
                <a16:creationId xmlns:a16="http://schemas.microsoft.com/office/drawing/2014/main" id="{46710CA0-750C-4D46-AE0E-7D48121456A2}"/>
              </a:ext>
            </a:extLst>
          </p:cNvPr>
          <p:cNvSpPr txBox="1">
            <a:spLocks/>
          </p:cNvSpPr>
          <p:nvPr/>
        </p:nvSpPr>
        <p:spPr>
          <a:xfrm>
            <a:off x="876012" y="1078326"/>
            <a:ext cx="10227359" cy="503238"/>
          </a:xfrm>
          <a:prstGeom prst="rect">
            <a:avLst/>
          </a:prstGeom>
        </p:spPr>
        <p:txBody>
          <a:bodyPr lIns="0"/>
          <a:lstStyle>
            <a:lvl1pPr marL="0" eaLnBrk="1" hangingPunct="1">
              <a:defRPr sz="3600" cap="all" baseline="0">
                <a:solidFill>
                  <a:srgbClr val="00A79D"/>
                </a:solidFill>
                <a:latin typeface="Vinci Sans" panose="02000000000000000000" pitchFamily="50" charset="0"/>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fr-FR" sz="2400" kern="0" dirty="0"/>
              <a:t>Les outils du </a:t>
            </a:r>
            <a:r>
              <a:rPr lang="fr-FR" sz="2400" kern="0" dirty="0" err="1"/>
              <a:t>lean</a:t>
            </a:r>
            <a:endParaRPr lang="fr-FR" sz="2400" kern="0" dirty="0"/>
          </a:p>
        </p:txBody>
      </p:sp>
      <p:pic>
        <p:nvPicPr>
          <p:cNvPr id="8198" name="Picture 6" descr="Image associÃ©e">
            <a:extLst>
              <a:ext uri="{FF2B5EF4-FFF2-40B4-BE49-F238E27FC236}">
                <a16:creationId xmlns:a16="http://schemas.microsoft.com/office/drawing/2014/main" id="{3AE3B880-8020-486F-BA8F-A7F19701DC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0117" y="2128940"/>
            <a:ext cx="3638549" cy="2728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46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1044151" y="5950699"/>
            <a:ext cx="188595" cy="119380"/>
          </a:xfrm>
          <a:custGeom>
            <a:avLst/>
            <a:gdLst/>
            <a:ahLst/>
            <a:cxnLst/>
            <a:rect l="l" t="t" r="r" b="b"/>
            <a:pathLst>
              <a:path w="188595" h="119379">
                <a:moveTo>
                  <a:pt x="94056" y="0"/>
                </a:moveTo>
                <a:lnTo>
                  <a:pt x="54906" y="1434"/>
                </a:lnTo>
                <a:lnTo>
                  <a:pt x="25292" y="4591"/>
                </a:lnTo>
                <a:lnTo>
                  <a:pt x="6545" y="7747"/>
                </a:lnTo>
                <a:lnTo>
                  <a:pt x="0" y="9182"/>
                </a:lnTo>
                <a:lnTo>
                  <a:pt x="106" y="109880"/>
                </a:lnTo>
                <a:lnTo>
                  <a:pt x="22100" y="115119"/>
                </a:lnTo>
                <a:lnTo>
                  <a:pt x="39265" y="117822"/>
                </a:lnTo>
                <a:lnTo>
                  <a:pt x="60311" y="118818"/>
                </a:lnTo>
                <a:lnTo>
                  <a:pt x="94056" y="118960"/>
                </a:lnTo>
                <a:lnTo>
                  <a:pt x="132696" y="117542"/>
                </a:lnTo>
                <a:lnTo>
                  <a:pt x="162367" y="114420"/>
                </a:lnTo>
                <a:lnTo>
                  <a:pt x="181397" y="111299"/>
                </a:lnTo>
                <a:lnTo>
                  <a:pt x="188112" y="109880"/>
                </a:lnTo>
                <a:lnTo>
                  <a:pt x="188112" y="83743"/>
                </a:lnTo>
                <a:lnTo>
                  <a:pt x="93637" y="83743"/>
                </a:lnTo>
                <a:lnTo>
                  <a:pt x="75379" y="83228"/>
                </a:lnTo>
                <a:lnTo>
                  <a:pt x="60415" y="82024"/>
                </a:lnTo>
                <a:lnTo>
                  <a:pt x="40233" y="79590"/>
                </a:lnTo>
                <a:lnTo>
                  <a:pt x="40233" y="39890"/>
                </a:lnTo>
                <a:lnTo>
                  <a:pt x="61363" y="37388"/>
                </a:lnTo>
                <a:lnTo>
                  <a:pt x="76255" y="36218"/>
                </a:lnTo>
                <a:lnTo>
                  <a:pt x="94056" y="35725"/>
                </a:lnTo>
                <a:lnTo>
                  <a:pt x="188112" y="35725"/>
                </a:lnTo>
                <a:lnTo>
                  <a:pt x="188112" y="9182"/>
                </a:lnTo>
                <a:lnTo>
                  <a:pt x="165997" y="3873"/>
                </a:lnTo>
                <a:lnTo>
                  <a:pt x="148828" y="1147"/>
                </a:lnTo>
                <a:lnTo>
                  <a:pt x="127787" y="143"/>
                </a:lnTo>
                <a:lnTo>
                  <a:pt x="94056" y="0"/>
                </a:lnTo>
                <a:close/>
              </a:path>
              <a:path w="188595" h="119379">
                <a:moveTo>
                  <a:pt x="188112" y="75857"/>
                </a:moveTo>
                <a:lnTo>
                  <a:pt x="164090" y="80416"/>
                </a:lnTo>
                <a:lnTo>
                  <a:pt x="146242" y="82757"/>
                </a:lnTo>
                <a:lnTo>
                  <a:pt x="125709" y="83620"/>
                </a:lnTo>
                <a:lnTo>
                  <a:pt x="93637" y="83743"/>
                </a:lnTo>
                <a:lnTo>
                  <a:pt x="188112" y="83743"/>
                </a:lnTo>
                <a:lnTo>
                  <a:pt x="188112" y="75857"/>
                </a:lnTo>
                <a:close/>
              </a:path>
              <a:path w="188595" h="119379">
                <a:moveTo>
                  <a:pt x="188112" y="35725"/>
                </a:moveTo>
                <a:lnTo>
                  <a:pt x="94056" y="35725"/>
                </a:lnTo>
                <a:lnTo>
                  <a:pt x="131083" y="37030"/>
                </a:lnTo>
                <a:lnTo>
                  <a:pt x="160934" y="39677"/>
                </a:lnTo>
                <a:lnTo>
                  <a:pt x="180859" y="42283"/>
                </a:lnTo>
                <a:lnTo>
                  <a:pt x="188112" y="43459"/>
                </a:lnTo>
                <a:lnTo>
                  <a:pt x="188112" y="35725"/>
                </a:lnTo>
                <a:close/>
              </a:path>
            </a:pathLst>
          </a:custGeom>
          <a:solidFill>
            <a:srgbClr val="004990"/>
          </a:solidFill>
        </p:spPr>
        <p:txBody>
          <a:bodyPr wrap="square" lIns="0" tIns="0" rIns="0" bIns="0" rtlCol="0"/>
          <a:lstStyle/>
          <a:p>
            <a:endParaRPr/>
          </a:p>
        </p:txBody>
      </p:sp>
      <p:sp>
        <p:nvSpPr>
          <p:cNvPr id="4" name="object 4"/>
          <p:cNvSpPr/>
          <p:nvPr/>
        </p:nvSpPr>
        <p:spPr>
          <a:xfrm>
            <a:off x="11297469"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5" name="object 5"/>
          <p:cNvSpPr/>
          <p:nvPr/>
        </p:nvSpPr>
        <p:spPr>
          <a:xfrm>
            <a:off x="10746403"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6" name="object 6"/>
          <p:cNvSpPr/>
          <p:nvPr/>
        </p:nvSpPr>
        <p:spPr>
          <a:xfrm>
            <a:off x="10813055" y="5952582"/>
            <a:ext cx="186055" cy="114935"/>
          </a:xfrm>
          <a:custGeom>
            <a:avLst/>
            <a:gdLst/>
            <a:ahLst/>
            <a:cxnLst/>
            <a:rect l="l" t="t" r="r" b="b"/>
            <a:pathLst>
              <a:path w="186054" h="114935">
                <a:moveTo>
                  <a:pt x="0" y="203"/>
                </a:moveTo>
                <a:lnTo>
                  <a:pt x="0" y="114820"/>
                </a:lnTo>
                <a:lnTo>
                  <a:pt x="40119" y="114820"/>
                </a:lnTo>
                <a:lnTo>
                  <a:pt x="40068" y="53593"/>
                </a:lnTo>
                <a:lnTo>
                  <a:pt x="118743" y="53593"/>
                </a:lnTo>
                <a:lnTo>
                  <a:pt x="72161" y="26873"/>
                </a:lnTo>
                <a:lnTo>
                  <a:pt x="34499" y="8499"/>
                </a:lnTo>
                <a:lnTo>
                  <a:pt x="20237" y="4341"/>
                </a:lnTo>
                <a:lnTo>
                  <a:pt x="0" y="203"/>
                </a:lnTo>
                <a:close/>
              </a:path>
              <a:path w="186054" h="114935">
                <a:moveTo>
                  <a:pt x="118743" y="53593"/>
                </a:moveTo>
                <a:lnTo>
                  <a:pt x="40068" y="53593"/>
                </a:lnTo>
                <a:lnTo>
                  <a:pt x="47275" y="56599"/>
                </a:lnTo>
                <a:lnTo>
                  <a:pt x="54973" y="59918"/>
                </a:lnTo>
                <a:lnTo>
                  <a:pt x="97854" y="81545"/>
                </a:lnTo>
                <a:lnTo>
                  <a:pt x="145491" y="114820"/>
                </a:lnTo>
                <a:lnTo>
                  <a:pt x="185521" y="114820"/>
                </a:lnTo>
                <a:lnTo>
                  <a:pt x="185521" y="71475"/>
                </a:lnTo>
                <a:lnTo>
                  <a:pt x="145491" y="71475"/>
                </a:lnTo>
                <a:lnTo>
                  <a:pt x="140182" y="67662"/>
                </a:lnTo>
                <a:lnTo>
                  <a:pt x="125223" y="57589"/>
                </a:lnTo>
                <a:lnTo>
                  <a:pt x="118743" y="53593"/>
                </a:lnTo>
                <a:close/>
              </a:path>
              <a:path w="186054" h="114935">
                <a:moveTo>
                  <a:pt x="185521" y="0"/>
                </a:moveTo>
                <a:lnTo>
                  <a:pt x="145491" y="0"/>
                </a:lnTo>
                <a:lnTo>
                  <a:pt x="145491" y="71475"/>
                </a:lnTo>
                <a:lnTo>
                  <a:pt x="185521" y="71475"/>
                </a:lnTo>
                <a:lnTo>
                  <a:pt x="185521" y="0"/>
                </a:lnTo>
                <a:close/>
              </a:path>
            </a:pathLst>
          </a:custGeom>
          <a:solidFill>
            <a:srgbClr val="004990"/>
          </a:solidFill>
        </p:spPr>
        <p:txBody>
          <a:bodyPr wrap="square" lIns="0" tIns="0" rIns="0" bIns="0" rtlCol="0"/>
          <a:lstStyle/>
          <a:p>
            <a:endParaRPr/>
          </a:p>
        </p:txBody>
      </p:sp>
      <p:sp>
        <p:nvSpPr>
          <p:cNvPr id="7" name="object 7"/>
          <p:cNvSpPr/>
          <p:nvPr/>
        </p:nvSpPr>
        <p:spPr>
          <a:xfrm>
            <a:off x="10494086" y="5950652"/>
            <a:ext cx="204470" cy="120014"/>
          </a:xfrm>
          <a:custGeom>
            <a:avLst/>
            <a:gdLst/>
            <a:ahLst/>
            <a:cxnLst/>
            <a:rect l="l" t="t" r="r" b="b"/>
            <a:pathLst>
              <a:path w="204470" h="120014">
                <a:moveTo>
                  <a:pt x="30568" y="63"/>
                </a:moveTo>
                <a:lnTo>
                  <a:pt x="0" y="28067"/>
                </a:lnTo>
                <a:lnTo>
                  <a:pt x="102260" y="119900"/>
                </a:lnTo>
                <a:lnTo>
                  <a:pt x="159037" y="68897"/>
                </a:lnTo>
                <a:lnTo>
                  <a:pt x="102260" y="68897"/>
                </a:lnTo>
                <a:lnTo>
                  <a:pt x="95903" y="62942"/>
                </a:lnTo>
                <a:lnTo>
                  <a:pt x="59610" y="28067"/>
                </a:lnTo>
                <a:lnTo>
                  <a:pt x="30568" y="63"/>
                </a:lnTo>
                <a:close/>
              </a:path>
              <a:path w="204470" h="120014">
                <a:moveTo>
                  <a:pt x="173850" y="0"/>
                </a:moveTo>
                <a:lnTo>
                  <a:pt x="144699" y="28130"/>
                </a:lnTo>
                <a:lnTo>
                  <a:pt x="102260" y="68897"/>
                </a:lnTo>
                <a:lnTo>
                  <a:pt x="159037" y="68897"/>
                </a:lnTo>
                <a:lnTo>
                  <a:pt x="204419" y="28130"/>
                </a:lnTo>
                <a:lnTo>
                  <a:pt x="173850" y="0"/>
                </a:lnTo>
                <a:close/>
              </a:path>
            </a:pathLst>
          </a:custGeom>
          <a:solidFill>
            <a:srgbClr val="004990"/>
          </a:solidFill>
        </p:spPr>
        <p:txBody>
          <a:bodyPr wrap="square" lIns="0" tIns="0" rIns="0" bIns="0" rtlCol="0"/>
          <a:lstStyle/>
          <a:p>
            <a:endParaRPr/>
          </a:p>
        </p:txBody>
      </p:sp>
      <p:sp>
        <p:nvSpPr>
          <p:cNvPr id="8" name="object 8"/>
          <p:cNvSpPr/>
          <p:nvPr/>
        </p:nvSpPr>
        <p:spPr>
          <a:xfrm>
            <a:off x="11410892" y="5841001"/>
            <a:ext cx="206375" cy="206375"/>
          </a:xfrm>
          <a:custGeom>
            <a:avLst/>
            <a:gdLst/>
            <a:ahLst/>
            <a:cxnLst/>
            <a:rect l="l" t="t" r="r" b="b"/>
            <a:pathLst>
              <a:path w="206375" h="206375">
                <a:moveTo>
                  <a:pt x="199301" y="0"/>
                </a:moveTo>
                <a:lnTo>
                  <a:pt x="119291" y="0"/>
                </a:lnTo>
                <a:lnTo>
                  <a:pt x="112077" y="7200"/>
                </a:lnTo>
                <a:lnTo>
                  <a:pt x="112128" y="63322"/>
                </a:lnTo>
                <a:lnTo>
                  <a:pt x="110327" y="74057"/>
                </a:lnTo>
                <a:lnTo>
                  <a:pt x="82711" y="105835"/>
                </a:lnTo>
                <a:lnTo>
                  <a:pt x="57442" y="111683"/>
                </a:lnTo>
                <a:lnTo>
                  <a:pt x="0" y="111683"/>
                </a:lnTo>
                <a:lnTo>
                  <a:pt x="0" y="206095"/>
                </a:lnTo>
                <a:lnTo>
                  <a:pt x="94488" y="206095"/>
                </a:lnTo>
                <a:lnTo>
                  <a:pt x="94488" y="149161"/>
                </a:lnTo>
                <a:lnTo>
                  <a:pt x="96241" y="134809"/>
                </a:lnTo>
                <a:lnTo>
                  <a:pt x="122694" y="100171"/>
                </a:lnTo>
                <a:lnTo>
                  <a:pt x="142786" y="94056"/>
                </a:lnTo>
                <a:lnTo>
                  <a:pt x="199301" y="94056"/>
                </a:lnTo>
                <a:lnTo>
                  <a:pt x="206108" y="86880"/>
                </a:lnTo>
                <a:lnTo>
                  <a:pt x="206108" y="7200"/>
                </a:lnTo>
                <a:lnTo>
                  <a:pt x="199301" y="0"/>
                </a:lnTo>
                <a:close/>
              </a:path>
            </a:pathLst>
          </a:custGeom>
          <a:solidFill>
            <a:srgbClr val="ED1B2D"/>
          </a:solidFill>
        </p:spPr>
        <p:txBody>
          <a:bodyPr wrap="square" lIns="0" tIns="0" rIns="0" bIns="0" rtlCol="0"/>
          <a:lstStyle/>
          <a:p>
            <a:endParaRPr/>
          </a:p>
        </p:txBody>
      </p:sp>
      <p:sp>
        <p:nvSpPr>
          <p:cNvPr id="9" name="object 9"/>
          <p:cNvSpPr/>
          <p:nvPr/>
        </p:nvSpPr>
        <p:spPr>
          <a:xfrm>
            <a:off x="11522956" y="5948379"/>
            <a:ext cx="213360" cy="213360"/>
          </a:xfrm>
          <a:custGeom>
            <a:avLst/>
            <a:gdLst/>
            <a:ahLst/>
            <a:cxnLst/>
            <a:rect l="l" t="t" r="r" b="b"/>
            <a:pathLst>
              <a:path w="213359" h="213360">
                <a:moveTo>
                  <a:pt x="158483" y="0"/>
                </a:moveTo>
                <a:lnTo>
                  <a:pt x="136735" y="4449"/>
                </a:lnTo>
                <a:lnTo>
                  <a:pt x="119005" y="16489"/>
                </a:lnTo>
                <a:lnTo>
                  <a:pt x="107066" y="34156"/>
                </a:lnTo>
                <a:lnTo>
                  <a:pt x="102692" y="55486"/>
                </a:lnTo>
                <a:lnTo>
                  <a:pt x="102692" y="61086"/>
                </a:lnTo>
                <a:lnTo>
                  <a:pt x="105079" y="71602"/>
                </a:lnTo>
                <a:lnTo>
                  <a:pt x="104992" y="76482"/>
                </a:lnTo>
                <a:lnTo>
                  <a:pt x="101736" y="92712"/>
                </a:lnTo>
                <a:lnTo>
                  <a:pt x="92586" y="106379"/>
                </a:lnTo>
                <a:lnTo>
                  <a:pt x="78944" y="115625"/>
                </a:lnTo>
                <a:lnTo>
                  <a:pt x="62128" y="119024"/>
                </a:lnTo>
                <a:lnTo>
                  <a:pt x="7251" y="119024"/>
                </a:lnTo>
                <a:lnTo>
                  <a:pt x="0" y="126237"/>
                </a:lnTo>
                <a:lnTo>
                  <a:pt x="0" y="205917"/>
                </a:lnTo>
                <a:lnTo>
                  <a:pt x="7251" y="213169"/>
                </a:lnTo>
                <a:lnTo>
                  <a:pt x="87261" y="213169"/>
                </a:lnTo>
                <a:lnTo>
                  <a:pt x="94043" y="205917"/>
                </a:lnTo>
                <a:lnTo>
                  <a:pt x="94043" y="151002"/>
                </a:lnTo>
                <a:lnTo>
                  <a:pt x="97450" y="134351"/>
                </a:lnTo>
                <a:lnTo>
                  <a:pt x="106708" y="120686"/>
                </a:lnTo>
                <a:lnTo>
                  <a:pt x="120371" y="111439"/>
                </a:lnTo>
                <a:lnTo>
                  <a:pt x="136994" y="108038"/>
                </a:lnTo>
                <a:lnTo>
                  <a:pt x="169300" y="108038"/>
                </a:lnTo>
                <a:lnTo>
                  <a:pt x="178934" y="106088"/>
                </a:lnTo>
                <a:lnTo>
                  <a:pt x="196592" y="94222"/>
                </a:lnTo>
                <a:lnTo>
                  <a:pt x="208607" y="76482"/>
                </a:lnTo>
                <a:lnTo>
                  <a:pt x="213042" y="54533"/>
                </a:lnTo>
                <a:lnTo>
                  <a:pt x="211921" y="43628"/>
                </a:lnTo>
                <a:lnTo>
                  <a:pt x="189065" y="9279"/>
                </a:lnTo>
                <a:lnTo>
                  <a:pt x="169595" y="1097"/>
                </a:lnTo>
                <a:lnTo>
                  <a:pt x="158483" y="0"/>
                </a:lnTo>
                <a:close/>
              </a:path>
              <a:path w="213359" h="213360">
                <a:moveTo>
                  <a:pt x="169300" y="108038"/>
                </a:moveTo>
                <a:lnTo>
                  <a:pt x="141516" y="108038"/>
                </a:lnTo>
                <a:lnTo>
                  <a:pt x="152057" y="110413"/>
                </a:lnTo>
                <a:lnTo>
                  <a:pt x="157568" y="110413"/>
                </a:lnTo>
                <a:lnTo>
                  <a:pt x="169300" y="108038"/>
                </a:lnTo>
                <a:close/>
              </a:path>
            </a:pathLst>
          </a:custGeom>
          <a:solidFill>
            <a:srgbClr val="ED1B2D"/>
          </a:solidFill>
        </p:spPr>
        <p:txBody>
          <a:bodyPr wrap="square" lIns="0" tIns="0" rIns="0" bIns="0" rtlCol="0"/>
          <a:lstStyle/>
          <a:p>
            <a:endParaRPr/>
          </a:p>
        </p:txBody>
      </p:sp>
      <p:sp>
        <p:nvSpPr>
          <p:cNvPr id="10" name="object 10"/>
          <p:cNvSpPr/>
          <p:nvPr/>
        </p:nvSpPr>
        <p:spPr>
          <a:xfrm>
            <a:off x="11073526" y="6109681"/>
            <a:ext cx="29845" cy="49530"/>
          </a:xfrm>
          <a:custGeom>
            <a:avLst/>
            <a:gdLst/>
            <a:ahLst/>
            <a:cxnLst/>
            <a:rect l="l" t="t" r="r" b="b"/>
            <a:pathLst>
              <a:path w="29845" h="49529">
                <a:moveTo>
                  <a:pt x="29591" y="0"/>
                </a:moveTo>
                <a:lnTo>
                  <a:pt x="0" y="0"/>
                </a:lnTo>
                <a:lnTo>
                  <a:pt x="0" y="49161"/>
                </a:lnTo>
                <a:lnTo>
                  <a:pt x="29591" y="49161"/>
                </a:lnTo>
                <a:lnTo>
                  <a:pt x="29591" y="43014"/>
                </a:lnTo>
                <a:lnTo>
                  <a:pt x="11366" y="43014"/>
                </a:lnTo>
                <a:lnTo>
                  <a:pt x="11366" y="26746"/>
                </a:lnTo>
                <a:lnTo>
                  <a:pt x="27571" y="26746"/>
                </a:lnTo>
                <a:lnTo>
                  <a:pt x="27571" y="21132"/>
                </a:lnTo>
                <a:lnTo>
                  <a:pt x="11366" y="21132"/>
                </a:lnTo>
                <a:lnTo>
                  <a:pt x="11366" y="6134"/>
                </a:lnTo>
                <a:lnTo>
                  <a:pt x="29591" y="6134"/>
                </a:lnTo>
                <a:lnTo>
                  <a:pt x="29591" y="0"/>
                </a:lnTo>
                <a:close/>
              </a:path>
            </a:pathLst>
          </a:custGeom>
          <a:solidFill>
            <a:srgbClr val="004990"/>
          </a:solidFill>
        </p:spPr>
        <p:txBody>
          <a:bodyPr wrap="square" lIns="0" tIns="0" rIns="0" bIns="0" rtlCol="0"/>
          <a:lstStyle/>
          <a:p>
            <a:endParaRPr/>
          </a:p>
        </p:txBody>
      </p:sp>
      <p:sp>
        <p:nvSpPr>
          <p:cNvPr id="11" name="object 11"/>
          <p:cNvSpPr/>
          <p:nvPr/>
        </p:nvSpPr>
        <p:spPr>
          <a:xfrm>
            <a:off x="11113530" y="6109681"/>
            <a:ext cx="45720" cy="49530"/>
          </a:xfrm>
          <a:custGeom>
            <a:avLst/>
            <a:gdLst/>
            <a:ahLst/>
            <a:cxnLst/>
            <a:rect l="l" t="t" r="r" b="b"/>
            <a:pathLst>
              <a:path w="45720" h="49529">
                <a:moveTo>
                  <a:pt x="10782" y="0"/>
                </a:moveTo>
                <a:lnTo>
                  <a:pt x="0" y="0"/>
                </a:lnTo>
                <a:lnTo>
                  <a:pt x="0" y="49161"/>
                </a:lnTo>
                <a:lnTo>
                  <a:pt x="9575" y="49161"/>
                </a:lnTo>
                <a:lnTo>
                  <a:pt x="9566" y="14757"/>
                </a:lnTo>
                <a:lnTo>
                  <a:pt x="9182" y="12115"/>
                </a:lnTo>
                <a:lnTo>
                  <a:pt x="19595" y="12115"/>
                </a:lnTo>
                <a:lnTo>
                  <a:pt x="10782" y="0"/>
                </a:lnTo>
                <a:close/>
              </a:path>
              <a:path w="45720" h="49529">
                <a:moveTo>
                  <a:pt x="19595" y="12115"/>
                </a:moveTo>
                <a:lnTo>
                  <a:pt x="9385" y="12115"/>
                </a:lnTo>
                <a:lnTo>
                  <a:pt x="10943" y="14820"/>
                </a:lnTo>
                <a:lnTo>
                  <a:pt x="12992" y="17602"/>
                </a:lnTo>
                <a:lnTo>
                  <a:pt x="35979" y="49161"/>
                </a:lnTo>
                <a:lnTo>
                  <a:pt x="45123" y="49161"/>
                </a:lnTo>
                <a:lnTo>
                  <a:pt x="45123" y="34772"/>
                </a:lnTo>
                <a:lnTo>
                  <a:pt x="35661" y="34772"/>
                </a:lnTo>
                <a:lnTo>
                  <a:pt x="34442" y="32524"/>
                </a:lnTo>
                <a:lnTo>
                  <a:pt x="19595" y="12115"/>
                </a:lnTo>
                <a:close/>
              </a:path>
              <a:path w="45720" h="49529">
                <a:moveTo>
                  <a:pt x="45123" y="0"/>
                </a:moveTo>
                <a:lnTo>
                  <a:pt x="35661" y="0"/>
                </a:lnTo>
                <a:lnTo>
                  <a:pt x="35676" y="32524"/>
                </a:lnTo>
                <a:lnTo>
                  <a:pt x="35902" y="34772"/>
                </a:lnTo>
                <a:lnTo>
                  <a:pt x="45123" y="34772"/>
                </a:lnTo>
                <a:lnTo>
                  <a:pt x="45123" y="0"/>
                </a:lnTo>
                <a:close/>
              </a:path>
            </a:pathLst>
          </a:custGeom>
          <a:solidFill>
            <a:srgbClr val="004990"/>
          </a:solidFill>
        </p:spPr>
        <p:txBody>
          <a:bodyPr wrap="square" lIns="0" tIns="0" rIns="0" bIns="0" rtlCol="0"/>
          <a:lstStyle/>
          <a:p>
            <a:endParaRPr/>
          </a:p>
        </p:txBody>
      </p:sp>
      <p:sp>
        <p:nvSpPr>
          <p:cNvPr id="12" name="object 12"/>
          <p:cNvSpPr/>
          <p:nvPr/>
        </p:nvSpPr>
        <p:spPr>
          <a:xfrm>
            <a:off x="11171344" y="6109681"/>
            <a:ext cx="29845" cy="49530"/>
          </a:xfrm>
          <a:custGeom>
            <a:avLst/>
            <a:gdLst/>
            <a:ahLst/>
            <a:cxnLst/>
            <a:rect l="l" t="t" r="r" b="b"/>
            <a:pathLst>
              <a:path w="29845" h="49529">
                <a:moveTo>
                  <a:pt x="29667" y="0"/>
                </a:moveTo>
                <a:lnTo>
                  <a:pt x="0" y="0"/>
                </a:lnTo>
                <a:lnTo>
                  <a:pt x="0" y="49161"/>
                </a:lnTo>
                <a:lnTo>
                  <a:pt x="29667" y="49161"/>
                </a:lnTo>
                <a:lnTo>
                  <a:pt x="29667" y="43014"/>
                </a:lnTo>
                <a:lnTo>
                  <a:pt x="11366" y="43014"/>
                </a:lnTo>
                <a:lnTo>
                  <a:pt x="11366" y="26746"/>
                </a:lnTo>
                <a:lnTo>
                  <a:pt x="27571" y="26746"/>
                </a:lnTo>
                <a:lnTo>
                  <a:pt x="27571" y="21132"/>
                </a:lnTo>
                <a:lnTo>
                  <a:pt x="11366" y="21132"/>
                </a:lnTo>
                <a:lnTo>
                  <a:pt x="11366" y="6134"/>
                </a:lnTo>
                <a:lnTo>
                  <a:pt x="29667" y="6134"/>
                </a:lnTo>
                <a:lnTo>
                  <a:pt x="29667" y="0"/>
                </a:lnTo>
                <a:close/>
              </a:path>
            </a:pathLst>
          </a:custGeom>
          <a:solidFill>
            <a:srgbClr val="004990"/>
          </a:solidFill>
        </p:spPr>
        <p:txBody>
          <a:bodyPr wrap="square" lIns="0" tIns="0" rIns="0" bIns="0" rtlCol="0"/>
          <a:lstStyle/>
          <a:p>
            <a:endParaRPr/>
          </a:p>
        </p:txBody>
      </p:sp>
      <p:sp>
        <p:nvSpPr>
          <p:cNvPr id="13" name="object 13"/>
          <p:cNvSpPr/>
          <p:nvPr/>
        </p:nvSpPr>
        <p:spPr>
          <a:xfrm>
            <a:off x="11211523" y="6108979"/>
            <a:ext cx="41275" cy="50165"/>
          </a:xfrm>
          <a:custGeom>
            <a:avLst/>
            <a:gdLst/>
            <a:ahLst/>
            <a:cxnLst/>
            <a:rect l="l" t="t" r="r" b="b"/>
            <a:pathLst>
              <a:path w="41275" h="50164">
                <a:moveTo>
                  <a:pt x="16789" y="0"/>
                </a:moveTo>
                <a:lnTo>
                  <a:pt x="9740" y="0"/>
                </a:lnTo>
                <a:lnTo>
                  <a:pt x="3873" y="1244"/>
                </a:lnTo>
                <a:lnTo>
                  <a:pt x="0" y="2806"/>
                </a:lnTo>
                <a:lnTo>
                  <a:pt x="0" y="49860"/>
                </a:lnTo>
                <a:lnTo>
                  <a:pt x="11201" y="49860"/>
                </a:lnTo>
                <a:lnTo>
                  <a:pt x="11201" y="27444"/>
                </a:lnTo>
                <a:lnTo>
                  <a:pt x="29092" y="27444"/>
                </a:lnTo>
                <a:lnTo>
                  <a:pt x="32524" y="27241"/>
                </a:lnTo>
                <a:lnTo>
                  <a:pt x="34465" y="25882"/>
                </a:lnTo>
                <a:lnTo>
                  <a:pt x="13754" y="25882"/>
                </a:lnTo>
                <a:lnTo>
                  <a:pt x="11912" y="25679"/>
                </a:lnTo>
                <a:lnTo>
                  <a:pt x="11201" y="25527"/>
                </a:lnTo>
                <a:lnTo>
                  <a:pt x="11201" y="6108"/>
                </a:lnTo>
                <a:lnTo>
                  <a:pt x="12560" y="5664"/>
                </a:lnTo>
                <a:lnTo>
                  <a:pt x="14414" y="5257"/>
                </a:lnTo>
                <a:lnTo>
                  <a:pt x="34719" y="5257"/>
                </a:lnTo>
                <a:lnTo>
                  <a:pt x="33637" y="4035"/>
                </a:lnTo>
                <a:lnTo>
                  <a:pt x="26632" y="1043"/>
                </a:lnTo>
                <a:lnTo>
                  <a:pt x="16789" y="0"/>
                </a:lnTo>
                <a:close/>
              </a:path>
              <a:path w="41275" h="50164">
                <a:moveTo>
                  <a:pt x="29092" y="27444"/>
                </a:moveTo>
                <a:lnTo>
                  <a:pt x="11379" y="27444"/>
                </a:lnTo>
                <a:lnTo>
                  <a:pt x="28486" y="49860"/>
                </a:lnTo>
                <a:lnTo>
                  <a:pt x="41135" y="49860"/>
                </a:lnTo>
                <a:lnTo>
                  <a:pt x="22872" y="27876"/>
                </a:lnTo>
                <a:lnTo>
                  <a:pt x="29092" y="27444"/>
                </a:lnTo>
                <a:close/>
              </a:path>
              <a:path w="41275" h="50164">
                <a:moveTo>
                  <a:pt x="34719" y="5257"/>
                </a:moveTo>
                <a:lnTo>
                  <a:pt x="24752" y="5257"/>
                </a:lnTo>
                <a:lnTo>
                  <a:pt x="28130" y="8572"/>
                </a:lnTo>
                <a:lnTo>
                  <a:pt x="28130" y="22047"/>
                </a:lnTo>
                <a:lnTo>
                  <a:pt x="23850" y="25882"/>
                </a:lnTo>
                <a:lnTo>
                  <a:pt x="34465" y="25882"/>
                </a:lnTo>
                <a:lnTo>
                  <a:pt x="39217" y="22555"/>
                </a:lnTo>
                <a:lnTo>
                  <a:pt x="39217" y="15024"/>
                </a:lnTo>
                <a:lnTo>
                  <a:pt x="37825" y="8765"/>
                </a:lnTo>
                <a:lnTo>
                  <a:pt x="34719" y="5257"/>
                </a:lnTo>
                <a:close/>
              </a:path>
            </a:pathLst>
          </a:custGeom>
          <a:solidFill>
            <a:srgbClr val="004990"/>
          </a:solidFill>
        </p:spPr>
        <p:txBody>
          <a:bodyPr wrap="square" lIns="0" tIns="0" rIns="0" bIns="0" rtlCol="0"/>
          <a:lstStyle/>
          <a:p>
            <a:endParaRPr/>
          </a:p>
        </p:txBody>
      </p:sp>
      <p:sp>
        <p:nvSpPr>
          <p:cNvPr id="14" name="object 14"/>
          <p:cNvSpPr/>
          <p:nvPr/>
        </p:nvSpPr>
        <p:spPr>
          <a:xfrm>
            <a:off x="11259246" y="6108998"/>
            <a:ext cx="43180" cy="50800"/>
          </a:xfrm>
          <a:custGeom>
            <a:avLst/>
            <a:gdLst/>
            <a:ahLst/>
            <a:cxnLst/>
            <a:rect l="l" t="t" r="r" b="b"/>
            <a:pathLst>
              <a:path w="43179" h="50800">
                <a:moveTo>
                  <a:pt x="33731" y="0"/>
                </a:moveTo>
                <a:lnTo>
                  <a:pt x="26746" y="0"/>
                </a:lnTo>
                <a:lnTo>
                  <a:pt x="15998" y="1714"/>
                </a:lnTo>
                <a:lnTo>
                  <a:pt x="7534" y="6670"/>
                </a:lnTo>
                <a:lnTo>
                  <a:pt x="1989" y="14583"/>
                </a:lnTo>
                <a:lnTo>
                  <a:pt x="0" y="25171"/>
                </a:lnTo>
                <a:lnTo>
                  <a:pt x="1872" y="36008"/>
                </a:lnTo>
                <a:lnTo>
                  <a:pt x="7197" y="43962"/>
                </a:lnTo>
                <a:lnTo>
                  <a:pt x="15537" y="48861"/>
                </a:lnTo>
                <a:lnTo>
                  <a:pt x="26454" y="50533"/>
                </a:lnTo>
                <a:lnTo>
                  <a:pt x="34683" y="50533"/>
                </a:lnTo>
                <a:lnTo>
                  <a:pt x="39141" y="49580"/>
                </a:lnTo>
                <a:lnTo>
                  <a:pt x="42900" y="47726"/>
                </a:lnTo>
                <a:lnTo>
                  <a:pt x="42900" y="44234"/>
                </a:lnTo>
                <a:lnTo>
                  <a:pt x="17843" y="44234"/>
                </a:lnTo>
                <a:lnTo>
                  <a:pt x="11531" y="37769"/>
                </a:lnTo>
                <a:lnTo>
                  <a:pt x="11531" y="12382"/>
                </a:lnTo>
                <a:lnTo>
                  <a:pt x="17843" y="6502"/>
                </a:lnTo>
                <a:lnTo>
                  <a:pt x="39836" y="6502"/>
                </a:lnTo>
                <a:lnTo>
                  <a:pt x="42087" y="2730"/>
                </a:lnTo>
                <a:lnTo>
                  <a:pt x="38646" y="1079"/>
                </a:lnTo>
                <a:lnTo>
                  <a:pt x="33731" y="0"/>
                </a:lnTo>
                <a:close/>
              </a:path>
              <a:path w="43179" h="50800">
                <a:moveTo>
                  <a:pt x="42900" y="21793"/>
                </a:moveTo>
                <a:lnTo>
                  <a:pt x="23431" y="21793"/>
                </a:lnTo>
                <a:lnTo>
                  <a:pt x="23431" y="27025"/>
                </a:lnTo>
                <a:lnTo>
                  <a:pt x="32219" y="27025"/>
                </a:lnTo>
                <a:lnTo>
                  <a:pt x="32219" y="43268"/>
                </a:lnTo>
                <a:lnTo>
                  <a:pt x="31254" y="43675"/>
                </a:lnTo>
                <a:lnTo>
                  <a:pt x="29375" y="44234"/>
                </a:lnTo>
                <a:lnTo>
                  <a:pt x="42900" y="44234"/>
                </a:lnTo>
                <a:lnTo>
                  <a:pt x="42900" y="21793"/>
                </a:lnTo>
                <a:close/>
              </a:path>
              <a:path w="43179" h="50800">
                <a:moveTo>
                  <a:pt x="39836" y="6502"/>
                </a:moveTo>
                <a:lnTo>
                  <a:pt x="33375" y="6502"/>
                </a:lnTo>
                <a:lnTo>
                  <a:pt x="36791" y="7365"/>
                </a:lnTo>
                <a:lnTo>
                  <a:pt x="38760" y="8305"/>
                </a:lnTo>
                <a:lnTo>
                  <a:pt x="39836" y="6502"/>
                </a:lnTo>
                <a:close/>
              </a:path>
            </a:pathLst>
          </a:custGeom>
          <a:solidFill>
            <a:srgbClr val="004990"/>
          </a:solidFill>
        </p:spPr>
        <p:txBody>
          <a:bodyPr wrap="square" lIns="0" tIns="0" rIns="0" bIns="0" rtlCol="0"/>
          <a:lstStyle/>
          <a:p>
            <a:endParaRPr/>
          </a:p>
        </p:txBody>
      </p:sp>
      <p:sp>
        <p:nvSpPr>
          <p:cNvPr id="15" name="object 15"/>
          <p:cNvSpPr/>
          <p:nvPr/>
        </p:nvSpPr>
        <p:spPr>
          <a:xfrm>
            <a:off x="11314645" y="6134258"/>
            <a:ext cx="12065" cy="0"/>
          </a:xfrm>
          <a:custGeom>
            <a:avLst/>
            <a:gdLst/>
            <a:ahLst/>
            <a:cxnLst/>
            <a:rect l="l" t="t" r="r" b="b"/>
            <a:pathLst>
              <a:path w="12065">
                <a:moveTo>
                  <a:pt x="0" y="0"/>
                </a:moveTo>
                <a:lnTo>
                  <a:pt x="11468" y="0"/>
                </a:lnTo>
              </a:path>
            </a:pathLst>
          </a:custGeom>
          <a:ln w="49161">
            <a:solidFill>
              <a:srgbClr val="004990"/>
            </a:solidFill>
          </a:ln>
        </p:spPr>
        <p:txBody>
          <a:bodyPr wrap="square" lIns="0" tIns="0" rIns="0" bIns="0" rtlCol="0"/>
          <a:lstStyle/>
          <a:p>
            <a:endParaRPr/>
          </a:p>
        </p:txBody>
      </p:sp>
      <p:sp>
        <p:nvSpPr>
          <p:cNvPr id="16" name="object 16"/>
          <p:cNvSpPr/>
          <p:nvPr/>
        </p:nvSpPr>
        <p:spPr>
          <a:xfrm>
            <a:off x="11338666" y="6109681"/>
            <a:ext cx="30480" cy="49530"/>
          </a:xfrm>
          <a:custGeom>
            <a:avLst/>
            <a:gdLst/>
            <a:ahLst/>
            <a:cxnLst/>
            <a:rect l="l" t="t" r="r" b="b"/>
            <a:pathLst>
              <a:path w="30479" h="49529">
                <a:moveTo>
                  <a:pt x="29984" y="0"/>
                </a:moveTo>
                <a:lnTo>
                  <a:pt x="0" y="0"/>
                </a:lnTo>
                <a:lnTo>
                  <a:pt x="0" y="49161"/>
                </a:lnTo>
                <a:lnTo>
                  <a:pt x="29984" y="49161"/>
                </a:lnTo>
                <a:lnTo>
                  <a:pt x="29984" y="43014"/>
                </a:lnTo>
                <a:lnTo>
                  <a:pt x="11341" y="43014"/>
                </a:lnTo>
                <a:lnTo>
                  <a:pt x="11341" y="26746"/>
                </a:lnTo>
                <a:lnTo>
                  <a:pt x="27914" y="26746"/>
                </a:lnTo>
                <a:lnTo>
                  <a:pt x="27914" y="21132"/>
                </a:lnTo>
                <a:lnTo>
                  <a:pt x="11341" y="21132"/>
                </a:lnTo>
                <a:lnTo>
                  <a:pt x="11341" y="6134"/>
                </a:lnTo>
                <a:lnTo>
                  <a:pt x="29984" y="6134"/>
                </a:lnTo>
                <a:lnTo>
                  <a:pt x="29984" y="0"/>
                </a:lnTo>
                <a:close/>
              </a:path>
            </a:pathLst>
          </a:custGeom>
          <a:solidFill>
            <a:srgbClr val="004990"/>
          </a:solidFill>
        </p:spPr>
        <p:txBody>
          <a:bodyPr wrap="square" lIns="0" tIns="0" rIns="0" bIns="0" rtlCol="0"/>
          <a:lstStyle/>
          <a:p>
            <a:endParaRPr/>
          </a:p>
        </p:txBody>
      </p:sp>
      <p:sp>
        <p:nvSpPr>
          <p:cNvPr id="17" name="object 17"/>
          <p:cNvSpPr/>
          <p:nvPr/>
        </p:nvSpPr>
        <p:spPr>
          <a:xfrm>
            <a:off x="11375829" y="6108998"/>
            <a:ext cx="34925" cy="50800"/>
          </a:xfrm>
          <a:custGeom>
            <a:avLst/>
            <a:gdLst/>
            <a:ahLst/>
            <a:cxnLst/>
            <a:rect l="l" t="t" r="r" b="b"/>
            <a:pathLst>
              <a:path w="34925" h="50800">
                <a:moveTo>
                  <a:pt x="2552" y="41351"/>
                </a:moveTo>
                <a:lnTo>
                  <a:pt x="0" y="47726"/>
                </a:lnTo>
                <a:lnTo>
                  <a:pt x="3111" y="49466"/>
                </a:lnTo>
                <a:lnTo>
                  <a:pt x="7721" y="50533"/>
                </a:lnTo>
                <a:lnTo>
                  <a:pt x="26441" y="50533"/>
                </a:lnTo>
                <a:lnTo>
                  <a:pt x="34671" y="44234"/>
                </a:lnTo>
                <a:lnTo>
                  <a:pt x="34671" y="43599"/>
                </a:lnTo>
                <a:lnTo>
                  <a:pt x="8191" y="43599"/>
                </a:lnTo>
                <a:lnTo>
                  <a:pt x="4737" y="42468"/>
                </a:lnTo>
                <a:lnTo>
                  <a:pt x="2552" y="41351"/>
                </a:lnTo>
                <a:close/>
              </a:path>
              <a:path w="34925" h="50800">
                <a:moveTo>
                  <a:pt x="24993" y="0"/>
                </a:moveTo>
                <a:lnTo>
                  <a:pt x="7531" y="0"/>
                </a:lnTo>
                <a:lnTo>
                  <a:pt x="520" y="6692"/>
                </a:lnTo>
                <a:lnTo>
                  <a:pt x="520" y="19380"/>
                </a:lnTo>
                <a:lnTo>
                  <a:pt x="3111" y="24714"/>
                </a:lnTo>
                <a:lnTo>
                  <a:pt x="13093" y="27711"/>
                </a:lnTo>
                <a:lnTo>
                  <a:pt x="20015" y="29959"/>
                </a:lnTo>
                <a:lnTo>
                  <a:pt x="22682" y="32245"/>
                </a:lnTo>
                <a:lnTo>
                  <a:pt x="22682" y="40601"/>
                </a:lnTo>
                <a:lnTo>
                  <a:pt x="18884" y="43599"/>
                </a:lnTo>
                <a:lnTo>
                  <a:pt x="34671" y="43599"/>
                </a:lnTo>
                <a:lnTo>
                  <a:pt x="34671" y="30683"/>
                </a:lnTo>
                <a:lnTo>
                  <a:pt x="32905" y="25615"/>
                </a:lnTo>
                <a:lnTo>
                  <a:pt x="15379" y="19710"/>
                </a:lnTo>
                <a:lnTo>
                  <a:pt x="11480" y="17652"/>
                </a:lnTo>
                <a:lnTo>
                  <a:pt x="11480" y="8966"/>
                </a:lnTo>
                <a:lnTo>
                  <a:pt x="14655" y="6159"/>
                </a:lnTo>
                <a:lnTo>
                  <a:pt x="30805" y="6159"/>
                </a:lnTo>
                <a:lnTo>
                  <a:pt x="32346" y="2781"/>
                </a:lnTo>
                <a:lnTo>
                  <a:pt x="29552" y="1244"/>
                </a:lnTo>
                <a:lnTo>
                  <a:pt x="24993" y="0"/>
                </a:lnTo>
                <a:close/>
              </a:path>
              <a:path w="34925" h="50800">
                <a:moveTo>
                  <a:pt x="30805" y="6159"/>
                </a:moveTo>
                <a:lnTo>
                  <a:pt x="24295" y="6159"/>
                </a:lnTo>
                <a:lnTo>
                  <a:pt x="27711" y="7277"/>
                </a:lnTo>
                <a:lnTo>
                  <a:pt x="29768" y="8432"/>
                </a:lnTo>
                <a:lnTo>
                  <a:pt x="30805" y="6159"/>
                </a:lnTo>
                <a:close/>
              </a:path>
            </a:pathLst>
          </a:custGeom>
          <a:solidFill>
            <a:srgbClr val="004990"/>
          </a:solidFill>
        </p:spPr>
        <p:txBody>
          <a:bodyPr wrap="square" lIns="0" tIns="0" rIns="0" bIns="0" rtlCol="0"/>
          <a:lstStyle/>
          <a:p>
            <a:endParaRPr/>
          </a:p>
        </p:txBody>
      </p:sp>
      <p:sp>
        <p:nvSpPr>
          <p:cNvPr id="27" name="Espace réservé du texte 26"/>
          <p:cNvSpPr>
            <a:spLocks noGrp="1"/>
          </p:cNvSpPr>
          <p:nvPr>
            <p:ph type="body" sz="quarter" idx="19"/>
          </p:nvPr>
        </p:nvSpPr>
        <p:spPr>
          <a:xfrm>
            <a:off x="846138" y="3045427"/>
            <a:ext cx="5983286" cy="4236000"/>
          </a:xfrm>
        </p:spPr>
        <p:txBody>
          <a:bodyPr/>
          <a:lstStyle/>
          <a:p>
            <a:r>
              <a:rPr lang="fr-FR" sz="2000" dirty="0"/>
              <a:t>Le </a:t>
            </a:r>
            <a:r>
              <a:rPr lang="fr-FR" sz="2000" b="1" dirty="0"/>
              <a:t>Management visuel</a:t>
            </a:r>
          </a:p>
          <a:p>
            <a:r>
              <a:rPr lang="fr-FR" sz="2000" dirty="0"/>
              <a:t>Assure une bonne communication des éléments importants à travers des systèmes visuels et signalétiques de couleurs.</a:t>
            </a:r>
          </a:p>
          <a:p>
            <a:endParaRPr lang="fr-FR" sz="2000" dirty="0"/>
          </a:p>
        </p:txBody>
      </p:sp>
      <p:sp>
        <p:nvSpPr>
          <p:cNvPr id="68" name="Espace réservé du contenu 67"/>
          <p:cNvSpPr>
            <a:spLocks noGrp="1"/>
          </p:cNvSpPr>
          <p:nvPr>
            <p:ph sz="quarter" idx="20"/>
          </p:nvPr>
        </p:nvSpPr>
        <p:spPr>
          <a:xfrm>
            <a:off x="846167" y="501237"/>
            <a:ext cx="10227359" cy="503238"/>
          </a:xfrm>
        </p:spPr>
        <p:txBody>
          <a:bodyPr/>
          <a:lstStyle/>
          <a:p>
            <a:r>
              <a:rPr lang="fr-FR" dirty="0"/>
              <a:t>Le </a:t>
            </a:r>
            <a:r>
              <a:rPr lang="fr-FR" dirty="0" err="1"/>
              <a:t>lean</a:t>
            </a:r>
            <a:r>
              <a:rPr lang="fr-FR" dirty="0"/>
              <a:t> applique aux chantiers</a:t>
            </a:r>
          </a:p>
        </p:txBody>
      </p:sp>
      <p:sp>
        <p:nvSpPr>
          <p:cNvPr id="2" name="Espace réservé de la date 1"/>
          <p:cNvSpPr>
            <a:spLocks noGrp="1"/>
          </p:cNvSpPr>
          <p:nvPr>
            <p:ph type="dt" sz="half" idx="14"/>
          </p:nvPr>
        </p:nvSpPr>
        <p:spPr/>
        <p:txBody>
          <a:bodyPr/>
          <a:lstStyle/>
          <a:p>
            <a:r>
              <a:rPr lang="en-US" dirty="0"/>
              <a:t>Mai 2018</a:t>
            </a:r>
          </a:p>
        </p:txBody>
      </p:sp>
      <p:sp>
        <p:nvSpPr>
          <p:cNvPr id="22" name="Espace réservé du numéro de diapositive 21"/>
          <p:cNvSpPr>
            <a:spLocks noGrp="1"/>
          </p:cNvSpPr>
          <p:nvPr>
            <p:ph type="sldNum" sz="quarter" idx="15"/>
          </p:nvPr>
        </p:nvSpPr>
        <p:spPr/>
        <p:txBody>
          <a:bodyPr/>
          <a:lstStyle/>
          <a:p>
            <a:fld id="{B6F15528-21DE-4FAA-801E-634DDDAF4B2B}" type="slidenum">
              <a:rPr lang="fr-FR" smtClean="0"/>
              <a:pPr/>
              <a:t>12</a:t>
            </a:fld>
            <a:endParaRPr lang="fr-FR"/>
          </a:p>
        </p:txBody>
      </p:sp>
      <p:sp>
        <p:nvSpPr>
          <p:cNvPr id="24" name="Espace réservé du contenu 67">
            <a:extLst>
              <a:ext uri="{FF2B5EF4-FFF2-40B4-BE49-F238E27FC236}">
                <a16:creationId xmlns:a16="http://schemas.microsoft.com/office/drawing/2014/main" id="{46710CA0-750C-4D46-AE0E-7D48121456A2}"/>
              </a:ext>
            </a:extLst>
          </p:cNvPr>
          <p:cNvSpPr txBox="1">
            <a:spLocks/>
          </p:cNvSpPr>
          <p:nvPr/>
        </p:nvSpPr>
        <p:spPr>
          <a:xfrm>
            <a:off x="861089" y="1113546"/>
            <a:ext cx="10227359" cy="503238"/>
          </a:xfrm>
          <a:prstGeom prst="rect">
            <a:avLst/>
          </a:prstGeom>
        </p:spPr>
        <p:txBody>
          <a:bodyPr lIns="0"/>
          <a:lstStyle>
            <a:lvl1pPr marL="0" eaLnBrk="1" hangingPunct="1">
              <a:defRPr sz="3600" cap="all" baseline="0">
                <a:solidFill>
                  <a:srgbClr val="00A79D"/>
                </a:solidFill>
                <a:latin typeface="Vinci Sans" panose="02000000000000000000" pitchFamily="50" charset="0"/>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fr-FR" sz="2400" kern="0" dirty="0"/>
              <a:t>Les outils du </a:t>
            </a:r>
            <a:r>
              <a:rPr lang="fr-FR" sz="2400" kern="0" dirty="0" err="1"/>
              <a:t>lean</a:t>
            </a:r>
            <a:endParaRPr lang="fr-FR" sz="2400" kern="0" dirty="0"/>
          </a:p>
        </p:txBody>
      </p:sp>
      <p:pic>
        <p:nvPicPr>
          <p:cNvPr id="25" name="Image 24" descr="F:\vinci_energies\02 - lean_construction\02 - cegelec\photos\IMG_0101.jpg">
            <a:extLst>
              <a:ext uri="{FF2B5EF4-FFF2-40B4-BE49-F238E27FC236}">
                <a16:creationId xmlns:a16="http://schemas.microsoft.com/office/drawing/2014/main" id="{800240A9-CD71-4237-A98C-0B81609D4936}"/>
              </a:ext>
            </a:extLst>
          </p:cNvPr>
          <p:cNvPicPr/>
          <p:nvPr/>
        </p:nvPicPr>
        <p:blipFill rotWithShape="1">
          <a:blip r:embed="rId3" cstate="print">
            <a:extLst>
              <a:ext uri="{28A0092B-C50C-407E-A947-70E740481C1C}">
                <a14:useLocalDpi xmlns:a14="http://schemas.microsoft.com/office/drawing/2010/main" val="0"/>
              </a:ext>
            </a:extLst>
          </a:blip>
          <a:srcRect l="4717" t="7876" r="7156" b="7844"/>
          <a:stretch/>
        </p:blipFill>
        <p:spPr bwMode="auto">
          <a:xfrm>
            <a:off x="7068369" y="2516790"/>
            <a:ext cx="4229100" cy="30270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17703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1044151" y="5950699"/>
            <a:ext cx="188595" cy="119380"/>
          </a:xfrm>
          <a:custGeom>
            <a:avLst/>
            <a:gdLst/>
            <a:ahLst/>
            <a:cxnLst/>
            <a:rect l="l" t="t" r="r" b="b"/>
            <a:pathLst>
              <a:path w="188595" h="119379">
                <a:moveTo>
                  <a:pt x="94056" y="0"/>
                </a:moveTo>
                <a:lnTo>
                  <a:pt x="54906" y="1434"/>
                </a:lnTo>
                <a:lnTo>
                  <a:pt x="25292" y="4591"/>
                </a:lnTo>
                <a:lnTo>
                  <a:pt x="6545" y="7747"/>
                </a:lnTo>
                <a:lnTo>
                  <a:pt x="0" y="9182"/>
                </a:lnTo>
                <a:lnTo>
                  <a:pt x="106" y="109880"/>
                </a:lnTo>
                <a:lnTo>
                  <a:pt x="22100" y="115119"/>
                </a:lnTo>
                <a:lnTo>
                  <a:pt x="39265" y="117822"/>
                </a:lnTo>
                <a:lnTo>
                  <a:pt x="60311" y="118818"/>
                </a:lnTo>
                <a:lnTo>
                  <a:pt x="94056" y="118960"/>
                </a:lnTo>
                <a:lnTo>
                  <a:pt x="132696" y="117542"/>
                </a:lnTo>
                <a:lnTo>
                  <a:pt x="162367" y="114420"/>
                </a:lnTo>
                <a:lnTo>
                  <a:pt x="181397" y="111299"/>
                </a:lnTo>
                <a:lnTo>
                  <a:pt x="188112" y="109880"/>
                </a:lnTo>
                <a:lnTo>
                  <a:pt x="188112" y="83743"/>
                </a:lnTo>
                <a:lnTo>
                  <a:pt x="93637" y="83743"/>
                </a:lnTo>
                <a:lnTo>
                  <a:pt x="75379" y="83228"/>
                </a:lnTo>
                <a:lnTo>
                  <a:pt x="60415" y="82024"/>
                </a:lnTo>
                <a:lnTo>
                  <a:pt x="40233" y="79590"/>
                </a:lnTo>
                <a:lnTo>
                  <a:pt x="40233" y="39890"/>
                </a:lnTo>
                <a:lnTo>
                  <a:pt x="61363" y="37388"/>
                </a:lnTo>
                <a:lnTo>
                  <a:pt x="76255" y="36218"/>
                </a:lnTo>
                <a:lnTo>
                  <a:pt x="94056" y="35725"/>
                </a:lnTo>
                <a:lnTo>
                  <a:pt x="188112" y="35725"/>
                </a:lnTo>
                <a:lnTo>
                  <a:pt x="188112" y="9182"/>
                </a:lnTo>
                <a:lnTo>
                  <a:pt x="165997" y="3873"/>
                </a:lnTo>
                <a:lnTo>
                  <a:pt x="148828" y="1147"/>
                </a:lnTo>
                <a:lnTo>
                  <a:pt x="127787" y="143"/>
                </a:lnTo>
                <a:lnTo>
                  <a:pt x="94056" y="0"/>
                </a:lnTo>
                <a:close/>
              </a:path>
              <a:path w="188595" h="119379">
                <a:moveTo>
                  <a:pt x="188112" y="75857"/>
                </a:moveTo>
                <a:lnTo>
                  <a:pt x="164090" y="80416"/>
                </a:lnTo>
                <a:lnTo>
                  <a:pt x="146242" y="82757"/>
                </a:lnTo>
                <a:lnTo>
                  <a:pt x="125709" y="83620"/>
                </a:lnTo>
                <a:lnTo>
                  <a:pt x="93637" y="83743"/>
                </a:lnTo>
                <a:lnTo>
                  <a:pt x="188112" y="83743"/>
                </a:lnTo>
                <a:lnTo>
                  <a:pt x="188112" y="75857"/>
                </a:lnTo>
                <a:close/>
              </a:path>
              <a:path w="188595" h="119379">
                <a:moveTo>
                  <a:pt x="188112" y="35725"/>
                </a:moveTo>
                <a:lnTo>
                  <a:pt x="94056" y="35725"/>
                </a:lnTo>
                <a:lnTo>
                  <a:pt x="131083" y="37030"/>
                </a:lnTo>
                <a:lnTo>
                  <a:pt x="160934" y="39677"/>
                </a:lnTo>
                <a:lnTo>
                  <a:pt x="180859" y="42283"/>
                </a:lnTo>
                <a:lnTo>
                  <a:pt x="188112" y="43459"/>
                </a:lnTo>
                <a:lnTo>
                  <a:pt x="188112" y="35725"/>
                </a:lnTo>
                <a:close/>
              </a:path>
            </a:pathLst>
          </a:custGeom>
          <a:solidFill>
            <a:srgbClr val="004990"/>
          </a:solidFill>
        </p:spPr>
        <p:txBody>
          <a:bodyPr wrap="square" lIns="0" tIns="0" rIns="0" bIns="0" rtlCol="0"/>
          <a:lstStyle/>
          <a:p>
            <a:endParaRPr/>
          </a:p>
        </p:txBody>
      </p:sp>
      <p:sp>
        <p:nvSpPr>
          <p:cNvPr id="4" name="object 4"/>
          <p:cNvSpPr/>
          <p:nvPr/>
        </p:nvSpPr>
        <p:spPr>
          <a:xfrm>
            <a:off x="11297469"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5" name="object 5"/>
          <p:cNvSpPr/>
          <p:nvPr/>
        </p:nvSpPr>
        <p:spPr>
          <a:xfrm>
            <a:off x="10746403"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6" name="object 6"/>
          <p:cNvSpPr/>
          <p:nvPr/>
        </p:nvSpPr>
        <p:spPr>
          <a:xfrm>
            <a:off x="10813055" y="5952582"/>
            <a:ext cx="186055" cy="114935"/>
          </a:xfrm>
          <a:custGeom>
            <a:avLst/>
            <a:gdLst/>
            <a:ahLst/>
            <a:cxnLst/>
            <a:rect l="l" t="t" r="r" b="b"/>
            <a:pathLst>
              <a:path w="186054" h="114935">
                <a:moveTo>
                  <a:pt x="0" y="203"/>
                </a:moveTo>
                <a:lnTo>
                  <a:pt x="0" y="114820"/>
                </a:lnTo>
                <a:lnTo>
                  <a:pt x="40119" y="114820"/>
                </a:lnTo>
                <a:lnTo>
                  <a:pt x="40068" y="53593"/>
                </a:lnTo>
                <a:lnTo>
                  <a:pt x="118743" y="53593"/>
                </a:lnTo>
                <a:lnTo>
                  <a:pt x="72161" y="26873"/>
                </a:lnTo>
                <a:lnTo>
                  <a:pt x="34499" y="8499"/>
                </a:lnTo>
                <a:lnTo>
                  <a:pt x="20237" y="4341"/>
                </a:lnTo>
                <a:lnTo>
                  <a:pt x="0" y="203"/>
                </a:lnTo>
                <a:close/>
              </a:path>
              <a:path w="186054" h="114935">
                <a:moveTo>
                  <a:pt x="118743" y="53593"/>
                </a:moveTo>
                <a:lnTo>
                  <a:pt x="40068" y="53593"/>
                </a:lnTo>
                <a:lnTo>
                  <a:pt x="47275" y="56599"/>
                </a:lnTo>
                <a:lnTo>
                  <a:pt x="54973" y="59918"/>
                </a:lnTo>
                <a:lnTo>
                  <a:pt x="97854" y="81545"/>
                </a:lnTo>
                <a:lnTo>
                  <a:pt x="145491" y="114820"/>
                </a:lnTo>
                <a:lnTo>
                  <a:pt x="185521" y="114820"/>
                </a:lnTo>
                <a:lnTo>
                  <a:pt x="185521" y="71475"/>
                </a:lnTo>
                <a:lnTo>
                  <a:pt x="145491" y="71475"/>
                </a:lnTo>
                <a:lnTo>
                  <a:pt x="140182" y="67662"/>
                </a:lnTo>
                <a:lnTo>
                  <a:pt x="125223" y="57589"/>
                </a:lnTo>
                <a:lnTo>
                  <a:pt x="118743" y="53593"/>
                </a:lnTo>
                <a:close/>
              </a:path>
              <a:path w="186054" h="114935">
                <a:moveTo>
                  <a:pt x="185521" y="0"/>
                </a:moveTo>
                <a:lnTo>
                  <a:pt x="145491" y="0"/>
                </a:lnTo>
                <a:lnTo>
                  <a:pt x="145491" y="71475"/>
                </a:lnTo>
                <a:lnTo>
                  <a:pt x="185521" y="71475"/>
                </a:lnTo>
                <a:lnTo>
                  <a:pt x="185521" y="0"/>
                </a:lnTo>
                <a:close/>
              </a:path>
            </a:pathLst>
          </a:custGeom>
          <a:solidFill>
            <a:srgbClr val="004990"/>
          </a:solidFill>
        </p:spPr>
        <p:txBody>
          <a:bodyPr wrap="square" lIns="0" tIns="0" rIns="0" bIns="0" rtlCol="0"/>
          <a:lstStyle/>
          <a:p>
            <a:endParaRPr/>
          </a:p>
        </p:txBody>
      </p:sp>
      <p:sp>
        <p:nvSpPr>
          <p:cNvPr id="7" name="object 7"/>
          <p:cNvSpPr/>
          <p:nvPr/>
        </p:nvSpPr>
        <p:spPr>
          <a:xfrm>
            <a:off x="10494086" y="5950652"/>
            <a:ext cx="204470" cy="120014"/>
          </a:xfrm>
          <a:custGeom>
            <a:avLst/>
            <a:gdLst/>
            <a:ahLst/>
            <a:cxnLst/>
            <a:rect l="l" t="t" r="r" b="b"/>
            <a:pathLst>
              <a:path w="204470" h="120014">
                <a:moveTo>
                  <a:pt x="30568" y="63"/>
                </a:moveTo>
                <a:lnTo>
                  <a:pt x="0" y="28067"/>
                </a:lnTo>
                <a:lnTo>
                  <a:pt x="102260" y="119900"/>
                </a:lnTo>
                <a:lnTo>
                  <a:pt x="159037" y="68897"/>
                </a:lnTo>
                <a:lnTo>
                  <a:pt x="102260" y="68897"/>
                </a:lnTo>
                <a:lnTo>
                  <a:pt x="95903" y="62942"/>
                </a:lnTo>
                <a:lnTo>
                  <a:pt x="59610" y="28067"/>
                </a:lnTo>
                <a:lnTo>
                  <a:pt x="30568" y="63"/>
                </a:lnTo>
                <a:close/>
              </a:path>
              <a:path w="204470" h="120014">
                <a:moveTo>
                  <a:pt x="173850" y="0"/>
                </a:moveTo>
                <a:lnTo>
                  <a:pt x="144699" y="28130"/>
                </a:lnTo>
                <a:lnTo>
                  <a:pt x="102260" y="68897"/>
                </a:lnTo>
                <a:lnTo>
                  <a:pt x="159037" y="68897"/>
                </a:lnTo>
                <a:lnTo>
                  <a:pt x="204419" y="28130"/>
                </a:lnTo>
                <a:lnTo>
                  <a:pt x="173850" y="0"/>
                </a:lnTo>
                <a:close/>
              </a:path>
            </a:pathLst>
          </a:custGeom>
          <a:solidFill>
            <a:srgbClr val="004990"/>
          </a:solidFill>
        </p:spPr>
        <p:txBody>
          <a:bodyPr wrap="square" lIns="0" tIns="0" rIns="0" bIns="0" rtlCol="0"/>
          <a:lstStyle/>
          <a:p>
            <a:endParaRPr/>
          </a:p>
        </p:txBody>
      </p:sp>
      <p:sp>
        <p:nvSpPr>
          <p:cNvPr id="8" name="object 8"/>
          <p:cNvSpPr/>
          <p:nvPr/>
        </p:nvSpPr>
        <p:spPr>
          <a:xfrm>
            <a:off x="11410892" y="5841001"/>
            <a:ext cx="206375" cy="206375"/>
          </a:xfrm>
          <a:custGeom>
            <a:avLst/>
            <a:gdLst/>
            <a:ahLst/>
            <a:cxnLst/>
            <a:rect l="l" t="t" r="r" b="b"/>
            <a:pathLst>
              <a:path w="206375" h="206375">
                <a:moveTo>
                  <a:pt x="199301" y="0"/>
                </a:moveTo>
                <a:lnTo>
                  <a:pt x="119291" y="0"/>
                </a:lnTo>
                <a:lnTo>
                  <a:pt x="112077" y="7200"/>
                </a:lnTo>
                <a:lnTo>
                  <a:pt x="112128" y="63322"/>
                </a:lnTo>
                <a:lnTo>
                  <a:pt x="110327" y="74057"/>
                </a:lnTo>
                <a:lnTo>
                  <a:pt x="82711" y="105835"/>
                </a:lnTo>
                <a:lnTo>
                  <a:pt x="57442" y="111683"/>
                </a:lnTo>
                <a:lnTo>
                  <a:pt x="0" y="111683"/>
                </a:lnTo>
                <a:lnTo>
                  <a:pt x="0" y="206095"/>
                </a:lnTo>
                <a:lnTo>
                  <a:pt x="94488" y="206095"/>
                </a:lnTo>
                <a:lnTo>
                  <a:pt x="94488" y="149161"/>
                </a:lnTo>
                <a:lnTo>
                  <a:pt x="96241" y="134809"/>
                </a:lnTo>
                <a:lnTo>
                  <a:pt x="122694" y="100171"/>
                </a:lnTo>
                <a:lnTo>
                  <a:pt x="142786" y="94056"/>
                </a:lnTo>
                <a:lnTo>
                  <a:pt x="199301" y="94056"/>
                </a:lnTo>
                <a:lnTo>
                  <a:pt x="206108" y="86880"/>
                </a:lnTo>
                <a:lnTo>
                  <a:pt x="206108" y="7200"/>
                </a:lnTo>
                <a:lnTo>
                  <a:pt x="199301" y="0"/>
                </a:lnTo>
                <a:close/>
              </a:path>
            </a:pathLst>
          </a:custGeom>
          <a:solidFill>
            <a:srgbClr val="ED1B2D"/>
          </a:solidFill>
        </p:spPr>
        <p:txBody>
          <a:bodyPr wrap="square" lIns="0" tIns="0" rIns="0" bIns="0" rtlCol="0"/>
          <a:lstStyle/>
          <a:p>
            <a:endParaRPr/>
          </a:p>
        </p:txBody>
      </p:sp>
      <p:sp>
        <p:nvSpPr>
          <p:cNvPr id="9" name="object 9"/>
          <p:cNvSpPr/>
          <p:nvPr/>
        </p:nvSpPr>
        <p:spPr>
          <a:xfrm>
            <a:off x="11522956" y="5948379"/>
            <a:ext cx="213360" cy="213360"/>
          </a:xfrm>
          <a:custGeom>
            <a:avLst/>
            <a:gdLst/>
            <a:ahLst/>
            <a:cxnLst/>
            <a:rect l="l" t="t" r="r" b="b"/>
            <a:pathLst>
              <a:path w="213359" h="213360">
                <a:moveTo>
                  <a:pt x="158483" y="0"/>
                </a:moveTo>
                <a:lnTo>
                  <a:pt x="136735" y="4449"/>
                </a:lnTo>
                <a:lnTo>
                  <a:pt x="119005" y="16489"/>
                </a:lnTo>
                <a:lnTo>
                  <a:pt x="107066" y="34156"/>
                </a:lnTo>
                <a:lnTo>
                  <a:pt x="102692" y="55486"/>
                </a:lnTo>
                <a:lnTo>
                  <a:pt x="102692" y="61086"/>
                </a:lnTo>
                <a:lnTo>
                  <a:pt x="105079" y="71602"/>
                </a:lnTo>
                <a:lnTo>
                  <a:pt x="104992" y="76482"/>
                </a:lnTo>
                <a:lnTo>
                  <a:pt x="101736" y="92712"/>
                </a:lnTo>
                <a:lnTo>
                  <a:pt x="92586" y="106379"/>
                </a:lnTo>
                <a:lnTo>
                  <a:pt x="78944" y="115625"/>
                </a:lnTo>
                <a:lnTo>
                  <a:pt x="62128" y="119024"/>
                </a:lnTo>
                <a:lnTo>
                  <a:pt x="7251" y="119024"/>
                </a:lnTo>
                <a:lnTo>
                  <a:pt x="0" y="126237"/>
                </a:lnTo>
                <a:lnTo>
                  <a:pt x="0" y="205917"/>
                </a:lnTo>
                <a:lnTo>
                  <a:pt x="7251" y="213169"/>
                </a:lnTo>
                <a:lnTo>
                  <a:pt x="87261" y="213169"/>
                </a:lnTo>
                <a:lnTo>
                  <a:pt x="94043" y="205917"/>
                </a:lnTo>
                <a:lnTo>
                  <a:pt x="94043" y="151002"/>
                </a:lnTo>
                <a:lnTo>
                  <a:pt x="97450" y="134351"/>
                </a:lnTo>
                <a:lnTo>
                  <a:pt x="106708" y="120686"/>
                </a:lnTo>
                <a:lnTo>
                  <a:pt x="120371" y="111439"/>
                </a:lnTo>
                <a:lnTo>
                  <a:pt x="136994" y="108038"/>
                </a:lnTo>
                <a:lnTo>
                  <a:pt x="169300" y="108038"/>
                </a:lnTo>
                <a:lnTo>
                  <a:pt x="178934" y="106088"/>
                </a:lnTo>
                <a:lnTo>
                  <a:pt x="196592" y="94222"/>
                </a:lnTo>
                <a:lnTo>
                  <a:pt x="208607" y="76482"/>
                </a:lnTo>
                <a:lnTo>
                  <a:pt x="213042" y="54533"/>
                </a:lnTo>
                <a:lnTo>
                  <a:pt x="211921" y="43628"/>
                </a:lnTo>
                <a:lnTo>
                  <a:pt x="189065" y="9279"/>
                </a:lnTo>
                <a:lnTo>
                  <a:pt x="169595" y="1097"/>
                </a:lnTo>
                <a:lnTo>
                  <a:pt x="158483" y="0"/>
                </a:lnTo>
                <a:close/>
              </a:path>
              <a:path w="213359" h="213360">
                <a:moveTo>
                  <a:pt x="169300" y="108038"/>
                </a:moveTo>
                <a:lnTo>
                  <a:pt x="141516" y="108038"/>
                </a:lnTo>
                <a:lnTo>
                  <a:pt x="152057" y="110413"/>
                </a:lnTo>
                <a:lnTo>
                  <a:pt x="157568" y="110413"/>
                </a:lnTo>
                <a:lnTo>
                  <a:pt x="169300" y="108038"/>
                </a:lnTo>
                <a:close/>
              </a:path>
            </a:pathLst>
          </a:custGeom>
          <a:solidFill>
            <a:srgbClr val="ED1B2D"/>
          </a:solidFill>
        </p:spPr>
        <p:txBody>
          <a:bodyPr wrap="square" lIns="0" tIns="0" rIns="0" bIns="0" rtlCol="0"/>
          <a:lstStyle/>
          <a:p>
            <a:endParaRPr/>
          </a:p>
        </p:txBody>
      </p:sp>
      <p:sp>
        <p:nvSpPr>
          <p:cNvPr id="10" name="object 10"/>
          <p:cNvSpPr/>
          <p:nvPr/>
        </p:nvSpPr>
        <p:spPr>
          <a:xfrm>
            <a:off x="11073526" y="6109681"/>
            <a:ext cx="29845" cy="49530"/>
          </a:xfrm>
          <a:custGeom>
            <a:avLst/>
            <a:gdLst/>
            <a:ahLst/>
            <a:cxnLst/>
            <a:rect l="l" t="t" r="r" b="b"/>
            <a:pathLst>
              <a:path w="29845" h="49529">
                <a:moveTo>
                  <a:pt x="29591" y="0"/>
                </a:moveTo>
                <a:lnTo>
                  <a:pt x="0" y="0"/>
                </a:lnTo>
                <a:lnTo>
                  <a:pt x="0" y="49161"/>
                </a:lnTo>
                <a:lnTo>
                  <a:pt x="29591" y="49161"/>
                </a:lnTo>
                <a:lnTo>
                  <a:pt x="29591" y="43014"/>
                </a:lnTo>
                <a:lnTo>
                  <a:pt x="11366" y="43014"/>
                </a:lnTo>
                <a:lnTo>
                  <a:pt x="11366" y="26746"/>
                </a:lnTo>
                <a:lnTo>
                  <a:pt x="27571" y="26746"/>
                </a:lnTo>
                <a:lnTo>
                  <a:pt x="27571" y="21132"/>
                </a:lnTo>
                <a:lnTo>
                  <a:pt x="11366" y="21132"/>
                </a:lnTo>
                <a:lnTo>
                  <a:pt x="11366" y="6134"/>
                </a:lnTo>
                <a:lnTo>
                  <a:pt x="29591" y="6134"/>
                </a:lnTo>
                <a:lnTo>
                  <a:pt x="29591" y="0"/>
                </a:lnTo>
                <a:close/>
              </a:path>
            </a:pathLst>
          </a:custGeom>
          <a:solidFill>
            <a:srgbClr val="004990"/>
          </a:solidFill>
        </p:spPr>
        <p:txBody>
          <a:bodyPr wrap="square" lIns="0" tIns="0" rIns="0" bIns="0" rtlCol="0"/>
          <a:lstStyle/>
          <a:p>
            <a:endParaRPr/>
          </a:p>
        </p:txBody>
      </p:sp>
      <p:sp>
        <p:nvSpPr>
          <p:cNvPr id="11" name="object 11"/>
          <p:cNvSpPr/>
          <p:nvPr/>
        </p:nvSpPr>
        <p:spPr>
          <a:xfrm>
            <a:off x="11113530" y="6109681"/>
            <a:ext cx="45720" cy="49530"/>
          </a:xfrm>
          <a:custGeom>
            <a:avLst/>
            <a:gdLst/>
            <a:ahLst/>
            <a:cxnLst/>
            <a:rect l="l" t="t" r="r" b="b"/>
            <a:pathLst>
              <a:path w="45720" h="49529">
                <a:moveTo>
                  <a:pt x="10782" y="0"/>
                </a:moveTo>
                <a:lnTo>
                  <a:pt x="0" y="0"/>
                </a:lnTo>
                <a:lnTo>
                  <a:pt x="0" y="49161"/>
                </a:lnTo>
                <a:lnTo>
                  <a:pt x="9575" y="49161"/>
                </a:lnTo>
                <a:lnTo>
                  <a:pt x="9566" y="14757"/>
                </a:lnTo>
                <a:lnTo>
                  <a:pt x="9182" y="12115"/>
                </a:lnTo>
                <a:lnTo>
                  <a:pt x="19595" y="12115"/>
                </a:lnTo>
                <a:lnTo>
                  <a:pt x="10782" y="0"/>
                </a:lnTo>
                <a:close/>
              </a:path>
              <a:path w="45720" h="49529">
                <a:moveTo>
                  <a:pt x="19595" y="12115"/>
                </a:moveTo>
                <a:lnTo>
                  <a:pt x="9385" y="12115"/>
                </a:lnTo>
                <a:lnTo>
                  <a:pt x="10943" y="14820"/>
                </a:lnTo>
                <a:lnTo>
                  <a:pt x="12992" y="17602"/>
                </a:lnTo>
                <a:lnTo>
                  <a:pt x="35979" y="49161"/>
                </a:lnTo>
                <a:lnTo>
                  <a:pt x="45123" y="49161"/>
                </a:lnTo>
                <a:lnTo>
                  <a:pt x="45123" y="34772"/>
                </a:lnTo>
                <a:lnTo>
                  <a:pt x="35661" y="34772"/>
                </a:lnTo>
                <a:lnTo>
                  <a:pt x="34442" y="32524"/>
                </a:lnTo>
                <a:lnTo>
                  <a:pt x="19595" y="12115"/>
                </a:lnTo>
                <a:close/>
              </a:path>
              <a:path w="45720" h="49529">
                <a:moveTo>
                  <a:pt x="45123" y="0"/>
                </a:moveTo>
                <a:lnTo>
                  <a:pt x="35661" y="0"/>
                </a:lnTo>
                <a:lnTo>
                  <a:pt x="35676" y="32524"/>
                </a:lnTo>
                <a:lnTo>
                  <a:pt x="35902" y="34772"/>
                </a:lnTo>
                <a:lnTo>
                  <a:pt x="45123" y="34772"/>
                </a:lnTo>
                <a:lnTo>
                  <a:pt x="45123" y="0"/>
                </a:lnTo>
                <a:close/>
              </a:path>
            </a:pathLst>
          </a:custGeom>
          <a:solidFill>
            <a:srgbClr val="004990"/>
          </a:solidFill>
        </p:spPr>
        <p:txBody>
          <a:bodyPr wrap="square" lIns="0" tIns="0" rIns="0" bIns="0" rtlCol="0"/>
          <a:lstStyle/>
          <a:p>
            <a:endParaRPr/>
          </a:p>
        </p:txBody>
      </p:sp>
      <p:sp>
        <p:nvSpPr>
          <p:cNvPr id="12" name="object 12"/>
          <p:cNvSpPr/>
          <p:nvPr/>
        </p:nvSpPr>
        <p:spPr>
          <a:xfrm>
            <a:off x="11171344" y="6109681"/>
            <a:ext cx="29845" cy="49530"/>
          </a:xfrm>
          <a:custGeom>
            <a:avLst/>
            <a:gdLst/>
            <a:ahLst/>
            <a:cxnLst/>
            <a:rect l="l" t="t" r="r" b="b"/>
            <a:pathLst>
              <a:path w="29845" h="49529">
                <a:moveTo>
                  <a:pt x="29667" y="0"/>
                </a:moveTo>
                <a:lnTo>
                  <a:pt x="0" y="0"/>
                </a:lnTo>
                <a:lnTo>
                  <a:pt x="0" y="49161"/>
                </a:lnTo>
                <a:lnTo>
                  <a:pt x="29667" y="49161"/>
                </a:lnTo>
                <a:lnTo>
                  <a:pt x="29667" y="43014"/>
                </a:lnTo>
                <a:lnTo>
                  <a:pt x="11366" y="43014"/>
                </a:lnTo>
                <a:lnTo>
                  <a:pt x="11366" y="26746"/>
                </a:lnTo>
                <a:lnTo>
                  <a:pt x="27571" y="26746"/>
                </a:lnTo>
                <a:lnTo>
                  <a:pt x="27571" y="21132"/>
                </a:lnTo>
                <a:lnTo>
                  <a:pt x="11366" y="21132"/>
                </a:lnTo>
                <a:lnTo>
                  <a:pt x="11366" y="6134"/>
                </a:lnTo>
                <a:lnTo>
                  <a:pt x="29667" y="6134"/>
                </a:lnTo>
                <a:lnTo>
                  <a:pt x="29667" y="0"/>
                </a:lnTo>
                <a:close/>
              </a:path>
            </a:pathLst>
          </a:custGeom>
          <a:solidFill>
            <a:srgbClr val="004990"/>
          </a:solidFill>
        </p:spPr>
        <p:txBody>
          <a:bodyPr wrap="square" lIns="0" tIns="0" rIns="0" bIns="0" rtlCol="0"/>
          <a:lstStyle/>
          <a:p>
            <a:endParaRPr/>
          </a:p>
        </p:txBody>
      </p:sp>
      <p:sp>
        <p:nvSpPr>
          <p:cNvPr id="13" name="object 13"/>
          <p:cNvSpPr/>
          <p:nvPr/>
        </p:nvSpPr>
        <p:spPr>
          <a:xfrm>
            <a:off x="11211523" y="6108979"/>
            <a:ext cx="41275" cy="50165"/>
          </a:xfrm>
          <a:custGeom>
            <a:avLst/>
            <a:gdLst/>
            <a:ahLst/>
            <a:cxnLst/>
            <a:rect l="l" t="t" r="r" b="b"/>
            <a:pathLst>
              <a:path w="41275" h="50164">
                <a:moveTo>
                  <a:pt x="16789" y="0"/>
                </a:moveTo>
                <a:lnTo>
                  <a:pt x="9740" y="0"/>
                </a:lnTo>
                <a:lnTo>
                  <a:pt x="3873" y="1244"/>
                </a:lnTo>
                <a:lnTo>
                  <a:pt x="0" y="2806"/>
                </a:lnTo>
                <a:lnTo>
                  <a:pt x="0" y="49860"/>
                </a:lnTo>
                <a:lnTo>
                  <a:pt x="11201" y="49860"/>
                </a:lnTo>
                <a:lnTo>
                  <a:pt x="11201" y="27444"/>
                </a:lnTo>
                <a:lnTo>
                  <a:pt x="29092" y="27444"/>
                </a:lnTo>
                <a:lnTo>
                  <a:pt x="32524" y="27241"/>
                </a:lnTo>
                <a:lnTo>
                  <a:pt x="34465" y="25882"/>
                </a:lnTo>
                <a:lnTo>
                  <a:pt x="13754" y="25882"/>
                </a:lnTo>
                <a:lnTo>
                  <a:pt x="11912" y="25679"/>
                </a:lnTo>
                <a:lnTo>
                  <a:pt x="11201" y="25527"/>
                </a:lnTo>
                <a:lnTo>
                  <a:pt x="11201" y="6108"/>
                </a:lnTo>
                <a:lnTo>
                  <a:pt x="12560" y="5664"/>
                </a:lnTo>
                <a:lnTo>
                  <a:pt x="14414" y="5257"/>
                </a:lnTo>
                <a:lnTo>
                  <a:pt x="34719" y="5257"/>
                </a:lnTo>
                <a:lnTo>
                  <a:pt x="33637" y="4035"/>
                </a:lnTo>
                <a:lnTo>
                  <a:pt x="26632" y="1043"/>
                </a:lnTo>
                <a:lnTo>
                  <a:pt x="16789" y="0"/>
                </a:lnTo>
                <a:close/>
              </a:path>
              <a:path w="41275" h="50164">
                <a:moveTo>
                  <a:pt x="29092" y="27444"/>
                </a:moveTo>
                <a:lnTo>
                  <a:pt x="11379" y="27444"/>
                </a:lnTo>
                <a:lnTo>
                  <a:pt x="28486" y="49860"/>
                </a:lnTo>
                <a:lnTo>
                  <a:pt x="41135" y="49860"/>
                </a:lnTo>
                <a:lnTo>
                  <a:pt x="22872" y="27876"/>
                </a:lnTo>
                <a:lnTo>
                  <a:pt x="29092" y="27444"/>
                </a:lnTo>
                <a:close/>
              </a:path>
              <a:path w="41275" h="50164">
                <a:moveTo>
                  <a:pt x="34719" y="5257"/>
                </a:moveTo>
                <a:lnTo>
                  <a:pt x="24752" y="5257"/>
                </a:lnTo>
                <a:lnTo>
                  <a:pt x="28130" y="8572"/>
                </a:lnTo>
                <a:lnTo>
                  <a:pt x="28130" y="22047"/>
                </a:lnTo>
                <a:lnTo>
                  <a:pt x="23850" y="25882"/>
                </a:lnTo>
                <a:lnTo>
                  <a:pt x="34465" y="25882"/>
                </a:lnTo>
                <a:lnTo>
                  <a:pt x="39217" y="22555"/>
                </a:lnTo>
                <a:lnTo>
                  <a:pt x="39217" y="15024"/>
                </a:lnTo>
                <a:lnTo>
                  <a:pt x="37825" y="8765"/>
                </a:lnTo>
                <a:lnTo>
                  <a:pt x="34719" y="5257"/>
                </a:lnTo>
                <a:close/>
              </a:path>
            </a:pathLst>
          </a:custGeom>
          <a:solidFill>
            <a:srgbClr val="004990"/>
          </a:solidFill>
        </p:spPr>
        <p:txBody>
          <a:bodyPr wrap="square" lIns="0" tIns="0" rIns="0" bIns="0" rtlCol="0"/>
          <a:lstStyle/>
          <a:p>
            <a:endParaRPr/>
          </a:p>
        </p:txBody>
      </p:sp>
      <p:sp>
        <p:nvSpPr>
          <p:cNvPr id="14" name="object 14"/>
          <p:cNvSpPr/>
          <p:nvPr/>
        </p:nvSpPr>
        <p:spPr>
          <a:xfrm>
            <a:off x="11259246" y="6108998"/>
            <a:ext cx="43180" cy="50800"/>
          </a:xfrm>
          <a:custGeom>
            <a:avLst/>
            <a:gdLst/>
            <a:ahLst/>
            <a:cxnLst/>
            <a:rect l="l" t="t" r="r" b="b"/>
            <a:pathLst>
              <a:path w="43179" h="50800">
                <a:moveTo>
                  <a:pt x="33731" y="0"/>
                </a:moveTo>
                <a:lnTo>
                  <a:pt x="26746" y="0"/>
                </a:lnTo>
                <a:lnTo>
                  <a:pt x="15998" y="1714"/>
                </a:lnTo>
                <a:lnTo>
                  <a:pt x="7534" y="6670"/>
                </a:lnTo>
                <a:lnTo>
                  <a:pt x="1989" y="14583"/>
                </a:lnTo>
                <a:lnTo>
                  <a:pt x="0" y="25171"/>
                </a:lnTo>
                <a:lnTo>
                  <a:pt x="1872" y="36008"/>
                </a:lnTo>
                <a:lnTo>
                  <a:pt x="7197" y="43962"/>
                </a:lnTo>
                <a:lnTo>
                  <a:pt x="15537" y="48861"/>
                </a:lnTo>
                <a:lnTo>
                  <a:pt x="26454" y="50533"/>
                </a:lnTo>
                <a:lnTo>
                  <a:pt x="34683" y="50533"/>
                </a:lnTo>
                <a:lnTo>
                  <a:pt x="39141" y="49580"/>
                </a:lnTo>
                <a:lnTo>
                  <a:pt x="42900" y="47726"/>
                </a:lnTo>
                <a:lnTo>
                  <a:pt x="42900" y="44234"/>
                </a:lnTo>
                <a:lnTo>
                  <a:pt x="17843" y="44234"/>
                </a:lnTo>
                <a:lnTo>
                  <a:pt x="11531" y="37769"/>
                </a:lnTo>
                <a:lnTo>
                  <a:pt x="11531" y="12382"/>
                </a:lnTo>
                <a:lnTo>
                  <a:pt x="17843" y="6502"/>
                </a:lnTo>
                <a:lnTo>
                  <a:pt x="39836" y="6502"/>
                </a:lnTo>
                <a:lnTo>
                  <a:pt x="42087" y="2730"/>
                </a:lnTo>
                <a:lnTo>
                  <a:pt x="38646" y="1079"/>
                </a:lnTo>
                <a:lnTo>
                  <a:pt x="33731" y="0"/>
                </a:lnTo>
                <a:close/>
              </a:path>
              <a:path w="43179" h="50800">
                <a:moveTo>
                  <a:pt x="42900" y="21793"/>
                </a:moveTo>
                <a:lnTo>
                  <a:pt x="23431" y="21793"/>
                </a:lnTo>
                <a:lnTo>
                  <a:pt x="23431" y="27025"/>
                </a:lnTo>
                <a:lnTo>
                  <a:pt x="32219" y="27025"/>
                </a:lnTo>
                <a:lnTo>
                  <a:pt x="32219" y="43268"/>
                </a:lnTo>
                <a:lnTo>
                  <a:pt x="31254" y="43675"/>
                </a:lnTo>
                <a:lnTo>
                  <a:pt x="29375" y="44234"/>
                </a:lnTo>
                <a:lnTo>
                  <a:pt x="42900" y="44234"/>
                </a:lnTo>
                <a:lnTo>
                  <a:pt x="42900" y="21793"/>
                </a:lnTo>
                <a:close/>
              </a:path>
              <a:path w="43179" h="50800">
                <a:moveTo>
                  <a:pt x="39836" y="6502"/>
                </a:moveTo>
                <a:lnTo>
                  <a:pt x="33375" y="6502"/>
                </a:lnTo>
                <a:lnTo>
                  <a:pt x="36791" y="7365"/>
                </a:lnTo>
                <a:lnTo>
                  <a:pt x="38760" y="8305"/>
                </a:lnTo>
                <a:lnTo>
                  <a:pt x="39836" y="6502"/>
                </a:lnTo>
                <a:close/>
              </a:path>
            </a:pathLst>
          </a:custGeom>
          <a:solidFill>
            <a:srgbClr val="004990"/>
          </a:solidFill>
        </p:spPr>
        <p:txBody>
          <a:bodyPr wrap="square" lIns="0" tIns="0" rIns="0" bIns="0" rtlCol="0"/>
          <a:lstStyle/>
          <a:p>
            <a:endParaRPr/>
          </a:p>
        </p:txBody>
      </p:sp>
      <p:sp>
        <p:nvSpPr>
          <p:cNvPr id="15" name="object 15"/>
          <p:cNvSpPr/>
          <p:nvPr/>
        </p:nvSpPr>
        <p:spPr>
          <a:xfrm>
            <a:off x="11314645" y="6134258"/>
            <a:ext cx="12065" cy="0"/>
          </a:xfrm>
          <a:custGeom>
            <a:avLst/>
            <a:gdLst/>
            <a:ahLst/>
            <a:cxnLst/>
            <a:rect l="l" t="t" r="r" b="b"/>
            <a:pathLst>
              <a:path w="12065">
                <a:moveTo>
                  <a:pt x="0" y="0"/>
                </a:moveTo>
                <a:lnTo>
                  <a:pt x="11468" y="0"/>
                </a:lnTo>
              </a:path>
            </a:pathLst>
          </a:custGeom>
          <a:ln w="49161">
            <a:solidFill>
              <a:srgbClr val="004990"/>
            </a:solidFill>
          </a:ln>
        </p:spPr>
        <p:txBody>
          <a:bodyPr wrap="square" lIns="0" tIns="0" rIns="0" bIns="0" rtlCol="0"/>
          <a:lstStyle/>
          <a:p>
            <a:endParaRPr/>
          </a:p>
        </p:txBody>
      </p:sp>
      <p:sp>
        <p:nvSpPr>
          <p:cNvPr id="16" name="object 16"/>
          <p:cNvSpPr/>
          <p:nvPr/>
        </p:nvSpPr>
        <p:spPr>
          <a:xfrm>
            <a:off x="11338666" y="6109681"/>
            <a:ext cx="30480" cy="49530"/>
          </a:xfrm>
          <a:custGeom>
            <a:avLst/>
            <a:gdLst/>
            <a:ahLst/>
            <a:cxnLst/>
            <a:rect l="l" t="t" r="r" b="b"/>
            <a:pathLst>
              <a:path w="30479" h="49529">
                <a:moveTo>
                  <a:pt x="29984" y="0"/>
                </a:moveTo>
                <a:lnTo>
                  <a:pt x="0" y="0"/>
                </a:lnTo>
                <a:lnTo>
                  <a:pt x="0" y="49161"/>
                </a:lnTo>
                <a:lnTo>
                  <a:pt x="29984" y="49161"/>
                </a:lnTo>
                <a:lnTo>
                  <a:pt x="29984" y="43014"/>
                </a:lnTo>
                <a:lnTo>
                  <a:pt x="11341" y="43014"/>
                </a:lnTo>
                <a:lnTo>
                  <a:pt x="11341" y="26746"/>
                </a:lnTo>
                <a:lnTo>
                  <a:pt x="27914" y="26746"/>
                </a:lnTo>
                <a:lnTo>
                  <a:pt x="27914" y="21132"/>
                </a:lnTo>
                <a:lnTo>
                  <a:pt x="11341" y="21132"/>
                </a:lnTo>
                <a:lnTo>
                  <a:pt x="11341" y="6134"/>
                </a:lnTo>
                <a:lnTo>
                  <a:pt x="29984" y="6134"/>
                </a:lnTo>
                <a:lnTo>
                  <a:pt x="29984" y="0"/>
                </a:lnTo>
                <a:close/>
              </a:path>
            </a:pathLst>
          </a:custGeom>
          <a:solidFill>
            <a:srgbClr val="004990"/>
          </a:solidFill>
        </p:spPr>
        <p:txBody>
          <a:bodyPr wrap="square" lIns="0" tIns="0" rIns="0" bIns="0" rtlCol="0"/>
          <a:lstStyle/>
          <a:p>
            <a:endParaRPr/>
          </a:p>
        </p:txBody>
      </p:sp>
      <p:sp>
        <p:nvSpPr>
          <p:cNvPr id="17" name="object 17"/>
          <p:cNvSpPr/>
          <p:nvPr/>
        </p:nvSpPr>
        <p:spPr>
          <a:xfrm>
            <a:off x="11375829" y="6108998"/>
            <a:ext cx="34925" cy="50800"/>
          </a:xfrm>
          <a:custGeom>
            <a:avLst/>
            <a:gdLst/>
            <a:ahLst/>
            <a:cxnLst/>
            <a:rect l="l" t="t" r="r" b="b"/>
            <a:pathLst>
              <a:path w="34925" h="50800">
                <a:moveTo>
                  <a:pt x="2552" y="41351"/>
                </a:moveTo>
                <a:lnTo>
                  <a:pt x="0" y="47726"/>
                </a:lnTo>
                <a:lnTo>
                  <a:pt x="3111" y="49466"/>
                </a:lnTo>
                <a:lnTo>
                  <a:pt x="7721" y="50533"/>
                </a:lnTo>
                <a:lnTo>
                  <a:pt x="26441" y="50533"/>
                </a:lnTo>
                <a:lnTo>
                  <a:pt x="34671" y="44234"/>
                </a:lnTo>
                <a:lnTo>
                  <a:pt x="34671" y="43599"/>
                </a:lnTo>
                <a:lnTo>
                  <a:pt x="8191" y="43599"/>
                </a:lnTo>
                <a:lnTo>
                  <a:pt x="4737" y="42468"/>
                </a:lnTo>
                <a:lnTo>
                  <a:pt x="2552" y="41351"/>
                </a:lnTo>
                <a:close/>
              </a:path>
              <a:path w="34925" h="50800">
                <a:moveTo>
                  <a:pt x="24993" y="0"/>
                </a:moveTo>
                <a:lnTo>
                  <a:pt x="7531" y="0"/>
                </a:lnTo>
                <a:lnTo>
                  <a:pt x="520" y="6692"/>
                </a:lnTo>
                <a:lnTo>
                  <a:pt x="520" y="19380"/>
                </a:lnTo>
                <a:lnTo>
                  <a:pt x="3111" y="24714"/>
                </a:lnTo>
                <a:lnTo>
                  <a:pt x="13093" y="27711"/>
                </a:lnTo>
                <a:lnTo>
                  <a:pt x="20015" y="29959"/>
                </a:lnTo>
                <a:lnTo>
                  <a:pt x="22682" y="32245"/>
                </a:lnTo>
                <a:lnTo>
                  <a:pt x="22682" y="40601"/>
                </a:lnTo>
                <a:lnTo>
                  <a:pt x="18884" y="43599"/>
                </a:lnTo>
                <a:lnTo>
                  <a:pt x="34671" y="43599"/>
                </a:lnTo>
                <a:lnTo>
                  <a:pt x="34671" y="30683"/>
                </a:lnTo>
                <a:lnTo>
                  <a:pt x="32905" y="25615"/>
                </a:lnTo>
                <a:lnTo>
                  <a:pt x="15379" y="19710"/>
                </a:lnTo>
                <a:lnTo>
                  <a:pt x="11480" y="17652"/>
                </a:lnTo>
                <a:lnTo>
                  <a:pt x="11480" y="8966"/>
                </a:lnTo>
                <a:lnTo>
                  <a:pt x="14655" y="6159"/>
                </a:lnTo>
                <a:lnTo>
                  <a:pt x="30805" y="6159"/>
                </a:lnTo>
                <a:lnTo>
                  <a:pt x="32346" y="2781"/>
                </a:lnTo>
                <a:lnTo>
                  <a:pt x="29552" y="1244"/>
                </a:lnTo>
                <a:lnTo>
                  <a:pt x="24993" y="0"/>
                </a:lnTo>
                <a:close/>
              </a:path>
              <a:path w="34925" h="50800">
                <a:moveTo>
                  <a:pt x="30805" y="6159"/>
                </a:moveTo>
                <a:lnTo>
                  <a:pt x="24295" y="6159"/>
                </a:lnTo>
                <a:lnTo>
                  <a:pt x="27711" y="7277"/>
                </a:lnTo>
                <a:lnTo>
                  <a:pt x="29768" y="8432"/>
                </a:lnTo>
                <a:lnTo>
                  <a:pt x="30805" y="6159"/>
                </a:lnTo>
                <a:close/>
              </a:path>
            </a:pathLst>
          </a:custGeom>
          <a:solidFill>
            <a:srgbClr val="004990"/>
          </a:solidFill>
        </p:spPr>
        <p:txBody>
          <a:bodyPr wrap="square" lIns="0" tIns="0" rIns="0" bIns="0" rtlCol="0"/>
          <a:lstStyle/>
          <a:p>
            <a:endParaRPr/>
          </a:p>
        </p:txBody>
      </p:sp>
      <p:sp>
        <p:nvSpPr>
          <p:cNvPr id="27" name="Espace réservé du texte 26"/>
          <p:cNvSpPr>
            <a:spLocks noGrp="1"/>
          </p:cNvSpPr>
          <p:nvPr>
            <p:ph type="body" sz="quarter" idx="19"/>
          </p:nvPr>
        </p:nvSpPr>
        <p:spPr>
          <a:xfrm>
            <a:off x="816514" y="2207841"/>
            <a:ext cx="6684765" cy="4236000"/>
          </a:xfrm>
        </p:spPr>
        <p:txBody>
          <a:bodyPr/>
          <a:lstStyle/>
          <a:p>
            <a:r>
              <a:rPr lang="fr-FR" sz="2000" b="1" dirty="0"/>
              <a:t>Amélioration continue</a:t>
            </a:r>
          </a:p>
          <a:p>
            <a:r>
              <a:rPr lang="fr-FR" sz="2000" dirty="0"/>
              <a:t>Un processus d’amélioration continue s’appuie sur 4 axes :</a:t>
            </a:r>
          </a:p>
          <a:p>
            <a:pPr marL="342900" indent="-342900">
              <a:buFont typeface="Wingdings" panose="05000000000000000000" pitchFamily="2" charset="2"/>
              <a:buChar char="§"/>
            </a:pPr>
            <a:r>
              <a:rPr lang="fr-FR" sz="2000" b="1" dirty="0"/>
              <a:t>Planifier</a:t>
            </a:r>
            <a:r>
              <a:rPr lang="fr-FR" sz="2000" dirty="0"/>
              <a:t> la réalisation</a:t>
            </a:r>
          </a:p>
          <a:p>
            <a:pPr marL="342900" indent="-342900">
              <a:buFont typeface="Wingdings" panose="05000000000000000000" pitchFamily="2" charset="2"/>
              <a:buChar char="§"/>
            </a:pPr>
            <a:r>
              <a:rPr lang="fr-FR" sz="2000" b="1" dirty="0"/>
              <a:t>Mettre en œuvre </a:t>
            </a:r>
            <a:r>
              <a:rPr lang="fr-FR" sz="2000" dirty="0"/>
              <a:t>le processus de réalisation</a:t>
            </a:r>
          </a:p>
          <a:p>
            <a:pPr marL="342900" indent="-342900">
              <a:buFont typeface="Wingdings" panose="05000000000000000000" pitchFamily="2" charset="2"/>
              <a:buChar char="§"/>
            </a:pPr>
            <a:r>
              <a:rPr lang="fr-FR" sz="2000" b="1" dirty="0"/>
              <a:t>Contrôler</a:t>
            </a:r>
            <a:r>
              <a:rPr lang="fr-FR" sz="2000" dirty="0"/>
              <a:t> que le processus ne nécessite pas d’amélioration</a:t>
            </a:r>
          </a:p>
          <a:p>
            <a:pPr marL="342900" indent="-342900">
              <a:buFont typeface="Wingdings" panose="05000000000000000000" pitchFamily="2" charset="2"/>
              <a:buChar char="§"/>
            </a:pPr>
            <a:r>
              <a:rPr lang="fr-FR" sz="2000" b="1" dirty="0"/>
              <a:t>Agir</a:t>
            </a:r>
            <a:r>
              <a:rPr lang="fr-FR" sz="2000" dirty="0"/>
              <a:t> : ajuster le processus</a:t>
            </a:r>
          </a:p>
        </p:txBody>
      </p:sp>
      <p:sp>
        <p:nvSpPr>
          <p:cNvPr id="68" name="Espace réservé du contenu 67"/>
          <p:cNvSpPr>
            <a:spLocks noGrp="1"/>
          </p:cNvSpPr>
          <p:nvPr>
            <p:ph sz="quarter" idx="20"/>
          </p:nvPr>
        </p:nvSpPr>
        <p:spPr>
          <a:xfrm>
            <a:off x="846167" y="501237"/>
            <a:ext cx="10227359" cy="503238"/>
          </a:xfrm>
        </p:spPr>
        <p:txBody>
          <a:bodyPr/>
          <a:lstStyle/>
          <a:p>
            <a:r>
              <a:rPr lang="fr-FR" dirty="0"/>
              <a:t>Le </a:t>
            </a:r>
            <a:r>
              <a:rPr lang="fr-FR" dirty="0" err="1"/>
              <a:t>lean</a:t>
            </a:r>
            <a:r>
              <a:rPr lang="fr-FR" dirty="0"/>
              <a:t> applique aux chantiers</a:t>
            </a:r>
          </a:p>
        </p:txBody>
      </p:sp>
      <p:sp>
        <p:nvSpPr>
          <p:cNvPr id="2" name="Espace réservé de la date 1"/>
          <p:cNvSpPr>
            <a:spLocks noGrp="1"/>
          </p:cNvSpPr>
          <p:nvPr>
            <p:ph type="dt" sz="half" idx="14"/>
          </p:nvPr>
        </p:nvSpPr>
        <p:spPr/>
        <p:txBody>
          <a:bodyPr/>
          <a:lstStyle/>
          <a:p>
            <a:r>
              <a:rPr lang="en-US" dirty="0"/>
              <a:t>Mai 2018</a:t>
            </a:r>
          </a:p>
        </p:txBody>
      </p:sp>
      <p:sp>
        <p:nvSpPr>
          <p:cNvPr id="22" name="Espace réservé du numéro de diapositive 21"/>
          <p:cNvSpPr>
            <a:spLocks noGrp="1"/>
          </p:cNvSpPr>
          <p:nvPr>
            <p:ph type="sldNum" sz="quarter" idx="15"/>
          </p:nvPr>
        </p:nvSpPr>
        <p:spPr/>
        <p:txBody>
          <a:bodyPr/>
          <a:lstStyle/>
          <a:p>
            <a:fld id="{B6F15528-21DE-4FAA-801E-634DDDAF4B2B}" type="slidenum">
              <a:rPr lang="fr-FR" smtClean="0"/>
              <a:pPr/>
              <a:t>13</a:t>
            </a:fld>
            <a:endParaRPr lang="fr-FR"/>
          </a:p>
        </p:txBody>
      </p:sp>
      <p:sp>
        <p:nvSpPr>
          <p:cNvPr id="24" name="Espace réservé du contenu 67">
            <a:extLst>
              <a:ext uri="{FF2B5EF4-FFF2-40B4-BE49-F238E27FC236}">
                <a16:creationId xmlns:a16="http://schemas.microsoft.com/office/drawing/2014/main" id="{46710CA0-750C-4D46-AE0E-7D48121456A2}"/>
              </a:ext>
            </a:extLst>
          </p:cNvPr>
          <p:cNvSpPr txBox="1">
            <a:spLocks/>
          </p:cNvSpPr>
          <p:nvPr/>
        </p:nvSpPr>
        <p:spPr>
          <a:xfrm>
            <a:off x="861089" y="1113546"/>
            <a:ext cx="10227359" cy="503238"/>
          </a:xfrm>
          <a:prstGeom prst="rect">
            <a:avLst/>
          </a:prstGeom>
        </p:spPr>
        <p:txBody>
          <a:bodyPr lIns="0"/>
          <a:lstStyle>
            <a:lvl1pPr marL="0" eaLnBrk="1" hangingPunct="1">
              <a:defRPr sz="3600" cap="all" baseline="0">
                <a:solidFill>
                  <a:srgbClr val="00A79D"/>
                </a:solidFill>
                <a:latin typeface="Vinci Sans" panose="02000000000000000000" pitchFamily="50" charset="0"/>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fr-FR" sz="2400" kern="0" dirty="0"/>
              <a:t>Les outils du </a:t>
            </a:r>
            <a:r>
              <a:rPr lang="fr-FR" sz="2400" kern="0" dirty="0" err="1"/>
              <a:t>lean</a:t>
            </a:r>
            <a:endParaRPr lang="fr-FR" sz="2400" kern="0" dirty="0"/>
          </a:p>
        </p:txBody>
      </p:sp>
      <p:pic>
        <p:nvPicPr>
          <p:cNvPr id="1026" name="Picture 2" descr="Image associÃ©e">
            <a:extLst>
              <a:ext uri="{FF2B5EF4-FFF2-40B4-BE49-F238E27FC236}">
                <a16:creationId xmlns:a16="http://schemas.microsoft.com/office/drawing/2014/main" id="{7B93E636-65C5-4CC6-A351-BC6D83B378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7784" y="2153967"/>
            <a:ext cx="3928666"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138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1044151" y="5950699"/>
            <a:ext cx="188595" cy="119380"/>
          </a:xfrm>
          <a:custGeom>
            <a:avLst/>
            <a:gdLst/>
            <a:ahLst/>
            <a:cxnLst/>
            <a:rect l="l" t="t" r="r" b="b"/>
            <a:pathLst>
              <a:path w="188595" h="119379">
                <a:moveTo>
                  <a:pt x="94056" y="0"/>
                </a:moveTo>
                <a:lnTo>
                  <a:pt x="54906" y="1434"/>
                </a:lnTo>
                <a:lnTo>
                  <a:pt x="25292" y="4591"/>
                </a:lnTo>
                <a:lnTo>
                  <a:pt x="6545" y="7747"/>
                </a:lnTo>
                <a:lnTo>
                  <a:pt x="0" y="9182"/>
                </a:lnTo>
                <a:lnTo>
                  <a:pt x="106" y="109880"/>
                </a:lnTo>
                <a:lnTo>
                  <a:pt x="22100" y="115119"/>
                </a:lnTo>
                <a:lnTo>
                  <a:pt x="39265" y="117822"/>
                </a:lnTo>
                <a:lnTo>
                  <a:pt x="60311" y="118818"/>
                </a:lnTo>
                <a:lnTo>
                  <a:pt x="94056" y="118960"/>
                </a:lnTo>
                <a:lnTo>
                  <a:pt x="132696" y="117542"/>
                </a:lnTo>
                <a:lnTo>
                  <a:pt x="162367" y="114420"/>
                </a:lnTo>
                <a:lnTo>
                  <a:pt x="181397" y="111299"/>
                </a:lnTo>
                <a:lnTo>
                  <a:pt x="188112" y="109880"/>
                </a:lnTo>
                <a:lnTo>
                  <a:pt x="188112" y="83743"/>
                </a:lnTo>
                <a:lnTo>
                  <a:pt x="93637" y="83743"/>
                </a:lnTo>
                <a:lnTo>
                  <a:pt x="75379" y="83228"/>
                </a:lnTo>
                <a:lnTo>
                  <a:pt x="60415" y="82024"/>
                </a:lnTo>
                <a:lnTo>
                  <a:pt x="40233" y="79590"/>
                </a:lnTo>
                <a:lnTo>
                  <a:pt x="40233" y="39890"/>
                </a:lnTo>
                <a:lnTo>
                  <a:pt x="61363" y="37388"/>
                </a:lnTo>
                <a:lnTo>
                  <a:pt x="76255" y="36218"/>
                </a:lnTo>
                <a:lnTo>
                  <a:pt x="94056" y="35725"/>
                </a:lnTo>
                <a:lnTo>
                  <a:pt x="188112" y="35725"/>
                </a:lnTo>
                <a:lnTo>
                  <a:pt x="188112" y="9182"/>
                </a:lnTo>
                <a:lnTo>
                  <a:pt x="165997" y="3873"/>
                </a:lnTo>
                <a:lnTo>
                  <a:pt x="148828" y="1147"/>
                </a:lnTo>
                <a:lnTo>
                  <a:pt x="127787" y="143"/>
                </a:lnTo>
                <a:lnTo>
                  <a:pt x="94056" y="0"/>
                </a:lnTo>
                <a:close/>
              </a:path>
              <a:path w="188595" h="119379">
                <a:moveTo>
                  <a:pt x="188112" y="75857"/>
                </a:moveTo>
                <a:lnTo>
                  <a:pt x="164090" y="80416"/>
                </a:lnTo>
                <a:lnTo>
                  <a:pt x="146242" y="82757"/>
                </a:lnTo>
                <a:lnTo>
                  <a:pt x="125709" y="83620"/>
                </a:lnTo>
                <a:lnTo>
                  <a:pt x="93637" y="83743"/>
                </a:lnTo>
                <a:lnTo>
                  <a:pt x="188112" y="83743"/>
                </a:lnTo>
                <a:lnTo>
                  <a:pt x="188112" y="75857"/>
                </a:lnTo>
                <a:close/>
              </a:path>
              <a:path w="188595" h="119379">
                <a:moveTo>
                  <a:pt x="188112" y="35725"/>
                </a:moveTo>
                <a:lnTo>
                  <a:pt x="94056" y="35725"/>
                </a:lnTo>
                <a:lnTo>
                  <a:pt x="131083" y="37030"/>
                </a:lnTo>
                <a:lnTo>
                  <a:pt x="160934" y="39677"/>
                </a:lnTo>
                <a:lnTo>
                  <a:pt x="180859" y="42283"/>
                </a:lnTo>
                <a:lnTo>
                  <a:pt x="188112" y="43459"/>
                </a:lnTo>
                <a:lnTo>
                  <a:pt x="188112" y="35725"/>
                </a:lnTo>
                <a:close/>
              </a:path>
            </a:pathLst>
          </a:custGeom>
          <a:solidFill>
            <a:srgbClr val="004990"/>
          </a:solidFill>
        </p:spPr>
        <p:txBody>
          <a:bodyPr wrap="square" lIns="0" tIns="0" rIns="0" bIns="0" rtlCol="0"/>
          <a:lstStyle/>
          <a:p>
            <a:endParaRPr/>
          </a:p>
        </p:txBody>
      </p:sp>
      <p:sp>
        <p:nvSpPr>
          <p:cNvPr id="4" name="object 4"/>
          <p:cNvSpPr/>
          <p:nvPr/>
        </p:nvSpPr>
        <p:spPr>
          <a:xfrm>
            <a:off x="11297469"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5" name="object 5"/>
          <p:cNvSpPr/>
          <p:nvPr/>
        </p:nvSpPr>
        <p:spPr>
          <a:xfrm>
            <a:off x="10746403"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6" name="object 6"/>
          <p:cNvSpPr/>
          <p:nvPr/>
        </p:nvSpPr>
        <p:spPr>
          <a:xfrm>
            <a:off x="10813055" y="5952582"/>
            <a:ext cx="186055" cy="114935"/>
          </a:xfrm>
          <a:custGeom>
            <a:avLst/>
            <a:gdLst/>
            <a:ahLst/>
            <a:cxnLst/>
            <a:rect l="l" t="t" r="r" b="b"/>
            <a:pathLst>
              <a:path w="186054" h="114935">
                <a:moveTo>
                  <a:pt x="0" y="203"/>
                </a:moveTo>
                <a:lnTo>
                  <a:pt x="0" y="114820"/>
                </a:lnTo>
                <a:lnTo>
                  <a:pt x="40119" y="114820"/>
                </a:lnTo>
                <a:lnTo>
                  <a:pt x="40068" y="53593"/>
                </a:lnTo>
                <a:lnTo>
                  <a:pt x="118743" y="53593"/>
                </a:lnTo>
                <a:lnTo>
                  <a:pt x="72161" y="26873"/>
                </a:lnTo>
                <a:lnTo>
                  <a:pt x="34499" y="8499"/>
                </a:lnTo>
                <a:lnTo>
                  <a:pt x="20237" y="4341"/>
                </a:lnTo>
                <a:lnTo>
                  <a:pt x="0" y="203"/>
                </a:lnTo>
                <a:close/>
              </a:path>
              <a:path w="186054" h="114935">
                <a:moveTo>
                  <a:pt x="118743" y="53593"/>
                </a:moveTo>
                <a:lnTo>
                  <a:pt x="40068" y="53593"/>
                </a:lnTo>
                <a:lnTo>
                  <a:pt x="47275" y="56599"/>
                </a:lnTo>
                <a:lnTo>
                  <a:pt x="54973" y="59918"/>
                </a:lnTo>
                <a:lnTo>
                  <a:pt x="97854" y="81545"/>
                </a:lnTo>
                <a:lnTo>
                  <a:pt x="145491" y="114820"/>
                </a:lnTo>
                <a:lnTo>
                  <a:pt x="185521" y="114820"/>
                </a:lnTo>
                <a:lnTo>
                  <a:pt x="185521" y="71475"/>
                </a:lnTo>
                <a:lnTo>
                  <a:pt x="145491" y="71475"/>
                </a:lnTo>
                <a:lnTo>
                  <a:pt x="140182" y="67662"/>
                </a:lnTo>
                <a:lnTo>
                  <a:pt x="125223" y="57589"/>
                </a:lnTo>
                <a:lnTo>
                  <a:pt x="118743" y="53593"/>
                </a:lnTo>
                <a:close/>
              </a:path>
              <a:path w="186054" h="114935">
                <a:moveTo>
                  <a:pt x="185521" y="0"/>
                </a:moveTo>
                <a:lnTo>
                  <a:pt x="145491" y="0"/>
                </a:lnTo>
                <a:lnTo>
                  <a:pt x="145491" y="71475"/>
                </a:lnTo>
                <a:lnTo>
                  <a:pt x="185521" y="71475"/>
                </a:lnTo>
                <a:lnTo>
                  <a:pt x="185521" y="0"/>
                </a:lnTo>
                <a:close/>
              </a:path>
            </a:pathLst>
          </a:custGeom>
          <a:solidFill>
            <a:srgbClr val="004990"/>
          </a:solidFill>
        </p:spPr>
        <p:txBody>
          <a:bodyPr wrap="square" lIns="0" tIns="0" rIns="0" bIns="0" rtlCol="0"/>
          <a:lstStyle/>
          <a:p>
            <a:endParaRPr/>
          </a:p>
        </p:txBody>
      </p:sp>
      <p:sp>
        <p:nvSpPr>
          <p:cNvPr id="7" name="object 7"/>
          <p:cNvSpPr/>
          <p:nvPr/>
        </p:nvSpPr>
        <p:spPr>
          <a:xfrm>
            <a:off x="10494086" y="5950652"/>
            <a:ext cx="204470" cy="120014"/>
          </a:xfrm>
          <a:custGeom>
            <a:avLst/>
            <a:gdLst/>
            <a:ahLst/>
            <a:cxnLst/>
            <a:rect l="l" t="t" r="r" b="b"/>
            <a:pathLst>
              <a:path w="204470" h="120014">
                <a:moveTo>
                  <a:pt x="30568" y="63"/>
                </a:moveTo>
                <a:lnTo>
                  <a:pt x="0" y="28067"/>
                </a:lnTo>
                <a:lnTo>
                  <a:pt x="102260" y="119900"/>
                </a:lnTo>
                <a:lnTo>
                  <a:pt x="159037" y="68897"/>
                </a:lnTo>
                <a:lnTo>
                  <a:pt x="102260" y="68897"/>
                </a:lnTo>
                <a:lnTo>
                  <a:pt x="95903" y="62942"/>
                </a:lnTo>
                <a:lnTo>
                  <a:pt x="59610" y="28067"/>
                </a:lnTo>
                <a:lnTo>
                  <a:pt x="30568" y="63"/>
                </a:lnTo>
                <a:close/>
              </a:path>
              <a:path w="204470" h="120014">
                <a:moveTo>
                  <a:pt x="173850" y="0"/>
                </a:moveTo>
                <a:lnTo>
                  <a:pt x="144699" y="28130"/>
                </a:lnTo>
                <a:lnTo>
                  <a:pt x="102260" y="68897"/>
                </a:lnTo>
                <a:lnTo>
                  <a:pt x="159037" y="68897"/>
                </a:lnTo>
                <a:lnTo>
                  <a:pt x="204419" y="28130"/>
                </a:lnTo>
                <a:lnTo>
                  <a:pt x="173850" y="0"/>
                </a:lnTo>
                <a:close/>
              </a:path>
            </a:pathLst>
          </a:custGeom>
          <a:solidFill>
            <a:srgbClr val="004990"/>
          </a:solidFill>
        </p:spPr>
        <p:txBody>
          <a:bodyPr wrap="square" lIns="0" tIns="0" rIns="0" bIns="0" rtlCol="0"/>
          <a:lstStyle/>
          <a:p>
            <a:endParaRPr/>
          </a:p>
        </p:txBody>
      </p:sp>
      <p:sp>
        <p:nvSpPr>
          <p:cNvPr id="8" name="object 8"/>
          <p:cNvSpPr/>
          <p:nvPr/>
        </p:nvSpPr>
        <p:spPr>
          <a:xfrm>
            <a:off x="11410892" y="5841001"/>
            <a:ext cx="206375" cy="206375"/>
          </a:xfrm>
          <a:custGeom>
            <a:avLst/>
            <a:gdLst/>
            <a:ahLst/>
            <a:cxnLst/>
            <a:rect l="l" t="t" r="r" b="b"/>
            <a:pathLst>
              <a:path w="206375" h="206375">
                <a:moveTo>
                  <a:pt x="199301" y="0"/>
                </a:moveTo>
                <a:lnTo>
                  <a:pt x="119291" y="0"/>
                </a:lnTo>
                <a:lnTo>
                  <a:pt x="112077" y="7200"/>
                </a:lnTo>
                <a:lnTo>
                  <a:pt x="112128" y="63322"/>
                </a:lnTo>
                <a:lnTo>
                  <a:pt x="110327" y="74057"/>
                </a:lnTo>
                <a:lnTo>
                  <a:pt x="82711" y="105835"/>
                </a:lnTo>
                <a:lnTo>
                  <a:pt x="57442" y="111683"/>
                </a:lnTo>
                <a:lnTo>
                  <a:pt x="0" y="111683"/>
                </a:lnTo>
                <a:lnTo>
                  <a:pt x="0" y="206095"/>
                </a:lnTo>
                <a:lnTo>
                  <a:pt x="94488" y="206095"/>
                </a:lnTo>
                <a:lnTo>
                  <a:pt x="94488" y="149161"/>
                </a:lnTo>
                <a:lnTo>
                  <a:pt x="96241" y="134809"/>
                </a:lnTo>
                <a:lnTo>
                  <a:pt x="122694" y="100171"/>
                </a:lnTo>
                <a:lnTo>
                  <a:pt x="142786" y="94056"/>
                </a:lnTo>
                <a:lnTo>
                  <a:pt x="199301" y="94056"/>
                </a:lnTo>
                <a:lnTo>
                  <a:pt x="206108" y="86880"/>
                </a:lnTo>
                <a:lnTo>
                  <a:pt x="206108" y="7200"/>
                </a:lnTo>
                <a:lnTo>
                  <a:pt x="199301" y="0"/>
                </a:lnTo>
                <a:close/>
              </a:path>
            </a:pathLst>
          </a:custGeom>
          <a:solidFill>
            <a:srgbClr val="ED1B2D"/>
          </a:solidFill>
        </p:spPr>
        <p:txBody>
          <a:bodyPr wrap="square" lIns="0" tIns="0" rIns="0" bIns="0" rtlCol="0"/>
          <a:lstStyle/>
          <a:p>
            <a:endParaRPr/>
          </a:p>
        </p:txBody>
      </p:sp>
      <p:sp>
        <p:nvSpPr>
          <p:cNvPr id="9" name="object 9"/>
          <p:cNvSpPr/>
          <p:nvPr/>
        </p:nvSpPr>
        <p:spPr>
          <a:xfrm>
            <a:off x="11522956" y="5948379"/>
            <a:ext cx="213360" cy="213360"/>
          </a:xfrm>
          <a:custGeom>
            <a:avLst/>
            <a:gdLst/>
            <a:ahLst/>
            <a:cxnLst/>
            <a:rect l="l" t="t" r="r" b="b"/>
            <a:pathLst>
              <a:path w="213359" h="213360">
                <a:moveTo>
                  <a:pt x="158483" y="0"/>
                </a:moveTo>
                <a:lnTo>
                  <a:pt x="136735" y="4449"/>
                </a:lnTo>
                <a:lnTo>
                  <a:pt x="119005" y="16489"/>
                </a:lnTo>
                <a:lnTo>
                  <a:pt x="107066" y="34156"/>
                </a:lnTo>
                <a:lnTo>
                  <a:pt x="102692" y="55486"/>
                </a:lnTo>
                <a:lnTo>
                  <a:pt x="102692" y="61086"/>
                </a:lnTo>
                <a:lnTo>
                  <a:pt x="105079" y="71602"/>
                </a:lnTo>
                <a:lnTo>
                  <a:pt x="104992" y="76482"/>
                </a:lnTo>
                <a:lnTo>
                  <a:pt x="101736" y="92712"/>
                </a:lnTo>
                <a:lnTo>
                  <a:pt x="92586" y="106379"/>
                </a:lnTo>
                <a:lnTo>
                  <a:pt x="78944" y="115625"/>
                </a:lnTo>
                <a:lnTo>
                  <a:pt x="62128" y="119024"/>
                </a:lnTo>
                <a:lnTo>
                  <a:pt x="7251" y="119024"/>
                </a:lnTo>
                <a:lnTo>
                  <a:pt x="0" y="126237"/>
                </a:lnTo>
                <a:lnTo>
                  <a:pt x="0" y="205917"/>
                </a:lnTo>
                <a:lnTo>
                  <a:pt x="7251" y="213169"/>
                </a:lnTo>
                <a:lnTo>
                  <a:pt x="87261" y="213169"/>
                </a:lnTo>
                <a:lnTo>
                  <a:pt x="94043" y="205917"/>
                </a:lnTo>
                <a:lnTo>
                  <a:pt x="94043" y="151002"/>
                </a:lnTo>
                <a:lnTo>
                  <a:pt x="97450" y="134351"/>
                </a:lnTo>
                <a:lnTo>
                  <a:pt x="106708" y="120686"/>
                </a:lnTo>
                <a:lnTo>
                  <a:pt x="120371" y="111439"/>
                </a:lnTo>
                <a:lnTo>
                  <a:pt x="136994" y="108038"/>
                </a:lnTo>
                <a:lnTo>
                  <a:pt x="169300" y="108038"/>
                </a:lnTo>
                <a:lnTo>
                  <a:pt x="178934" y="106088"/>
                </a:lnTo>
                <a:lnTo>
                  <a:pt x="196592" y="94222"/>
                </a:lnTo>
                <a:lnTo>
                  <a:pt x="208607" y="76482"/>
                </a:lnTo>
                <a:lnTo>
                  <a:pt x="213042" y="54533"/>
                </a:lnTo>
                <a:lnTo>
                  <a:pt x="211921" y="43628"/>
                </a:lnTo>
                <a:lnTo>
                  <a:pt x="189065" y="9279"/>
                </a:lnTo>
                <a:lnTo>
                  <a:pt x="169595" y="1097"/>
                </a:lnTo>
                <a:lnTo>
                  <a:pt x="158483" y="0"/>
                </a:lnTo>
                <a:close/>
              </a:path>
              <a:path w="213359" h="213360">
                <a:moveTo>
                  <a:pt x="169300" y="108038"/>
                </a:moveTo>
                <a:lnTo>
                  <a:pt x="141516" y="108038"/>
                </a:lnTo>
                <a:lnTo>
                  <a:pt x="152057" y="110413"/>
                </a:lnTo>
                <a:lnTo>
                  <a:pt x="157568" y="110413"/>
                </a:lnTo>
                <a:lnTo>
                  <a:pt x="169300" y="108038"/>
                </a:lnTo>
                <a:close/>
              </a:path>
            </a:pathLst>
          </a:custGeom>
          <a:solidFill>
            <a:srgbClr val="ED1B2D"/>
          </a:solidFill>
        </p:spPr>
        <p:txBody>
          <a:bodyPr wrap="square" lIns="0" tIns="0" rIns="0" bIns="0" rtlCol="0"/>
          <a:lstStyle/>
          <a:p>
            <a:endParaRPr/>
          </a:p>
        </p:txBody>
      </p:sp>
      <p:sp>
        <p:nvSpPr>
          <p:cNvPr id="10" name="object 10"/>
          <p:cNvSpPr/>
          <p:nvPr/>
        </p:nvSpPr>
        <p:spPr>
          <a:xfrm>
            <a:off x="11073526" y="6109681"/>
            <a:ext cx="29845" cy="49530"/>
          </a:xfrm>
          <a:custGeom>
            <a:avLst/>
            <a:gdLst/>
            <a:ahLst/>
            <a:cxnLst/>
            <a:rect l="l" t="t" r="r" b="b"/>
            <a:pathLst>
              <a:path w="29845" h="49529">
                <a:moveTo>
                  <a:pt x="29591" y="0"/>
                </a:moveTo>
                <a:lnTo>
                  <a:pt x="0" y="0"/>
                </a:lnTo>
                <a:lnTo>
                  <a:pt x="0" y="49161"/>
                </a:lnTo>
                <a:lnTo>
                  <a:pt x="29591" y="49161"/>
                </a:lnTo>
                <a:lnTo>
                  <a:pt x="29591" y="43014"/>
                </a:lnTo>
                <a:lnTo>
                  <a:pt x="11366" y="43014"/>
                </a:lnTo>
                <a:lnTo>
                  <a:pt x="11366" y="26746"/>
                </a:lnTo>
                <a:lnTo>
                  <a:pt x="27571" y="26746"/>
                </a:lnTo>
                <a:lnTo>
                  <a:pt x="27571" y="21132"/>
                </a:lnTo>
                <a:lnTo>
                  <a:pt x="11366" y="21132"/>
                </a:lnTo>
                <a:lnTo>
                  <a:pt x="11366" y="6134"/>
                </a:lnTo>
                <a:lnTo>
                  <a:pt x="29591" y="6134"/>
                </a:lnTo>
                <a:lnTo>
                  <a:pt x="29591" y="0"/>
                </a:lnTo>
                <a:close/>
              </a:path>
            </a:pathLst>
          </a:custGeom>
          <a:solidFill>
            <a:srgbClr val="004990"/>
          </a:solidFill>
        </p:spPr>
        <p:txBody>
          <a:bodyPr wrap="square" lIns="0" tIns="0" rIns="0" bIns="0" rtlCol="0"/>
          <a:lstStyle/>
          <a:p>
            <a:endParaRPr/>
          </a:p>
        </p:txBody>
      </p:sp>
      <p:sp>
        <p:nvSpPr>
          <p:cNvPr id="11" name="object 11"/>
          <p:cNvSpPr/>
          <p:nvPr/>
        </p:nvSpPr>
        <p:spPr>
          <a:xfrm>
            <a:off x="11113530" y="6109681"/>
            <a:ext cx="45720" cy="49530"/>
          </a:xfrm>
          <a:custGeom>
            <a:avLst/>
            <a:gdLst/>
            <a:ahLst/>
            <a:cxnLst/>
            <a:rect l="l" t="t" r="r" b="b"/>
            <a:pathLst>
              <a:path w="45720" h="49529">
                <a:moveTo>
                  <a:pt x="10782" y="0"/>
                </a:moveTo>
                <a:lnTo>
                  <a:pt x="0" y="0"/>
                </a:lnTo>
                <a:lnTo>
                  <a:pt x="0" y="49161"/>
                </a:lnTo>
                <a:lnTo>
                  <a:pt x="9575" y="49161"/>
                </a:lnTo>
                <a:lnTo>
                  <a:pt x="9566" y="14757"/>
                </a:lnTo>
                <a:lnTo>
                  <a:pt x="9182" y="12115"/>
                </a:lnTo>
                <a:lnTo>
                  <a:pt x="19595" y="12115"/>
                </a:lnTo>
                <a:lnTo>
                  <a:pt x="10782" y="0"/>
                </a:lnTo>
                <a:close/>
              </a:path>
              <a:path w="45720" h="49529">
                <a:moveTo>
                  <a:pt x="19595" y="12115"/>
                </a:moveTo>
                <a:lnTo>
                  <a:pt x="9385" y="12115"/>
                </a:lnTo>
                <a:lnTo>
                  <a:pt x="10943" y="14820"/>
                </a:lnTo>
                <a:lnTo>
                  <a:pt x="12992" y="17602"/>
                </a:lnTo>
                <a:lnTo>
                  <a:pt x="35979" y="49161"/>
                </a:lnTo>
                <a:lnTo>
                  <a:pt x="45123" y="49161"/>
                </a:lnTo>
                <a:lnTo>
                  <a:pt x="45123" y="34772"/>
                </a:lnTo>
                <a:lnTo>
                  <a:pt x="35661" y="34772"/>
                </a:lnTo>
                <a:lnTo>
                  <a:pt x="34442" y="32524"/>
                </a:lnTo>
                <a:lnTo>
                  <a:pt x="19595" y="12115"/>
                </a:lnTo>
                <a:close/>
              </a:path>
              <a:path w="45720" h="49529">
                <a:moveTo>
                  <a:pt x="45123" y="0"/>
                </a:moveTo>
                <a:lnTo>
                  <a:pt x="35661" y="0"/>
                </a:lnTo>
                <a:lnTo>
                  <a:pt x="35676" y="32524"/>
                </a:lnTo>
                <a:lnTo>
                  <a:pt x="35902" y="34772"/>
                </a:lnTo>
                <a:lnTo>
                  <a:pt x="45123" y="34772"/>
                </a:lnTo>
                <a:lnTo>
                  <a:pt x="45123" y="0"/>
                </a:lnTo>
                <a:close/>
              </a:path>
            </a:pathLst>
          </a:custGeom>
          <a:solidFill>
            <a:srgbClr val="004990"/>
          </a:solidFill>
        </p:spPr>
        <p:txBody>
          <a:bodyPr wrap="square" lIns="0" tIns="0" rIns="0" bIns="0" rtlCol="0"/>
          <a:lstStyle/>
          <a:p>
            <a:endParaRPr/>
          </a:p>
        </p:txBody>
      </p:sp>
      <p:sp>
        <p:nvSpPr>
          <p:cNvPr id="12" name="object 12"/>
          <p:cNvSpPr/>
          <p:nvPr/>
        </p:nvSpPr>
        <p:spPr>
          <a:xfrm>
            <a:off x="11171344" y="6109681"/>
            <a:ext cx="29845" cy="49530"/>
          </a:xfrm>
          <a:custGeom>
            <a:avLst/>
            <a:gdLst/>
            <a:ahLst/>
            <a:cxnLst/>
            <a:rect l="l" t="t" r="r" b="b"/>
            <a:pathLst>
              <a:path w="29845" h="49529">
                <a:moveTo>
                  <a:pt x="29667" y="0"/>
                </a:moveTo>
                <a:lnTo>
                  <a:pt x="0" y="0"/>
                </a:lnTo>
                <a:lnTo>
                  <a:pt x="0" y="49161"/>
                </a:lnTo>
                <a:lnTo>
                  <a:pt x="29667" y="49161"/>
                </a:lnTo>
                <a:lnTo>
                  <a:pt x="29667" y="43014"/>
                </a:lnTo>
                <a:lnTo>
                  <a:pt x="11366" y="43014"/>
                </a:lnTo>
                <a:lnTo>
                  <a:pt x="11366" y="26746"/>
                </a:lnTo>
                <a:lnTo>
                  <a:pt x="27571" y="26746"/>
                </a:lnTo>
                <a:lnTo>
                  <a:pt x="27571" y="21132"/>
                </a:lnTo>
                <a:lnTo>
                  <a:pt x="11366" y="21132"/>
                </a:lnTo>
                <a:lnTo>
                  <a:pt x="11366" y="6134"/>
                </a:lnTo>
                <a:lnTo>
                  <a:pt x="29667" y="6134"/>
                </a:lnTo>
                <a:lnTo>
                  <a:pt x="29667" y="0"/>
                </a:lnTo>
                <a:close/>
              </a:path>
            </a:pathLst>
          </a:custGeom>
          <a:solidFill>
            <a:srgbClr val="004990"/>
          </a:solidFill>
        </p:spPr>
        <p:txBody>
          <a:bodyPr wrap="square" lIns="0" tIns="0" rIns="0" bIns="0" rtlCol="0"/>
          <a:lstStyle/>
          <a:p>
            <a:endParaRPr/>
          </a:p>
        </p:txBody>
      </p:sp>
      <p:sp>
        <p:nvSpPr>
          <p:cNvPr id="13" name="object 13"/>
          <p:cNvSpPr/>
          <p:nvPr/>
        </p:nvSpPr>
        <p:spPr>
          <a:xfrm>
            <a:off x="11211523" y="6108979"/>
            <a:ext cx="41275" cy="50165"/>
          </a:xfrm>
          <a:custGeom>
            <a:avLst/>
            <a:gdLst/>
            <a:ahLst/>
            <a:cxnLst/>
            <a:rect l="l" t="t" r="r" b="b"/>
            <a:pathLst>
              <a:path w="41275" h="50164">
                <a:moveTo>
                  <a:pt x="16789" y="0"/>
                </a:moveTo>
                <a:lnTo>
                  <a:pt x="9740" y="0"/>
                </a:lnTo>
                <a:lnTo>
                  <a:pt x="3873" y="1244"/>
                </a:lnTo>
                <a:lnTo>
                  <a:pt x="0" y="2806"/>
                </a:lnTo>
                <a:lnTo>
                  <a:pt x="0" y="49860"/>
                </a:lnTo>
                <a:lnTo>
                  <a:pt x="11201" y="49860"/>
                </a:lnTo>
                <a:lnTo>
                  <a:pt x="11201" y="27444"/>
                </a:lnTo>
                <a:lnTo>
                  <a:pt x="29092" y="27444"/>
                </a:lnTo>
                <a:lnTo>
                  <a:pt x="32524" y="27241"/>
                </a:lnTo>
                <a:lnTo>
                  <a:pt x="34465" y="25882"/>
                </a:lnTo>
                <a:lnTo>
                  <a:pt x="13754" y="25882"/>
                </a:lnTo>
                <a:lnTo>
                  <a:pt x="11912" y="25679"/>
                </a:lnTo>
                <a:lnTo>
                  <a:pt x="11201" y="25527"/>
                </a:lnTo>
                <a:lnTo>
                  <a:pt x="11201" y="6108"/>
                </a:lnTo>
                <a:lnTo>
                  <a:pt x="12560" y="5664"/>
                </a:lnTo>
                <a:lnTo>
                  <a:pt x="14414" y="5257"/>
                </a:lnTo>
                <a:lnTo>
                  <a:pt x="34719" y="5257"/>
                </a:lnTo>
                <a:lnTo>
                  <a:pt x="33637" y="4035"/>
                </a:lnTo>
                <a:lnTo>
                  <a:pt x="26632" y="1043"/>
                </a:lnTo>
                <a:lnTo>
                  <a:pt x="16789" y="0"/>
                </a:lnTo>
                <a:close/>
              </a:path>
              <a:path w="41275" h="50164">
                <a:moveTo>
                  <a:pt x="29092" y="27444"/>
                </a:moveTo>
                <a:lnTo>
                  <a:pt x="11379" y="27444"/>
                </a:lnTo>
                <a:lnTo>
                  <a:pt x="28486" y="49860"/>
                </a:lnTo>
                <a:lnTo>
                  <a:pt x="41135" y="49860"/>
                </a:lnTo>
                <a:lnTo>
                  <a:pt x="22872" y="27876"/>
                </a:lnTo>
                <a:lnTo>
                  <a:pt x="29092" y="27444"/>
                </a:lnTo>
                <a:close/>
              </a:path>
              <a:path w="41275" h="50164">
                <a:moveTo>
                  <a:pt x="34719" y="5257"/>
                </a:moveTo>
                <a:lnTo>
                  <a:pt x="24752" y="5257"/>
                </a:lnTo>
                <a:lnTo>
                  <a:pt x="28130" y="8572"/>
                </a:lnTo>
                <a:lnTo>
                  <a:pt x="28130" y="22047"/>
                </a:lnTo>
                <a:lnTo>
                  <a:pt x="23850" y="25882"/>
                </a:lnTo>
                <a:lnTo>
                  <a:pt x="34465" y="25882"/>
                </a:lnTo>
                <a:lnTo>
                  <a:pt x="39217" y="22555"/>
                </a:lnTo>
                <a:lnTo>
                  <a:pt x="39217" y="15024"/>
                </a:lnTo>
                <a:lnTo>
                  <a:pt x="37825" y="8765"/>
                </a:lnTo>
                <a:lnTo>
                  <a:pt x="34719" y="5257"/>
                </a:lnTo>
                <a:close/>
              </a:path>
            </a:pathLst>
          </a:custGeom>
          <a:solidFill>
            <a:srgbClr val="004990"/>
          </a:solidFill>
        </p:spPr>
        <p:txBody>
          <a:bodyPr wrap="square" lIns="0" tIns="0" rIns="0" bIns="0" rtlCol="0"/>
          <a:lstStyle/>
          <a:p>
            <a:endParaRPr/>
          </a:p>
        </p:txBody>
      </p:sp>
      <p:sp>
        <p:nvSpPr>
          <p:cNvPr id="14" name="object 14"/>
          <p:cNvSpPr/>
          <p:nvPr/>
        </p:nvSpPr>
        <p:spPr>
          <a:xfrm>
            <a:off x="11259246" y="6108998"/>
            <a:ext cx="43180" cy="50800"/>
          </a:xfrm>
          <a:custGeom>
            <a:avLst/>
            <a:gdLst/>
            <a:ahLst/>
            <a:cxnLst/>
            <a:rect l="l" t="t" r="r" b="b"/>
            <a:pathLst>
              <a:path w="43179" h="50800">
                <a:moveTo>
                  <a:pt x="33731" y="0"/>
                </a:moveTo>
                <a:lnTo>
                  <a:pt x="26746" y="0"/>
                </a:lnTo>
                <a:lnTo>
                  <a:pt x="15998" y="1714"/>
                </a:lnTo>
                <a:lnTo>
                  <a:pt x="7534" y="6670"/>
                </a:lnTo>
                <a:lnTo>
                  <a:pt x="1989" y="14583"/>
                </a:lnTo>
                <a:lnTo>
                  <a:pt x="0" y="25171"/>
                </a:lnTo>
                <a:lnTo>
                  <a:pt x="1872" y="36008"/>
                </a:lnTo>
                <a:lnTo>
                  <a:pt x="7197" y="43962"/>
                </a:lnTo>
                <a:lnTo>
                  <a:pt x="15537" y="48861"/>
                </a:lnTo>
                <a:lnTo>
                  <a:pt x="26454" y="50533"/>
                </a:lnTo>
                <a:lnTo>
                  <a:pt x="34683" y="50533"/>
                </a:lnTo>
                <a:lnTo>
                  <a:pt x="39141" y="49580"/>
                </a:lnTo>
                <a:lnTo>
                  <a:pt x="42900" y="47726"/>
                </a:lnTo>
                <a:lnTo>
                  <a:pt x="42900" y="44234"/>
                </a:lnTo>
                <a:lnTo>
                  <a:pt x="17843" y="44234"/>
                </a:lnTo>
                <a:lnTo>
                  <a:pt x="11531" y="37769"/>
                </a:lnTo>
                <a:lnTo>
                  <a:pt x="11531" y="12382"/>
                </a:lnTo>
                <a:lnTo>
                  <a:pt x="17843" y="6502"/>
                </a:lnTo>
                <a:lnTo>
                  <a:pt x="39836" y="6502"/>
                </a:lnTo>
                <a:lnTo>
                  <a:pt x="42087" y="2730"/>
                </a:lnTo>
                <a:lnTo>
                  <a:pt x="38646" y="1079"/>
                </a:lnTo>
                <a:lnTo>
                  <a:pt x="33731" y="0"/>
                </a:lnTo>
                <a:close/>
              </a:path>
              <a:path w="43179" h="50800">
                <a:moveTo>
                  <a:pt x="42900" y="21793"/>
                </a:moveTo>
                <a:lnTo>
                  <a:pt x="23431" y="21793"/>
                </a:lnTo>
                <a:lnTo>
                  <a:pt x="23431" y="27025"/>
                </a:lnTo>
                <a:lnTo>
                  <a:pt x="32219" y="27025"/>
                </a:lnTo>
                <a:lnTo>
                  <a:pt x="32219" y="43268"/>
                </a:lnTo>
                <a:lnTo>
                  <a:pt x="31254" y="43675"/>
                </a:lnTo>
                <a:lnTo>
                  <a:pt x="29375" y="44234"/>
                </a:lnTo>
                <a:lnTo>
                  <a:pt x="42900" y="44234"/>
                </a:lnTo>
                <a:lnTo>
                  <a:pt x="42900" y="21793"/>
                </a:lnTo>
                <a:close/>
              </a:path>
              <a:path w="43179" h="50800">
                <a:moveTo>
                  <a:pt x="39836" y="6502"/>
                </a:moveTo>
                <a:lnTo>
                  <a:pt x="33375" y="6502"/>
                </a:lnTo>
                <a:lnTo>
                  <a:pt x="36791" y="7365"/>
                </a:lnTo>
                <a:lnTo>
                  <a:pt x="38760" y="8305"/>
                </a:lnTo>
                <a:lnTo>
                  <a:pt x="39836" y="6502"/>
                </a:lnTo>
                <a:close/>
              </a:path>
            </a:pathLst>
          </a:custGeom>
          <a:solidFill>
            <a:srgbClr val="004990"/>
          </a:solidFill>
        </p:spPr>
        <p:txBody>
          <a:bodyPr wrap="square" lIns="0" tIns="0" rIns="0" bIns="0" rtlCol="0"/>
          <a:lstStyle/>
          <a:p>
            <a:endParaRPr/>
          </a:p>
        </p:txBody>
      </p:sp>
      <p:sp>
        <p:nvSpPr>
          <p:cNvPr id="15" name="object 15"/>
          <p:cNvSpPr/>
          <p:nvPr/>
        </p:nvSpPr>
        <p:spPr>
          <a:xfrm>
            <a:off x="11314645" y="6134258"/>
            <a:ext cx="12065" cy="0"/>
          </a:xfrm>
          <a:custGeom>
            <a:avLst/>
            <a:gdLst/>
            <a:ahLst/>
            <a:cxnLst/>
            <a:rect l="l" t="t" r="r" b="b"/>
            <a:pathLst>
              <a:path w="12065">
                <a:moveTo>
                  <a:pt x="0" y="0"/>
                </a:moveTo>
                <a:lnTo>
                  <a:pt x="11468" y="0"/>
                </a:lnTo>
              </a:path>
            </a:pathLst>
          </a:custGeom>
          <a:ln w="49161">
            <a:solidFill>
              <a:srgbClr val="004990"/>
            </a:solidFill>
          </a:ln>
        </p:spPr>
        <p:txBody>
          <a:bodyPr wrap="square" lIns="0" tIns="0" rIns="0" bIns="0" rtlCol="0"/>
          <a:lstStyle/>
          <a:p>
            <a:endParaRPr/>
          </a:p>
        </p:txBody>
      </p:sp>
      <p:sp>
        <p:nvSpPr>
          <p:cNvPr id="16" name="object 16"/>
          <p:cNvSpPr/>
          <p:nvPr/>
        </p:nvSpPr>
        <p:spPr>
          <a:xfrm>
            <a:off x="11338666" y="6109681"/>
            <a:ext cx="30480" cy="49530"/>
          </a:xfrm>
          <a:custGeom>
            <a:avLst/>
            <a:gdLst/>
            <a:ahLst/>
            <a:cxnLst/>
            <a:rect l="l" t="t" r="r" b="b"/>
            <a:pathLst>
              <a:path w="30479" h="49529">
                <a:moveTo>
                  <a:pt x="29984" y="0"/>
                </a:moveTo>
                <a:lnTo>
                  <a:pt x="0" y="0"/>
                </a:lnTo>
                <a:lnTo>
                  <a:pt x="0" y="49161"/>
                </a:lnTo>
                <a:lnTo>
                  <a:pt x="29984" y="49161"/>
                </a:lnTo>
                <a:lnTo>
                  <a:pt x="29984" y="43014"/>
                </a:lnTo>
                <a:lnTo>
                  <a:pt x="11341" y="43014"/>
                </a:lnTo>
                <a:lnTo>
                  <a:pt x="11341" y="26746"/>
                </a:lnTo>
                <a:lnTo>
                  <a:pt x="27914" y="26746"/>
                </a:lnTo>
                <a:lnTo>
                  <a:pt x="27914" y="21132"/>
                </a:lnTo>
                <a:lnTo>
                  <a:pt x="11341" y="21132"/>
                </a:lnTo>
                <a:lnTo>
                  <a:pt x="11341" y="6134"/>
                </a:lnTo>
                <a:lnTo>
                  <a:pt x="29984" y="6134"/>
                </a:lnTo>
                <a:lnTo>
                  <a:pt x="29984" y="0"/>
                </a:lnTo>
                <a:close/>
              </a:path>
            </a:pathLst>
          </a:custGeom>
          <a:solidFill>
            <a:srgbClr val="004990"/>
          </a:solidFill>
        </p:spPr>
        <p:txBody>
          <a:bodyPr wrap="square" lIns="0" tIns="0" rIns="0" bIns="0" rtlCol="0"/>
          <a:lstStyle/>
          <a:p>
            <a:endParaRPr/>
          </a:p>
        </p:txBody>
      </p:sp>
      <p:sp>
        <p:nvSpPr>
          <p:cNvPr id="17" name="object 17"/>
          <p:cNvSpPr/>
          <p:nvPr/>
        </p:nvSpPr>
        <p:spPr>
          <a:xfrm>
            <a:off x="11375829" y="6108998"/>
            <a:ext cx="34925" cy="50800"/>
          </a:xfrm>
          <a:custGeom>
            <a:avLst/>
            <a:gdLst/>
            <a:ahLst/>
            <a:cxnLst/>
            <a:rect l="l" t="t" r="r" b="b"/>
            <a:pathLst>
              <a:path w="34925" h="50800">
                <a:moveTo>
                  <a:pt x="2552" y="41351"/>
                </a:moveTo>
                <a:lnTo>
                  <a:pt x="0" y="47726"/>
                </a:lnTo>
                <a:lnTo>
                  <a:pt x="3111" y="49466"/>
                </a:lnTo>
                <a:lnTo>
                  <a:pt x="7721" y="50533"/>
                </a:lnTo>
                <a:lnTo>
                  <a:pt x="26441" y="50533"/>
                </a:lnTo>
                <a:lnTo>
                  <a:pt x="34671" y="44234"/>
                </a:lnTo>
                <a:lnTo>
                  <a:pt x="34671" y="43599"/>
                </a:lnTo>
                <a:lnTo>
                  <a:pt x="8191" y="43599"/>
                </a:lnTo>
                <a:lnTo>
                  <a:pt x="4737" y="42468"/>
                </a:lnTo>
                <a:lnTo>
                  <a:pt x="2552" y="41351"/>
                </a:lnTo>
                <a:close/>
              </a:path>
              <a:path w="34925" h="50800">
                <a:moveTo>
                  <a:pt x="24993" y="0"/>
                </a:moveTo>
                <a:lnTo>
                  <a:pt x="7531" y="0"/>
                </a:lnTo>
                <a:lnTo>
                  <a:pt x="520" y="6692"/>
                </a:lnTo>
                <a:lnTo>
                  <a:pt x="520" y="19380"/>
                </a:lnTo>
                <a:lnTo>
                  <a:pt x="3111" y="24714"/>
                </a:lnTo>
                <a:lnTo>
                  <a:pt x="13093" y="27711"/>
                </a:lnTo>
                <a:lnTo>
                  <a:pt x="20015" y="29959"/>
                </a:lnTo>
                <a:lnTo>
                  <a:pt x="22682" y="32245"/>
                </a:lnTo>
                <a:lnTo>
                  <a:pt x="22682" y="40601"/>
                </a:lnTo>
                <a:lnTo>
                  <a:pt x="18884" y="43599"/>
                </a:lnTo>
                <a:lnTo>
                  <a:pt x="34671" y="43599"/>
                </a:lnTo>
                <a:lnTo>
                  <a:pt x="34671" y="30683"/>
                </a:lnTo>
                <a:lnTo>
                  <a:pt x="32905" y="25615"/>
                </a:lnTo>
                <a:lnTo>
                  <a:pt x="15379" y="19710"/>
                </a:lnTo>
                <a:lnTo>
                  <a:pt x="11480" y="17652"/>
                </a:lnTo>
                <a:lnTo>
                  <a:pt x="11480" y="8966"/>
                </a:lnTo>
                <a:lnTo>
                  <a:pt x="14655" y="6159"/>
                </a:lnTo>
                <a:lnTo>
                  <a:pt x="30805" y="6159"/>
                </a:lnTo>
                <a:lnTo>
                  <a:pt x="32346" y="2781"/>
                </a:lnTo>
                <a:lnTo>
                  <a:pt x="29552" y="1244"/>
                </a:lnTo>
                <a:lnTo>
                  <a:pt x="24993" y="0"/>
                </a:lnTo>
                <a:close/>
              </a:path>
              <a:path w="34925" h="50800">
                <a:moveTo>
                  <a:pt x="30805" y="6159"/>
                </a:moveTo>
                <a:lnTo>
                  <a:pt x="24295" y="6159"/>
                </a:lnTo>
                <a:lnTo>
                  <a:pt x="27711" y="7277"/>
                </a:lnTo>
                <a:lnTo>
                  <a:pt x="29768" y="8432"/>
                </a:lnTo>
                <a:lnTo>
                  <a:pt x="30805" y="6159"/>
                </a:lnTo>
                <a:close/>
              </a:path>
            </a:pathLst>
          </a:custGeom>
          <a:solidFill>
            <a:srgbClr val="004990"/>
          </a:solidFill>
        </p:spPr>
        <p:txBody>
          <a:bodyPr wrap="square" lIns="0" tIns="0" rIns="0" bIns="0" rtlCol="0"/>
          <a:lstStyle/>
          <a:p>
            <a:endParaRPr/>
          </a:p>
        </p:txBody>
      </p:sp>
      <p:sp>
        <p:nvSpPr>
          <p:cNvPr id="27" name="Espace réservé du texte 26"/>
          <p:cNvSpPr>
            <a:spLocks noGrp="1"/>
          </p:cNvSpPr>
          <p:nvPr>
            <p:ph type="body" sz="quarter" idx="19"/>
          </p:nvPr>
        </p:nvSpPr>
        <p:spPr>
          <a:xfrm>
            <a:off x="846138" y="2207841"/>
            <a:ext cx="6062661" cy="4236000"/>
          </a:xfrm>
        </p:spPr>
        <p:txBody>
          <a:bodyPr/>
          <a:lstStyle/>
          <a:p>
            <a:r>
              <a:rPr lang="fr-FR" sz="2000" b="1" dirty="0"/>
              <a:t>Le </a:t>
            </a:r>
            <a:r>
              <a:rPr lang="fr-FR" sz="2000" b="1" dirty="0" err="1"/>
              <a:t>lean</a:t>
            </a:r>
            <a:r>
              <a:rPr lang="fr-FR" sz="2000" b="1" dirty="0"/>
              <a:t> construction </a:t>
            </a:r>
            <a:r>
              <a:rPr lang="fr-FR" sz="2000" dirty="0"/>
              <a:t>ne peut être mis en œuvre que s’il est initié par le Maître d’Ouvrage.</a:t>
            </a:r>
          </a:p>
          <a:p>
            <a:pPr marL="342900" indent="-342900">
              <a:buFont typeface="Wingdings" panose="05000000000000000000" pitchFamily="2" charset="2"/>
              <a:buChar char="§"/>
            </a:pPr>
            <a:r>
              <a:rPr lang="fr-FR" sz="2000" dirty="0"/>
              <a:t>Il demande de la préparation en amont de la réalisation par chaque corps d’état</a:t>
            </a:r>
          </a:p>
          <a:p>
            <a:pPr marL="342900" indent="-342900">
              <a:buFont typeface="Wingdings" panose="05000000000000000000" pitchFamily="2" charset="2"/>
              <a:buChar char="§"/>
            </a:pPr>
            <a:r>
              <a:rPr lang="fr-FR" sz="2000" dirty="0"/>
              <a:t>Il requiert un suivi quotidien</a:t>
            </a:r>
          </a:p>
          <a:p>
            <a:pPr marL="342900" indent="-342900">
              <a:buFont typeface="Wingdings" panose="05000000000000000000" pitchFamily="2" charset="2"/>
              <a:buChar char="§"/>
            </a:pPr>
            <a:r>
              <a:rPr lang="fr-FR" sz="2000" dirty="0"/>
              <a:t>Donc, il nécessite l’intervention d’un spécialiste ( appelé opérateur Lean ), présent pendant toute la durée du chantier.</a:t>
            </a:r>
          </a:p>
          <a:p>
            <a:endParaRPr lang="fr-FR" sz="2000" dirty="0"/>
          </a:p>
        </p:txBody>
      </p:sp>
      <p:sp>
        <p:nvSpPr>
          <p:cNvPr id="68" name="Espace réservé du contenu 67"/>
          <p:cNvSpPr>
            <a:spLocks noGrp="1"/>
          </p:cNvSpPr>
          <p:nvPr>
            <p:ph sz="quarter" idx="20"/>
          </p:nvPr>
        </p:nvSpPr>
        <p:spPr>
          <a:xfrm>
            <a:off x="846167" y="501237"/>
            <a:ext cx="10227359" cy="503238"/>
          </a:xfrm>
        </p:spPr>
        <p:txBody>
          <a:bodyPr/>
          <a:lstStyle/>
          <a:p>
            <a:r>
              <a:rPr lang="fr-FR" dirty="0"/>
              <a:t>Le </a:t>
            </a:r>
            <a:r>
              <a:rPr lang="fr-FR" dirty="0" err="1"/>
              <a:t>lean</a:t>
            </a:r>
            <a:r>
              <a:rPr lang="fr-FR" dirty="0"/>
              <a:t> applique aux chantiers</a:t>
            </a:r>
          </a:p>
        </p:txBody>
      </p:sp>
      <p:sp>
        <p:nvSpPr>
          <p:cNvPr id="2" name="Espace réservé de la date 1"/>
          <p:cNvSpPr>
            <a:spLocks noGrp="1"/>
          </p:cNvSpPr>
          <p:nvPr>
            <p:ph type="dt" sz="half" idx="14"/>
          </p:nvPr>
        </p:nvSpPr>
        <p:spPr/>
        <p:txBody>
          <a:bodyPr/>
          <a:lstStyle/>
          <a:p>
            <a:r>
              <a:rPr lang="en-US" dirty="0"/>
              <a:t>Mai 2018</a:t>
            </a:r>
          </a:p>
        </p:txBody>
      </p:sp>
      <p:sp>
        <p:nvSpPr>
          <p:cNvPr id="22" name="Espace réservé du numéro de diapositive 21"/>
          <p:cNvSpPr>
            <a:spLocks noGrp="1"/>
          </p:cNvSpPr>
          <p:nvPr>
            <p:ph type="sldNum" sz="quarter" idx="15"/>
          </p:nvPr>
        </p:nvSpPr>
        <p:spPr/>
        <p:txBody>
          <a:bodyPr/>
          <a:lstStyle/>
          <a:p>
            <a:fld id="{B6F15528-21DE-4FAA-801E-634DDDAF4B2B}" type="slidenum">
              <a:rPr lang="fr-FR" smtClean="0"/>
              <a:pPr/>
              <a:t>14</a:t>
            </a:fld>
            <a:endParaRPr lang="fr-FR"/>
          </a:p>
        </p:txBody>
      </p:sp>
      <p:sp>
        <p:nvSpPr>
          <p:cNvPr id="24" name="Espace réservé du contenu 67">
            <a:extLst>
              <a:ext uri="{FF2B5EF4-FFF2-40B4-BE49-F238E27FC236}">
                <a16:creationId xmlns:a16="http://schemas.microsoft.com/office/drawing/2014/main" id="{46710CA0-750C-4D46-AE0E-7D48121456A2}"/>
              </a:ext>
            </a:extLst>
          </p:cNvPr>
          <p:cNvSpPr txBox="1">
            <a:spLocks/>
          </p:cNvSpPr>
          <p:nvPr/>
        </p:nvSpPr>
        <p:spPr>
          <a:xfrm>
            <a:off x="861089" y="1113546"/>
            <a:ext cx="10227359" cy="503238"/>
          </a:xfrm>
          <a:prstGeom prst="rect">
            <a:avLst/>
          </a:prstGeom>
        </p:spPr>
        <p:txBody>
          <a:bodyPr lIns="0"/>
          <a:lstStyle>
            <a:lvl1pPr marL="0" eaLnBrk="1" hangingPunct="1">
              <a:defRPr sz="3600" cap="all" baseline="0">
                <a:solidFill>
                  <a:srgbClr val="00A79D"/>
                </a:solidFill>
                <a:latin typeface="Vinci Sans" panose="02000000000000000000" pitchFamily="50" charset="0"/>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fr-FR" sz="2400" kern="0" dirty="0"/>
              <a:t>Mise en </a:t>
            </a:r>
            <a:r>
              <a:rPr lang="fr-FR" sz="2400" kern="0" dirty="0" err="1"/>
              <a:t>oeuvre</a:t>
            </a:r>
            <a:endParaRPr lang="fr-FR" sz="2400" kern="0" dirty="0"/>
          </a:p>
        </p:txBody>
      </p:sp>
      <p:pic>
        <p:nvPicPr>
          <p:cNvPr id="11266" name="Picture 2" descr="Image associÃ©e">
            <a:extLst>
              <a:ext uri="{FF2B5EF4-FFF2-40B4-BE49-F238E27FC236}">
                <a16:creationId xmlns:a16="http://schemas.microsoft.com/office/drawing/2014/main" id="{0C17C93B-89E0-4D10-8D4C-FDD544144B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0481" y="2207841"/>
            <a:ext cx="3185909" cy="3185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965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1044151" y="5950699"/>
            <a:ext cx="188595" cy="119380"/>
          </a:xfrm>
          <a:custGeom>
            <a:avLst/>
            <a:gdLst/>
            <a:ahLst/>
            <a:cxnLst/>
            <a:rect l="l" t="t" r="r" b="b"/>
            <a:pathLst>
              <a:path w="188595" h="119379">
                <a:moveTo>
                  <a:pt x="94056" y="0"/>
                </a:moveTo>
                <a:lnTo>
                  <a:pt x="54906" y="1434"/>
                </a:lnTo>
                <a:lnTo>
                  <a:pt x="25292" y="4591"/>
                </a:lnTo>
                <a:lnTo>
                  <a:pt x="6545" y="7747"/>
                </a:lnTo>
                <a:lnTo>
                  <a:pt x="0" y="9182"/>
                </a:lnTo>
                <a:lnTo>
                  <a:pt x="106" y="109880"/>
                </a:lnTo>
                <a:lnTo>
                  <a:pt x="22100" y="115119"/>
                </a:lnTo>
                <a:lnTo>
                  <a:pt x="39265" y="117822"/>
                </a:lnTo>
                <a:lnTo>
                  <a:pt x="60311" y="118818"/>
                </a:lnTo>
                <a:lnTo>
                  <a:pt x="94056" y="118960"/>
                </a:lnTo>
                <a:lnTo>
                  <a:pt x="132696" y="117542"/>
                </a:lnTo>
                <a:lnTo>
                  <a:pt x="162367" y="114420"/>
                </a:lnTo>
                <a:lnTo>
                  <a:pt x="181397" y="111299"/>
                </a:lnTo>
                <a:lnTo>
                  <a:pt x="188112" y="109880"/>
                </a:lnTo>
                <a:lnTo>
                  <a:pt x="188112" y="83743"/>
                </a:lnTo>
                <a:lnTo>
                  <a:pt x="93637" y="83743"/>
                </a:lnTo>
                <a:lnTo>
                  <a:pt x="75379" y="83228"/>
                </a:lnTo>
                <a:lnTo>
                  <a:pt x="60415" y="82024"/>
                </a:lnTo>
                <a:lnTo>
                  <a:pt x="40233" y="79590"/>
                </a:lnTo>
                <a:lnTo>
                  <a:pt x="40233" y="39890"/>
                </a:lnTo>
                <a:lnTo>
                  <a:pt x="61363" y="37388"/>
                </a:lnTo>
                <a:lnTo>
                  <a:pt x="76255" y="36218"/>
                </a:lnTo>
                <a:lnTo>
                  <a:pt x="94056" y="35725"/>
                </a:lnTo>
                <a:lnTo>
                  <a:pt x="188112" y="35725"/>
                </a:lnTo>
                <a:lnTo>
                  <a:pt x="188112" y="9182"/>
                </a:lnTo>
                <a:lnTo>
                  <a:pt x="165997" y="3873"/>
                </a:lnTo>
                <a:lnTo>
                  <a:pt x="148828" y="1147"/>
                </a:lnTo>
                <a:lnTo>
                  <a:pt x="127787" y="143"/>
                </a:lnTo>
                <a:lnTo>
                  <a:pt x="94056" y="0"/>
                </a:lnTo>
                <a:close/>
              </a:path>
              <a:path w="188595" h="119379">
                <a:moveTo>
                  <a:pt x="188112" y="75857"/>
                </a:moveTo>
                <a:lnTo>
                  <a:pt x="164090" y="80416"/>
                </a:lnTo>
                <a:lnTo>
                  <a:pt x="146242" y="82757"/>
                </a:lnTo>
                <a:lnTo>
                  <a:pt x="125709" y="83620"/>
                </a:lnTo>
                <a:lnTo>
                  <a:pt x="93637" y="83743"/>
                </a:lnTo>
                <a:lnTo>
                  <a:pt x="188112" y="83743"/>
                </a:lnTo>
                <a:lnTo>
                  <a:pt x="188112" y="75857"/>
                </a:lnTo>
                <a:close/>
              </a:path>
              <a:path w="188595" h="119379">
                <a:moveTo>
                  <a:pt x="188112" y="35725"/>
                </a:moveTo>
                <a:lnTo>
                  <a:pt x="94056" y="35725"/>
                </a:lnTo>
                <a:lnTo>
                  <a:pt x="131083" y="37030"/>
                </a:lnTo>
                <a:lnTo>
                  <a:pt x="160934" y="39677"/>
                </a:lnTo>
                <a:lnTo>
                  <a:pt x="180859" y="42283"/>
                </a:lnTo>
                <a:lnTo>
                  <a:pt x="188112" y="43459"/>
                </a:lnTo>
                <a:lnTo>
                  <a:pt x="188112" y="35725"/>
                </a:lnTo>
                <a:close/>
              </a:path>
            </a:pathLst>
          </a:custGeom>
          <a:solidFill>
            <a:srgbClr val="004990"/>
          </a:solidFill>
        </p:spPr>
        <p:txBody>
          <a:bodyPr wrap="square" lIns="0" tIns="0" rIns="0" bIns="0" rtlCol="0"/>
          <a:lstStyle/>
          <a:p>
            <a:endParaRPr/>
          </a:p>
        </p:txBody>
      </p:sp>
      <p:sp>
        <p:nvSpPr>
          <p:cNvPr id="4" name="object 4"/>
          <p:cNvSpPr/>
          <p:nvPr/>
        </p:nvSpPr>
        <p:spPr>
          <a:xfrm>
            <a:off x="11297469"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5" name="object 5"/>
          <p:cNvSpPr/>
          <p:nvPr/>
        </p:nvSpPr>
        <p:spPr>
          <a:xfrm>
            <a:off x="10746403"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6" name="object 6"/>
          <p:cNvSpPr/>
          <p:nvPr/>
        </p:nvSpPr>
        <p:spPr>
          <a:xfrm>
            <a:off x="10813055" y="5952582"/>
            <a:ext cx="186055" cy="114935"/>
          </a:xfrm>
          <a:custGeom>
            <a:avLst/>
            <a:gdLst/>
            <a:ahLst/>
            <a:cxnLst/>
            <a:rect l="l" t="t" r="r" b="b"/>
            <a:pathLst>
              <a:path w="186054" h="114935">
                <a:moveTo>
                  <a:pt x="0" y="203"/>
                </a:moveTo>
                <a:lnTo>
                  <a:pt x="0" y="114820"/>
                </a:lnTo>
                <a:lnTo>
                  <a:pt x="40119" y="114820"/>
                </a:lnTo>
                <a:lnTo>
                  <a:pt x="40068" y="53593"/>
                </a:lnTo>
                <a:lnTo>
                  <a:pt x="118743" y="53593"/>
                </a:lnTo>
                <a:lnTo>
                  <a:pt x="72161" y="26873"/>
                </a:lnTo>
                <a:lnTo>
                  <a:pt x="34499" y="8499"/>
                </a:lnTo>
                <a:lnTo>
                  <a:pt x="20237" y="4341"/>
                </a:lnTo>
                <a:lnTo>
                  <a:pt x="0" y="203"/>
                </a:lnTo>
                <a:close/>
              </a:path>
              <a:path w="186054" h="114935">
                <a:moveTo>
                  <a:pt x="118743" y="53593"/>
                </a:moveTo>
                <a:lnTo>
                  <a:pt x="40068" y="53593"/>
                </a:lnTo>
                <a:lnTo>
                  <a:pt x="47275" y="56599"/>
                </a:lnTo>
                <a:lnTo>
                  <a:pt x="54973" y="59918"/>
                </a:lnTo>
                <a:lnTo>
                  <a:pt x="97854" y="81545"/>
                </a:lnTo>
                <a:lnTo>
                  <a:pt x="145491" y="114820"/>
                </a:lnTo>
                <a:lnTo>
                  <a:pt x="185521" y="114820"/>
                </a:lnTo>
                <a:lnTo>
                  <a:pt x="185521" y="71475"/>
                </a:lnTo>
                <a:lnTo>
                  <a:pt x="145491" y="71475"/>
                </a:lnTo>
                <a:lnTo>
                  <a:pt x="140182" y="67662"/>
                </a:lnTo>
                <a:lnTo>
                  <a:pt x="125223" y="57589"/>
                </a:lnTo>
                <a:lnTo>
                  <a:pt x="118743" y="53593"/>
                </a:lnTo>
                <a:close/>
              </a:path>
              <a:path w="186054" h="114935">
                <a:moveTo>
                  <a:pt x="185521" y="0"/>
                </a:moveTo>
                <a:lnTo>
                  <a:pt x="145491" y="0"/>
                </a:lnTo>
                <a:lnTo>
                  <a:pt x="145491" y="71475"/>
                </a:lnTo>
                <a:lnTo>
                  <a:pt x="185521" y="71475"/>
                </a:lnTo>
                <a:lnTo>
                  <a:pt x="185521" y="0"/>
                </a:lnTo>
                <a:close/>
              </a:path>
            </a:pathLst>
          </a:custGeom>
          <a:solidFill>
            <a:srgbClr val="004990"/>
          </a:solidFill>
        </p:spPr>
        <p:txBody>
          <a:bodyPr wrap="square" lIns="0" tIns="0" rIns="0" bIns="0" rtlCol="0"/>
          <a:lstStyle/>
          <a:p>
            <a:endParaRPr/>
          </a:p>
        </p:txBody>
      </p:sp>
      <p:sp>
        <p:nvSpPr>
          <p:cNvPr id="7" name="object 7"/>
          <p:cNvSpPr/>
          <p:nvPr/>
        </p:nvSpPr>
        <p:spPr>
          <a:xfrm>
            <a:off x="10494086" y="5950652"/>
            <a:ext cx="204470" cy="120014"/>
          </a:xfrm>
          <a:custGeom>
            <a:avLst/>
            <a:gdLst/>
            <a:ahLst/>
            <a:cxnLst/>
            <a:rect l="l" t="t" r="r" b="b"/>
            <a:pathLst>
              <a:path w="204470" h="120014">
                <a:moveTo>
                  <a:pt x="30568" y="63"/>
                </a:moveTo>
                <a:lnTo>
                  <a:pt x="0" y="28067"/>
                </a:lnTo>
                <a:lnTo>
                  <a:pt x="102260" y="119900"/>
                </a:lnTo>
                <a:lnTo>
                  <a:pt x="159037" y="68897"/>
                </a:lnTo>
                <a:lnTo>
                  <a:pt x="102260" y="68897"/>
                </a:lnTo>
                <a:lnTo>
                  <a:pt x="95903" y="62942"/>
                </a:lnTo>
                <a:lnTo>
                  <a:pt x="59610" y="28067"/>
                </a:lnTo>
                <a:lnTo>
                  <a:pt x="30568" y="63"/>
                </a:lnTo>
                <a:close/>
              </a:path>
              <a:path w="204470" h="120014">
                <a:moveTo>
                  <a:pt x="173850" y="0"/>
                </a:moveTo>
                <a:lnTo>
                  <a:pt x="144699" y="28130"/>
                </a:lnTo>
                <a:lnTo>
                  <a:pt x="102260" y="68897"/>
                </a:lnTo>
                <a:lnTo>
                  <a:pt x="159037" y="68897"/>
                </a:lnTo>
                <a:lnTo>
                  <a:pt x="204419" y="28130"/>
                </a:lnTo>
                <a:lnTo>
                  <a:pt x="173850" y="0"/>
                </a:lnTo>
                <a:close/>
              </a:path>
            </a:pathLst>
          </a:custGeom>
          <a:solidFill>
            <a:srgbClr val="004990"/>
          </a:solidFill>
        </p:spPr>
        <p:txBody>
          <a:bodyPr wrap="square" lIns="0" tIns="0" rIns="0" bIns="0" rtlCol="0"/>
          <a:lstStyle/>
          <a:p>
            <a:endParaRPr/>
          </a:p>
        </p:txBody>
      </p:sp>
      <p:sp>
        <p:nvSpPr>
          <p:cNvPr id="8" name="object 8"/>
          <p:cNvSpPr/>
          <p:nvPr/>
        </p:nvSpPr>
        <p:spPr>
          <a:xfrm>
            <a:off x="11410892" y="5841001"/>
            <a:ext cx="206375" cy="206375"/>
          </a:xfrm>
          <a:custGeom>
            <a:avLst/>
            <a:gdLst/>
            <a:ahLst/>
            <a:cxnLst/>
            <a:rect l="l" t="t" r="r" b="b"/>
            <a:pathLst>
              <a:path w="206375" h="206375">
                <a:moveTo>
                  <a:pt x="199301" y="0"/>
                </a:moveTo>
                <a:lnTo>
                  <a:pt x="119291" y="0"/>
                </a:lnTo>
                <a:lnTo>
                  <a:pt x="112077" y="7200"/>
                </a:lnTo>
                <a:lnTo>
                  <a:pt x="112128" y="63322"/>
                </a:lnTo>
                <a:lnTo>
                  <a:pt x="110327" y="74057"/>
                </a:lnTo>
                <a:lnTo>
                  <a:pt x="82711" y="105835"/>
                </a:lnTo>
                <a:lnTo>
                  <a:pt x="57442" y="111683"/>
                </a:lnTo>
                <a:lnTo>
                  <a:pt x="0" y="111683"/>
                </a:lnTo>
                <a:lnTo>
                  <a:pt x="0" y="206095"/>
                </a:lnTo>
                <a:lnTo>
                  <a:pt x="94488" y="206095"/>
                </a:lnTo>
                <a:lnTo>
                  <a:pt x="94488" y="149161"/>
                </a:lnTo>
                <a:lnTo>
                  <a:pt x="96241" y="134809"/>
                </a:lnTo>
                <a:lnTo>
                  <a:pt x="122694" y="100171"/>
                </a:lnTo>
                <a:lnTo>
                  <a:pt x="142786" y="94056"/>
                </a:lnTo>
                <a:lnTo>
                  <a:pt x="199301" y="94056"/>
                </a:lnTo>
                <a:lnTo>
                  <a:pt x="206108" y="86880"/>
                </a:lnTo>
                <a:lnTo>
                  <a:pt x="206108" y="7200"/>
                </a:lnTo>
                <a:lnTo>
                  <a:pt x="199301" y="0"/>
                </a:lnTo>
                <a:close/>
              </a:path>
            </a:pathLst>
          </a:custGeom>
          <a:solidFill>
            <a:srgbClr val="ED1B2D"/>
          </a:solidFill>
        </p:spPr>
        <p:txBody>
          <a:bodyPr wrap="square" lIns="0" tIns="0" rIns="0" bIns="0" rtlCol="0"/>
          <a:lstStyle/>
          <a:p>
            <a:endParaRPr/>
          </a:p>
        </p:txBody>
      </p:sp>
      <p:sp>
        <p:nvSpPr>
          <p:cNvPr id="9" name="object 9"/>
          <p:cNvSpPr/>
          <p:nvPr/>
        </p:nvSpPr>
        <p:spPr>
          <a:xfrm>
            <a:off x="11522956" y="5948379"/>
            <a:ext cx="213360" cy="213360"/>
          </a:xfrm>
          <a:custGeom>
            <a:avLst/>
            <a:gdLst/>
            <a:ahLst/>
            <a:cxnLst/>
            <a:rect l="l" t="t" r="r" b="b"/>
            <a:pathLst>
              <a:path w="213359" h="213360">
                <a:moveTo>
                  <a:pt x="158483" y="0"/>
                </a:moveTo>
                <a:lnTo>
                  <a:pt x="136735" y="4449"/>
                </a:lnTo>
                <a:lnTo>
                  <a:pt x="119005" y="16489"/>
                </a:lnTo>
                <a:lnTo>
                  <a:pt x="107066" y="34156"/>
                </a:lnTo>
                <a:lnTo>
                  <a:pt x="102692" y="55486"/>
                </a:lnTo>
                <a:lnTo>
                  <a:pt x="102692" y="61086"/>
                </a:lnTo>
                <a:lnTo>
                  <a:pt x="105079" y="71602"/>
                </a:lnTo>
                <a:lnTo>
                  <a:pt x="104992" y="76482"/>
                </a:lnTo>
                <a:lnTo>
                  <a:pt x="101736" y="92712"/>
                </a:lnTo>
                <a:lnTo>
                  <a:pt x="92586" y="106379"/>
                </a:lnTo>
                <a:lnTo>
                  <a:pt x="78944" y="115625"/>
                </a:lnTo>
                <a:lnTo>
                  <a:pt x="62128" y="119024"/>
                </a:lnTo>
                <a:lnTo>
                  <a:pt x="7251" y="119024"/>
                </a:lnTo>
                <a:lnTo>
                  <a:pt x="0" y="126237"/>
                </a:lnTo>
                <a:lnTo>
                  <a:pt x="0" y="205917"/>
                </a:lnTo>
                <a:lnTo>
                  <a:pt x="7251" y="213169"/>
                </a:lnTo>
                <a:lnTo>
                  <a:pt x="87261" y="213169"/>
                </a:lnTo>
                <a:lnTo>
                  <a:pt x="94043" y="205917"/>
                </a:lnTo>
                <a:lnTo>
                  <a:pt x="94043" y="151002"/>
                </a:lnTo>
                <a:lnTo>
                  <a:pt x="97450" y="134351"/>
                </a:lnTo>
                <a:lnTo>
                  <a:pt x="106708" y="120686"/>
                </a:lnTo>
                <a:lnTo>
                  <a:pt x="120371" y="111439"/>
                </a:lnTo>
                <a:lnTo>
                  <a:pt x="136994" y="108038"/>
                </a:lnTo>
                <a:lnTo>
                  <a:pt x="169300" y="108038"/>
                </a:lnTo>
                <a:lnTo>
                  <a:pt x="178934" y="106088"/>
                </a:lnTo>
                <a:lnTo>
                  <a:pt x="196592" y="94222"/>
                </a:lnTo>
                <a:lnTo>
                  <a:pt x="208607" y="76482"/>
                </a:lnTo>
                <a:lnTo>
                  <a:pt x="213042" y="54533"/>
                </a:lnTo>
                <a:lnTo>
                  <a:pt x="211921" y="43628"/>
                </a:lnTo>
                <a:lnTo>
                  <a:pt x="189065" y="9279"/>
                </a:lnTo>
                <a:lnTo>
                  <a:pt x="169595" y="1097"/>
                </a:lnTo>
                <a:lnTo>
                  <a:pt x="158483" y="0"/>
                </a:lnTo>
                <a:close/>
              </a:path>
              <a:path w="213359" h="213360">
                <a:moveTo>
                  <a:pt x="169300" y="108038"/>
                </a:moveTo>
                <a:lnTo>
                  <a:pt x="141516" y="108038"/>
                </a:lnTo>
                <a:lnTo>
                  <a:pt x="152057" y="110413"/>
                </a:lnTo>
                <a:lnTo>
                  <a:pt x="157568" y="110413"/>
                </a:lnTo>
                <a:lnTo>
                  <a:pt x="169300" y="108038"/>
                </a:lnTo>
                <a:close/>
              </a:path>
            </a:pathLst>
          </a:custGeom>
          <a:solidFill>
            <a:srgbClr val="ED1B2D"/>
          </a:solidFill>
        </p:spPr>
        <p:txBody>
          <a:bodyPr wrap="square" lIns="0" tIns="0" rIns="0" bIns="0" rtlCol="0"/>
          <a:lstStyle/>
          <a:p>
            <a:endParaRPr/>
          </a:p>
        </p:txBody>
      </p:sp>
      <p:sp>
        <p:nvSpPr>
          <p:cNvPr id="10" name="object 10"/>
          <p:cNvSpPr/>
          <p:nvPr/>
        </p:nvSpPr>
        <p:spPr>
          <a:xfrm>
            <a:off x="11073526" y="6109681"/>
            <a:ext cx="29845" cy="49530"/>
          </a:xfrm>
          <a:custGeom>
            <a:avLst/>
            <a:gdLst/>
            <a:ahLst/>
            <a:cxnLst/>
            <a:rect l="l" t="t" r="r" b="b"/>
            <a:pathLst>
              <a:path w="29845" h="49529">
                <a:moveTo>
                  <a:pt x="29591" y="0"/>
                </a:moveTo>
                <a:lnTo>
                  <a:pt x="0" y="0"/>
                </a:lnTo>
                <a:lnTo>
                  <a:pt x="0" y="49161"/>
                </a:lnTo>
                <a:lnTo>
                  <a:pt x="29591" y="49161"/>
                </a:lnTo>
                <a:lnTo>
                  <a:pt x="29591" y="43014"/>
                </a:lnTo>
                <a:lnTo>
                  <a:pt x="11366" y="43014"/>
                </a:lnTo>
                <a:lnTo>
                  <a:pt x="11366" y="26746"/>
                </a:lnTo>
                <a:lnTo>
                  <a:pt x="27571" y="26746"/>
                </a:lnTo>
                <a:lnTo>
                  <a:pt x="27571" y="21132"/>
                </a:lnTo>
                <a:lnTo>
                  <a:pt x="11366" y="21132"/>
                </a:lnTo>
                <a:lnTo>
                  <a:pt x="11366" y="6134"/>
                </a:lnTo>
                <a:lnTo>
                  <a:pt x="29591" y="6134"/>
                </a:lnTo>
                <a:lnTo>
                  <a:pt x="29591" y="0"/>
                </a:lnTo>
                <a:close/>
              </a:path>
            </a:pathLst>
          </a:custGeom>
          <a:solidFill>
            <a:srgbClr val="004990"/>
          </a:solidFill>
        </p:spPr>
        <p:txBody>
          <a:bodyPr wrap="square" lIns="0" tIns="0" rIns="0" bIns="0" rtlCol="0"/>
          <a:lstStyle/>
          <a:p>
            <a:endParaRPr/>
          </a:p>
        </p:txBody>
      </p:sp>
      <p:sp>
        <p:nvSpPr>
          <p:cNvPr id="11" name="object 11"/>
          <p:cNvSpPr/>
          <p:nvPr/>
        </p:nvSpPr>
        <p:spPr>
          <a:xfrm>
            <a:off x="11113530" y="6109681"/>
            <a:ext cx="45720" cy="49530"/>
          </a:xfrm>
          <a:custGeom>
            <a:avLst/>
            <a:gdLst/>
            <a:ahLst/>
            <a:cxnLst/>
            <a:rect l="l" t="t" r="r" b="b"/>
            <a:pathLst>
              <a:path w="45720" h="49529">
                <a:moveTo>
                  <a:pt x="10782" y="0"/>
                </a:moveTo>
                <a:lnTo>
                  <a:pt x="0" y="0"/>
                </a:lnTo>
                <a:lnTo>
                  <a:pt x="0" y="49161"/>
                </a:lnTo>
                <a:lnTo>
                  <a:pt x="9575" y="49161"/>
                </a:lnTo>
                <a:lnTo>
                  <a:pt x="9566" y="14757"/>
                </a:lnTo>
                <a:lnTo>
                  <a:pt x="9182" y="12115"/>
                </a:lnTo>
                <a:lnTo>
                  <a:pt x="19595" y="12115"/>
                </a:lnTo>
                <a:lnTo>
                  <a:pt x="10782" y="0"/>
                </a:lnTo>
                <a:close/>
              </a:path>
              <a:path w="45720" h="49529">
                <a:moveTo>
                  <a:pt x="19595" y="12115"/>
                </a:moveTo>
                <a:lnTo>
                  <a:pt x="9385" y="12115"/>
                </a:lnTo>
                <a:lnTo>
                  <a:pt x="10943" y="14820"/>
                </a:lnTo>
                <a:lnTo>
                  <a:pt x="12992" y="17602"/>
                </a:lnTo>
                <a:lnTo>
                  <a:pt x="35979" y="49161"/>
                </a:lnTo>
                <a:lnTo>
                  <a:pt x="45123" y="49161"/>
                </a:lnTo>
                <a:lnTo>
                  <a:pt x="45123" y="34772"/>
                </a:lnTo>
                <a:lnTo>
                  <a:pt x="35661" y="34772"/>
                </a:lnTo>
                <a:lnTo>
                  <a:pt x="34442" y="32524"/>
                </a:lnTo>
                <a:lnTo>
                  <a:pt x="19595" y="12115"/>
                </a:lnTo>
                <a:close/>
              </a:path>
              <a:path w="45720" h="49529">
                <a:moveTo>
                  <a:pt x="45123" y="0"/>
                </a:moveTo>
                <a:lnTo>
                  <a:pt x="35661" y="0"/>
                </a:lnTo>
                <a:lnTo>
                  <a:pt x="35676" y="32524"/>
                </a:lnTo>
                <a:lnTo>
                  <a:pt x="35902" y="34772"/>
                </a:lnTo>
                <a:lnTo>
                  <a:pt x="45123" y="34772"/>
                </a:lnTo>
                <a:lnTo>
                  <a:pt x="45123" y="0"/>
                </a:lnTo>
                <a:close/>
              </a:path>
            </a:pathLst>
          </a:custGeom>
          <a:solidFill>
            <a:srgbClr val="004990"/>
          </a:solidFill>
        </p:spPr>
        <p:txBody>
          <a:bodyPr wrap="square" lIns="0" tIns="0" rIns="0" bIns="0" rtlCol="0"/>
          <a:lstStyle/>
          <a:p>
            <a:endParaRPr/>
          </a:p>
        </p:txBody>
      </p:sp>
      <p:sp>
        <p:nvSpPr>
          <p:cNvPr id="12" name="object 12"/>
          <p:cNvSpPr/>
          <p:nvPr/>
        </p:nvSpPr>
        <p:spPr>
          <a:xfrm>
            <a:off x="11171344" y="6109681"/>
            <a:ext cx="29845" cy="49530"/>
          </a:xfrm>
          <a:custGeom>
            <a:avLst/>
            <a:gdLst/>
            <a:ahLst/>
            <a:cxnLst/>
            <a:rect l="l" t="t" r="r" b="b"/>
            <a:pathLst>
              <a:path w="29845" h="49529">
                <a:moveTo>
                  <a:pt x="29667" y="0"/>
                </a:moveTo>
                <a:lnTo>
                  <a:pt x="0" y="0"/>
                </a:lnTo>
                <a:lnTo>
                  <a:pt x="0" y="49161"/>
                </a:lnTo>
                <a:lnTo>
                  <a:pt x="29667" y="49161"/>
                </a:lnTo>
                <a:lnTo>
                  <a:pt x="29667" y="43014"/>
                </a:lnTo>
                <a:lnTo>
                  <a:pt x="11366" y="43014"/>
                </a:lnTo>
                <a:lnTo>
                  <a:pt x="11366" y="26746"/>
                </a:lnTo>
                <a:lnTo>
                  <a:pt x="27571" y="26746"/>
                </a:lnTo>
                <a:lnTo>
                  <a:pt x="27571" y="21132"/>
                </a:lnTo>
                <a:lnTo>
                  <a:pt x="11366" y="21132"/>
                </a:lnTo>
                <a:lnTo>
                  <a:pt x="11366" y="6134"/>
                </a:lnTo>
                <a:lnTo>
                  <a:pt x="29667" y="6134"/>
                </a:lnTo>
                <a:lnTo>
                  <a:pt x="29667" y="0"/>
                </a:lnTo>
                <a:close/>
              </a:path>
            </a:pathLst>
          </a:custGeom>
          <a:solidFill>
            <a:srgbClr val="004990"/>
          </a:solidFill>
        </p:spPr>
        <p:txBody>
          <a:bodyPr wrap="square" lIns="0" tIns="0" rIns="0" bIns="0" rtlCol="0"/>
          <a:lstStyle/>
          <a:p>
            <a:endParaRPr/>
          </a:p>
        </p:txBody>
      </p:sp>
      <p:sp>
        <p:nvSpPr>
          <p:cNvPr id="13" name="object 13"/>
          <p:cNvSpPr/>
          <p:nvPr/>
        </p:nvSpPr>
        <p:spPr>
          <a:xfrm>
            <a:off x="11211523" y="6108979"/>
            <a:ext cx="41275" cy="50165"/>
          </a:xfrm>
          <a:custGeom>
            <a:avLst/>
            <a:gdLst/>
            <a:ahLst/>
            <a:cxnLst/>
            <a:rect l="l" t="t" r="r" b="b"/>
            <a:pathLst>
              <a:path w="41275" h="50164">
                <a:moveTo>
                  <a:pt x="16789" y="0"/>
                </a:moveTo>
                <a:lnTo>
                  <a:pt x="9740" y="0"/>
                </a:lnTo>
                <a:lnTo>
                  <a:pt x="3873" y="1244"/>
                </a:lnTo>
                <a:lnTo>
                  <a:pt x="0" y="2806"/>
                </a:lnTo>
                <a:lnTo>
                  <a:pt x="0" y="49860"/>
                </a:lnTo>
                <a:lnTo>
                  <a:pt x="11201" y="49860"/>
                </a:lnTo>
                <a:lnTo>
                  <a:pt x="11201" y="27444"/>
                </a:lnTo>
                <a:lnTo>
                  <a:pt x="29092" y="27444"/>
                </a:lnTo>
                <a:lnTo>
                  <a:pt x="32524" y="27241"/>
                </a:lnTo>
                <a:lnTo>
                  <a:pt x="34465" y="25882"/>
                </a:lnTo>
                <a:lnTo>
                  <a:pt x="13754" y="25882"/>
                </a:lnTo>
                <a:lnTo>
                  <a:pt x="11912" y="25679"/>
                </a:lnTo>
                <a:lnTo>
                  <a:pt x="11201" y="25527"/>
                </a:lnTo>
                <a:lnTo>
                  <a:pt x="11201" y="6108"/>
                </a:lnTo>
                <a:lnTo>
                  <a:pt x="12560" y="5664"/>
                </a:lnTo>
                <a:lnTo>
                  <a:pt x="14414" y="5257"/>
                </a:lnTo>
                <a:lnTo>
                  <a:pt x="34719" y="5257"/>
                </a:lnTo>
                <a:lnTo>
                  <a:pt x="33637" y="4035"/>
                </a:lnTo>
                <a:lnTo>
                  <a:pt x="26632" y="1043"/>
                </a:lnTo>
                <a:lnTo>
                  <a:pt x="16789" y="0"/>
                </a:lnTo>
                <a:close/>
              </a:path>
              <a:path w="41275" h="50164">
                <a:moveTo>
                  <a:pt x="29092" y="27444"/>
                </a:moveTo>
                <a:lnTo>
                  <a:pt x="11379" y="27444"/>
                </a:lnTo>
                <a:lnTo>
                  <a:pt x="28486" y="49860"/>
                </a:lnTo>
                <a:lnTo>
                  <a:pt x="41135" y="49860"/>
                </a:lnTo>
                <a:lnTo>
                  <a:pt x="22872" y="27876"/>
                </a:lnTo>
                <a:lnTo>
                  <a:pt x="29092" y="27444"/>
                </a:lnTo>
                <a:close/>
              </a:path>
              <a:path w="41275" h="50164">
                <a:moveTo>
                  <a:pt x="34719" y="5257"/>
                </a:moveTo>
                <a:lnTo>
                  <a:pt x="24752" y="5257"/>
                </a:lnTo>
                <a:lnTo>
                  <a:pt x="28130" y="8572"/>
                </a:lnTo>
                <a:lnTo>
                  <a:pt x="28130" y="22047"/>
                </a:lnTo>
                <a:lnTo>
                  <a:pt x="23850" y="25882"/>
                </a:lnTo>
                <a:lnTo>
                  <a:pt x="34465" y="25882"/>
                </a:lnTo>
                <a:lnTo>
                  <a:pt x="39217" y="22555"/>
                </a:lnTo>
                <a:lnTo>
                  <a:pt x="39217" y="15024"/>
                </a:lnTo>
                <a:lnTo>
                  <a:pt x="37825" y="8765"/>
                </a:lnTo>
                <a:lnTo>
                  <a:pt x="34719" y="5257"/>
                </a:lnTo>
                <a:close/>
              </a:path>
            </a:pathLst>
          </a:custGeom>
          <a:solidFill>
            <a:srgbClr val="004990"/>
          </a:solidFill>
        </p:spPr>
        <p:txBody>
          <a:bodyPr wrap="square" lIns="0" tIns="0" rIns="0" bIns="0" rtlCol="0"/>
          <a:lstStyle/>
          <a:p>
            <a:endParaRPr/>
          </a:p>
        </p:txBody>
      </p:sp>
      <p:sp>
        <p:nvSpPr>
          <p:cNvPr id="14" name="object 14"/>
          <p:cNvSpPr/>
          <p:nvPr/>
        </p:nvSpPr>
        <p:spPr>
          <a:xfrm>
            <a:off x="11259246" y="6108998"/>
            <a:ext cx="43180" cy="50800"/>
          </a:xfrm>
          <a:custGeom>
            <a:avLst/>
            <a:gdLst/>
            <a:ahLst/>
            <a:cxnLst/>
            <a:rect l="l" t="t" r="r" b="b"/>
            <a:pathLst>
              <a:path w="43179" h="50800">
                <a:moveTo>
                  <a:pt x="33731" y="0"/>
                </a:moveTo>
                <a:lnTo>
                  <a:pt x="26746" y="0"/>
                </a:lnTo>
                <a:lnTo>
                  <a:pt x="15998" y="1714"/>
                </a:lnTo>
                <a:lnTo>
                  <a:pt x="7534" y="6670"/>
                </a:lnTo>
                <a:lnTo>
                  <a:pt x="1989" y="14583"/>
                </a:lnTo>
                <a:lnTo>
                  <a:pt x="0" y="25171"/>
                </a:lnTo>
                <a:lnTo>
                  <a:pt x="1872" y="36008"/>
                </a:lnTo>
                <a:lnTo>
                  <a:pt x="7197" y="43962"/>
                </a:lnTo>
                <a:lnTo>
                  <a:pt x="15537" y="48861"/>
                </a:lnTo>
                <a:lnTo>
                  <a:pt x="26454" y="50533"/>
                </a:lnTo>
                <a:lnTo>
                  <a:pt x="34683" y="50533"/>
                </a:lnTo>
                <a:lnTo>
                  <a:pt x="39141" y="49580"/>
                </a:lnTo>
                <a:lnTo>
                  <a:pt x="42900" y="47726"/>
                </a:lnTo>
                <a:lnTo>
                  <a:pt x="42900" y="44234"/>
                </a:lnTo>
                <a:lnTo>
                  <a:pt x="17843" y="44234"/>
                </a:lnTo>
                <a:lnTo>
                  <a:pt x="11531" y="37769"/>
                </a:lnTo>
                <a:lnTo>
                  <a:pt x="11531" y="12382"/>
                </a:lnTo>
                <a:lnTo>
                  <a:pt x="17843" y="6502"/>
                </a:lnTo>
                <a:lnTo>
                  <a:pt x="39836" y="6502"/>
                </a:lnTo>
                <a:lnTo>
                  <a:pt x="42087" y="2730"/>
                </a:lnTo>
                <a:lnTo>
                  <a:pt x="38646" y="1079"/>
                </a:lnTo>
                <a:lnTo>
                  <a:pt x="33731" y="0"/>
                </a:lnTo>
                <a:close/>
              </a:path>
              <a:path w="43179" h="50800">
                <a:moveTo>
                  <a:pt x="42900" y="21793"/>
                </a:moveTo>
                <a:lnTo>
                  <a:pt x="23431" y="21793"/>
                </a:lnTo>
                <a:lnTo>
                  <a:pt x="23431" y="27025"/>
                </a:lnTo>
                <a:lnTo>
                  <a:pt x="32219" y="27025"/>
                </a:lnTo>
                <a:lnTo>
                  <a:pt x="32219" y="43268"/>
                </a:lnTo>
                <a:lnTo>
                  <a:pt x="31254" y="43675"/>
                </a:lnTo>
                <a:lnTo>
                  <a:pt x="29375" y="44234"/>
                </a:lnTo>
                <a:lnTo>
                  <a:pt x="42900" y="44234"/>
                </a:lnTo>
                <a:lnTo>
                  <a:pt x="42900" y="21793"/>
                </a:lnTo>
                <a:close/>
              </a:path>
              <a:path w="43179" h="50800">
                <a:moveTo>
                  <a:pt x="39836" y="6502"/>
                </a:moveTo>
                <a:lnTo>
                  <a:pt x="33375" y="6502"/>
                </a:lnTo>
                <a:lnTo>
                  <a:pt x="36791" y="7365"/>
                </a:lnTo>
                <a:lnTo>
                  <a:pt x="38760" y="8305"/>
                </a:lnTo>
                <a:lnTo>
                  <a:pt x="39836" y="6502"/>
                </a:lnTo>
                <a:close/>
              </a:path>
            </a:pathLst>
          </a:custGeom>
          <a:solidFill>
            <a:srgbClr val="004990"/>
          </a:solidFill>
        </p:spPr>
        <p:txBody>
          <a:bodyPr wrap="square" lIns="0" tIns="0" rIns="0" bIns="0" rtlCol="0"/>
          <a:lstStyle/>
          <a:p>
            <a:endParaRPr/>
          </a:p>
        </p:txBody>
      </p:sp>
      <p:sp>
        <p:nvSpPr>
          <p:cNvPr id="15" name="object 15"/>
          <p:cNvSpPr/>
          <p:nvPr/>
        </p:nvSpPr>
        <p:spPr>
          <a:xfrm>
            <a:off x="11314645" y="6134258"/>
            <a:ext cx="12065" cy="0"/>
          </a:xfrm>
          <a:custGeom>
            <a:avLst/>
            <a:gdLst/>
            <a:ahLst/>
            <a:cxnLst/>
            <a:rect l="l" t="t" r="r" b="b"/>
            <a:pathLst>
              <a:path w="12065">
                <a:moveTo>
                  <a:pt x="0" y="0"/>
                </a:moveTo>
                <a:lnTo>
                  <a:pt x="11468" y="0"/>
                </a:lnTo>
              </a:path>
            </a:pathLst>
          </a:custGeom>
          <a:ln w="49161">
            <a:solidFill>
              <a:srgbClr val="004990"/>
            </a:solidFill>
          </a:ln>
        </p:spPr>
        <p:txBody>
          <a:bodyPr wrap="square" lIns="0" tIns="0" rIns="0" bIns="0" rtlCol="0"/>
          <a:lstStyle/>
          <a:p>
            <a:endParaRPr/>
          </a:p>
        </p:txBody>
      </p:sp>
      <p:sp>
        <p:nvSpPr>
          <p:cNvPr id="16" name="object 16"/>
          <p:cNvSpPr/>
          <p:nvPr/>
        </p:nvSpPr>
        <p:spPr>
          <a:xfrm>
            <a:off x="11338666" y="6109681"/>
            <a:ext cx="30480" cy="49530"/>
          </a:xfrm>
          <a:custGeom>
            <a:avLst/>
            <a:gdLst/>
            <a:ahLst/>
            <a:cxnLst/>
            <a:rect l="l" t="t" r="r" b="b"/>
            <a:pathLst>
              <a:path w="30479" h="49529">
                <a:moveTo>
                  <a:pt x="29984" y="0"/>
                </a:moveTo>
                <a:lnTo>
                  <a:pt x="0" y="0"/>
                </a:lnTo>
                <a:lnTo>
                  <a:pt x="0" y="49161"/>
                </a:lnTo>
                <a:lnTo>
                  <a:pt x="29984" y="49161"/>
                </a:lnTo>
                <a:lnTo>
                  <a:pt x="29984" y="43014"/>
                </a:lnTo>
                <a:lnTo>
                  <a:pt x="11341" y="43014"/>
                </a:lnTo>
                <a:lnTo>
                  <a:pt x="11341" y="26746"/>
                </a:lnTo>
                <a:lnTo>
                  <a:pt x="27914" y="26746"/>
                </a:lnTo>
                <a:lnTo>
                  <a:pt x="27914" y="21132"/>
                </a:lnTo>
                <a:lnTo>
                  <a:pt x="11341" y="21132"/>
                </a:lnTo>
                <a:lnTo>
                  <a:pt x="11341" y="6134"/>
                </a:lnTo>
                <a:lnTo>
                  <a:pt x="29984" y="6134"/>
                </a:lnTo>
                <a:lnTo>
                  <a:pt x="29984" y="0"/>
                </a:lnTo>
                <a:close/>
              </a:path>
            </a:pathLst>
          </a:custGeom>
          <a:solidFill>
            <a:srgbClr val="004990"/>
          </a:solidFill>
        </p:spPr>
        <p:txBody>
          <a:bodyPr wrap="square" lIns="0" tIns="0" rIns="0" bIns="0" rtlCol="0"/>
          <a:lstStyle/>
          <a:p>
            <a:endParaRPr/>
          </a:p>
        </p:txBody>
      </p:sp>
      <p:sp>
        <p:nvSpPr>
          <p:cNvPr id="17" name="object 17"/>
          <p:cNvSpPr/>
          <p:nvPr/>
        </p:nvSpPr>
        <p:spPr>
          <a:xfrm>
            <a:off x="11375829" y="6108998"/>
            <a:ext cx="34925" cy="50800"/>
          </a:xfrm>
          <a:custGeom>
            <a:avLst/>
            <a:gdLst/>
            <a:ahLst/>
            <a:cxnLst/>
            <a:rect l="l" t="t" r="r" b="b"/>
            <a:pathLst>
              <a:path w="34925" h="50800">
                <a:moveTo>
                  <a:pt x="2552" y="41351"/>
                </a:moveTo>
                <a:lnTo>
                  <a:pt x="0" y="47726"/>
                </a:lnTo>
                <a:lnTo>
                  <a:pt x="3111" y="49466"/>
                </a:lnTo>
                <a:lnTo>
                  <a:pt x="7721" y="50533"/>
                </a:lnTo>
                <a:lnTo>
                  <a:pt x="26441" y="50533"/>
                </a:lnTo>
                <a:lnTo>
                  <a:pt x="34671" y="44234"/>
                </a:lnTo>
                <a:lnTo>
                  <a:pt x="34671" y="43599"/>
                </a:lnTo>
                <a:lnTo>
                  <a:pt x="8191" y="43599"/>
                </a:lnTo>
                <a:lnTo>
                  <a:pt x="4737" y="42468"/>
                </a:lnTo>
                <a:lnTo>
                  <a:pt x="2552" y="41351"/>
                </a:lnTo>
                <a:close/>
              </a:path>
              <a:path w="34925" h="50800">
                <a:moveTo>
                  <a:pt x="24993" y="0"/>
                </a:moveTo>
                <a:lnTo>
                  <a:pt x="7531" y="0"/>
                </a:lnTo>
                <a:lnTo>
                  <a:pt x="520" y="6692"/>
                </a:lnTo>
                <a:lnTo>
                  <a:pt x="520" y="19380"/>
                </a:lnTo>
                <a:lnTo>
                  <a:pt x="3111" y="24714"/>
                </a:lnTo>
                <a:lnTo>
                  <a:pt x="13093" y="27711"/>
                </a:lnTo>
                <a:lnTo>
                  <a:pt x="20015" y="29959"/>
                </a:lnTo>
                <a:lnTo>
                  <a:pt x="22682" y="32245"/>
                </a:lnTo>
                <a:lnTo>
                  <a:pt x="22682" y="40601"/>
                </a:lnTo>
                <a:lnTo>
                  <a:pt x="18884" y="43599"/>
                </a:lnTo>
                <a:lnTo>
                  <a:pt x="34671" y="43599"/>
                </a:lnTo>
                <a:lnTo>
                  <a:pt x="34671" y="30683"/>
                </a:lnTo>
                <a:lnTo>
                  <a:pt x="32905" y="25615"/>
                </a:lnTo>
                <a:lnTo>
                  <a:pt x="15379" y="19710"/>
                </a:lnTo>
                <a:lnTo>
                  <a:pt x="11480" y="17652"/>
                </a:lnTo>
                <a:lnTo>
                  <a:pt x="11480" y="8966"/>
                </a:lnTo>
                <a:lnTo>
                  <a:pt x="14655" y="6159"/>
                </a:lnTo>
                <a:lnTo>
                  <a:pt x="30805" y="6159"/>
                </a:lnTo>
                <a:lnTo>
                  <a:pt x="32346" y="2781"/>
                </a:lnTo>
                <a:lnTo>
                  <a:pt x="29552" y="1244"/>
                </a:lnTo>
                <a:lnTo>
                  <a:pt x="24993" y="0"/>
                </a:lnTo>
                <a:close/>
              </a:path>
              <a:path w="34925" h="50800">
                <a:moveTo>
                  <a:pt x="30805" y="6159"/>
                </a:moveTo>
                <a:lnTo>
                  <a:pt x="24295" y="6159"/>
                </a:lnTo>
                <a:lnTo>
                  <a:pt x="27711" y="7277"/>
                </a:lnTo>
                <a:lnTo>
                  <a:pt x="29768" y="8432"/>
                </a:lnTo>
                <a:lnTo>
                  <a:pt x="30805" y="6159"/>
                </a:lnTo>
                <a:close/>
              </a:path>
            </a:pathLst>
          </a:custGeom>
          <a:solidFill>
            <a:srgbClr val="004990"/>
          </a:solidFill>
        </p:spPr>
        <p:txBody>
          <a:bodyPr wrap="square" lIns="0" tIns="0" rIns="0" bIns="0" rtlCol="0"/>
          <a:lstStyle/>
          <a:p>
            <a:endParaRPr/>
          </a:p>
        </p:txBody>
      </p:sp>
      <p:sp>
        <p:nvSpPr>
          <p:cNvPr id="27" name="Espace réservé du texte 26"/>
          <p:cNvSpPr>
            <a:spLocks noGrp="1"/>
          </p:cNvSpPr>
          <p:nvPr>
            <p:ph type="body" sz="quarter" idx="19"/>
          </p:nvPr>
        </p:nvSpPr>
        <p:spPr>
          <a:xfrm>
            <a:off x="846140" y="1809510"/>
            <a:ext cx="4922366" cy="3619740"/>
          </a:xfrm>
        </p:spPr>
        <p:txBody>
          <a:bodyPr/>
          <a:lstStyle/>
          <a:p>
            <a:pPr marL="342900" indent="-342900">
              <a:buFont typeface="Wingdings" panose="05000000000000000000" pitchFamily="2" charset="2"/>
              <a:buChar char="§"/>
            </a:pPr>
            <a:r>
              <a:rPr lang="fr-FR" sz="2000" dirty="0"/>
              <a:t>Un levier en adéquation avec les principes du Lean</a:t>
            </a:r>
          </a:p>
          <a:p>
            <a:pPr marL="342900" indent="-342900">
              <a:buFont typeface="Wingdings" panose="05000000000000000000" pitchFamily="2" charset="2"/>
              <a:buChar char="§"/>
            </a:pPr>
            <a:r>
              <a:rPr lang="fr-FR" sz="2000" dirty="0"/>
              <a:t>Permet de réduire les durées d’interventions sur le chantier</a:t>
            </a:r>
          </a:p>
          <a:p>
            <a:pPr marL="342900" indent="-342900">
              <a:buFont typeface="Wingdings" panose="05000000000000000000" pitchFamily="2" charset="2"/>
              <a:buChar char="§"/>
            </a:pPr>
            <a:r>
              <a:rPr lang="fr-FR" sz="2000" dirty="0"/>
              <a:t>Les sous-ensembles livrés sur le chantier sont </a:t>
            </a:r>
            <a:r>
              <a:rPr lang="fr-FR" sz="2000" dirty="0" err="1"/>
              <a:t>pré-testés</a:t>
            </a:r>
            <a:r>
              <a:rPr lang="fr-FR" sz="2000" dirty="0"/>
              <a:t> en usine</a:t>
            </a:r>
          </a:p>
          <a:p>
            <a:pPr marL="342900" indent="-342900">
              <a:buFont typeface="Wingdings" panose="05000000000000000000" pitchFamily="2" charset="2"/>
              <a:buChar char="§"/>
            </a:pPr>
            <a:r>
              <a:rPr lang="fr-FR" sz="2000" dirty="0"/>
              <a:t>Exemples de préfabrication :</a:t>
            </a:r>
          </a:p>
          <a:p>
            <a:pPr lvl="1"/>
            <a:r>
              <a:rPr lang="fr-FR" sz="1600" dirty="0"/>
              <a:t>Câbles préconnectorisés</a:t>
            </a:r>
          </a:p>
          <a:p>
            <a:pPr lvl="1"/>
            <a:r>
              <a:rPr lang="fr-FR" sz="1600" dirty="0"/>
              <a:t>Pieuvres</a:t>
            </a:r>
          </a:p>
          <a:p>
            <a:pPr lvl="1"/>
            <a:r>
              <a:rPr lang="fr-FR" sz="1600" dirty="0"/>
              <a:t>Ventilo-convecteurs équipés de la robinetterie et de la régulation</a:t>
            </a:r>
          </a:p>
          <a:p>
            <a:pPr lvl="1"/>
            <a:r>
              <a:rPr lang="fr-FR" sz="1600" dirty="0" err="1"/>
              <a:t>Skids</a:t>
            </a:r>
            <a:r>
              <a:rPr lang="fr-FR" sz="1600" dirty="0"/>
              <a:t> de préparation d’eau chaude sanitaire</a:t>
            </a:r>
          </a:p>
          <a:p>
            <a:endParaRPr lang="fr-FR" sz="2000" dirty="0"/>
          </a:p>
          <a:p>
            <a:endParaRPr lang="fr-FR" sz="2000" dirty="0"/>
          </a:p>
        </p:txBody>
      </p:sp>
      <p:sp>
        <p:nvSpPr>
          <p:cNvPr id="68" name="Espace réservé du contenu 67"/>
          <p:cNvSpPr>
            <a:spLocks noGrp="1"/>
          </p:cNvSpPr>
          <p:nvPr>
            <p:ph sz="quarter" idx="20"/>
          </p:nvPr>
        </p:nvSpPr>
        <p:spPr>
          <a:xfrm>
            <a:off x="846167" y="501237"/>
            <a:ext cx="10227359" cy="503238"/>
          </a:xfrm>
        </p:spPr>
        <p:txBody>
          <a:bodyPr/>
          <a:lstStyle/>
          <a:p>
            <a:r>
              <a:rPr lang="fr-FR" dirty="0"/>
              <a:t>Le </a:t>
            </a:r>
            <a:r>
              <a:rPr lang="fr-FR" dirty="0" err="1"/>
              <a:t>lean</a:t>
            </a:r>
            <a:r>
              <a:rPr lang="fr-FR" dirty="0"/>
              <a:t> applique aux chantiers</a:t>
            </a:r>
          </a:p>
        </p:txBody>
      </p:sp>
      <p:sp>
        <p:nvSpPr>
          <p:cNvPr id="2" name="Espace réservé de la date 1"/>
          <p:cNvSpPr>
            <a:spLocks noGrp="1"/>
          </p:cNvSpPr>
          <p:nvPr>
            <p:ph type="dt" sz="half" idx="14"/>
          </p:nvPr>
        </p:nvSpPr>
        <p:spPr/>
        <p:txBody>
          <a:bodyPr/>
          <a:lstStyle/>
          <a:p>
            <a:r>
              <a:rPr lang="en-US" dirty="0"/>
              <a:t>Mai 2018</a:t>
            </a:r>
          </a:p>
        </p:txBody>
      </p:sp>
      <p:sp>
        <p:nvSpPr>
          <p:cNvPr id="22" name="Espace réservé du numéro de diapositive 21"/>
          <p:cNvSpPr>
            <a:spLocks noGrp="1"/>
          </p:cNvSpPr>
          <p:nvPr>
            <p:ph type="sldNum" sz="quarter" idx="15"/>
          </p:nvPr>
        </p:nvSpPr>
        <p:spPr/>
        <p:txBody>
          <a:bodyPr/>
          <a:lstStyle/>
          <a:p>
            <a:fld id="{B6F15528-21DE-4FAA-801E-634DDDAF4B2B}" type="slidenum">
              <a:rPr lang="fr-FR" smtClean="0"/>
              <a:pPr/>
              <a:t>15</a:t>
            </a:fld>
            <a:endParaRPr lang="fr-FR"/>
          </a:p>
        </p:txBody>
      </p:sp>
      <p:sp>
        <p:nvSpPr>
          <p:cNvPr id="24" name="Espace réservé du contenu 67">
            <a:extLst>
              <a:ext uri="{FF2B5EF4-FFF2-40B4-BE49-F238E27FC236}">
                <a16:creationId xmlns:a16="http://schemas.microsoft.com/office/drawing/2014/main" id="{46710CA0-750C-4D46-AE0E-7D48121456A2}"/>
              </a:ext>
            </a:extLst>
          </p:cNvPr>
          <p:cNvSpPr txBox="1">
            <a:spLocks/>
          </p:cNvSpPr>
          <p:nvPr/>
        </p:nvSpPr>
        <p:spPr>
          <a:xfrm>
            <a:off x="861089" y="1113546"/>
            <a:ext cx="10227359" cy="503238"/>
          </a:xfrm>
          <a:prstGeom prst="rect">
            <a:avLst/>
          </a:prstGeom>
        </p:spPr>
        <p:txBody>
          <a:bodyPr lIns="0"/>
          <a:lstStyle>
            <a:lvl1pPr marL="0" eaLnBrk="1" hangingPunct="1">
              <a:defRPr sz="3600" cap="all" baseline="0">
                <a:solidFill>
                  <a:srgbClr val="00A79D"/>
                </a:solidFill>
                <a:latin typeface="Vinci Sans" panose="02000000000000000000" pitchFamily="50" charset="0"/>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fr-FR" sz="2400" kern="0" dirty="0" err="1"/>
              <a:t>prefabrication</a:t>
            </a:r>
            <a:endParaRPr lang="fr-FR" sz="2400" kern="0" dirty="0"/>
          </a:p>
        </p:txBody>
      </p:sp>
      <p:pic>
        <p:nvPicPr>
          <p:cNvPr id="23" name="Picture 2" descr="Résultat de recherche d'images pour &quot;pieuvres électriques&quot;">
            <a:extLst>
              <a:ext uri="{FF2B5EF4-FFF2-40B4-BE49-F238E27FC236}">
                <a16:creationId xmlns:a16="http://schemas.microsoft.com/office/drawing/2014/main" id="{35A83BFC-8B6A-41A2-AA24-96F0E44712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7298" y="2753410"/>
            <a:ext cx="5435994" cy="2390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285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1044151" y="5950699"/>
            <a:ext cx="188595" cy="119380"/>
          </a:xfrm>
          <a:custGeom>
            <a:avLst/>
            <a:gdLst/>
            <a:ahLst/>
            <a:cxnLst/>
            <a:rect l="l" t="t" r="r" b="b"/>
            <a:pathLst>
              <a:path w="188595" h="119379">
                <a:moveTo>
                  <a:pt x="94056" y="0"/>
                </a:moveTo>
                <a:lnTo>
                  <a:pt x="54906" y="1434"/>
                </a:lnTo>
                <a:lnTo>
                  <a:pt x="25292" y="4591"/>
                </a:lnTo>
                <a:lnTo>
                  <a:pt x="6545" y="7747"/>
                </a:lnTo>
                <a:lnTo>
                  <a:pt x="0" y="9182"/>
                </a:lnTo>
                <a:lnTo>
                  <a:pt x="106" y="109880"/>
                </a:lnTo>
                <a:lnTo>
                  <a:pt x="22100" y="115119"/>
                </a:lnTo>
                <a:lnTo>
                  <a:pt x="39265" y="117822"/>
                </a:lnTo>
                <a:lnTo>
                  <a:pt x="60311" y="118818"/>
                </a:lnTo>
                <a:lnTo>
                  <a:pt x="94056" y="118960"/>
                </a:lnTo>
                <a:lnTo>
                  <a:pt x="132696" y="117542"/>
                </a:lnTo>
                <a:lnTo>
                  <a:pt x="162367" y="114420"/>
                </a:lnTo>
                <a:lnTo>
                  <a:pt x="181397" y="111299"/>
                </a:lnTo>
                <a:lnTo>
                  <a:pt x="188112" y="109880"/>
                </a:lnTo>
                <a:lnTo>
                  <a:pt x="188112" y="83743"/>
                </a:lnTo>
                <a:lnTo>
                  <a:pt x="93637" y="83743"/>
                </a:lnTo>
                <a:lnTo>
                  <a:pt x="75379" y="83228"/>
                </a:lnTo>
                <a:lnTo>
                  <a:pt x="60415" y="82024"/>
                </a:lnTo>
                <a:lnTo>
                  <a:pt x="40233" y="79590"/>
                </a:lnTo>
                <a:lnTo>
                  <a:pt x="40233" y="39890"/>
                </a:lnTo>
                <a:lnTo>
                  <a:pt x="61363" y="37388"/>
                </a:lnTo>
                <a:lnTo>
                  <a:pt x="76255" y="36218"/>
                </a:lnTo>
                <a:lnTo>
                  <a:pt x="94056" y="35725"/>
                </a:lnTo>
                <a:lnTo>
                  <a:pt x="188112" y="35725"/>
                </a:lnTo>
                <a:lnTo>
                  <a:pt x="188112" y="9182"/>
                </a:lnTo>
                <a:lnTo>
                  <a:pt x="165997" y="3873"/>
                </a:lnTo>
                <a:lnTo>
                  <a:pt x="148828" y="1147"/>
                </a:lnTo>
                <a:lnTo>
                  <a:pt x="127787" y="143"/>
                </a:lnTo>
                <a:lnTo>
                  <a:pt x="94056" y="0"/>
                </a:lnTo>
                <a:close/>
              </a:path>
              <a:path w="188595" h="119379">
                <a:moveTo>
                  <a:pt x="188112" y="75857"/>
                </a:moveTo>
                <a:lnTo>
                  <a:pt x="164090" y="80416"/>
                </a:lnTo>
                <a:lnTo>
                  <a:pt x="146242" y="82757"/>
                </a:lnTo>
                <a:lnTo>
                  <a:pt x="125709" y="83620"/>
                </a:lnTo>
                <a:lnTo>
                  <a:pt x="93637" y="83743"/>
                </a:lnTo>
                <a:lnTo>
                  <a:pt x="188112" y="83743"/>
                </a:lnTo>
                <a:lnTo>
                  <a:pt x="188112" y="75857"/>
                </a:lnTo>
                <a:close/>
              </a:path>
              <a:path w="188595" h="119379">
                <a:moveTo>
                  <a:pt x="188112" y="35725"/>
                </a:moveTo>
                <a:lnTo>
                  <a:pt x="94056" y="35725"/>
                </a:lnTo>
                <a:lnTo>
                  <a:pt x="131083" y="37030"/>
                </a:lnTo>
                <a:lnTo>
                  <a:pt x="160934" y="39677"/>
                </a:lnTo>
                <a:lnTo>
                  <a:pt x="180859" y="42283"/>
                </a:lnTo>
                <a:lnTo>
                  <a:pt x="188112" y="43459"/>
                </a:lnTo>
                <a:lnTo>
                  <a:pt x="188112" y="35725"/>
                </a:lnTo>
                <a:close/>
              </a:path>
            </a:pathLst>
          </a:custGeom>
          <a:solidFill>
            <a:srgbClr val="004990"/>
          </a:solidFill>
        </p:spPr>
        <p:txBody>
          <a:bodyPr wrap="square" lIns="0" tIns="0" rIns="0" bIns="0" rtlCol="0"/>
          <a:lstStyle/>
          <a:p>
            <a:endParaRPr/>
          </a:p>
        </p:txBody>
      </p:sp>
      <p:sp>
        <p:nvSpPr>
          <p:cNvPr id="4" name="object 4"/>
          <p:cNvSpPr/>
          <p:nvPr/>
        </p:nvSpPr>
        <p:spPr>
          <a:xfrm>
            <a:off x="11297469"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5" name="object 5"/>
          <p:cNvSpPr/>
          <p:nvPr/>
        </p:nvSpPr>
        <p:spPr>
          <a:xfrm>
            <a:off x="10746403"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6" name="object 6"/>
          <p:cNvSpPr/>
          <p:nvPr/>
        </p:nvSpPr>
        <p:spPr>
          <a:xfrm>
            <a:off x="10813055" y="5952582"/>
            <a:ext cx="186055" cy="114935"/>
          </a:xfrm>
          <a:custGeom>
            <a:avLst/>
            <a:gdLst/>
            <a:ahLst/>
            <a:cxnLst/>
            <a:rect l="l" t="t" r="r" b="b"/>
            <a:pathLst>
              <a:path w="186054" h="114935">
                <a:moveTo>
                  <a:pt x="0" y="203"/>
                </a:moveTo>
                <a:lnTo>
                  <a:pt x="0" y="114820"/>
                </a:lnTo>
                <a:lnTo>
                  <a:pt x="40119" y="114820"/>
                </a:lnTo>
                <a:lnTo>
                  <a:pt x="40068" y="53593"/>
                </a:lnTo>
                <a:lnTo>
                  <a:pt x="118743" y="53593"/>
                </a:lnTo>
                <a:lnTo>
                  <a:pt x="72161" y="26873"/>
                </a:lnTo>
                <a:lnTo>
                  <a:pt x="34499" y="8499"/>
                </a:lnTo>
                <a:lnTo>
                  <a:pt x="20237" y="4341"/>
                </a:lnTo>
                <a:lnTo>
                  <a:pt x="0" y="203"/>
                </a:lnTo>
                <a:close/>
              </a:path>
              <a:path w="186054" h="114935">
                <a:moveTo>
                  <a:pt x="118743" y="53593"/>
                </a:moveTo>
                <a:lnTo>
                  <a:pt x="40068" y="53593"/>
                </a:lnTo>
                <a:lnTo>
                  <a:pt x="47275" y="56599"/>
                </a:lnTo>
                <a:lnTo>
                  <a:pt x="54973" y="59918"/>
                </a:lnTo>
                <a:lnTo>
                  <a:pt x="97854" y="81545"/>
                </a:lnTo>
                <a:lnTo>
                  <a:pt x="145491" y="114820"/>
                </a:lnTo>
                <a:lnTo>
                  <a:pt x="185521" y="114820"/>
                </a:lnTo>
                <a:lnTo>
                  <a:pt x="185521" y="71475"/>
                </a:lnTo>
                <a:lnTo>
                  <a:pt x="145491" y="71475"/>
                </a:lnTo>
                <a:lnTo>
                  <a:pt x="140182" y="67662"/>
                </a:lnTo>
                <a:lnTo>
                  <a:pt x="125223" y="57589"/>
                </a:lnTo>
                <a:lnTo>
                  <a:pt x="118743" y="53593"/>
                </a:lnTo>
                <a:close/>
              </a:path>
              <a:path w="186054" h="114935">
                <a:moveTo>
                  <a:pt x="185521" y="0"/>
                </a:moveTo>
                <a:lnTo>
                  <a:pt x="145491" y="0"/>
                </a:lnTo>
                <a:lnTo>
                  <a:pt x="145491" y="71475"/>
                </a:lnTo>
                <a:lnTo>
                  <a:pt x="185521" y="71475"/>
                </a:lnTo>
                <a:lnTo>
                  <a:pt x="185521" y="0"/>
                </a:lnTo>
                <a:close/>
              </a:path>
            </a:pathLst>
          </a:custGeom>
          <a:solidFill>
            <a:srgbClr val="004990"/>
          </a:solidFill>
        </p:spPr>
        <p:txBody>
          <a:bodyPr wrap="square" lIns="0" tIns="0" rIns="0" bIns="0" rtlCol="0"/>
          <a:lstStyle/>
          <a:p>
            <a:endParaRPr/>
          </a:p>
        </p:txBody>
      </p:sp>
      <p:sp>
        <p:nvSpPr>
          <p:cNvPr id="7" name="object 7"/>
          <p:cNvSpPr/>
          <p:nvPr/>
        </p:nvSpPr>
        <p:spPr>
          <a:xfrm>
            <a:off x="10494086" y="5950652"/>
            <a:ext cx="204470" cy="120014"/>
          </a:xfrm>
          <a:custGeom>
            <a:avLst/>
            <a:gdLst/>
            <a:ahLst/>
            <a:cxnLst/>
            <a:rect l="l" t="t" r="r" b="b"/>
            <a:pathLst>
              <a:path w="204470" h="120014">
                <a:moveTo>
                  <a:pt x="30568" y="63"/>
                </a:moveTo>
                <a:lnTo>
                  <a:pt x="0" y="28067"/>
                </a:lnTo>
                <a:lnTo>
                  <a:pt x="102260" y="119900"/>
                </a:lnTo>
                <a:lnTo>
                  <a:pt x="159037" y="68897"/>
                </a:lnTo>
                <a:lnTo>
                  <a:pt x="102260" y="68897"/>
                </a:lnTo>
                <a:lnTo>
                  <a:pt x="95903" y="62942"/>
                </a:lnTo>
                <a:lnTo>
                  <a:pt x="59610" y="28067"/>
                </a:lnTo>
                <a:lnTo>
                  <a:pt x="30568" y="63"/>
                </a:lnTo>
                <a:close/>
              </a:path>
              <a:path w="204470" h="120014">
                <a:moveTo>
                  <a:pt x="173850" y="0"/>
                </a:moveTo>
                <a:lnTo>
                  <a:pt x="144699" y="28130"/>
                </a:lnTo>
                <a:lnTo>
                  <a:pt x="102260" y="68897"/>
                </a:lnTo>
                <a:lnTo>
                  <a:pt x="159037" y="68897"/>
                </a:lnTo>
                <a:lnTo>
                  <a:pt x="204419" y="28130"/>
                </a:lnTo>
                <a:lnTo>
                  <a:pt x="173850" y="0"/>
                </a:lnTo>
                <a:close/>
              </a:path>
            </a:pathLst>
          </a:custGeom>
          <a:solidFill>
            <a:srgbClr val="004990"/>
          </a:solidFill>
        </p:spPr>
        <p:txBody>
          <a:bodyPr wrap="square" lIns="0" tIns="0" rIns="0" bIns="0" rtlCol="0"/>
          <a:lstStyle/>
          <a:p>
            <a:endParaRPr/>
          </a:p>
        </p:txBody>
      </p:sp>
      <p:sp>
        <p:nvSpPr>
          <p:cNvPr id="8" name="object 8"/>
          <p:cNvSpPr/>
          <p:nvPr/>
        </p:nvSpPr>
        <p:spPr>
          <a:xfrm>
            <a:off x="11410892" y="5841001"/>
            <a:ext cx="206375" cy="206375"/>
          </a:xfrm>
          <a:custGeom>
            <a:avLst/>
            <a:gdLst/>
            <a:ahLst/>
            <a:cxnLst/>
            <a:rect l="l" t="t" r="r" b="b"/>
            <a:pathLst>
              <a:path w="206375" h="206375">
                <a:moveTo>
                  <a:pt x="199301" y="0"/>
                </a:moveTo>
                <a:lnTo>
                  <a:pt x="119291" y="0"/>
                </a:lnTo>
                <a:lnTo>
                  <a:pt x="112077" y="7200"/>
                </a:lnTo>
                <a:lnTo>
                  <a:pt x="112128" y="63322"/>
                </a:lnTo>
                <a:lnTo>
                  <a:pt x="110327" y="74057"/>
                </a:lnTo>
                <a:lnTo>
                  <a:pt x="82711" y="105835"/>
                </a:lnTo>
                <a:lnTo>
                  <a:pt x="57442" y="111683"/>
                </a:lnTo>
                <a:lnTo>
                  <a:pt x="0" y="111683"/>
                </a:lnTo>
                <a:lnTo>
                  <a:pt x="0" y="206095"/>
                </a:lnTo>
                <a:lnTo>
                  <a:pt x="94488" y="206095"/>
                </a:lnTo>
                <a:lnTo>
                  <a:pt x="94488" y="149161"/>
                </a:lnTo>
                <a:lnTo>
                  <a:pt x="96241" y="134809"/>
                </a:lnTo>
                <a:lnTo>
                  <a:pt x="122694" y="100171"/>
                </a:lnTo>
                <a:lnTo>
                  <a:pt x="142786" y="94056"/>
                </a:lnTo>
                <a:lnTo>
                  <a:pt x="199301" y="94056"/>
                </a:lnTo>
                <a:lnTo>
                  <a:pt x="206108" y="86880"/>
                </a:lnTo>
                <a:lnTo>
                  <a:pt x="206108" y="7200"/>
                </a:lnTo>
                <a:lnTo>
                  <a:pt x="199301" y="0"/>
                </a:lnTo>
                <a:close/>
              </a:path>
            </a:pathLst>
          </a:custGeom>
          <a:solidFill>
            <a:srgbClr val="ED1B2D"/>
          </a:solidFill>
        </p:spPr>
        <p:txBody>
          <a:bodyPr wrap="square" lIns="0" tIns="0" rIns="0" bIns="0" rtlCol="0"/>
          <a:lstStyle/>
          <a:p>
            <a:endParaRPr/>
          </a:p>
        </p:txBody>
      </p:sp>
      <p:sp>
        <p:nvSpPr>
          <p:cNvPr id="9" name="object 9"/>
          <p:cNvSpPr/>
          <p:nvPr/>
        </p:nvSpPr>
        <p:spPr>
          <a:xfrm>
            <a:off x="11522956" y="5948379"/>
            <a:ext cx="213360" cy="213360"/>
          </a:xfrm>
          <a:custGeom>
            <a:avLst/>
            <a:gdLst/>
            <a:ahLst/>
            <a:cxnLst/>
            <a:rect l="l" t="t" r="r" b="b"/>
            <a:pathLst>
              <a:path w="213359" h="213360">
                <a:moveTo>
                  <a:pt x="158483" y="0"/>
                </a:moveTo>
                <a:lnTo>
                  <a:pt x="136735" y="4449"/>
                </a:lnTo>
                <a:lnTo>
                  <a:pt x="119005" y="16489"/>
                </a:lnTo>
                <a:lnTo>
                  <a:pt x="107066" y="34156"/>
                </a:lnTo>
                <a:lnTo>
                  <a:pt x="102692" y="55486"/>
                </a:lnTo>
                <a:lnTo>
                  <a:pt x="102692" y="61086"/>
                </a:lnTo>
                <a:lnTo>
                  <a:pt x="105079" y="71602"/>
                </a:lnTo>
                <a:lnTo>
                  <a:pt x="104992" y="76482"/>
                </a:lnTo>
                <a:lnTo>
                  <a:pt x="101736" y="92712"/>
                </a:lnTo>
                <a:lnTo>
                  <a:pt x="92586" y="106379"/>
                </a:lnTo>
                <a:lnTo>
                  <a:pt x="78944" y="115625"/>
                </a:lnTo>
                <a:lnTo>
                  <a:pt x="62128" y="119024"/>
                </a:lnTo>
                <a:lnTo>
                  <a:pt x="7251" y="119024"/>
                </a:lnTo>
                <a:lnTo>
                  <a:pt x="0" y="126237"/>
                </a:lnTo>
                <a:lnTo>
                  <a:pt x="0" y="205917"/>
                </a:lnTo>
                <a:lnTo>
                  <a:pt x="7251" y="213169"/>
                </a:lnTo>
                <a:lnTo>
                  <a:pt x="87261" y="213169"/>
                </a:lnTo>
                <a:lnTo>
                  <a:pt x="94043" y="205917"/>
                </a:lnTo>
                <a:lnTo>
                  <a:pt x="94043" y="151002"/>
                </a:lnTo>
                <a:lnTo>
                  <a:pt x="97450" y="134351"/>
                </a:lnTo>
                <a:lnTo>
                  <a:pt x="106708" y="120686"/>
                </a:lnTo>
                <a:lnTo>
                  <a:pt x="120371" y="111439"/>
                </a:lnTo>
                <a:lnTo>
                  <a:pt x="136994" y="108038"/>
                </a:lnTo>
                <a:lnTo>
                  <a:pt x="169300" y="108038"/>
                </a:lnTo>
                <a:lnTo>
                  <a:pt x="178934" y="106088"/>
                </a:lnTo>
                <a:lnTo>
                  <a:pt x="196592" y="94222"/>
                </a:lnTo>
                <a:lnTo>
                  <a:pt x="208607" y="76482"/>
                </a:lnTo>
                <a:lnTo>
                  <a:pt x="213042" y="54533"/>
                </a:lnTo>
                <a:lnTo>
                  <a:pt x="211921" y="43628"/>
                </a:lnTo>
                <a:lnTo>
                  <a:pt x="189065" y="9279"/>
                </a:lnTo>
                <a:lnTo>
                  <a:pt x="169595" y="1097"/>
                </a:lnTo>
                <a:lnTo>
                  <a:pt x="158483" y="0"/>
                </a:lnTo>
                <a:close/>
              </a:path>
              <a:path w="213359" h="213360">
                <a:moveTo>
                  <a:pt x="169300" y="108038"/>
                </a:moveTo>
                <a:lnTo>
                  <a:pt x="141516" y="108038"/>
                </a:lnTo>
                <a:lnTo>
                  <a:pt x="152057" y="110413"/>
                </a:lnTo>
                <a:lnTo>
                  <a:pt x="157568" y="110413"/>
                </a:lnTo>
                <a:lnTo>
                  <a:pt x="169300" y="108038"/>
                </a:lnTo>
                <a:close/>
              </a:path>
            </a:pathLst>
          </a:custGeom>
          <a:solidFill>
            <a:srgbClr val="ED1B2D"/>
          </a:solidFill>
        </p:spPr>
        <p:txBody>
          <a:bodyPr wrap="square" lIns="0" tIns="0" rIns="0" bIns="0" rtlCol="0"/>
          <a:lstStyle/>
          <a:p>
            <a:endParaRPr/>
          </a:p>
        </p:txBody>
      </p:sp>
      <p:sp>
        <p:nvSpPr>
          <p:cNvPr id="10" name="object 10"/>
          <p:cNvSpPr/>
          <p:nvPr/>
        </p:nvSpPr>
        <p:spPr>
          <a:xfrm>
            <a:off x="11073526" y="6109681"/>
            <a:ext cx="29845" cy="49530"/>
          </a:xfrm>
          <a:custGeom>
            <a:avLst/>
            <a:gdLst/>
            <a:ahLst/>
            <a:cxnLst/>
            <a:rect l="l" t="t" r="r" b="b"/>
            <a:pathLst>
              <a:path w="29845" h="49529">
                <a:moveTo>
                  <a:pt x="29591" y="0"/>
                </a:moveTo>
                <a:lnTo>
                  <a:pt x="0" y="0"/>
                </a:lnTo>
                <a:lnTo>
                  <a:pt x="0" y="49161"/>
                </a:lnTo>
                <a:lnTo>
                  <a:pt x="29591" y="49161"/>
                </a:lnTo>
                <a:lnTo>
                  <a:pt x="29591" y="43014"/>
                </a:lnTo>
                <a:lnTo>
                  <a:pt x="11366" y="43014"/>
                </a:lnTo>
                <a:lnTo>
                  <a:pt x="11366" y="26746"/>
                </a:lnTo>
                <a:lnTo>
                  <a:pt x="27571" y="26746"/>
                </a:lnTo>
                <a:lnTo>
                  <a:pt x="27571" y="21132"/>
                </a:lnTo>
                <a:lnTo>
                  <a:pt x="11366" y="21132"/>
                </a:lnTo>
                <a:lnTo>
                  <a:pt x="11366" y="6134"/>
                </a:lnTo>
                <a:lnTo>
                  <a:pt x="29591" y="6134"/>
                </a:lnTo>
                <a:lnTo>
                  <a:pt x="29591" y="0"/>
                </a:lnTo>
                <a:close/>
              </a:path>
            </a:pathLst>
          </a:custGeom>
          <a:solidFill>
            <a:srgbClr val="004990"/>
          </a:solidFill>
        </p:spPr>
        <p:txBody>
          <a:bodyPr wrap="square" lIns="0" tIns="0" rIns="0" bIns="0" rtlCol="0"/>
          <a:lstStyle/>
          <a:p>
            <a:endParaRPr/>
          </a:p>
        </p:txBody>
      </p:sp>
      <p:sp>
        <p:nvSpPr>
          <p:cNvPr id="11" name="object 11"/>
          <p:cNvSpPr/>
          <p:nvPr/>
        </p:nvSpPr>
        <p:spPr>
          <a:xfrm>
            <a:off x="11113530" y="6109681"/>
            <a:ext cx="45720" cy="49530"/>
          </a:xfrm>
          <a:custGeom>
            <a:avLst/>
            <a:gdLst/>
            <a:ahLst/>
            <a:cxnLst/>
            <a:rect l="l" t="t" r="r" b="b"/>
            <a:pathLst>
              <a:path w="45720" h="49529">
                <a:moveTo>
                  <a:pt x="10782" y="0"/>
                </a:moveTo>
                <a:lnTo>
                  <a:pt x="0" y="0"/>
                </a:lnTo>
                <a:lnTo>
                  <a:pt x="0" y="49161"/>
                </a:lnTo>
                <a:lnTo>
                  <a:pt x="9575" y="49161"/>
                </a:lnTo>
                <a:lnTo>
                  <a:pt x="9566" y="14757"/>
                </a:lnTo>
                <a:lnTo>
                  <a:pt x="9182" y="12115"/>
                </a:lnTo>
                <a:lnTo>
                  <a:pt x="19595" y="12115"/>
                </a:lnTo>
                <a:lnTo>
                  <a:pt x="10782" y="0"/>
                </a:lnTo>
                <a:close/>
              </a:path>
              <a:path w="45720" h="49529">
                <a:moveTo>
                  <a:pt x="19595" y="12115"/>
                </a:moveTo>
                <a:lnTo>
                  <a:pt x="9385" y="12115"/>
                </a:lnTo>
                <a:lnTo>
                  <a:pt x="10943" y="14820"/>
                </a:lnTo>
                <a:lnTo>
                  <a:pt x="12992" y="17602"/>
                </a:lnTo>
                <a:lnTo>
                  <a:pt x="35979" y="49161"/>
                </a:lnTo>
                <a:lnTo>
                  <a:pt x="45123" y="49161"/>
                </a:lnTo>
                <a:lnTo>
                  <a:pt x="45123" y="34772"/>
                </a:lnTo>
                <a:lnTo>
                  <a:pt x="35661" y="34772"/>
                </a:lnTo>
                <a:lnTo>
                  <a:pt x="34442" y="32524"/>
                </a:lnTo>
                <a:lnTo>
                  <a:pt x="19595" y="12115"/>
                </a:lnTo>
                <a:close/>
              </a:path>
              <a:path w="45720" h="49529">
                <a:moveTo>
                  <a:pt x="45123" y="0"/>
                </a:moveTo>
                <a:lnTo>
                  <a:pt x="35661" y="0"/>
                </a:lnTo>
                <a:lnTo>
                  <a:pt x="35676" y="32524"/>
                </a:lnTo>
                <a:lnTo>
                  <a:pt x="35902" y="34772"/>
                </a:lnTo>
                <a:lnTo>
                  <a:pt x="45123" y="34772"/>
                </a:lnTo>
                <a:lnTo>
                  <a:pt x="45123" y="0"/>
                </a:lnTo>
                <a:close/>
              </a:path>
            </a:pathLst>
          </a:custGeom>
          <a:solidFill>
            <a:srgbClr val="004990"/>
          </a:solidFill>
        </p:spPr>
        <p:txBody>
          <a:bodyPr wrap="square" lIns="0" tIns="0" rIns="0" bIns="0" rtlCol="0"/>
          <a:lstStyle/>
          <a:p>
            <a:endParaRPr/>
          </a:p>
        </p:txBody>
      </p:sp>
      <p:sp>
        <p:nvSpPr>
          <p:cNvPr id="12" name="object 12"/>
          <p:cNvSpPr/>
          <p:nvPr/>
        </p:nvSpPr>
        <p:spPr>
          <a:xfrm>
            <a:off x="11171344" y="6109681"/>
            <a:ext cx="29845" cy="49530"/>
          </a:xfrm>
          <a:custGeom>
            <a:avLst/>
            <a:gdLst/>
            <a:ahLst/>
            <a:cxnLst/>
            <a:rect l="l" t="t" r="r" b="b"/>
            <a:pathLst>
              <a:path w="29845" h="49529">
                <a:moveTo>
                  <a:pt x="29667" y="0"/>
                </a:moveTo>
                <a:lnTo>
                  <a:pt x="0" y="0"/>
                </a:lnTo>
                <a:lnTo>
                  <a:pt x="0" y="49161"/>
                </a:lnTo>
                <a:lnTo>
                  <a:pt x="29667" y="49161"/>
                </a:lnTo>
                <a:lnTo>
                  <a:pt x="29667" y="43014"/>
                </a:lnTo>
                <a:lnTo>
                  <a:pt x="11366" y="43014"/>
                </a:lnTo>
                <a:lnTo>
                  <a:pt x="11366" y="26746"/>
                </a:lnTo>
                <a:lnTo>
                  <a:pt x="27571" y="26746"/>
                </a:lnTo>
                <a:lnTo>
                  <a:pt x="27571" y="21132"/>
                </a:lnTo>
                <a:lnTo>
                  <a:pt x="11366" y="21132"/>
                </a:lnTo>
                <a:lnTo>
                  <a:pt x="11366" y="6134"/>
                </a:lnTo>
                <a:lnTo>
                  <a:pt x="29667" y="6134"/>
                </a:lnTo>
                <a:lnTo>
                  <a:pt x="29667" y="0"/>
                </a:lnTo>
                <a:close/>
              </a:path>
            </a:pathLst>
          </a:custGeom>
          <a:solidFill>
            <a:srgbClr val="004990"/>
          </a:solidFill>
        </p:spPr>
        <p:txBody>
          <a:bodyPr wrap="square" lIns="0" tIns="0" rIns="0" bIns="0" rtlCol="0"/>
          <a:lstStyle/>
          <a:p>
            <a:endParaRPr/>
          </a:p>
        </p:txBody>
      </p:sp>
      <p:sp>
        <p:nvSpPr>
          <p:cNvPr id="13" name="object 13"/>
          <p:cNvSpPr/>
          <p:nvPr/>
        </p:nvSpPr>
        <p:spPr>
          <a:xfrm>
            <a:off x="11211523" y="6108979"/>
            <a:ext cx="41275" cy="50165"/>
          </a:xfrm>
          <a:custGeom>
            <a:avLst/>
            <a:gdLst/>
            <a:ahLst/>
            <a:cxnLst/>
            <a:rect l="l" t="t" r="r" b="b"/>
            <a:pathLst>
              <a:path w="41275" h="50164">
                <a:moveTo>
                  <a:pt x="16789" y="0"/>
                </a:moveTo>
                <a:lnTo>
                  <a:pt x="9740" y="0"/>
                </a:lnTo>
                <a:lnTo>
                  <a:pt x="3873" y="1244"/>
                </a:lnTo>
                <a:lnTo>
                  <a:pt x="0" y="2806"/>
                </a:lnTo>
                <a:lnTo>
                  <a:pt x="0" y="49860"/>
                </a:lnTo>
                <a:lnTo>
                  <a:pt x="11201" y="49860"/>
                </a:lnTo>
                <a:lnTo>
                  <a:pt x="11201" y="27444"/>
                </a:lnTo>
                <a:lnTo>
                  <a:pt x="29092" y="27444"/>
                </a:lnTo>
                <a:lnTo>
                  <a:pt x="32524" y="27241"/>
                </a:lnTo>
                <a:lnTo>
                  <a:pt x="34465" y="25882"/>
                </a:lnTo>
                <a:lnTo>
                  <a:pt x="13754" y="25882"/>
                </a:lnTo>
                <a:lnTo>
                  <a:pt x="11912" y="25679"/>
                </a:lnTo>
                <a:lnTo>
                  <a:pt x="11201" y="25527"/>
                </a:lnTo>
                <a:lnTo>
                  <a:pt x="11201" y="6108"/>
                </a:lnTo>
                <a:lnTo>
                  <a:pt x="12560" y="5664"/>
                </a:lnTo>
                <a:lnTo>
                  <a:pt x="14414" y="5257"/>
                </a:lnTo>
                <a:lnTo>
                  <a:pt x="34719" y="5257"/>
                </a:lnTo>
                <a:lnTo>
                  <a:pt x="33637" y="4035"/>
                </a:lnTo>
                <a:lnTo>
                  <a:pt x="26632" y="1043"/>
                </a:lnTo>
                <a:lnTo>
                  <a:pt x="16789" y="0"/>
                </a:lnTo>
                <a:close/>
              </a:path>
              <a:path w="41275" h="50164">
                <a:moveTo>
                  <a:pt x="29092" y="27444"/>
                </a:moveTo>
                <a:lnTo>
                  <a:pt x="11379" y="27444"/>
                </a:lnTo>
                <a:lnTo>
                  <a:pt x="28486" y="49860"/>
                </a:lnTo>
                <a:lnTo>
                  <a:pt x="41135" y="49860"/>
                </a:lnTo>
                <a:lnTo>
                  <a:pt x="22872" y="27876"/>
                </a:lnTo>
                <a:lnTo>
                  <a:pt x="29092" y="27444"/>
                </a:lnTo>
                <a:close/>
              </a:path>
              <a:path w="41275" h="50164">
                <a:moveTo>
                  <a:pt x="34719" y="5257"/>
                </a:moveTo>
                <a:lnTo>
                  <a:pt x="24752" y="5257"/>
                </a:lnTo>
                <a:lnTo>
                  <a:pt x="28130" y="8572"/>
                </a:lnTo>
                <a:lnTo>
                  <a:pt x="28130" y="22047"/>
                </a:lnTo>
                <a:lnTo>
                  <a:pt x="23850" y="25882"/>
                </a:lnTo>
                <a:lnTo>
                  <a:pt x="34465" y="25882"/>
                </a:lnTo>
                <a:lnTo>
                  <a:pt x="39217" y="22555"/>
                </a:lnTo>
                <a:lnTo>
                  <a:pt x="39217" y="15024"/>
                </a:lnTo>
                <a:lnTo>
                  <a:pt x="37825" y="8765"/>
                </a:lnTo>
                <a:lnTo>
                  <a:pt x="34719" y="5257"/>
                </a:lnTo>
                <a:close/>
              </a:path>
            </a:pathLst>
          </a:custGeom>
          <a:solidFill>
            <a:srgbClr val="004990"/>
          </a:solidFill>
        </p:spPr>
        <p:txBody>
          <a:bodyPr wrap="square" lIns="0" tIns="0" rIns="0" bIns="0" rtlCol="0"/>
          <a:lstStyle/>
          <a:p>
            <a:endParaRPr/>
          </a:p>
        </p:txBody>
      </p:sp>
      <p:sp>
        <p:nvSpPr>
          <p:cNvPr id="14" name="object 14"/>
          <p:cNvSpPr/>
          <p:nvPr/>
        </p:nvSpPr>
        <p:spPr>
          <a:xfrm>
            <a:off x="11259246" y="6108998"/>
            <a:ext cx="43180" cy="50800"/>
          </a:xfrm>
          <a:custGeom>
            <a:avLst/>
            <a:gdLst/>
            <a:ahLst/>
            <a:cxnLst/>
            <a:rect l="l" t="t" r="r" b="b"/>
            <a:pathLst>
              <a:path w="43179" h="50800">
                <a:moveTo>
                  <a:pt x="33731" y="0"/>
                </a:moveTo>
                <a:lnTo>
                  <a:pt x="26746" y="0"/>
                </a:lnTo>
                <a:lnTo>
                  <a:pt x="15998" y="1714"/>
                </a:lnTo>
                <a:lnTo>
                  <a:pt x="7534" y="6670"/>
                </a:lnTo>
                <a:lnTo>
                  <a:pt x="1989" y="14583"/>
                </a:lnTo>
                <a:lnTo>
                  <a:pt x="0" y="25171"/>
                </a:lnTo>
                <a:lnTo>
                  <a:pt x="1872" y="36008"/>
                </a:lnTo>
                <a:lnTo>
                  <a:pt x="7197" y="43962"/>
                </a:lnTo>
                <a:lnTo>
                  <a:pt x="15537" y="48861"/>
                </a:lnTo>
                <a:lnTo>
                  <a:pt x="26454" y="50533"/>
                </a:lnTo>
                <a:lnTo>
                  <a:pt x="34683" y="50533"/>
                </a:lnTo>
                <a:lnTo>
                  <a:pt x="39141" y="49580"/>
                </a:lnTo>
                <a:lnTo>
                  <a:pt x="42900" y="47726"/>
                </a:lnTo>
                <a:lnTo>
                  <a:pt x="42900" y="44234"/>
                </a:lnTo>
                <a:lnTo>
                  <a:pt x="17843" y="44234"/>
                </a:lnTo>
                <a:lnTo>
                  <a:pt x="11531" y="37769"/>
                </a:lnTo>
                <a:lnTo>
                  <a:pt x="11531" y="12382"/>
                </a:lnTo>
                <a:lnTo>
                  <a:pt x="17843" y="6502"/>
                </a:lnTo>
                <a:lnTo>
                  <a:pt x="39836" y="6502"/>
                </a:lnTo>
                <a:lnTo>
                  <a:pt x="42087" y="2730"/>
                </a:lnTo>
                <a:lnTo>
                  <a:pt x="38646" y="1079"/>
                </a:lnTo>
                <a:lnTo>
                  <a:pt x="33731" y="0"/>
                </a:lnTo>
                <a:close/>
              </a:path>
              <a:path w="43179" h="50800">
                <a:moveTo>
                  <a:pt x="42900" y="21793"/>
                </a:moveTo>
                <a:lnTo>
                  <a:pt x="23431" y="21793"/>
                </a:lnTo>
                <a:lnTo>
                  <a:pt x="23431" y="27025"/>
                </a:lnTo>
                <a:lnTo>
                  <a:pt x="32219" y="27025"/>
                </a:lnTo>
                <a:lnTo>
                  <a:pt x="32219" y="43268"/>
                </a:lnTo>
                <a:lnTo>
                  <a:pt x="31254" y="43675"/>
                </a:lnTo>
                <a:lnTo>
                  <a:pt x="29375" y="44234"/>
                </a:lnTo>
                <a:lnTo>
                  <a:pt x="42900" y="44234"/>
                </a:lnTo>
                <a:lnTo>
                  <a:pt x="42900" y="21793"/>
                </a:lnTo>
                <a:close/>
              </a:path>
              <a:path w="43179" h="50800">
                <a:moveTo>
                  <a:pt x="39836" y="6502"/>
                </a:moveTo>
                <a:lnTo>
                  <a:pt x="33375" y="6502"/>
                </a:lnTo>
                <a:lnTo>
                  <a:pt x="36791" y="7365"/>
                </a:lnTo>
                <a:lnTo>
                  <a:pt x="38760" y="8305"/>
                </a:lnTo>
                <a:lnTo>
                  <a:pt x="39836" y="6502"/>
                </a:lnTo>
                <a:close/>
              </a:path>
            </a:pathLst>
          </a:custGeom>
          <a:solidFill>
            <a:srgbClr val="004990"/>
          </a:solidFill>
        </p:spPr>
        <p:txBody>
          <a:bodyPr wrap="square" lIns="0" tIns="0" rIns="0" bIns="0" rtlCol="0"/>
          <a:lstStyle/>
          <a:p>
            <a:endParaRPr/>
          </a:p>
        </p:txBody>
      </p:sp>
      <p:sp>
        <p:nvSpPr>
          <p:cNvPr id="15" name="object 15"/>
          <p:cNvSpPr/>
          <p:nvPr/>
        </p:nvSpPr>
        <p:spPr>
          <a:xfrm>
            <a:off x="11314645" y="6134258"/>
            <a:ext cx="12065" cy="0"/>
          </a:xfrm>
          <a:custGeom>
            <a:avLst/>
            <a:gdLst/>
            <a:ahLst/>
            <a:cxnLst/>
            <a:rect l="l" t="t" r="r" b="b"/>
            <a:pathLst>
              <a:path w="12065">
                <a:moveTo>
                  <a:pt x="0" y="0"/>
                </a:moveTo>
                <a:lnTo>
                  <a:pt x="11468" y="0"/>
                </a:lnTo>
              </a:path>
            </a:pathLst>
          </a:custGeom>
          <a:ln w="49161">
            <a:solidFill>
              <a:srgbClr val="004990"/>
            </a:solidFill>
          </a:ln>
        </p:spPr>
        <p:txBody>
          <a:bodyPr wrap="square" lIns="0" tIns="0" rIns="0" bIns="0" rtlCol="0"/>
          <a:lstStyle/>
          <a:p>
            <a:endParaRPr/>
          </a:p>
        </p:txBody>
      </p:sp>
      <p:sp>
        <p:nvSpPr>
          <p:cNvPr id="16" name="object 16"/>
          <p:cNvSpPr/>
          <p:nvPr/>
        </p:nvSpPr>
        <p:spPr>
          <a:xfrm>
            <a:off x="11338666" y="6109681"/>
            <a:ext cx="30480" cy="49530"/>
          </a:xfrm>
          <a:custGeom>
            <a:avLst/>
            <a:gdLst/>
            <a:ahLst/>
            <a:cxnLst/>
            <a:rect l="l" t="t" r="r" b="b"/>
            <a:pathLst>
              <a:path w="30479" h="49529">
                <a:moveTo>
                  <a:pt x="29984" y="0"/>
                </a:moveTo>
                <a:lnTo>
                  <a:pt x="0" y="0"/>
                </a:lnTo>
                <a:lnTo>
                  <a:pt x="0" y="49161"/>
                </a:lnTo>
                <a:lnTo>
                  <a:pt x="29984" y="49161"/>
                </a:lnTo>
                <a:lnTo>
                  <a:pt x="29984" y="43014"/>
                </a:lnTo>
                <a:lnTo>
                  <a:pt x="11341" y="43014"/>
                </a:lnTo>
                <a:lnTo>
                  <a:pt x="11341" y="26746"/>
                </a:lnTo>
                <a:lnTo>
                  <a:pt x="27914" y="26746"/>
                </a:lnTo>
                <a:lnTo>
                  <a:pt x="27914" y="21132"/>
                </a:lnTo>
                <a:lnTo>
                  <a:pt x="11341" y="21132"/>
                </a:lnTo>
                <a:lnTo>
                  <a:pt x="11341" y="6134"/>
                </a:lnTo>
                <a:lnTo>
                  <a:pt x="29984" y="6134"/>
                </a:lnTo>
                <a:lnTo>
                  <a:pt x="29984" y="0"/>
                </a:lnTo>
                <a:close/>
              </a:path>
            </a:pathLst>
          </a:custGeom>
          <a:solidFill>
            <a:srgbClr val="004990"/>
          </a:solidFill>
        </p:spPr>
        <p:txBody>
          <a:bodyPr wrap="square" lIns="0" tIns="0" rIns="0" bIns="0" rtlCol="0"/>
          <a:lstStyle/>
          <a:p>
            <a:endParaRPr/>
          </a:p>
        </p:txBody>
      </p:sp>
      <p:sp>
        <p:nvSpPr>
          <p:cNvPr id="17" name="object 17"/>
          <p:cNvSpPr/>
          <p:nvPr/>
        </p:nvSpPr>
        <p:spPr>
          <a:xfrm>
            <a:off x="11375829" y="6108998"/>
            <a:ext cx="34925" cy="50800"/>
          </a:xfrm>
          <a:custGeom>
            <a:avLst/>
            <a:gdLst/>
            <a:ahLst/>
            <a:cxnLst/>
            <a:rect l="l" t="t" r="r" b="b"/>
            <a:pathLst>
              <a:path w="34925" h="50800">
                <a:moveTo>
                  <a:pt x="2552" y="41351"/>
                </a:moveTo>
                <a:lnTo>
                  <a:pt x="0" y="47726"/>
                </a:lnTo>
                <a:lnTo>
                  <a:pt x="3111" y="49466"/>
                </a:lnTo>
                <a:lnTo>
                  <a:pt x="7721" y="50533"/>
                </a:lnTo>
                <a:lnTo>
                  <a:pt x="26441" y="50533"/>
                </a:lnTo>
                <a:lnTo>
                  <a:pt x="34671" y="44234"/>
                </a:lnTo>
                <a:lnTo>
                  <a:pt x="34671" y="43599"/>
                </a:lnTo>
                <a:lnTo>
                  <a:pt x="8191" y="43599"/>
                </a:lnTo>
                <a:lnTo>
                  <a:pt x="4737" y="42468"/>
                </a:lnTo>
                <a:lnTo>
                  <a:pt x="2552" y="41351"/>
                </a:lnTo>
                <a:close/>
              </a:path>
              <a:path w="34925" h="50800">
                <a:moveTo>
                  <a:pt x="24993" y="0"/>
                </a:moveTo>
                <a:lnTo>
                  <a:pt x="7531" y="0"/>
                </a:lnTo>
                <a:lnTo>
                  <a:pt x="520" y="6692"/>
                </a:lnTo>
                <a:lnTo>
                  <a:pt x="520" y="19380"/>
                </a:lnTo>
                <a:lnTo>
                  <a:pt x="3111" y="24714"/>
                </a:lnTo>
                <a:lnTo>
                  <a:pt x="13093" y="27711"/>
                </a:lnTo>
                <a:lnTo>
                  <a:pt x="20015" y="29959"/>
                </a:lnTo>
                <a:lnTo>
                  <a:pt x="22682" y="32245"/>
                </a:lnTo>
                <a:lnTo>
                  <a:pt x="22682" y="40601"/>
                </a:lnTo>
                <a:lnTo>
                  <a:pt x="18884" y="43599"/>
                </a:lnTo>
                <a:lnTo>
                  <a:pt x="34671" y="43599"/>
                </a:lnTo>
                <a:lnTo>
                  <a:pt x="34671" y="30683"/>
                </a:lnTo>
                <a:lnTo>
                  <a:pt x="32905" y="25615"/>
                </a:lnTo>
                <a:lnTo>
                  <a:pt x="15379" y="19710"/>
                </a:lnTo>
                <a:lnTo>
                  <a:pt x="11480" y="17652"/>
                </a:lnTo>
                <a:lnTo>
                  <a:pt x="11480" y="8966"/>
                </a:lnTo>
                <a:lnTo>
                  <a:pt x="14655" y="6159"/>
                </a:lnTo>
                <a:lnTo>
                  <a:pt x="30805" y="6159"/>
                </a:lnTo>
                <a:lnTo>
                  <a:pt x="32346" y="2781"/>
                </a:lnTo>
                <a:lnTo>
                  <a:pt x="29552" y="1244"/>
                </a:lnTo>
                <a:lnTo>
                  <a:pt x="24993" y="0"/>
                </a:lnTo>
                <a:close/>
              </a:path>
              <a:path w="34925" h="50800">
                <a:moveTo>
                  <a:pt x="30805" y="6159"/>
                </a:moveTo>
                <a:lnTo>
                  <a:pt x="24295" y="6159"/>
                </a:lnTo>
                <a:lnTo>
                  <a:pt x="27711" y="7277"/>
                </a:lnTo>
                <a:lnTo>
                  <a:pt x="29768" y="8432"/>
                </a:lnTo>
                <a:lnTo>
                  <a:pt x="30805" y="6159"/>
                </a:lnTo>
                <a:close/>
              </a:path>
            </a:pathLst>
          </a:custGeom>
          <a:solidFill>
            <a:srgbClr val="004990"/>
          </a:solidFill>
        </p:spPr>
        <p:txBody>
          <a:bodyPr wrap="square" lIns="0" tIns="0" rIns="0" bIns="0" rtlCol="0"/>
          <a:lstStyle/>
          <a:p>
            <a:endParaRPr/>
          </a:p>
        </p:txBody>
      </p:sp>
      <p:sp>
        <p:nvSpPr>
          <p:cNvPr id="27" name="Espace réservé du texte 26"/>
          <p:cNvSpPr>
            <a:spLocks noGrp="1"/>
          </p:cNvSpPr>
          <p:nvPr>
            <p:ph type="body" sz="quarter" idx="19"/>
          </p:nvPr>
        </p:nvSpPr>
        <p:spPr>
          <a:xfrm>
            <a:off x="846139" y="1809510"/>
            <a:ext cx="6369049" cy="4236000"/>
          </a:xfrm>
        </p:spPr>
        <p:txBody>
          <a:bodyPr/>
          <a:lstStyle/>
          <a:p>
            <a:r>
              <a:rPr lang="fr-FR" sz="2000" b="1" dirty="0"/>
              <a:t>La mesure de la productivité du montage</a:t>
            </a:r>
          </a:p>
          <a:p>
            <a:pPr marL="342900" indent="-342900">
              <a:buFont typeface="Wingdings" panose="05000000000000000000" pitchFamily="2" charset="2"/>
              <a:buChar char="§"/>
            </a:pPr>
            <a:r>
              <a:rPr lang="fr-FR" sz="2000" dirty="0"/>
              <a:t>Va au-delà du simple constat du nombre d’heures de montage effectuées à date</a:t>
            </a:r>
          </a:p>
          <a:p>
            <a:pPr marL="342900" indent="-342900">
              <a:buFont typeface="Wingdings" panose="05000000000000000000" pitchFamily="2" charset="2"/>
              <a:buChar char="§"/>
            </a:pPr>
            <a:r>
              <a:rPr lang="fr-FR" sz="2000" dirty="0"/>
              <a:t>Associe aux heures de montage un avancement physique des ouvrages réalisés</a:t>
            </a:r>
          </a:p>
          <a:p>
            <a:pPr marL="342900" indent="-342900">
              <a:buFont typeface="Wingdings" panose="05000000000000000000" pitchFamily="2" charset="2"/>
              <a:buChar char="§"/>
            </a:pPr>
            <a:r>
              <a:rPr lang="fr-FR" sz="2000" dirty="0"/>
              <a:t>Identifie les tâches « en perte » ou « en gain » par rapport à une référence fixe</a:t>
            </a:r>
          </a:p>
          <a:p>
            <a:pPr marL="342900" indent="-342900">
              <a:buFont typeface="Wingdings" panose="05000000000000000000" pitchFamily="2" charset="2"/>
              <a:buChar char="§"/>
            </a:pPr>
            <a:r>
              <a:rPr lang="fr-FR" sz="2000" dirty="0"/>
              <a:t>Permet de réajuster précisément la production tout au long du chantier</a:t>
            </a:r>
          </a:p>
          <a:p>
            <a:pPr marL="342900" indent="-342900">
              <a:buFont typeface="Wingdings" panose="05000000000000000000" pitchFamily="2" charset="2"/>
              <a:buChar char="§"/>
            </a:pPr>
            <a:r>
              <a:rPr lang="fr-FR" sz="2000" dirty="0"/>
              <a:t>Réduit les pertes sur le montage en fin d’affaire</a:t>
            </a:r>
          </a:p>
          <a:p>
            <a:r>
              <a:rPr lang="fr-FR" sz="2000" i="1" dirty="0"/>
              <a:t>Nota : Un outil sous </a:t>
            </a:r>
            <a:r>
              <a:rPr lang="fr-FR" sz="2000" i="1" dirty="0" err="1"/>
              <a:t>excel</a:t>
            </a:r>
            <a:r>
              <a:rPr lang="fr-FR" sz="2000" i="1" dirty="0"/>
              <a:t>, dédié aux activités de VINCI Energies, est disponible et peut être utilisé indépendamment de la méthode Lean. Il est accompagné d’un tutoriel.</a:t>
            </a:r>
          </a:p>
          <a:p>
            <a:endParaRPr lang="fr-FR" sz="2000" dirty="0"/>
          </a:p>
        </p:txBody>
      </p:sp>
      <p:sp>
        <p:nvSpPr>
          <p:cNvPr id="68" name="Espace réservé du contenu 67"/>
          <p:cNvSpPr>
            <a:spLocks noGrp="1"/>
          </p:cNvSpPr>
          <p:nvPr>
            <p:ph sz="quarter" idx="20"/>
          </p:nvPr>
        </p:nvSpPr>
        <p:spPr>
          <a:xfrm>
            <a:off x="846167" y="501237"/>
            <a:ext cx="10227359" cy="503238"/>
          </a:xfrm>
        </p:spPr>
        <p:txBody>
          <a:bodyPr/>
          <a:lstStyle/>
          <a:p>
            <a:r>
              <a:rPr lang="fr-FR" dirty="0"/>
              <a:t>Le </a:t>
            </a:r>
            <a:r>
              <a:rPr lang="fr-FR" dirty="0" err="1"/>
              <a:t>lean</a:t>
            </a:r>
            <a:r>
              <a:rPr lang="fr-FR" dirty="0"/>
              <a:t> applique aux chantiers</a:t>
            </a:r>
          </a:p>
        </p:txBody>
      </p:sp>
      <p:sp>
        <p:nvSpPr>
          <p:cNvPr id="2" name="Espace réservé de la date 1"/>
          <p:cNvSpPr>
            <a:spLocks noGrp="1"/>
          </p:cNvSpPr>
          <p:nvPr>
            <p:ph type="dt" sz="half" idx="14"/>
          </p:nvPr>
        </p:nvSpPr>
        <p:spPr/>
        <p:txBody>
          <a:bodyPr/>
          <a:lstStyle/>
          <a:p>
            <a:r>
              <a:rPr lang="en-US" dirty="0"/>
              <a:t>Mai 2018</a:t>
            </a:r>
          </a:p>
        </p:txBody>
      </p:sp>
      <p:sp>
        <p:nvSpPr>
          <p:cNvPr id="22" name="Espace réservé du numéro de diapositive 21"/>
          <p:cNvSpPr>
            <a:spLocks noGrp="1"/>
          </p:cNvSpPr>
          <p:nvPr>
            <p:ph type="sldNum" sz="quarter" idx="15"/>
          </p:nvPr>
        </p:nvSpPr>
        <p:spPr/>
        <p:txBody>
          <a:bodyPr/>
          <a:lstStyle/>
          <a:p>
            <a:fld id="{B6F15528-21DE-4FAA-801E-634DDDAF4B2B}" type="slidenum">
              <a:rPr lang="fr-FR" smtClean="0"/>
              <a:pPr/>
              <a:t>16</a:t>
            </a:fld>
            <a:endParaRPr lang="fr-FR"/>
          </a:p>
        </p:txBody>
      </p:sp>
      <p:sp>
        <p:nvSpPr>
          <p:cNvPr id="24" name="Espace réservé du contenu 67">
            <a:extLst>
              <a:ext uri="{FF2B5EF4-FFF2-40B4-BE49-F238E27FC236}">
                <a16:creationId xmlns:a16="http://schemas.microsoft.com/office/drawing/2014/main" id="{46710CA0-750C-4D46-AE0E-7D48121456A2}"/>
              </a:ext>
            </a:extLst>
          </p:cNvPr>
          <p:cNvSpPr txBox="1">
            <a:spLocks/>
          </p:cNvSpPr>
          <p:nvPr/>
        </p:nvSpPr>
        <p:spPr>
          <a:xfrm>
            <a:off x="861089" y="1113546"/>
            <a:ext cx="10227359" cy="503238"/>
          </a:xfrm>
          <a:prstGeom prst="rect">
            <a:avLst/>
          </a:prstGeom>
        </p:spPr>
        <p:txBody>
          <a:bodyPr lIns="0"/>
          <a:lstStyle>
            <a:lvl1pPr marL="0" eaLnBrk="1" hangingPunct="1">
              <a:defRPr sz="3600" cap="all" baseline="0">
                <a:solidFill>
                  <a:srgbClr val="00A79D"/>
                </a:solidFill>
                <a:latin typeface="Vinci Sans" panose="02000000000000000000" pitchFamily="50" charset="0"/>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fr-FR" sz="2400" kern="0" dirty="0" err="1"/>
              <a:t>productivite</a:t>
            </a:r>
            <a:endParaRPr lang="fr-FR" sz="2400" kern="0" dirty="0"/>
          </a:p>
        </p:txBody>
      </p:sp>
      <p:pic>
        <p:nvPicPr>
          <p:cNvPr id="12290" name="Picture 2" descr="RÃ©sultat de recherche d'images pour &quot;productivitÃ©&quot;">
            <a:extLst>
              <a:ext uri="{FF2B5EF4-FFF2-40B4-BE49-F238E27FC236}">
                <a16:creationId xmlns:a16="http://schemas.microsoft.com/office/drawing/2014/main" id="{2E6090FB-AD31-462F-ABE2-18CDD0B54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0772" y="1884786"/>
            <a:ext cx="3829982" cy="3671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278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Ã©sultat de recherche d'images pour &quot;amÃ©liorer&quot;">
            <a:extLst>
              <a:ext uri="{FF2B5EF4-FFF2-40B4-BE49-F238E27FC236}">
                <a16:creationId xmlns:a16="http://schemas.microsoft.com/office/drawing/2014/main" id="{488BC2C3-1CC3-444F-8C99-CA8A5ABC00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3913" y="2792871"/>
            <a:ext cx="3613339" cy="2407778"/>
          </a:xfrm>
          <a:prstGeom prst="rect">
            <a:avLst/>
          </a:prstGeom>
          <a:noFill/>
          <a:extLst>
            <a:ext uri="{909E8E84-426E-40DD-AFC4-6F175D3DCCD1}">
              <a14:hiddenFill xmlns:a14="http://schemas.microsoft.com/office/drawing/2010/main">
                <a:solidFill>
                  <a:srgbClr val="FFFFFF"/>
                </a:solidFill>
              </a14:hiddenFill>
            </a:ext>
          </a:extLst>
        </p:spPr>
      </p:pic>
      <p:sp>
        <p:nvSpPr>
          <p:cNvPr id="3" name="object 3"/>
          <p:cNvSpPr/>
          <p:nvPr/>
        </p:nvSpPr>
        <p:spPr>
          <a:xfrm>
            <a:off x="11044151" y="5950699"/>
            <a:ext cx="188595" cy="119380"/>
          </a:xfrm>
          <a:custGeom>
            <a:avLst/>
            <a:gdLst/>
            <a:ahLst/>
            <a:cxnLst/>
            <a:rect l="l" t="t" r="r" b="b"/>
            <a:pathLst>
              <a:path w="188595" h="119379">
                <a:moveTo>
                  <a:pt x="94056" y="0"/>
                </a:moveTo>
                <a:lnTo>
                  <a:pt x="54906" y="1434"/>
                </a:lnTo>
                <a:lnTo>
                  <a:pt x="25292" y="4591"/>
                </a:lnTo>
                <a:lnTo>
                  <a:pt x="6545" y="7747"/>
                </a:lnTo>
                <a:lnTo>
                  <a:pt x="0" y="9182"/>
                </a:lnTo>
                <a:lnTo>
                  <a:pt x="106" y="109880"/>
                </a:lnTo>
                <a:lnTo>
                  <a:pt x="22100" y="115119"/>
                </a:lnTo>
                <a:lnTo>
                  <a:pt x="39265" y="117822"/>
                </a:lnTo>
                <a:lnTo>
                  <a:pt x="60311" y="118818"/>
                </a:lnTo>
                <a:lnTo>
                  <a:pt x="94056" y="118960"/>
                </a:lnTo>
                <a:lnTo>
                  <a:pt x="132696" y="117542"/>
                </a:lnTo>
                <a:lnTo>
                  <a:pt x="162367" y="114420"/>
                </a:lnTo>
                <a:lnTo>
                  <a:pt x="181397" y="111299"/>
                </a:lnTo>
                <a:lnTo>
                  <a:pt x="188112" y="109880"/>
                </a:lnTo>
                <a:lnTo>
                  <a:pt x="188112" y="83743"/>
                </a:lnTo>
                <a:lnTo>
                  <a:pt x="93637" y="83743"/>
                </a:lnTo>
                <a:lnTo>
                  <a:pt x="75379" y="83228"/>
                </a:lnTo>
                <a:lnTo>
                  <a:pt x="60415" y="82024"/>
                </a:lnTo>
                <a:lnTo>
                  <a:pt x="40233" y="79590"/>
                </a:lnTo>
                <a:lnTo>
                  <a:pt x="40233" y="39890"/>
                </a:lnTo>
                <a:lnTo>
                  <a:pt x="61363" y="37388"/>
                </a:lnTo>
                <a:lnTo>
                  <a:pt x="76255" y="36218"/>
                </a:lnTo>
                <a:lnTo>
                  <a:pt x="94056" y="35725"/>
                </a:lnTo>
                <a:lnTo>
                  <a:pt x="188112" y="35725"/>
                </a:lnTo>
                <a:lnTo>
                  <a:pt x="188112" y="9182"/>
                </a:lnTo>
                <a:lnTo>
                  <a:pt x="165997" y="3873"/>
                </a:lnTo>
                <a:lnTo>
                  <a:pt x="148828" y="1147"/>
                </a:lnTo>
                <a:lnTo>
                  <a:pt x="127787" y="143"/>
                </a:lnTo>
                <a:lnTo>
                  <a:pt x="94056" y="0"/>
                </a:lnTo>
                <a:close/>
              </a:path>
              <a:path w="188595" h="119379">
                <a:moveTo>
                  <a:pt x="188112" y="75857"/>
                </a:moveTo>
                <a:lnTo>
                  <a:pt x="164090" y="80416"/>
                </a:lnTo>
                <a:lnTo>
                  <a:pt x="146242" y="82757"/>
                </a:lnTo>
                <a:lnTo>
                  <a:pt x="125709" y="83620"/>
                </a:lnTo>
                <a:lnTo>
                  <a:pt x="93637" y="83743"/>
                </a:lnTo>
                <a:lnTo>
                  <a:pt x="188112" y="83743"/>
                </a:lnTo>
                <a:lnTo>
                  <a:pt x="188112" y="75857"/>
                </a:lnTo>
                <a:close/>
              </a:path>
              <a:path w="188595" h="119379">
                <a:moveTo>
                  <a:pt x="188112" y="35725"/>
                </a:moveTo>
                <a:lnTo>
                  <a:pt x="94056" y="35725"/>
                </a:lnTo>
                <a:lnTo>
                  <a:pt x="131083" y="37030"/>
                </a:lnTo>
                <a:lnTo>
                  <a:pt x="160934" y="39677"/>
                </a:lnTo>
                <a:lnTo>
                  <a:pt x="180859" y="42283"/>
                </a:lnTo>
                <a:lnTo>
                  <a:pt x="188112" y="43459"/>
                </a:lnTo>
                <a:lnTo>
                  <a:pt x="188112" y="35725"/>
                </a:lnTo>
                <a:close/>
              </a:path>
            </a:pathLst>
          </a:custGeom>
          <a:solidFill>
            <a:srgbClr val="004990"/>
          </a:solidFill>
        </p:spPr>
        <p:txBody>
          <a:bodyPr wrap="square" lIns="0" tIns="0" rIns="0" bIns="0" rtlCol="0"/>
          <a:lstStyle/>
          <a:p>
            <a:endParaRPr/>
          </a:p>
        </p:txBody>
      </p:sp>
      <p:sp>
        <p:nvSpPr>
          <p:cNvPr id="4" name="object 4"/>
          <p:cNvSpPr/>
          <p:nvPr/>
        </p:nvSpPr>
        <p:spPr>
          <a:xfrm>
            <a:off x="11297469"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5" name="object 5"/>
          <p:cNvSpPr/>
          <p:nvPr/>
        </p:nvSpPr>
        <p:spPr>
          <a:xfrm>
            <a:off x="10746403"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6" name="object 6"/>
          <p:cNvSpPr/>
          <p:nvPr/>
        </p:nvSpPr>
        <p:spPr>
          <a:xfrm>
            <a:off x="10813055" y="5952582"/>
            <a:ext cx="186055" cy="114935"/>
          </a:xfrm>
          <a:custGeom>
            <a:avLst/>
            <a:gdLst/>
            <a:ahLst/>
            <a:cxnLst/>
            <a:rect l="l" t="t" r="r" b="b"/>
            <a:pathLst>
              <a:path w="186054" h="114935">
                <a:moveTo>
                  <a:pt x="0" y="203"/>
                </a:moveTo>
                <a:lnTo>
                  <a:pt x="0" y="114820"/>
                </a:lnTo>
                <a:lnTo>
                  <a:pt x="40119" y="114820"/>
                </a:lnTo>
                <a:lnTo>
                  <a:pt x="40068" y="53593"/>
                </a:lnTo>
                <a:lnTo>
                  <a:pt x="118743" y="53593"/>
                </a:lnTo>
                <a:lnTo>
                  <a:pt x="72161" y="26873"/>
                </a:lnTo>
                <a:lnTo>
                  <a:pt x="34499" y="8499"/>
                </a:lnTo>
                <a:lnTo>
                  <a:pt x="20237" y="4341"/>
                </a:lnTo>
                <a:lnTo>
                  <a:pt x="0" y="203"/>
                </a:lnTo>
                <a:close/>
              </a:path>
              <a:path w="186054" h="114935">
                <a:moveTo>
                  <a:pt x="118743" y="53593"/>
                </a:moveTo>
                <a:lnTo>
                  <a:pt x="40068" y="53593"/>
                </a:lnTo>
                <a:lnTo>
                  <a:pt x="47275" y="56599"/>
                </a:lnTo>
                <a:lnTo>
                  <a:pt x="54973" y="59918"/>
                </a:lnTo>
                <a:lnTo>
                  <a:pt x="97854" y="81545"/>
                </a:lnTo>
                <a:lnTo>
                  <a:pt x="145491" y="114820"/>
                </a:lnTo>
                <a:lnTo>
                  <a:pt x="185521" y="114820"/>
                </a:lnTo>
                <a:lnTo>
                  <a:pt x="185521" y="71475"/>
                </a:lnTo>
                <a:lnTo>
                  <a:pt x="145491" y="71475"/>
                </a:lnTo>
                <a:lnTo>
                  <a:pt x="140182" y="67662"/>
                </a:lnTo>
                <a:lnTo>
                  <a:pt x="125223" y="57589"/>
                </a:lnTo>
                <a:lnTo>
                  <a:pt x="118743" y="53593"/>
                </a:lnTo>
                <a:close/>
              </a:path>
              <a:path w="186054" h="114935">
                <a:moveTo>
                  <a:pt x="185521" y="0"/>
                </a:moveTo>
                <a:lnTo>
                  <a:pt x="145491" y="0"/>
                </a:lnTo>
                <a:lnTo>
                  <a:pt x="145491" y="71475"/>
                </a:lnTo>
                <a:lnTo>
                  <a:pt x="185521" y="71475"/>
                </a:lnTo>
                <a:lnTo>
                  <a:pt x="185521" y="0"/>
                </a:lnTo>
                <a:close/>
              </a:path>
            </a:pathLst>
          </a:custGeom>
          <a:solidFill>
            <a:srgbClr val="004990"/>
          </a:solidFill>
        </p:spPr>
        <p:txBody>
          <a:bodyPr wrap="square" lIns="0" tIns="0" rIns="0" bIns="0" rtlCol="0"/>
          <a:lstStyle/>
          <a:p>
            <a:endParaRPr/>
          </a:p>
        </p:txBody>
      </p:sp>
      <p:sp>
        <p:nvSpPr>
          <p:cNvPr id="7" name="object 7"/>
          <p:cNvSpPr/>
          <p:nvPr/>
        </p:nvSpPr>
        <p:spPr>
          <a:xfrm>
            <a:off x="10494086" y="5950652"/>
            <a:ext cx="204470" cy="120014"/>
          </a:xfrm>
          <a:custGeom>
            <a:avLst/>
            <a:gdLst/>
            <a:ahLst/>
            <a:cxnLst/>
            <a:rect l="l" t="t" r="r" b="b"/>
            <a:pathLst>
              <a:path w="204470" h="120014">
                <a:moveTo>
                  <a:pt x="30568" y="63"/>
                </a:moveTo>
                <a:lnTo>
                  <a:pt x="0" y="28067"/>
                </a:lnTo>
                <a:lnTo>
                  <a:pt x="102260" y="119900"/>
                </a:lnTo>
                <a:lnTo>
                  <a:pt x="159037" y="68897"/>
                </a:lnTo>
                <a:lnTo>
                  <a:pt x="102260" y="68897"/>
                </a:lnTo>
                <a:lnTo>
                  <a:pt x="95903" y="62942"/>
                </a:lnTo>
                <a:lnTo>
                  <a:pt x="59610" y="28067"/>
                </a:lnTo>
                <a:lnTo>
                  <a:pt x="30568" y="63"/>
                </a:lnTo>
                <a:close/>
              </a:path>
              <a:path w="204470" h="120014">
                <a:moveTo>
                  <a:pt x="173850" y="0"/>
                </a:moveTo>
                <a:lnTo>
                  <a:pt x="144699" y="28130"/>
                </a:lnTo>
                <a:lnTo>
                  <a:pt x="102260" y="68897"/>
                </a:lnTo>
                <a:lnTo>
                  <a:pt x="159037" y="68897"/>
                </a:lnTo>
                <a:lnTo>
                  <a:pt x="204419" y="28130"/>
                </a:lnTo>
                <a:lnTo>
                  <a:pt x="173850" y="0"/>
                </a:lnTo>
                <a:close/>
              </a:path>
            </a:pathLst>
          </a:custGeom>
          <a:solidFill>
            <a:srgbClr val="004990"/>
          </a:solidFill>
        </p:spPr>
        <p:txBody>
          <a:bodyPr wrap="square" lIns="0" tIns="0" rIns="0" bIns="0" rtlCol="0"/>
          <a:lstStyle/>
          <a:p>
            <a:endParaRPr/>
          </a:p>
        </p:txBody>
      </p:sp>
      <p:sp>
        <p:nvSpPr>
          <p:cNvPr id="8" name="object 8"/>
          <p:cNvSpPr/>
          <p:nvPr/>
        </p:nvSpPr>
        <p:spPr>
          <a:xfrm>
            <a:off x="11410892" y="5841001"/>
            <a:ext cx="206375" cy="206375"/>
          </a:xfrm>
          <a:custGeom>
            <a:avLst/>
            <a:gdLst/>
            <a:ahLst/>
            <a:cxnLst/>
            <a:rect l="l" t="t" r="r" b="b"/>
            <a:pathLst>
              <a:path w="206375" h="206375">
                <a:moveTo>
                  <a:pt x="199301" y="0"/>
                </a:moveTo>
                <a:lnTo>
                  <a:pt x="119291" y="0"/>
                </a:lnTo>
                <a:lnTo>
                  <a:pt x="112077" y="7200"/>
                </a:lnTo>
                <a:lnTo>
                  <a:pt x="112128" y="63322"/>
                </a:lnTo>
                <a:lnTo>
                  <a:pt x="110327" y="74057"/>
                </a:lnTo>
                <a:lnTo>
                  <a:pt x="82711" y="105835"/>
                </a:lnTo>
                <a:lnTo>
                  <a:pt x="57442" y="111683"/>
                </a:lnTo>
                <a:lnTo>
                  <a:pt x="0" y="111683"/>
                </a:lnTo>
                <a:lnTo>
                  <a:pt x="0" y="206095"/>
                </a:lnTo>
                <a:lnTo>
                  <a:pt x="94488" y="206095"/>
                </a:lnTo>
                <a:lnTo>
                  <a:pt x="94488" y="149161"/>
                </a:lnTo>
                <a:lnTo>
                  <a:pt x="96241" y="134809"/>
                </a:lnTo>
                <a:lnTo>
                  <a:pt x="122694" y="100171"/>
                </a:lnTo>
                <a:lnTo>
                  <a:pt x="142786" y="94056"/>
                </a:lnTo>
                <a:lnTo>
                  <a:pt x="199301" y="94056"/>
                </a:lnTo>
                <a:lnTo>
                  <a:pt x="206108" y="86880"/>
                </a:lnTo>
                <a:lnTo>
                  <a:pt x="206108" y="7200"/>
                </a:lnTo>
                <a:lnTo>
                  <a:pt x="199301" y="0"/>
                </a:lnTo>
                <a:close/>
              </a:path>
            </a:pathLst>
          </a:custGeom>
          <a:solidFill>
            <a:srgbClr val="ED1B2D"/>
          </a:solidFill>
        </p:spPr>
        <p:txBody>
          <a:bodyPr wrap="square" lIns="0" tIns="0" rIns="0" bIns="0" rtlCol="0"/>
          <a:lstStyle/>
          <a:p>
            <a:endParaRPr/>
          </a:p>
        </p:txBody>
      </p:sp>
      <p:sp>
        <p:nvSpPr>
          <p:cNvPr id="9" name="object 9"/>
          <p:cNvSpPr/>
          <p:nvPr/>
        </p:nvSpPr>
        <p:spPr>
          <a:xfrm>
            <a:off x="11522956" y="5948379"/>
            <a:ext cx="213360" cy="213360"/>
          </a:xfrm>
          <a:custGeom>
            <a:avLst/>
            <a:gdLst/>
            <a:ahLst/>
            <a:cxnLst/>
            <a:rect l="l" t="t" r="r" b="b"/>
            <a:pathLst>
              <a:path w="213359" h="213360">
                <a:moveTo>
                  <a:pt x="158483" y="0"/>
                </a:moveTo>
                <a:lnTo>
                  <a:pt x="136735" y="4449"/>
                </a:lnTo>
                <a:lnTo>
                  <a:pt x="119005" y="16489"/>
                </a:lnTo>
                <a:lnTo>
                  <a:pt x="107066" y="34156"/>
                </a:lnTo>
                <a:lnTo>
                  <a:pt x="102692" y="55486"/>
                </a:lnTo>
                <a:lnTo>
                  <a:pt x="102692" y="61086"/>
                </a:lnTo>
                <a:lnTo>
                  <a:pt x="105079" y="71602"/>
                </a:lnTo>
                <a:lnTo>
                  <a:pt x="104992" y="76482"/>
                </a:lnTo>
                <a:lnTo>
                  <a:pt x="101736" y="92712"/>
                </a:lnTo>
                <a:lnTo>
                  <a:pt x="92586" y="106379"/>
                </a:lnTo>
                <a:lnTo>
                  <a:pt x="78944" y="115625"/>
                </a:lnTo>
                <a:lnTo>
                  <a:pt x="62128" y="119024"/>
                </a:lnTo>
                <a:lnTo>
                  <a:pt x="7251" y="119024"/>
                </a:lnTo>
                <a:lnTo>
                  <a:pt x="0" y="126237"/>
                </a:lnTo>
                <a:lnTo>
                  <a:pt x="0" y="205917"/>
                </a:lnTo>
                <a:lnTo>
                  <a:pt x="7251" y="213169"/>
                </a:lnTo>
                <a:lnTo>
                  <a:pt x="87261" y="213169"/>
                </a:lnTo>
                <a:lnTo>
                  <a:pt x="94043" y="205917"/>
                </a:lnTo>
                <a:lnTo>
                  <a:pt x="94043" y="151002"/>
                </a:lnTo>
                <a:lnTo>
                  <a:pt x="97450" y="134351"/>
                </a:lnTo>
                <a:lnTo>
                  <a:pt x="106708" y="120686"/>
                </a:lnTo>
                <a:lnTo>
                  <a:pt x="120371" y="111439"/>
                </a:lnTo>
                <a:lnTo>
                  <a:pt x="136994" y="108038"/>
                </a:lnTo>
                <a:lnTo>
                  <a:pt x="169300" y="108038"/>
                </a:lnTo>
                <a:lnTo>
                  <a:pt x="178934" y="106088"/>
                </a:lnTo>
                <a:lnTo>
                  <a:pt x="196592" y="94222"/>
                </a:lnTo>
                <a:lnTo>
                  <a:pt x="208607" y="76482"/>
                </a:lnTo>
                <a:lnTo>
                  <a:pt x="213042" y="54533"/>
                </a:lnTo>
                <a:lnTo>
                  <a:pt x="211921" y="43628"/>
                </a:lnTo>
                <a:lnTo>
                  <a:pt x="189065" y="9279"/>
                </a:lnTo>
                <a:lnTo>
                  <a:pt x="169595" y="1097"/>
                </a:lnTo>
                <a:lnTo>
                  <a:pt x="158483" y="0"/>
                </a:lnTo>
                <a:close/>
              </a:path>
              <a:path w="213359" h="213360">
                <a:moveTo>
                  <a:pt x="169300" y="108038"/>
                </a:moveTo>
                <a:lnTo>
                  <a:pt x="141516" y="108038"/>
                </a:lnTo>
                <a:lnTo>
                  <a:pt x="152057" y="110413"/>
                </a:lnTo>
                <a:lnTo>
                  <a:pt x="157568" y="110413"/>
                </a:lnTo>
                <a:lnTo>
                  <a:pt x="169300" y="108038"/>
                </a:lnTo>
                <a:close/>
              </a:path>
            </a:pathLst>
          </a:custGeom>
          <a:solidFill>
            <a:srgbClr val="ED1B2D"/>
          </a:solidFill>
        </p:spPr>
        <p:txBody>
          <a:bodyPr wrap="square" lIns="0" tIns="0" rIns="0" bIns="0" rtlCol="0"/>
          <a:lstStyle/>
          <a:p>
            <a:endParaRPr/>
          </a:p>
        </p:txBody>
      </p:sp>
      <p:sp>
        <p:nvSpPr>
          <p:cNvPr id="10" name="object 10"/>
          <p:cNvSpPr/>
          <p:nvPr/>
        </p:nvSpPr>
        <p:spPr>
          <a:xfrm>
            <a:off x="11073526" y="6109681"/>
            <a:ext cx="29845" cy="49530"/>
          </a:xfrm>
          <a:custGeom>
            <a:avLst/>
            <a:gdLst/>
            <a:ahLst/>
            <a:cxnLst/>
            <a:rect l="l" t="t" r="r" b="b"/>
            <a:pathLst>
              <a:path w="29845" h="49529">
                <a:moveTo>
                  <a:pt x="29591" y="0"/>
                </a:moveTo>
                <a:lnTo>
                  <a:pt x="0" y="0"/>
                </a:lnTo>
                <a:lnTo>
                  <a:pt x="0" y="49161"/>
                </a:lnTo>
                <a:lnTo>
                  <a:pt x="29591" y="49161"/>
                </a:lnTo>
                <a:lnTo>
                  <a:pt x="29591" y="43014"/>
                </a:lnTo>
                <a:lnTo>
                  <a:pt x="11366" y="43014"/>
                </a:lnTo>
                <a:lnTo>
                  <a:pt x="11366" y="26746"/>
                </a:lnTo>
                <a:lnTo>
                  <a:pt x="27571" y="26746"/>
                </a:lnTo>
                <a:lnTo>
                  <a:pt x="27571" y="21132"/>
                </a:lnTo>
                <a:lnTo>
                  <a:pt x="11366" y="21132"/>
                </a:lnTo>
                <a:lnTo>
                  <a:pt x="11366" y="6134"/>
                </a:lnTo>
                <a:lnTo>
                  <a:pt x="29591" y="6134"/>
                </a:lnTo>
                <a:lnTo>
                  <a:pt x="29591" y="0"/>
                </a:lnTo>
                <a:close/>
              </a:path>
            </a:pathLst>
          </a:custGeom>
          <a:solidFill>
            <a:srgbClr val="004990"/>
          </a:solidFill>
        </p:spPr>
        <p:txBody>
          <a:bodyPr wrap="square" lIns="0" tIns="0" rIns="0" bIns="0" rtlCol="0"/>
          <a:lstStyle/>
          <a:p>
            <a:endParaRPr/>
          </a:p>
        </p:txBody>
      </p:sp>
      <p:sp>
        <p:nvSpPr>
          <p:cNvPr id="11" name="object 11"/>
          <p:cNvSpPr/>
          <p:nvPr/>
        </p:nvSpPr>
        <p:spPr>
          <a:xfrm>
            <a:off x="11113530" y="6109681"/>
            <a:ext cx="45720" cy="49530"/>
          </a:xfrm>
          <a:custGeom>
            <a:avLst/>
            <a:gdLst/>
            <a:ahLst/>
            <a:cxnLst/>
            <a:rect l="l" t="t" r="r" b="b"/>
            <a:pathLst>
              <a:path w="45720" h="49529">
                <a:moveTo>
                  <a:pt x="10782" y="0"/>
                </a:moveTo>
                <a:lnTo>
                  <a:pt x="0" y="0"/>
                </a:lnTo>
                <a:lnTo>
                  <a:pt x="0" y="49161"/>
                </a:lnTo>
                <a:lnTo>
                  <a:pt x="9575" y="49161"/>
                </a:lnTo>
                <a:lnTo>
                  <a:pt x="9566" y="14757"/>
                </a:lnTo>
                <a:lnTo>
                  <a:pt x="9182" y="12115"/>
                </a:lnTo>
                <a:lnTo>
                  <a:pt x="19595" y="12115"/>
                </a:lnTo>
                <a:lnTo>
                  <a:pt x="10782" y="0"/>
                </a:lnTo>
                <a:close/>
              </a:path>
              <a:path w="45720" h="49529">
                <a:moveTo>
                  <a:pt x="19595" y="12115"/>
                </a:moveTo>
                <a:lnTo>
                  <a:pt x="9385" y="12115"/>
                </a:lnTo>
                <a:lnTo>
                  <a:pt x="10943" y="14820"/>
                </a:lnTo>
                <a:lnTo>
                  <a:pt x="12992" y="17602"/>
                </a:lnTo>
                <a:lnTo>
                  <a:pt x="35979" y="49161"/>
                </a:lnTo>
                <a:lnTo>
                  <a:pt x="45123" y="49161"/>
                </a:lnTo>
                <a:lnTo>
                  <a:pt x="45123" y="34772"/>
                </a:lnTo>
                <a:lnTo>
                  <a:pt x="35661" y="34772"/>
                </a:lnTo>
                <a:lnTo>
                  <a:pt x="34442" y="32524"/>
                </a:lnTo>
                <a:lnTo>
                  <a:pt x="19595" y="12115"/>
                </a:lnTo>
                <a:close/>
              </a:path>
              <a:path w="45720" h="49529">
                <a:moveTo>
                  <a:pt x="45123" y="0"/>
                </a:moveTo>
                <a:lnTo>
                  <a:pt x="35661" y="0"/>
                </a:lnTo>
                <a:lnTo>
                  <a:pt x="35676" y="32524"/>
                </a:lnTo>
                <a:lnTo>
                  <a:pt x="35902" y="34772"/>
                </a:lnTo>
                <a:lnTo>
                  <a:pt x="45123" y="34772"/>
                </a:lnTo>
                <a:lnTo>
                  <a:pt x="45123" y="0"/>
                </a:lnTo>
                <a:close/>
              </a:path>
            </a:pathLst>
          </a:custGeom>
          <a:solidFill>
            <a:srgbClr val="004990"/>
          </a:solidFill>
        </p:spPr>
        <p:txBody>
          <a:bodyPr wrap="square" lIns="0" tIns="0" rIns="0" bIns="0" rtlCol="0"/>
          <a:lstStyle/>
          <a:p>
            <a:endParaRPr/>
          </a:p>
        </p:txBody>
      </p:sp>
      <p:sp>
        <p:nvSpPr>
          <p:cNvPr id="12" name="object 12"/>
          <p:cNvSpPr/>
          <p:nvPr/>
        </p:nvSpPr>
        <p:spPr>
          <a:xfrm>
            <a:off x="11171344" y="6109681"/>
            <a:ext cx="29845" cy="49530"/>
          </a:xfrm>
          <a:custGeom>
            <a:avLst/>
            <a:gdLst/>
            <a:ahLst/>
            <a:cxnLst/>
            <a:rect l="l" t="t" r="r" b="b"/>
            <a:pathLst>
              <a:path w="29845" h="49529">
                <a:moveTo>
                  <a:pt x="29667" y="0"/>
                </a:moveTo>
                <a:lnTo>
                  <a:pt x="0" y="0"/>
                </a:lnTo>
                <a:lnTo>
                  <a:pt x="0" y="49161"/>
                </a:lnTo>
                <a:lnTo>
                  <a:pt x="29667" y="49161"/>
                </a:lnTo>
                <a:lnTo>
                  <a:pt x="29667" y="43014"/>
                </a:lnTo>
                <a:lnTo>
                  <a:pt x="11366" y="43014"/>
                </a:lnTo>
                <a:lnTo>
                  <a:pt x="11366" y="26746"/>
                </a:lnTo>
                <a:lnTo>
                  <a:pt x="27571" y="26746"/>
                </a:lnTo>
                <a:lnTo>
                  <a:pt x="27571" y="21132"/>
                </a:lnTo>
                <a:lnTo>
                  <a:pt x="11366" y="21132"/>
                </a:lnTo>
                <a:lnTo>
                  <a:pt x="11366" y="6134"/>
                </a:lnTo>
                <a:lnTo>
                  <a:pt x="29667" y="6134"/>
                </a:lnTo>
                <a:lnTo>
                  <a:pt x="29667" y="0"/>
                </a:lnTo>
                <a:close/>
              </a:path>
            </a:pathLst>
          </a:custGeom>
          <a:solidFill>
            <a:srgbClr val="004990"/>
          </a:solidFill>
        </p:spPr>
        <p:txBody>
          <a:bodyPr wrap="square" lIns="0" tIns="0" rIns="0" bIns="0" rtlCol="0"/>
          <a:lstStyle/>
          <a:p>
            <a:endParaRPr/>
          </a:p>
        </p:txBody>
      </p:sp>
      <p:sp>
        <p:nvSpPr>
          <p:cNvPr id="13" name="object 13"/>
          <p:cNvSpPr/>
          <p:nvPr/>
        </p:nvSpPr>
        <p:spPr>
          <a:xfrm>
            <a:off x="11211523" y="6108979"/>
            <a:ext cx="41275" cy="50165"/>
          </a:xfrm>
          <a:custGeom>
            <a:avLst/>
            <a:gdLst/>
            <a:ahLst/>
            <a:cxnLst/>
            <a:rect l="l" t="t" r="r" b="b"/>
            <a:pathLst>
              <a:path w="41275" h="50164">
                <a:moveTo>
                  <a:pt x="16789" y="0"/>
                </a:moveTo>
                <a:lnTo>
                  <a:pt x="9740" y="0"/>
                </a:lnTo>
                <a:lnTo>
                  <a:pt x="3873" y="1244"/>
                </a:lnTo>
                <a:lnTo>
                  <a:pt x="0" y="2806"/>
                </a:lnTo>
                <a:lnTo>
                  <a:pt x="0" y="49860"/>
                </a:lnTo>
                <a:lnTo>
                  <a:pt x="11201" y="49860"/>
                </a:lnTo>
                <a:lnTo>
                  <a:pt x="11201" y="27444"/>
                </a:lnTo>
                <a:lnTo>
                  <a:pt x="29092" y="27444"/>
                </a:lnTo>
                <a:lnTo>
                  <a:pt x="32524" y="27241"/>
                </a:lnTo>
                <a:lnTo>
                  <a:pt x="34465" y="25882"/>
                </a:lnTo>
                <a:lnTo>
                  <a:pt x="13754" y="25882"/>
                </a:lnTo>
                <a:lnTo>
                  <a:pt x="11912" y="25679"/>
                </a:lnTo>
                <a:lnTo>
                  <a:pt x="11201" y="25527"/>
                </a:lnTo>
                <a:lnTo>
                  <a:pt x="11201" y="6108"/>
                </a:lnTo>
                <a:lnTo>
                  <a:pt x="12560" y="5664"/>
                </a:lnTo>
                <a:lnTo>
                  <a:pt x="14414" y="5257"/>
                </a:lnTo>
                <a:lnTo>
                  <a:pt x="34719" y="5257"/>
                </a:lnTo>
                <a:lnTo>
                  <a:pt x="33637" y="4035"/>
                </a:lnTo>
                <a:lnTo>
                  <a:pt x="26632" y="1043"/>
                </a:lnTo>
                <a:lnTo>
                  <a:pt x="16789" y="0"/>
                </a:lnTo>
                <a:close/>
              </a:path>
              <a:path w="41275" h="50164">
                <a:moveTo>
                  <a:pt x="29092" y="27444"/>
                </a:moveTo>
                <a:lnTo>
                  <a:pt x="11379" y="27444"/>
                </a:lnTo>
                <a:lnTo>
                  <a:pt x="28486" y="49860"/>
                </a:lnTo>
                <a:lnTo>
                  <a:pt x="41135" y="49860"/>
                </a:lnTo>
                <a:lnTo>
                  <a:pt x="22872" y="27876"/>
                </a:lnTo>
                <a:lnTo>
                  <a:pt x="29092" y="27444"/>
                </a:lnTo>
                <a:close/>
              </a:path>
              <a:path w="41275" h="50164">
                <a:moveTo>
                  <a:pt x="34719" y="5257"/>
                </a:moveTo>
                <a:lnTo>
                  <a:pt x="24752" y="5257"/>
                </a:lnTo>
                <a:lnTo>
                  <a:pt x="28130" y="8572"/>
                </a:lnTo>
                <a:lnTo>
                  <a:pt x="28130" y="22047"/>
                </a:lnTo>
                <a:lnTo>
                  <a:pt x="23850" y="25882"/>
                </a:lnTo>
                <a:lnTo>
                  <a:pt x="34465" y="25882"/>
                </a:lnTo>
                <a:lnTo>
                  <a:pt x="39217" y="22555"/>
                </a:lnTo>
                <a:lnTo>
                  <a:pt x="39217" y="15024"/>
                </a:lnTo>
                <a:lnTo>
                  <a:pt x="37825" y="8765"/>
                </a:lnTo>
                <a:lnTo>
                  <a:pt x="34719" y="5257"/>
                </a:lnTo>
                <a:close/>
              </a:path>
            </a:pathLst>
          </a:custGeom>
          <a:solidFill>
            <a:srgbClr val="004990"/>
          </a:solidFill>
        </p:spPr>
        <p:txBody>
          <a:bodyPr wrap="square" lIns="0" tIns="0" rIns="0" bIns="0" rtlCol="0"/>
          <a:lstStyle/>
          <a:p>
            <a:endParaRPr/>
          </a:p>
        </p:txBody>
      </p:sp>
      <p:sp>
        <p:nvSpPr>
          <p:cNvPr id="14" name="object 14"/>
          <p:cNvSpPr/>
          <p:nvPr/>
        </p:nvSpPr>
        <p:spPr>
          <a:xfrm>
            <a:off x="11259246" y="6108998"/>
            <a:ext cx="43180" cy="50800"/>
          </a:xfrm>
          <a:custGeom>
            <a:avLst/>
            <a:gdLst/>
            <a:ahLst/>
            <a:cxnLst/>
            <a:rect l="l" t="t" r="r" b="b"/>
            <a:pathLst>
              <a:path w="43179" h="50800">
                <a:moveTo>
                  <a:pt x="33731" y="0"/>
                </a:moveTo>
                <a:lnTo>
                  <a:pt x="26746" y="0"/>
                </a:lnTo>
                <a:lnTo>
                  <a:pt x="15998" y="1714"/>
                </a:lnTo>
                <a:lnTo>
                  <a:pt x="7534" y="6670"/>
                </a:lnTo>
                <a:lnTo>
                  <a:pt x="1989" y="14583"/>
                </a:lnTo>
                <a:lnTo>
                  <a:pt x="0" y="25171"/>
                </a:lnTo>
                <a:lnTo>
                  <a:pt x="1872" y="36008"/>
                </a:lnTo>
                <a:lnTo>
                  <a:pt x="7197" y="43962"/>
                </a:lnTo>
                <a:lnTo>
                  <a:pt x="15537" y="48861"/>
                </a:lnTo>
                <a:lnTo>
                  <a:pt x="26454" y="50533"/>
                </a:lnTo>
                <a:lnTo>
                  <a:pt x="34683" y="50533"/>
                </a:lnTo>
                <a:lnTo>
                  <a:pt x="39141" y="49580"/>
                </a:lnTo>
                <a:lnTo>
                  <a:pt x="42900" y="47726"/>
                </a:lnTo>
                <a:lnTo>
                  <a:pt x="42900" y="44234"/>
                </a:lnTo>
                <a:lnTo>
                  <a:pt x="17843" y="44234"/>
                </a:lnTo>
                <a:lnTo>
                  <a:pt x="11531" y="37769"/>
                </a:lnTo>
                <a:lnTo>
                  <a:pt x="11531" y="12382"/>
                </a:lnTo>
                <a:lnTo>
                  <a:pt x="17843" y="6502"/>
                </a:lnTo>
                <a:lnTo>
                  <a:pt x="39836" y="6502"/>
                </a:lnTo>
                <a:lnTo>
                  <a:pt x="42087" y="2730"/>
                </a:lnTo>
                <a:lnTo>
                  <a:pt x="38646" y="1079"/>
                </a:lnTo>
                <a:lnTo>
                  <a:pt x="33731" y="0"/>
                </a:lnTo>
                <a:close/>
              </a:path>
              <a:path w="43179" h="50800">
                <a:moveTo>
                  <a:pt x="42900" y="21793"/>
                </a:moveTo>
                <a:lnTo>
                  <a:pt x="23431" y="21793"/>
                </a:lnTo>
                <a:lnTo>
                  <a:pt x="23431" y="27025"/>
                </a:lnTo>
                <a:lnTo>
                  <a:pt x="32219" y="27025"/>
                </a:lnTo>
                <a:lnTo>
                  <a:pt x="32219" y="43268"/>
                </a:lnTo>
                <a:lnTo>
                  <a:pt x="31254" y="43675"/>
                </a:lnTo>
                <a:lnTo>
                  <a:pt x="29375" y="44234"/>
                </a:lnTo>
                <a:lnTo>
                  <a:pt x="42900" y="44234"/>
                </a:lnTo>
                <a:lnTo>
                  <a:pt x="42900" y="21793"/>
                </a:lnTo>
                <a:close/>
              </a:path>
              <a:path w="43179" h="50800">
                <a:moveTo>
                  <a:pt x="39836" y="6502"/>
                </a:moveTo>
                <a:lnTo>
                  <a:pt x="33375" y="6502"/>
                </a:lnTo>
                <a:lnTo>
                  <a:pt x="36791" y="7365"/>
                </a:lnTo>
                <a:lnTo>
                  <a:pt x="38760" y="8305"/>
                </a:lnTo>
                <a:lnTo>
                  <a:pt x="39836" y="6502"/>
                </a:lnTo>
                <a:close/>
              </a:path>
            </a:pathLst>
          </a:custGeom>
          <a:solidFill>
            <a:srgbClr val="004990"/>
          </a:solidFill>
        </p:spPr>
        <p:txBody>
          <a:bodyPr wrap="square" lIns="0" tIns="0" rIns="0" bIns="0" rtlCol="0"/>
          <a:lstStyle/>
          <a:p>
            <a:endParaRPr/>
          </a:p>
        </p:txBody>
      </p:sp>
      <p:sp>
        <p:nvSpPr>
          <p:cNvPr id="15" name="object 15"/>
          <p:cNvSpPr/>
          <p:nvPr/>
        </p:nvSpPr>
        <p:spPr>
          <a:xfrm>
            <a:off x="11314645" y="6134258"/>
            <a:ext cx="12065" cy="0"/>
          </a:xfrm>
          <a:custGeom>
            <a:avLst/>
            <a:gdLst/>
            <a:ahLst/>
            <a:cxnLst/>
            <a:rect l="l" t="t" r="r" b="b"/>
            <a:pathLst>
              <a:path w="12065">
                <a:moveTo>
                  <a:pt x="0" y="0"/>
                </a:moveTo>
                <a:lnTo>
                  <a:pt x="11468" y="0"/>
                </a:lnTo>
              </a:path>
            </a:pathLst>
          </a:custGeom>
          <a:ln w="49161">
            <a:solidFill>
              <a:srgbClr val="004990"/>
            </a:solidFill>
          </a:ln>
        </p:spPr>
        <p:txBody>
          <a:bodyPr wrap="square" lIns="0" tIns="0" rIns="0" bIns="0" rtlCol="0"/>
          <a:lstStyle/>
          <a:p>
            <a:endParaRPr/>
          </a:p>
        </p:txBody>
      </p:sp>
      <p:sp>
        <p:nvSpPr>
          <p:cNvPr id="16" name="object 16"/>
          <p:cNvSpPr/>
          <p:nvPr/>
        </p:nvSpPr>
        <p:spPr>
          <a:xfrm>
            <a:off x="11338666" y="6109681"/>
            <a:ext cx="30480" cy="49530"/>
          </a:xfrm>
          <a:custGeom>
            <a:avLst/>
            <a:gdLst/>
            <a:ahLst/>
            <a:cxnLst/>
            <a:rect l="l" t="t" r="r" b="b"/>
            <a:pathLst>
              <a:path w="30479" h="49529">
                <a:moveTo>
                  <a:pt x="29984" y="0"/>
                </a:moveTo>
                <a:lnTo>
                  <a:pt x="0" y="0"/>
                </a:lnTo>
                <a:lnTo>
                  <a:pt x="0" y="49161"/>
                </a:lnTo>
                <a:lnTo>
                  <a:pt x="29984" y="49161"/>
                </a:lnTo>
                <a:lnTo>
                  <a:pt x="29984" y="43014"/>
                </a:lnTo>
                <a:lnTo>
                  <a:pt x="11341" y="43014"/>
                </a:lnTo>
                <a:lnTo>
                  <a:pt x="11341" y="26746"/>
                </a:lnTo>
                <a:lnTo>
                  <a:pt x="27914" y="26746"/>
                </a:lnTo>
                <a:lnTo>
                  <a:pt x="27914" y="21132"/>
                </a:lnTo>
                <a:lnTo>
                  <a:pt x="11341" y="21132"/>
                </a:lnTo>
                <a:lnTo>
                  <a:pt x="11341" y="6134"/>
                </a:lnTo>
                <a:lnTo>
                  <a:pt x="29984" y="6134"/>
                </a:lnTo>
                <a:lnTo>
                  <a:pt x="29984" y="0"/>
                </a:lnTo>
                <a:close/>
              </a:path>
            </a:pathLst>
          </a:custGeom>
          <a:solidFill>
            <a:srgbClr val="004990"/>
          </a:solidFill>
        </p:spPr>
        <p:txBody>
          <a:bodyPr wrap="square" lIns="0" tIns="0" rIns="0" bIns="0" rtlCol="0"/>
          <a:lstStyle/>
          <a:p>
            <a:endParaRPr/>
          </a:p>
        </p:txBody>
      </p:sp>
      <p:sp>
        <p:nvSpPr>
          <p:cNvPr id="17" name="object 17"/>
          <p:cNvSpPr/>
          <p:nvPr/>
        </p:nvSpPr>
        <p:spPr>
          <a:xfrm>
            <a:off x="11375829" y="6108998"/>
            <a:ext cx="34925" cy="50800"/>
          </a:xfrm>
          <a:custGeom>
            <a:avLst/>
            <a:gdLst/>
            <a:ahLst/>
            <a:cxnLst/>
            <a:rect l="l" t="t" r="r" b="b"/>
            <a:pathLst>
              <a:path w="34925" h="50800">
                <a:moveTo>
                  <a:pt x="2552" y="41351"/>
                </a:moveTo>
                <a:lnTo>
                  <a:pt x="0" y="47726"/>
                </a:lnTo>
                <a:lnTo>
                  <a:pt x="3111" y="49466"/>
                </a:lnTo>
                <a:lnTo>
                  <a:pt x="7721" y="50533"/>
                </a:lnTo>
                <a:lnTo>
                  <a:pt x="26441" y="50533"/>
                </a:lnTo>
                <a:lnTo>
                  <a:pt x="34671" y="44234"/>
                </a:lnTo>
                <a:lnTo>
                  <a:pt x="34671" y="43599"/>
                </a:lnTo>
                <a:lnTo>
                  <a:pt x="8191" y="43599"/>
                </a:lnTo>
                <a:lnTo>
                  <a:pt x="4737" y="42468"/>
                </a:lnTo>
                <a:lnTo>
                  <a:pt x="2552" y="41351"/>
                </a:lnTo>
                <a:close/>
              </a:path>
              <a:path w="34925" h="50800">
                <a:moveTo>
                  <a:pt x="24993" y="0"/>
                </a:moveTo>
                <a:lnTo>
                  <a:pt x="7531" y="0"/>
                </a:lnTo>
                <a:lnTo>
                  <a:pt x="520" y="6692"/>
                </a:lnTo>
                <a:lnTo>
                  <a:pt x="520" y="19380"/>
                </a:lnTo>
                <a:lnTo>
                  <a:pt x="3111" y="24714"/>
                </a:lnTo>
                <a:lnTo>
                  <a:pt x="13093" y="27711"/>
                </a:lnTo>
                <a:lnTo>
                  <a:pt x="20015" y="29959"/>
                </a:lnTo>
                <a:lnTo>
                  <a:pt x="22682" y="32245"/>
                </a:lnTo>
                <a:lnTo>
                  <a:pt x="22682" y="40601"/>
                </a:lnTo>
                <a:lnTo>
                  <a:pt x="18884" y="43599"/>
                </a:lnTo>
                <a:lnTo>
                  <a:pt x="34671" y="43599"/>
                </a:lnTo>
                <a:lnTo>
                  <a:pt x="34671" y="30683"/>
                </a:lnTo>
                <a:lnTo>
                  <a:pt x="32905" y="25615"/>
                </a:lnTo>
                <a:lnTo>
                  <a:pt x="15379" y="19710"/>
                </a:lnTo>
                <a:lnTo>
                  <a:pt x="11480" y="17652"/>
                </a:lnTo>
                <a:lnTo>
                  <a:pt x="11480" y="8966"/>
                </a:lnTo>
                <a:lnTo>
                  <a:pt x="14655" y="6159"/>
                </a:lnTo>
                <a:lnTo>
                  <a:pt x="30805" y="6159"/>
                </a:lnTo>
                <a:lnTo>
                  <a:pt x="32346" y="2781"/>
                </a:lnTo>
                <a:lnTo>
                  <a:pt x="29552" y="1244"/>
                </a:lnTo>
                <a:lnTo>
                  <a:pt x="24993" y="0"/>
                </a:lnTo>
                <a:close/>
              </a:path>
              <a:path w="34925" h="50800">
                <a:moveTo>
                  <a:pt x="30805" y="6159"/>
                </a:moveTo>
                <a:lnTo>
                  <a:pt x="24295" y="6159"/>
                </a:lnTo>
                <a:lnTo>
                  <a:pt x="27711" y="7277"/>
                </a:lnTo>
                <a:lnTo>
                  <a:pt x="29768" y="8432"/>
                </a:lnTo>
                <a:lnTo>
                  <a:pt x="30805" y="6159"/>
                </a:lnTo>
                <a:close/>
              </a:path>
            </a:pathLst>
          </a:custGeom>
          <a:solidFill>
            <a:srgbClr val="004990"/>
          </a:solidFill>
        </p:spPr>
        <p:txBody>
          <a:bodyPr wrap="square" lIns="0" tIns="0" rIns="0" bIns="0" rtlCol="0"/>
          <a:lstStyle/>
          <a:p>
            <a:endParaRPr/>
          </a:p>
        </p:txBody>
      </p:sp>
      <p:sp>
        <p:nvSpPr>
          <p:cNvPr id="27" name="Espace réservé du texte 26"/>
          <p:cNvSpPr>
            <a:spLocks noGrp="1"/>
          </p:cNvSpPr>
          <p:nvPr>
            <p:ph type="body" sz="quarter" idx="19"/>
          </p:nvPr>
        </p:nvSpPr>
        <p:spPr>
          <a:xfrm>
            <a:off x="846138" y="2484840"/>
            <a:ext cx="7754936" cy="4236000"/>
          </a:xfrm>
        </p:spPr>
        <p:txBody>
          <a:bodyPr/>
          <a:lstStyle/>
          <a:p>
            <a:pPr marL="342900" indent="-342900">
              <a:buFont typeface="Wingdings" panose="05000000000000000000" pitchFamily="2" charset="2"/>
              <a:buChar char="§"/>
            </a:pPr>
            <a:r>
              <a:rPr lang="fr-FR" sz="2000" dirty="0"/>
              <a:t>Le </a:t>
            </a:r>
            <a:r>
              <a:rPr lang="fr-FR" sz="2000" dirty="0" err="1"/>
              <a:t>lean</a:t>
            </a:r>
            <a:r>
              <a:rPr lang="fr-FR" sz="2000" dirty="0"/>
              <a:t> construction n’est efficace que si tous les corps d’état participent</a:t>
            </a:r>
          </a:p>
          <a:p>
            <a:pPr marL="342900" indent="-342900">
              <a:buFont typeface="Wingdings" panose="05000000000000000000" pitchFamily="2" charset="2"/>
              <a:buChar char="§"/>
            </a:pPr>
            <a:r>
              <a:rPr lang="fr-FR" sz="2000" dirty="0"/>
              <a:t>Plusieurs études montrent qu’il génère de réels gains de productivité malgré le surcoût de la mise en place de la méthode</a:t>
            </a:r>
          </a:p>
          <a:p>
            <a:pPr marL="342900" indent="-342900">
              <a:buFont typeface="Wingdings" panose="05000000000000000000" pitchFamily="2" charset="2"/>
              <a:buChar char="§"/>
            </a:pPr>
            <a:r>
              <a:rPr lang="fr-FR" sz="2000" dirty="0"/>
              <a:t>En France, il n’est pas encore très utilisé. CEGELEC Chambéry l’a expérimenté de façon profitable sur un de ses chantiers.</a:t>
            </a:r>
          </a:p>
          <a:p>
            <a:pPr marL="342900" indent="-342900">
              <a:buFont typeface="Wingdings" panose="05000000000000000000" pitchFamily="2" charset="2"/>
              <a:buChar char="§"/>
            </a:pPr>
            <a:r>
              <a:rPr lang="fr-FR" sz="2000" dirty="0"/>
              <a:t>La planification des tâches au jour le jour est sans doute très efficace mais ne dispense pas du suivi du planning, en général effectué une fois par semaine.</a:t>
            </a:r>
          </a:p>
          <a:p>
            <a:pPr marL="342900" indent="-342900">
              <a:buFont typeface="Wingdings" panose="05000000000000000000" pitchFamily="2" charset="2"/>
              <a:buChar char="§"/>
            </a:pPr>
            <a:endParaRPr lang="fr-FR" sz="2000" dirty="0"/>
          </a:p>
          <a:p>
            <a:endParaRPr lang="fr-FR" sz="2000" dirty="0"/>
          </a:p>
        </p:txBody>
      </p:sp>
      <p:sp>
        <p:nvSpPr>
          <p:cNvPr id="68" name="Espace réservé du contenu 67"/>
          <p:cNvSpPr>
            <a:spLocks noGrp="1"/>
          </p:cNvSpPr>
          <p:nvPr>
            <p:ph sz="quarter" idx="20"/>
          </p:nvPr>
        </p:nvSpPr>
        <p:spPr>
          <a:xfrm>
            <a:off x="846167" y="501237"/>
            <a:ext cx="10227359" cy="503238"/>
          </a:xfrm>
        </p:spPr>
        <p:txBody>
          <a:bodyPr/>
          <a:lstStyle/>
          <a:p>
            <a:r>
              <a:rPr lang="fr-FR" dirty="0"/>
              <a:t>Le </a:t>
            </a:r>
            <a:r>
              <a:rPr lang="fr-FR" dirty="0" err="1"/>
              <a:t>lean</a:t>
            </a:r>
            <a:r>
              <a:rPr lang="fr-FR" dirty="0"/>
              <a:t> applique aux chantiers</a:t>
            </a:r>
          </a:p>
        </p:txBody>
      </p:sp>
      <p:sp>
        <p:nvSpPr>
          <p:cNvPr id="2" name="Espace réservé de la date 1"/>
          <p:cNvSpPr>
            <a:spLocks noGrp="1"/>
          </p:cNvSpPr>
          <p:nvPr>
            <p:ph type="dt" sz="half" idx="14"/>
          </p:nvPr>
        </p:nvSpPr>
        <p:spPr/>
        <p:txBody>
          <a:bodyPr/>
          <a:lstStyle/>
          <a:p>
            <a:r>
              <a:rPr lang="en-US" dirty="0"/>
              <a:t>Mai 2018</a:t>
            </a:r>
          </a:p>
        </p:txBody>
      </p:sp>
      <p:sp>
        <p:nvSpPr>
          <p:cNvPr id="22" name="Espace réservé du numéro de diapositive 21"/>
          <p:cNvSpPr>
            <a:spLocks noGrp="1"/>
          </p:cNvSpPr>
          <p:nvPr>
            <p:ph type="sldNum" sz="quarter" idx="15"/>
          </p:nvPr>
        </p:nvSpPr>
        <p:spPr/>
        <p:txBody>
          <a:bodyPr/>
          <a:lstStyle/>
          <a:p>
            <a:fld id="{B6F15528-21DE-4FAA-801E-634DDDAF4B2B}" type="slidenum">
              <a:rPr lang="fr-FR" smtClean="0"/>
              <a:pPr/>
              <a:t>17</a:t>
            </a:fld>
            <a:endParaRPr lang="fr-FR"/>
          </a:p>
        </p:txBody>
      </p:sp>
      <p:sp>
        <p:nvSpPr>
          <p:cNvPr id="24" name="Espace réservé du contenu 67">
            <a:extLst>
              <a:ext uri="{FF2B5EF4-FFF2-40B4-BE49-F238E27FC236}">
                <a16:creationId xmlns:a16="http://schemas.microsoft.com/office/drawing/2014/main" id="{46710CA0-750C-4D46-AE0E-7D48121456A2}"/>
              </a:ext>
            </a:extLst>
          </p:cNvPr>
          <p:cNvSpPr txBox="1">
            <a:spLocks/>
          </p:cNvSpPr>
          <p:nvPr/>
        </p:nvSpPr>
        <p:spPr>
          <a:xfrm>
            <a:off x="861089" y="1113546"/>
            <a:ext cx="10227359" cy="503238"/>
          </a:xfrm>
          <a:prstGeom prst="rect">
            <a:avLst/>
          </a:prstGeom>
        </p:spPr>
        <p:txBody>
          <a:bodyPr lIns="0"/>
          <a:lstStyle>
            <a:lvl1pPr marL="0" eaLnBrk="1" hangingPunct="1">
              <a:defRPr sz="3600" cap="all" baseline="0">
                <a:solidFill>
                  <a:srgbClr val="00A79D"/>
                </a:solidFill>
                <a:latin typeface="Vinci Sans" panose="02000000000000000000" pitchFamily="50" charset="0"/>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fr-FR" sz="2400" kern="0" dirty="0"/>
              <a:t>conclusion</a:t>
            </a:r>
          </a:p>
        </p:txBody>
      </p:sp>
    </p:spTree>
    <p:extLst>
      <p:ext uri="{BB962C8B-B14F-4D97-AF65-F5344CB8AC3E}">
        <p14:creationId xmlns:p14="http://schemas.microsoft.com/office/powerpoint/2010/main" val="3832316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Ã©sultat de recherche d'images pour &quot;amÃ©liorer&quot;">
            <a:extLst>
              <a:ext uri="{FF2B5EF4-FFF2-40B4-BE49-F238E27FC236}">
                <a16:creationId xmlns:a16="http://schemas.microsoft.com/office/drawing/2014/main" id="{488BC2C3-1CC3-444F-8C99-CA8A5ABC00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3913" y="2792871"/>
            <a:ext cx="3613339" cy="2407778"/>
          </a:xfrm>
          <a:prstGeom prst="rect">
            <a:avLst/>
          </a:prstGeom>
          <a:noFill/>
          <a:extLst>
            <a:ext uri="{909E8E84-426E-40DD-AFC4-6F175D3DCCD1}">
              <a14:hiddenFill xmlns:a14="http://schemas.microsoft.com/office/drawing/2010/main">
                <a:solidFill>
                  <a:srgbClr val="FFFFFF"/>
                </a:solidFill>
              </a14:hiddenFill>
            </a:ext>
          </a:extLst>
        </p:spPr>
      </p:pic>
      <p:sp>
        <p:nvSpPr>
          <p:cNvPr id="3" name="object 3"/>
          <p:cNvSpPr/>
          <p:nvPr/>
        </p:nvSpPr>
        <p:spPr>
          <a:xfrm>
            <a:off x="11044151" y="5950699"/>
            <a:ext cx="188595" cy="119380"/>
          </a:xfrm>
          <a:custGeom>
            <a:avLst/>
            <a:gdLst/>
            <a:ahLst/>
            <a:cxnLst/>
            <a:rect l="l" t="t" r="r" b="b"/>
            <a:pathLst>
              <a:path w="188595" h="119379">
                <a:moveTo>
                  <a:pt x="94056" y="0"/>
                </a:moveTo>
                <a:lnTo>
                  <a:pt x="54906" y="1434"/>
                </a:lnTo>
                <a:lnTo>
                  <a:pt x="25292" y="4591"/>
                </a:lnTo>
                <a:lnTo>
                  <a:pt x="6545" y="7747"/>
                </a:lnTo>
                <a:lnTo>
                  <a:pt x="0" y="9182"/>
                </a:lnTo>
                <a:lnTo>
                  <a:pt x="106" y="109880"/>
                </a:lnTo>
                <a:lnTo>
                  <a:pt x="22100" y="115119"/>
                </a:lnTo>
                <a:lnTo>
                  <a:pt x="39265" y="117822"/>
                </a:lnTo>
                <a:lnTo>
                  <a:pt x="60311" y="118818"/>
                </a:lnTo>
                <a:lnTo>
                  <a:pt x="94056" y="118960"/>
                </a:lnTo>
                <a:lnTo>
                  <a:pt x="132696" y="117542"/>
                </a:lnTo>
                <a:lnTo>
                  <a:pt x="162367" y="114420"/>
                </a:lnTo>
                <a:lnTo>
                  <a:pt x="181397" y="111299"/>
                </a:lnTo>
                <a:lnTo>
                  <a:pt x="188112" y="109880"/>
                </a:lnTo>
                <a:lnTo>
                  <a:pt x="188112" y="83743"/>
                </a:lnTo>
                <a:lnTo>
                  <a:pt x="93637" y="83743"/>
                </a:lnTo>
                <a:lnTo>
                  <a:pt x="75379" y="83228"/>
                </a:lnTo>
                <a:lnTo>
                  <a:pt x="60415" y="82024"/>
                </a:lnTo>
                <a:lnTo>
                  <a:pt x="40233" y="79590"/>
                </a:lnTo>
                <a:lnTo>
                  <a:pt x="40233" y="39890"/>
                </a:lnTo>
                <a:lnTo>
                  <a:pt x="61363" y="37388"/>
                </a:lnTo>
                <a:lnTo>
                  <a:pt x="76255" y="36218"/>
                </a:lnTo>
                <a:lnTo>
                  <a:pt x="94056" y="35725"/>
                </a:lnTo>
                <a:lnTo>
                  <a:pt x="188112" y="35725"/>
                </a:lnTo>
                <a:lnTo>
                  <a:pt x="188112" y="9182"/>
                </a:lnTo>
                <a:lnTo>
                  <a:pt x="165997" y="3873"/>
                </a:lnTo>
                <a:lnTo>
                  <a:pt x="148828" y="1147"/>
                </a:lnTo>
                <a:lnTo>
                  <a:pt x="127787" y="143"/>
                </a:lnTo>
                <a:lnTo>
                  <a:pt x="94056" y="0"/>
                </a:lnTo>
                <a:close/>
              </a:path>
              <a:path w="188595" h="119379">
                <a:moveTo>
                  <a:pt x="188112" y="75857"/>
                </a:moveTo>
                <a:lnTo>
                  <a:pt x="164090" y="80416"/>
                </a:lnTo>
                <a:lnTo>
                  <a:pt x="146242" y="82757"/>
                </a:lnTo>
                <a:lnTo>
                  <a:pt x="125709" y="83620"/>
                </a:lnTo>
                <a:lnTo>
                  <a:pt x="93637" y="83743"/>
                </a:lnTo>
                <a:lnTo>
                  <a:pt x="188112" y="83743"/>
                </a:lnTo>
                <a:lnTo>
                  <a:pt x="188112" y="75857"/>
                </a:lnTo>
                <a:close/>
              </a:path>
              <a:path w="188595" h="119379">
                <a:moveTo>
                  <a:pt x="188112" y="35725"/>
                </a:moveTo>
                <a:lnTo>
                  <a:pt x="94056" y="35725"/>
                </a:lnTo>
                <a:lnTo>
                  <a:pt x="131083" y="37030"/>
                </a:lnTo>
                <a:lnTo>
                  <a:pt x="160934" y="39677"/>
                </a:lnTo>
                <a:lnTo>
                  <a:pt x="180859" y="42283"/>
                </a:lnTo>
                <a:lnTo>
                  <a:pt x="188112" y="43459"/>
                </a:lnTo>
                <a:lnTo>
                  <a:pt x="188112" y="35725"/>
                </a:lnTo>
                <a:close/>
              </a:path>
            </a:pathLst>
          </a:custGeom>
          <a:solidFill>
            <a:srgbClr val="004990"/>
          </a:solidFill>
        </p:spPr>
        <p:txBody>
          <a:bodyPr wrap="square" lIns="0" tIns="0" rIns="0" bIns="0" rtlCol="0"/>
          <a:lstStyle/>
          <a:p>
            <a:endParaRPr/>
          </a:p>
        </p:txBody>
      </p:sp>
      <p:sp>
        <p:nvSpPr>
          <p:cNvPr id="4" name="object 4"/>
          <p:cNvSpPr/>
          <p:nvPr/>
        </p:nvSpPr>
        <p:spPr>
          <a:xfrm>
            <a:off x="11297469"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5" name="object 5"/>
          <p:cNvSpPr/>
          <p:nvPr/>
        </p:nvSpPr>
        <p:spPr>
          <a:xfrm>
            <a:off x="10746403"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6" name="object 6"/>
          <p:cNvSpPr/>
          <p:nvPr/>
        </p:nvSpPr>
        <p:spPr>
          <a:xfrm>
            <a:off x="10813055" y="5952582"/>
            <a:ext cx="186055" cy="114935"/>
          </a:xfrm>
          <a:custGeom>
            <a:avLst/>
            <a:gdLst/>
            <a:ahLst/>
            <a:cxnLst/>
            <a:rect l="l" t="t" r="r" b="b"/>
            <a:pathLst>
              <a:path w="186054" h="114935">
                <a:moveTo>
                  <a:pt x="0" y="203"/>
                </a:moveTo>
                <a:lnTo>
                  <a:pt x="0" y="114820"/>
                </a:lnTo>
                <a:lnTo>
                  <a:pt x="40119" y="114820"/>
                </a:lnTo>
                <a:lnTo>
                  <a:pt x="40068" y="53593"/>
                </a:lnTo>
                <a:lnTo>
                  <a:pt x="118743" y="53593"/>
                </a:lnTo>
                <a:lnTo>
                  <a:pt x="72161" y="26873"/>
                </a:lnTo>
                <a:lnTo>
                  <a:pt x="34499" y="8499"/>
                </a:lnTo>
                <a:lnTo>
                  <a:pt x="20237" y="4341"/>
                </a:lnTo>
                <a:lnTo>
                  <a:pt x="0" y="203"/>
                </a:lnTo>
                <a:close/>
              </a:path>
              <a:path w="186054" h="114935">
                <a:moveTo>
                  <a:pt x="118743" y="53593"/>
                </a:moveTo>
                <a:lnTo>
                  <a:pt x="40068" y="53593"/>
                </a:lnTo>
                <a:lnTo>
                  <a:pt x="47275" y="56599"/>
                </a:lnTo>
                <a:lnTo>
                  <a:pt x="54973" y="59918"/>
                </a:lnTo>
                <a:lnTo>
                  <a:pt x="97854" y="81545"/>
                </a:lnTo>
                <a:lnTo>
                  <a:pt x="145491" y="114820"/>
                </a:lnTo>
                <a:lnTo>
                  <a:pt x="185521" y="114820"/>
                </a:lnTo>
                <a:lnTo>
                  <a:pt x="185521" y="71475"/>
                </a:lnTo>
                <a:lnTo>
                  <a:pt x="145491" y="71475"/>
                </a:lnTo>
                <a:lnTo>
                  <a:pt x="140182" y="67662"/>
                </a:lnTo>
                <a:lnTo>
                  <a:pt x="125223" y="57589"/>
                </a:lnTo>
                <a:lnTo>
                  <a:pt x="118743" y="53593"/>
                </a:lnTo>
                <a:close/>
              </a:path>
              <a:path w="186054" h="114935">
                <a:moveTo>
                  <a:pt x="185521" y="0"/>
                </a:moveTo>
                <a:lnTo>
                  <a:pt x="145491" y="0"/>
                </a:lnTo>
                <a:lnTo>
                  <a:pt x="145491" y="71475"/>
                </a:lnTo>
                <a:lnTo>
                  <a:pt x="185521" y="71475"/>
                </a:lnTo>
                <a:lnTo>
                  <a:pt x="185521" y="0"/>
                </a:lnTo>
                <a:close/>
              </a:path>
            </a:pathLst>
          </a:custGeom>
          <a:solidFill>
            <a:srgbClr val="004990"/>
          </a:solidFill>
        </p:spPr>
        <p:txBody>
          <a:bodyPr wrap="square" lIns="0" tIns="0" rIns="0" bIns="0" rtlCol="0"/>
          <a:lstStyle/>
          <a:p>
            <a:endParaRPr/>
          </a:p>
        </p:txBody>
      </p:sp>
      <p:sp>
        <p:nvSpPr>
          <p:cNvPr id="7" name="object 7"/>
          <p:cNvSpPr/>
          <p:nvPr/>
        </p:nvSpPr>
        <p:spPr>
          <a:xfrm>
            <a:off x="10494086" y="5950652"/>
            <a:ext cx="204470" cy="120014"/>
          </a:xfrm>
          <a:custGeom>
            <a:avLst/>
            <a:gdLst/>
            <a:ahLst/>
            <a:cxnLst/>
            <a:rect l="l" t="t" r="r" b="b"/>
            <a:pathLst>
              <a:path w="204470" h="120014">
                <a:moveTo>
                  <a:pt x="30568" y="63"/>
                </a:moveTo>
                <a:lnTo>
                  <a:pt x="0" y="28067"/>
                </a:lnTo>
                <a:lnTo>
                  <a:pt x="102260" y="119900"/>
                </a:lnTo>
                <a:lnTo>
                  <a:pt x="159037" y="68897"/>
                </a:lnTo>
                <a:lnTo>
                  <a:pt x="102260" y="68897"/>
                </a:lnTo>
                <a:lnTo>
                  <a:pt x="95903" y="62942"/>
                </a:lnTo>
                <a:lnTo>
                  <a:pt x="59610" y="28067"/>
                </a:lnTo>
                <a:lnTo>
                  <a:pt x="30568" y="63"/>
                </a:lnTo>
                <a:close/>
              </a:path>
              <a:path w="204470" h="120014">
                <a:moveTo>
                  <a:pt x="173850" y="0"/>
                </a:moveTo>
                <a:lnTo>
                  <a:pt x="144699" y="28130"/>
                </a:lnTo>
                <a:lnTo>
                  <a:pt x="102260" y="68897"/>
                </a:lnTo>
                <a:lnTo>
                  <a:pt x="159037" y="68897"/>
                </a:lnTo>
                <a:lnTo>
                  <a:pt x="204419" y="28130"/>
                </a:lnTo>
                <a:lnTo>
                  <a:pt x="173850" y="0"/>
                </a:lnTo>
                <a:close/>
              </a:path>
            </a:pathLst>
          </a:custGeom>
          <a:solidFill>
            <a:srgbClr val="004990"/>
          </a:solidFill>
        </p:spPr>
        <p:txBody>
          <a:bodyPr wrap="square" lIns="0" tIns="0" rIns="0" bIns="0" rtlCol="0"/>
          <a:lstStyle/>
          <a:p>
            <a:endParaRPr/>
          </a:p>
        </p:txBody>
      </p:sp>
      <p:sp>
        <p:nvSpPr>
          <p:cNvPr id="8" name="object 8"/>
          <p:cNvSpPr/>
          <p:nvPr/>
        </p:nvSpPr>
        <p:spPr>
          <a:xfrm>
            <a:off x="11410892" y="5841001"/>
            <a:ext cx="206375" cy="206375"/>
          </a:xfrm>
          <a:custGeom>
            <a:avLst/>
            <a:gdLst/>
            <a:ahLst/>
            <a:cxnLst/>
            <a:rect l="l" t="t" r="r" b="b"/>
            <a:pathLst>
              <a:path w="206375" h="206375">
                <a:moveTo>
                  <a:pt x="199301" y="0"/>
                </a:moveTo>
                <a:lnTo>
                  <a:pt x="119291" y="0"/>
                </a:lnTo>
                <a:lnTo>
                  <a:pt x="112077" y="7200"/>
                </a:lnTo>
                <a:lnTo>
                  <a:pt x="112128" y="63322"/>
                </a:lnTo>
                <a:lnTo>
                  <a:pt x="110327" y="74057"/>
                </a:lnTo>
                <a:lnTo>
                  <a:pt x="82711" y="105835"/>
                </a:lnTo>
                <a:lnTo>
                  <a:pt x="57442" y="111683"/>
                </a:lnTo>
                <a:lnTo>
                  <a:pt x="0" y="111683"/>
                </a:lnTo>
                <a:lnTo>
                  <a:pt x="0" y="206095"/>
                </a:lnTo>
                <a:lnTo>
                  <a:pt x="94488" y="206095"/>
                </a:lnTo>
                <a:lnTo>
                  <a:pt x="94488" y="149161"/>
                </a:lnTo>
                <a:lnTo>
                  <a:pt x="96241" y="134809"/>
                </a:lnTo>
                <a:lnTo>
                  <a:pt x="122694" y="100171"/>
                </a:lnTo>
                <a:lnTo>
                  <a:pt x="142786" y="94056"/>
                </a:lnTo>
                <a:lnTo>
                  <a:pt x="199301" y="94056"/>
                </a:lnTo>
                <a:lnTo>
                  <a:pt x="206108" y="86880"/>
                </a:lnTo>
                <a:lnTo>
                  <a:pt x="206108" y="7200"/>
                </a:lnTo>
                <a:lnTo>
                  <a:pt x="199301" y="0"/>
                </a:lnTo>
                <a:close/>
              </a:path>
            </a:pathLst>
          </a:custGeom>
          <a:solidFill>
            <a:srgbClr val="ED1B2D"/>
          </a:solidFill>
        </p:spPr>
        <p:txBody>
          <a:bodyPr wrap="square" lIns="0" tIns="0" rIns="0" bIns="0" rtlCol="0"/>
          <a:lstStyle/>
          <a:p>
            <a:endParaRPr/>
          </a:p>
        </p:txBody>
      </p:sp>
      <p:sp>
        <p:nvSpPr>
          <p:cNvPr id="9" name="object 9"/>
          <p:cNvSpPr/>
          <p:nvPr/>
        </p:nvSpPr>
        <p:spPr>
          <a:xfrm>
            <a:off x="11522956" y="5948379"/>
            <a:ext cx="213360" cy="213360"/>
          </a:xfrm>
          <a:custGeom>
            <a:avLst/>
            <a:gdLst/>
            <a:ahLst/>
            <a:cxnLst/>
            <a:rect l="l" t="t" r="r" b="b"/>
            <a:pathLst>
              <a:path w="213359" h="213360">
                <a:moveTo>
                  <a:pt x="158483" y="0"/>
                </a:moveTo>
                <a:lnTo>
                  <a:pt x="136735" y="4449"/>
                </a:lnTo>
                <a:lnTo>
                  <a:pt x="119005" y="16489"/>
                </a:lnTo>
                <a:lnTo>
                  <a:pt x="107066" y="34156"/>
                </a:lnTo>
                <a:lnTo>
                  <a:pt x="102692" y="55486"/>
                </a:lnTo>
                <a:lnTo>
                  <a:pt x="102692" y="61086"/>
                </a:lnTo>
                <a:lnTo>
                  <a:pt x="105079" y="71602"/>
                </a:lnTo>
                <a:lnTo>
                  <a:pt x="104992" y="76482"/>
                </a:lnTo>
                <a:lnTo>
                  <a:pt x="101736" y="92712"/>
                </a:lnTo>
                <a:lnTo>
                  <a:pt x="92586" y="106379"/>
                </a:lnTo>
                <a:lnTo>
                  <a:pt x="78944" y="115625"/>
                </a:lnTo>
                <a:lnTo>
                  <a:pt x="62128" y="119024"/>
                </a:lnTo>
                <a:lnTo>
                  <a:pt x="7251" y="119024"/>
                </a:lnTo>
                <a:lnTo>
                  <a:pt x="0" y="126237"/>
                </a:lnTo>
                <a:lnTo>
                  <a:pt x="0" y="205917"/>
                </a:lnTo>
                <a:lnTo>
                  <a:pt x="7251" y="213169"/>
                </a:lnTo>
                <a:lnTo>
                  <a:pt x="87261" y="213169"/>
                </a:lnTo>
                <a:lnTo>
                  <a:pt x="94043" y="205917"/>
                </a:lnTo>
                <a:lnTo>
                  <a:pt x="94043" y="151002"/>
                </a:lnTo>
                <a:lnTo>
                  <a:pt x="97450" y="134351"/>
                </a:lnTo>
                <a:lnTo>
                  <a:pt x="106708" y="120686"/>
                </a:lnTo>
                <a:lnTo>
                  <a:pt x="120371" y="111439"/>
                </a:lnTo>
                <a:lnTo>
                  <a:pt x="136994" y="108038"/>
                </a:lnTo>
                <a:lnTo>
                  <a:pt x="169300" y="108038"/>
                </a:lnTo>
                <a:lnTo>
                  <a:pt x="178934" y="106088"/>
                </a:lnTo>
                <a:lnTo>
                  <a:pt x="196592" y="94222"/>
                </a:lnTo>
                <a:lnTo>
                  <a:pt x="208607" y="76482"/>
                </a:lnTo>
                <a:lnTo>
                  <a:pt x="213042" y="54533"/>
                </a:lnTo>
                <a:lnTo>
                  <a:pt x="211921" y="43628"/>
                </a:lnTo>
                <a:lnTo>
                  <a:pt x="189065" y="9279"/>
                </a:lnTo>
                <a:lnTo>
                  <a:pt x="169595" y="1097"/>
                </a:lnTo>
                <a:lnTo>
                  <a:pt x="158483" y="0"/>
                </a:lnTo>
                <a:close/>
              </a:path>
              <a:path w="213359" h="213360">
                <a:moveTo>
                  <a:pt x="169300" y="108038"/>
                </a:moveTo>
                <a:lnTo>
                  <a:pt x="141516" y="108038"/>
                </a:lnTo>
                <a:lnTo>
                  <a:pt x="152057" y="110413"/>
                </a:lnTo>
                <a:lnTo>
                  <a:pt x="157568" y="110413"/>
                </a:lnTo>
                <a:lnTo>
                  <a:pt x="169300" y="108038"/>
                </a:lnTo>
                <a:close/>
              </a:path>
            </a:pathLst>
          </a:custGeom>
          <a:solidFill>
            <a:srgbClr val="ED1B2D"/>
          </a:solidFill>
        </p:spPr>
        <p:txBody>
          <a:bodyPr wrap="square" lIns="0" tIns="0" rIns="0" bIns="0" rtlCol="0"/>
          <a:lstStyle/>
          <a:p>
            <a:endParaRPr/>
          </a:p>
        </p:txBody>
      </p:sp>
      <p:sp>
        <p:nvSpPr>
          <p:cNvPr id="10" name="object 10"/>
          <p:cNvSpPr/>
          <p:nvPr/>
        </p:nvSpPr>
        <p:spPr>
          <a:xfrm>
            <a:off x="11073526" y="6109681"/>
            <a:ext cx="29845" cy="49530"/>
          </a:xfrm>
          <a:custGeom>
            <a:avLst/>
            <a:gdLst/>
            <a:ahLst/>
            <a:cxnLst/>
            <a:rect l="l" t="t" r="r" b="b"/>
            <a:pathLst>
              <a:path w="29845" h="49529">
                <a:moveTo>
                  <a:pt x="29591" y="0"/>
                </a:moveTo>
                <a:lnTo>
                  <a:pt x="0" y="0"/>
                </a:lnTo>
                <a:lnTo>
                  <a:pt x="0" y="49161"/>
                </a:lnTo>
                <a:lnTo>
                  <a:pt x="29591" y="49161"/>
                </a:lnTo>
                <a:lnTo>
                  <a:pt x="29591" y="43014"/>
                </a:lnTo>
                <a:lnTo>
                  <a:pt x="11366" y="43014"/>
                </a:lnTo>
                <a:lnTo>
                  <a:pt x="11366" y="26746"/>
                </a:lnTo>
                <a:lnTo>
                  <a:pt x="27571" y="26746"/>
                </a:lnTo>
                <a:lnTo>
                  <a:pt x="27571" y="21132"/>
                </a:lnTo>
                <a:lnTo>
                  <a:pt x="11366" y="21132"/>
                </a:lnTo>
                <a:lnTo>
                  <a:pt x="11366" y="6134"/>
                </a:lnTo>
                <a:lnTo>
                  <a:pt x="29591" y="6134"/>
                </a:lnTo>
                <a:lnTo>
                  <a:pt x="29591" y="0"/>
                </a:lnTo>
                <a:close/>
              </a:path>
            </a:pathLst>
          </a:custGeom>
          <a:solidFill>
            <a:srgbClr val="004990"/>
          </a:solidFill>
        </p:spPr>
        <p:txBody>
          <a:bodyPr wrap="square" lIns="0" tIns="0" rIns="0" bIns="0" rtlCol="0"/>
          <a:lstStyle/>
          <a:p>
            <a:endParaRPr/>
          </a:p>
        </p:txBody>
      </p:sp>
      <p:sp>
        <p:nvSpPr>
          <p:cNvPr id="11" name="object 11"/>
          <p:cNvSpPr/>
          <p:nvPr/>
        </p:nvSpPr>
        <p:spPr>
          <a:xfrm>
            <a:off x="11113530" y="6109681"/>
            <a:ext cx="45720" cy="49530"/>
          </a:xfrm>
          <a:custGeom>
            <a:avLst/>
            <a:gdLst/>
            <a:ahLst/>
            <a:cxnLst/>
            <a:rect l="l" t="t" r="r" b="b"/>
            <a:pathLst>
              <a:path w="45720" h="49529">
                <a:moveTo>
                  <a:pt x="10782" y="0"/>
                </a:moveTo>
                <a:lnTo>
                  <a:pt x="0" y="0"/>
                </a:lnTo>
                <a:lnTo>
                  <a:pt x="0" y="49161"/>
                </a:lnTo>
                <a:lnTo>
                  <a:pt x="9575" y="49161"/>
                </a:lnTo>
                <a:lnTo>
                  <a:pt x="9566" y="14757"/>
                </a:lnTo>
                <a:lnTo>
                  <a:pt x="9182" y="12115"/>
                </a:lnTo>
                <a:lnTo>
                  <a:pt x="19595" y="12115"/>
                </a:lnTo>
                <a:lnTo>
                  <a:pt x="10782" y="0"/>
                </a:lnTo>
                <a:close/>
              </a:path>
              <a:path w="45720" h="49529">
                <a:moveTo>
                  <a:pt x="19595" y="12115"/>
                </a:moveTo>
                <a:lnTo>
                  <a:pt x="9385" y="12115"/>
                </a:lnTo>
                <a:lnTo>
                  <a:pt x="10943" y="14820"/>
                </a:lnTo>
                <a:lnTo>
                  <a:pt x="12992" y="17602"/>
                </a:lnTo>
                <a:lnTo>
                  <a:pt x="35979" y="49161"/>
                </a:lnTo>
                <a:lnTo>
                  <a:pt x="45123" y="49161"/>
                </a:lnTo>
                <a:lnTo>
                  <a:pt x="45123" y="34772"/>
                </a:lnTo>
                <a:lnTo>
                  <a:pt x="35661" y="34772"/>
                </a:lnTo>
                <a:lnTo>
                  <a:pt x="34442" y="32524"/>
                </a:lnTo>
                <a:lnTo>
                  <a:pt x="19595" y="12115"/>
                </a:lnTo>
                <a:close/>
              </a:path>
              <a:path w="45720" h="49529">
                <a:moveTo>
                  <a:pt x="45123" y="0"/>
                </a:moveTo>
                <a:lnTo>
                  <a:pt x="35661" y="0"/>
                </a:lnTo>
                <a:lnTo>
                  <a:pt x="35676" y="32524"/>
                </a:lnTo>
                <a:lnTo>
                  <a:pt x="35902" y="34772"/>
                </a:lnTo>
                <a:lnTo>
                  <a:pt x="45123" y="34772"/>
                </a:lnTo>
                <a:lnTo>
                  <a:pt x="45123" y="0"/>
                </a:lnTo>
                <a:close/>
              </a:path>
            </a:pathLst>
          </a:custGeom>
          <a:solidFill>
            <a:srgbClr val="004990"/>
          </a:solidFill>
        </p:spPr>
        <p:txBody>
          <a:bodyPr wrap="square" lIns="0" tIns="0" rIns="0" bIns="0" rtlCol="0"/>
          <a:lstStyle/>
          <a:p>
            <a:endParaRPr/>
          </a:p>
        </p:txBody>
      </p:sp>
      <p:sp>
        <p:nvSpPr>
          <p:cNvPr id="12" name="object 12"/>
          <p:cNvSpPr/>
          <p:nvPr/>
        </p:nvSpPr>
        <p:spPr>
          <a:xfrm>
            <a:off x="11171344" y="6109681"/>
            <a:ext cx="29845" cy="49530"/>
          </a:xfrm>
          <a:custGeom>
            <a:avLst/>
            <a:gdLst/>
            <a:ahLst/>
            <a:cxnLst/>
            <a:rect l="l" t="t" r="r" b="b"/>
            <a:pathLst>
              <a:path w="29845" h="49529">
                <a:moveTo>
                  <a:pt x="29667" y="0"/>
                </a:moveTo>
                <a:lnTo>
                  <a:pt x="0" y="0"/>
                </a:lnTo>
                <a:lnTo>
                  <a:pt x="0" y="49161"/>
                </a:lnTo>
                <a:lnTo>
                  <a:pt x="29667" y="49161"/>
                </a:lnTo>
                <a:lnTo>
                  <a:pt x="29667" y="43014"/>
                </a:lnTo>
                <a:lnTo>
                  <a:pt x="11366" y="43014"/>
                </a:lnTo>
                <a:lnTo>
                  <a:pt x="11366" y="26746"/>
                </a:lnTo>
                <a:lnTo>
                  <a:pt x="27571" y="26746"/>
                </a:lnTo>
                <a:lnTo>
                  <a:pt x="27571" y="21132"/>
                </a:lnTo>
                <a:lnTo>
                  <a:pt x="11366" y="21132"/>
                </a:lnTo>
                <a:lnTo>
                  <a:pt x="11366" y="6134"/>
                </a:lnTo>
                <a:lnTo>
                  <a:pt x="29667" y="6134"/>
                </a:lnTo>
                <a:lnTo>
                  <a:pt x="29667" y="0"/>
                </a:lnTo>
                <a:close/>
              </a:path>
            </a:pathLst>
          </a:custGeom>
          <a:solidFill>
            <a:srgbClr val="004990"/>
          </a:solidFill>
        </p:spPr>
        <p:txBody>
          <a:bodyPr wrap="square" lIns="0" tIns="0" rIns="0" bIns="0" rtlCol="0"/>
          <a:lstStyle/>
          <a:p>
            <a:endParaRPr/>
          </a:p>
        </p:txBody>
      </p:sp>
      <p:sp>
        <p:nvSpPr>
          <p:cNvPr id="13" name="object 13"/>
          <p:cNvSpPr/>
          <p:nvPr/>
        </p:nvSpPr>
        <p:spPr>
          <a:xfrm>
            <a:off x="11211523" y="6108979"/>
            <a:ext cx="41275" cy="50165"/>
          </a:xfrm>
          <a:custGeom>
            <a:avLst/>
            <a:gdLst/>
            <a:ahLst/>
            <a:cxnLst/>
            <a:rect l="l" t="t" r="r" b="b"/>
            <a:pathLst>
              <a:path w="41275" h="50164">
                <a:moveTo>
                  <a:pt x="16789" y="0"/>
                </a:moveTo>
                <a:lnTo>
                  <a:pt x="9740" y="0"/>
                </a:lnTo>
                <a:lnTo>
                  <a:pt x="3873" y="1244"/>
                </a:lnTo>
                <a:lnTo>
                  <a:pt x="0" y="2806"/>
                </a:lnTo>
                <a:lnTo>
                  <a:pt x="0" y="49860"/>
                </a:lnTo>
                <a:lnTo>
                  <a:pt x="11201" y="49860"/>
                </a:lnTo>
                <a:lnTo>
                  <a:pt x="11201" y="27444"/>
                </a:lnTo>
                <a:lnTo>
                  <a:pt x="29092" y="27444"/>
                </a:lnTo>
                <a:lnTo>
                  <a:pt x="32524" y="27241"/>
                </a:lnTo>
                <a:lnTo>
                  <a:pt x="34465" y="25882"/>
                </a:lnTo>
                <a:lnTo>
                  <a:pt x="13754" y="25882"/>
                </a:lnTo>
                <a:lnTo>
                  <a:pt x="11912" y="25679"/>
                </a:lnTo>
                <a:lnTo>
                  <a:pt x="11201" y="25527"/>
                </a:lnTo>
                <a:lnTo>
                  <a:pt x="11201" y="6108"/>
                </a:lnTo>
                <a:lnTo>
                  <a:pt x="12560" y="5664"/>
                </a:lnTo>
                <a:lnTo>
                  <a:pt x="14414" y="5257"/>
                </a:lnTo>
                <a:lnTo>
                  <a:pt x="34719" y="5257"/>
                </a:lnTo>
                <a:lnTo>
                  <a:pt x="33637" y="4035"/>
                </a:lnTo>
                <a:lnTo>
                  <a:pt x="26632" y="1043"/>
                </a:lnTo>
                <a:lnTo>
                  <a:pt x="16789" y="0"/>
                </a:lnTo>
                <a:close/>
              </a:path>
              <a:path w="41275" h="50164">
                <a:moveTo>
                  <a:pt x="29092" y="27444"/>
                </a:moveTo>
                <a:lnTo>
                  <a:pt x="11379" y="27444"/>
                </a:lnTo>
                <a:lnTo>
                  <a:pt x="28486" y="49860"/>
                </a:lnTo>
                <a:lnTo>
                  <a:pt x="41135" y="49860"/>
                </a:lnTo>
                <a:lnTo>
                  <a:pt x="22872" y="27876"/>
                </a:lnTo>
                <a:lnTo>
                  <a:pt x="29092" y="27444"/>
                </a:lnTo>
                <a:close/>
              </a:path>
              <a:path w="41275" h="50164">
                <a:moveTo>
                  <a:pt x="34719" y="5257"/>
                </a:moveTo>
                <a:lnTo>
                  <a:pt x="24752" y="5257"/>
                </a:lnTo>
                <a:lnTo>
                  <a:pt x="28130" y="8572"/>
                </a:lnTo>
                <a:lnTo>
                  <a:pt x="28130" y="22047"/>
                </a:lnTo>
                <a:lnTo>
                  <a:pt x="23850" y="25882"/>
                </a:lnTo>
                <a:lnTo>
                  <a:pt x="34465" y="25882"/>
                </a:lnTo>
                <a:lnTo>
                  <a:pt x="39217" y="22555"/>
                </a:lnTo>
                <a:lnTo>
                  <a:pt x="39217" y="15024"/>
                </a:lnTo>
                <a:lnTo>
                  <a:pt x="37825" y="8765"/>
                </a:lnTo>
                <a:lnTo>
                  <a:pt x="34719" y="5257"/>
                </a:lnTo>
                <a:close/>
              </a:path>
            </a:pathLst>
          </a:custGeom>
          <a:solidFill>
            <a:srgbClr val="004990"/>
          </a:solidFill>
        </p:spPr>
        <p:txBody>
          <a:bodyPr wrap="square" lIns="0" tIns="0" rIns="0" bIns="0" rtlCol="0"/>
          <a:lstStyle/>
          <a:p>
            <a:endParaRPr/>
          </a:p>
        </p:txBody>
      </p:sp>
      <p:sp>
        <p:nvSpPr>
          <p:cNvPr id="14" name="object 14"/>
          <p:cNvSpPr/>
          <p:nvPr/>
        </p:nvSpPr>
        <p:spPr>
          <a:xfrm>
            <a:off x="11259246" y="6108998"/>
            <a:ext cx="43180" cy="50800"/>
          </a:xfrm>
          <a:custGeom>
            <a:avLst/>
            <a:gdLst/>
            <a:ahLst/>
            <a:cxnLst/>
            <a:rect l="l" t="t" r="r" b="b"/>
            <a:pathLst>
              <a:path w="43179" h="50800">
                <a:moveTo>
                  <a:pt x="33731" y="0"/>
                </a:moveTo>
                <a:lnTo>
                  <a:pt x="26746" y="0"/>
                </a:lnTo>
                <a:lnTo>
                  <a:pt x="15998" y="1714"/>
                </a:lnTo>
                <a:lnTo>
                  <a:pt x="7534" y="6670"/>
                </a:lnTo>
                <a:lnTo>
                  <a:pt x="1989" y="14583"/>
                </a:lnTo>
                <a:lnTo>
                  <a:pt x="0" y="25171"/>
                </a:lnTo>
                <a:lnTo>
                  <a:pt x="1872" y="36008"/>
                </a:lnTo>
                <a:lnTo>
                  <a:pt x="7197" y="43962"/>
                </a:lnTo>
                <a:lnTo>
                  <a:pt x="15537" y="48861"/>
                </a:lnTo>
                <a:lnTo>
                  <a:pt x="26454" y="50533"/>
                </a:lnTo>
                <a:lnTo>
                  <a:pt x="34683" y="50533"/>
                </a:lnTo>
                <a:lnTo>
                  <a:pt x="39141" y="49580"/>
                </a:lnTo>
                <a:lnTo>
                  <a:pt x="42900" y="47726"/>
                </a:lnTo>
                <a:lnTo>
                  <a:pt x="42900" y="44234"/>
                </a:lnTo>
                <a:lnTo>
                  <a:pt x="17843" y="44234"/>
                </a:lnTo>
                <a:lnTo>
                  <a:pt x="11531" y="37769"/>
                </a:lnTo>
                <a:lnTo>
                  <a:pt x="11531" y="12382"/>
                </a:lnTo>
                <a:lnTo>
                  <a:pt x="17843" y="6502"/>
                </a:lnTo>
                <a:lnTo>
                  <a:pt x="39836" y="6502"/>
                </a:lnTo>
                <a:lnTo>
                  <a:pt x="42087" y="2730"/>
                </a:lnTo>
                <a:lnTo>
                  <a:pt x="38646" y="1079"/>
                </a:lnTo>
                <a:lnTo>
                  <a:pt x="33731" y="0"/>
                </a:lnTo>
                <a:close/>
              </a:path>
              <a:path w="43179" h="50800">
                <a:moveTo>
                  <a:pt x="42900" y="21793"/>
                </a:moveTo>
                <a:lnTo>
                  <a:pt x="23431" y="21793"/>
                </a:lnTo>
                <a:lnTo>
                  <a:pt x="23431" y="27025"/>
                </a:lnTo>
                <a:lnTo>
                  <a:pt x="32219" y="27025"/>
                </a:lnTo>
                <a:lnTo>
                  <a:pt x="32219" y="43268"/>
                </a:lnTo>
                <a:lnTo>
                  <a:pt x="31254" y="43675"/>
                </a:lnTo>
                <a:lnTo>
                  <a:pt x="29375" y="44234"/>
                </a:lnTo>
                <a:lnTo>
                  <a:pt x="42900" y="44234"/>
                </a:lnTo>
                <a:lnTo>
                  <a:pt x="42900" y="21793"/>
                </a:lnTo>
                <a:close/>
              </a:path>
              <a:path w="43179" h="50800">
                <a:moveTo>
                  <a:pt x="39836" y="6502"/>
                </a:moveTo>
                <a:lnTo>
                  <a:pt x="33375" y="6502"/>
                </a:lnTo>
                <a:lnTo>
                  <a:pt x="36791" y="7365"/>
                </a:lnTo>
                <a:lnTo>
                  <a:pt x="38760" y="8305"/>
                </a:lnTo>
                <a:lnTo>
                  <a:pt x="39836" y="6502"/>
                </a:lnTo>
                <a:close/>
              </a:path>
            </a:pathLst>
          </a:custGeom>
          <a:solidFill>
            <a:srgbClr val="004990"/>
          </a:solidFill>
        </p:spPr>
        <p:txBody>
          <a:bodyPr wrap="square" lIns="0" tIns="0" rIns="0" bIns="0" rtlCol="0"/>
          <a:lstStyle/>
          <a:p>
            <a:endParaRPr/>
          </a:p>
        </p:txBody>
      </p:sp>
      <p:sp>
        <p:nvSpPr>
          <p:cNvPr id="15" name="object 15"/>
          <p:cNvSpPr/>
          <p:nvPr/>
        </p:nvSpPr>
        <p:spPr>
          <a:xfrm>
            <a:off x="11314645" y="6134258"/>
            <a:ext cx="12065" cy="0"/>
          </a:xfrm>
          <a:custGeom>
            <a:avLst/>
            <a:gdLst/>
            <a:ahLst/>
            <a:cxnLst/>
            <a:rect l="l" t="t" r="r" b="b"/>
            <a:pathLst>
              <a:path w="12065">
                <a:moveTo>
                  <a:pt x="0" y="0"/>
                </a:moveTo>
                <a:lnTo>
                  <a:pt x="11468" y="0"/>
                </a:lnTo>
              </a:path>
            </a:pathLst>
          </a:custGeom>
          <a:ln w="49161">
            <a:solidFill>
              <a:srgbClr val="004990"/>
            </a:solidFill>
          </a:ln>
        </p:spPr>
        <p:txBody>
          <a:bodyPr wrap="square" lIns="0" tIns="0" rIns="0" bIns="0" rtlCol="0"/>
          <a:lstStyle/>
          <a:p>
            <a:endParaRPr/>
          </a:p>
        </p:txBody>
      </p:sp>
      <p:sp>
        <p:nvSpPr>
          <p:cNvPr id="16" name="object 16"/>
          <p:cNvSpPr/>
          <p:nvPr/>
        </p:nvSpPr>
        <p:spPr>
          <a:xfrm>
            <a:off x="11338666" y="6109681"/>
            <a:ext cx="30480" cy="49530"/>
          </a:xfrm>
          <a:custGeom>
            <a:avLst/>
            <a:gdLst/>
            <a:ahLst/>
            <a:cxnLst/>
            <a:rect l="l" t="t" r="r" b="b"/>
            <a:pathLst>
              <a:path w="30479" h="49529">
                <a:moveTo>
                  <a:pt x="29984" y="0"/>
                </a:moveTo>
                <a:lnTo>
                  <a:pt x="0" y="0"/>
                </a:lnTo>
                <a:lnTo>
                  <a:pt x="0" y="49161"/>
                </a:lnTo>
                <a:lnTo>
                  <a:pt x="29984" y="49161"/>
                </a:lnTo>
                <a:lnTo>
                  <a:pt x="29984" y="43014"/>
                </a:lnTo>
                <a:lnTo>
                  <a:pt x="11341" y="43014"/>
                </a:lnTo>
                <a:lnTo>
                  <a:pt x="11341" y="26746"/>
                </a:lnTo>
                <a:lnTo>
                  <a:pt x="27914" y="26746"/>
                </a:lnTo>
                <a:lnTo>
                  <a:pt x="27914" y="21132"/>
                </a:lnTo>
                <a:lnTo>
                  <a:pt x="11341" y="21132"/>
                </a:lnTo>
                <a:lnTo>
                  <a:pt x="11341" y="6134"/>
                </a:lnTo>
                <a:lnTo>
                  <a:pt x="29984" y="6134"/>
                </a:lnTo>
                <a:lnTo>
                  <a:pt x="29984" y="0"/>
                </a:lnTo>
                <a:close/>
              </a:path>
            </a:pathLst>
          </a:custGeom>
          <a:solidFill>
            <a:srgbClr val="004990"/>
          </a:solidFill>
        </p:spPr>
        <p:txBody>
          <a:bodyPr wrap="square" lIns="0" tIns="0" rIns="0" bIns="0" rtlCol="0"/>
          <a:lstStyle/>
          <a:p>
            <a:endParaRPr/>
          </a:p>
        </p:txBody>
      </p:sp>
      <p:sp>
        <p:nvSpPr>
          <p:cNvPr id="17" name="object 17"/>
          <p:cNvSpPr/>
          <p:nvPr/>
        </p:nvSpPr>
        <p:spPr>
          <a:xfrm>
            <a:off x="11375829" y="6108998"/>
            <a:ext cx="34925" cy="50800"/>
          </a:xfrm>
          <a:custGeom>
            <a:avLst/>
            <a:gdLst/>
            <a:ahLst/>
            <a:cxnLst/>
            <a:rect l="l" t="t" r="r" b="b"/>
            <a:pathLst>
              <a:path w="34925" h="50800">
                <a:moveTo>
                  <a:pt x="2552" y="41351"/>
                </a:moveTo>
                <a:lnTo>
                  <a:pt x="0" y="47726"/>
                </a:lnTo>
                <a:lnTo>
                  <a:pt x="3111" y="49466"/>
                </a:lnTo>
                <a:lnTo>
                  <a:pt x="7721" y="50533"/>
                </a:lnTo>
                <a:lnTo>
                  <a:pt x="26441" y="50533"/>
                </a:lnTo>
                <a:lnTo>
                  <a:pt x="34671" y="44234"/>
                </a:lnTo>
                <a:lnTo>
                  <a:pt x="34671" y="43599"/>
                </a:lnTo>
                <a:lnTo>
                  <a:pt x="8191" y="43599"/>
                </a:lnTo>
                <a:lnTo>
                  <a:pt x="4737" y="42468"/>
                </a:lnTo>
                <a:lnTo>
                  <a:pt x="2552" y="41351"/>
                </a:lnTo>
                <a:close/>
              </a:path>
              <a:path w="34925" h="50800">
                <a:moveTo>
                  <a:pt x="24993" y="0"/>
                </a:moveTo>
                <a:lnTo>
                  <a:pt x="7531" y="0"/>
                </a:lnTo>
                <a:lnTo>
                  <a:pt x="520" y="6692"/>
                </a:lnTo>
                <a:lnTo>
                  <a:pt x="520" y="19380"/>
                </a:lnTo>
                <a:lnTo>
                  <a:pt x="3111" y="24714"/>
                </a:lnTo>
                <a:lnTo>
                  <a:pt x="13093" y="27711"/>
                </a:lnTo>
                <a:lnTo>
                  <a:pt x="20015" y="29959"/>
                </a:lnTo>
                <a:lnTo>
                  <a:pt x="22682" y="32245"/>
                </a:lnTo>
                <a:lnTo>
                  <a:pt x="22682" y="40601"/>
                </a:lnTo>
                <a:lnTo>
                  <a:pt x="18884" y="43599"/>
                </a:lnTo>
                <a:lnTo>
                  <a:pt x="34671" y="43599"/>
                </a:lnTo>
                <a:lnTo>
                  <a:pt x="34671" y="30683"/>
                </a:lnTo>
                <a:lnTo>
                  <a:pt x="32905" y="25615"/>
                </a:lnTo>
                <a:lnTo>
                  <a:pt x="15379" y="19710"/>
                </a:lnTo>
                <a:lnTo>
                  <a:pt x="11480" y="17652"/>
                </a:lnTo>
                <a:lnTo>
                  <a:pt x="11480" y="8966"/>
                </a:lnTo>
                <a:lnTo>
                  <a:pt x="14655" y="6159"/>
                </a:lnTo>
                <a:lnTo>
                  <a:pt x="30805" y="6159"/>
                </a:lnTo>
                <a:lnTo>
                  <a:pt x="32346" y="2781"/>
                </a:lnTo>
                <a:lnTo>
                  <a:pt x="29552" y="1244"/>
                </a:lnTo>
                <a:lnTo>
                  <a:pt x="24993" y="0"/>
                </a:lnTo>
                <a:close/>
              </a:path>
              <a:path w="34925" h="50800">
                <a:moveTo>
                  <a:pt x="30805" y="6159"/>
                </a:moveTo>
                <a:lnTo>
                  <a:pt x="24295" y="6159"/>
                </a:lnTo>
                <a:lnTo>
                  <a:pt x="27711" y="7277"/>
                </a:lnTo>
                <a:lnTo>
                  <a:pt x="29768" y="8432"/>
                </a:lnTo>
                <a:lnTo>
                  <a:pt x="30805" y="6159"/>
                </a:lnTo>
                <a:close/>
              </a:path>
            </a:pathLst>
          </a:custGeom>
          <a:solidFill>
            <a:srgbClr val="004990"/>
          </a:solidFill>
        </p:spPr>
        <p:txBody>
          <a:bodyPr wrap="square" lIns="0" tIns="0" rIns="0" bIns="0" rtlCol="0"/>
          <a:lstStyle/>
          <a:p>
            <a:endParaRPr/>
          </a:p>
        </p:txBody>
      </p:sp>
      <p:sp>
        <p:nvSpPr>
          <p:cNvPr id="27" name="Espace réservé du texte 26"/>
          <p:cNvSpPr>
            <a:spLocks noGrp="1"/>
          </p:cNvSpPr>
          <p:nvPr>
            <p:ph type="body" sz="quarter" idx="19"/>
          </p:nvPr>
        </p:nvSpPr>
        <p:spPr>
          <a:xfrm>
            <a:off x="688977" y="2792871"/>
            <a:ext cx="7754936" cy="4236000"/>
          </a:xfrm>
        </p:spPr>
        <p:txBody>
          <a:bodyPr/>
          <a:lstStyle/>
          <a:p>
            <a:pPr marL="342900" indent="-342900">
              <a:buFont typeface="Wingdings" panose="05000000000000000000" pitchFamily="2" charset="2"/>
              <a:buChar char="§"/>
            </a:pPr>
            <a:r>
              <a:rPr lang="fr-FR" sz="2000" dirty="0"/>
              <a:t>Une des valeurs du </a:t>
            </a:r>
            <a:r>
              <a:rPr lang="fr-FR" sz="2000" dirty="0" err="1"/>
              <a:t>lean</a:t>
            </a:r>
            <a:r>
              <a:rPr lang="fr-FR" sz="2000" dirty="0"/>
              <a:t> construction est la propreté des zones de travail, qui contribue fortement au maintien de la sécurité des ouvriers.</a:t>
            </a:r>
          </a:p>
          <a:p>
            <a:pPr marL="342900" indent="-342900">
              <a:buFont typeface="Wingdings" panose="05000000000000000000" pitchFamily="2" charset="2"/>
              <a:buChar char="§"/>
            </a:pPr>
            <a:r>
              <a:rPr lang="fr-FR" sz="2000" dirty="0"/>
              <a:t>Au-delà de sa terminologie spécifique, le </a:t>
            </a:r>
            <a:r>
              <a:rPr lang="fr-FR" sz="2000" dirty="0" err="1"/>
              <a:t>lean</a:t>
            </a:r>
            <a:r>
              <a:rPr lang="fr-FR" sz="2000" dirty="0"/>
              <a:t> construction peut se traduire par un ensemble de dispositifs visant à renforcer la préparation, la rigueur d’organisation, l’anticipation et la réactivité des équipes. Ces dispositifs sont utilisables par les entreprises de VINCI Energies même si la méthode Lean n’est pas mise en place par le Maître d’Ouvrage.</a:t>
            </a:r>
          </a:p>
          <a:p>
            <a:pPr marL="342900" indent="-342900">
              <a:buFont typeface="Wingdings" panose="05000000000000000000" pitchFamily="2" charset="2"/>
              <a:buChar char="§"/>
            </a:pPr>
            <a:endParaRPr lang="fr-FR" sz="2000" dirty="0"/>
          </a:p>
          <a:p>
            <a:endParaRPr lang="fr-FR" sz="2000" dirty="0"/>
          </a:p>
        </p:txBody>
      </p:sp>
      <p:sp>
        <p:nvSpPr>
          <p:cNvPr id="68" name="Espace réservé du contenu 67"/>
          <p:cNvSpPr>
            <a:spLocks noGrp="1"/>
          </p:cNvSpPr>
          <p:nvPr>
            <p:ph sz="quarter" idx="20"/>
          </p:nvPr>
        </p:nvSpPr>
        <p:spPr>
          <a:xfrm>
            <a:off x="846167" y="501237"/>
            <a:ext cx="10227359" cy="503238"/>
          </a:xfrm>
        </p:spPr>
        <p:txBody>
          <a:bodyPr/>
          <a:lstStyle/>
          <a:p>
            <a:r>
              <a:rPr lang="fr-FR" dirty="0"/>
              <a:t>Le </a:t>
            </a:r>
            <a:r>
              <a:rPr lang="fr-FR" dirty="0" err="1"/>
              <a:t>lean</a:t>
            </a:r>
            <a:r>
              <a:rPr lang="fr-FR" dirty="0"/>
              <a:t> applique aux chantiers</a:t>
            </a:r>
          </a:p>
        </p:txBody>
      </p:sp>
      <p:sp>
        <p:nvSpPr>
          <p:cNvPr id="2" name="Espace réservé de la date 1"/>
          <p:cNvSpPr>
            <a:spLocks noGrp="1"/>
          </p:cNvSpPr>
          <p:nvPr>
            <p:ph type="dt" sz="half" idx="14"/>
          </p:nvPr>
        </p:nvSpPr>
        <p:spPr/>
        <p:txBody>
          <a:bodyPr/>
          <a:lstStyle/>
          <a:p>
            <a:r>
              <a:rPr lang="en-US" dirty="0"/>
              <a:t>Mai 2018</a:t>
            </a:r>
          </a:p>
        </p:txBody>
      </p:sp>
      <p:sp>
        <p:nvSpPr>
          <p:cNvPr id="22" name="Espace réservé du numéro de diapositive 21"/>
          <p:cNvSpPr>
            <a:spLocks noGrp="1"/>
          </p:cNvSpPr>
          <p:nvPr>
            <p:ph type="sldNum" sz="quarter" idx="15"/>
          </p:nvPr>
        </p:nvSpPr>
        <p:spPr/>
        <p:txBody>
          <a:bodyPr/>
          <a:lstStyle/>
          <a:p>
            <a:fld id="{B6F15528-21DE-4FAA-801E-634DDDAF4B2B}" type="slidenum">
              <a:rPr lang="fr-FR" smtClean="0"/>
              <a:pPr/>
              <a:t>18</a:t>
            </a:fld>
            <a:endParaRPr lang="fr-FR"/>
          </a:p>
        </p:txBody>
      </p:sp>
      <p:sp>
        <p:nvSpPr>
          <p:cNvPr id="24" name="Espace réservé du contenu 67">
            <a:extLst>
              <a:ext uri="{FF2B5EF4-FFF2-40B4-BE49-F238E27FC236}">
                <a16:creationId xmlns:a16="http://schemas.microsoft.com/office/drawing/2014/main" id="{46710CA0-750C-4D46-AE0E-7D48121456A2}"/>
              </a:ext>
            </a:extLst>
          </p:cNvPr>
          <p:cNvSpPr txBox="1">
            <a:spLocks/>
          </p:cNvSpPr>
          <p:nvPr/>
        </p:nvSpPr>
        <p:spPr>
          <a:xfrm>
            <a:off x="861089" y="1113546"/>
            <a:ext cx="10227359" cy="503238"/>
          </a:xfrm>
          <a:prstGeom prst="rect">
            <a:avLst/>
          </a:prstGeom>
        </p:spPr>
        <p:txBody>
          <a:bodyPr lIns="0"/>
          <a:lstStyle>
            <a:lvl1pPr marL="0" eaLnBrk="1" hangingPunct="1">
              <a:defRPr sz="3600" cap="all" baseline="0">
                <a:solidFill>
                  <a:srgbClr val="00A79D"/>
                </a:solidFill>
                <a:latin typeface="Vinci Sans" panose="02000000000000000000" pitchFamily="50" charset="0"/>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fr-FR" sz="2400" kern="0" dirty="0"/>
              <a:t>conclusions</a:t>
            </a:r>
          </a:p>
        </p:txBody>
      </p:sp>
    </p:spTree>
    <p:extLst>
      <p:ext uri="{BB962C8B-B14F-4D97-AF65-F5344CB8AC3E}">
        <p14:creationId xmlns:p14="http://schemas.microsoft.com/office/powerpoint/2010/main" val="2718116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1044151" y="5950699"/>
            <a:ext cx="188595" cy="119380"/>
          </a:xfrm>
          <a:custGeom>
            <a:avLst/>
            <a:gdLst/>
            <a:ahLst/>
            <a:cxnLst/>
            <a:rect l="l" t="t" r="r" b="b"/>
            <a:pathLst>
              <a:path w="188595" h="119379">
                <a:moveTo>
                  <a:pt x="94056" y="0"/>
                </a:moveTo>
                <a:lnTo>
                  <a:pt x="54906" y="1434"/>
                </a:lnTo>
                <a:lnTo>
                  <a:pt x="25292" y="4591"/>
                </a:lnTo>
                <a:lnTo>
                  <a:pt x="6545" y="7747"/>
                </a:lnTo>
                <a:lnTo>
                  <a:pt x="0" y="9182"/>
                </a:lnTo>
                <a:lnTo>
                  <a:pt x="106" y="109880"/>
                </a:lnTo>
                <a:lnTo>
                  <a:pt x="22100" y="115119"/>
                </a:lnTo>
                <a:lnTo>
                  <a:pt x="39265" y="117822"/>
                </a:lnTo>
                <a:lnTo>
                  <a:pt x="60311" y="118818"/>
                </a:lnTo>
                <a:lnTo>
                  <a:pt x="94056" y="118960"/>
                </a:lnTo>
                <a:lnTo>
                  <a:pt x="132696" y="117542"/>
                </a:lnTo>
                <a:lnTo>
                  <a:pt x="162367" y="114420"/>
                </a:lnTo>
                <a:lnTo>
                  <a:pt x="181397" y="111299"/>
                </a:lnTo>
                <a:lnTo>
                  <a:pt x="188112" y="109880"/>
                </a:lnTo>
                <a:lnTo>
                  <a:pt x="188112" y="83743"/>
                </a:lnTo>
                <a:lnTo>
                  <a:pt x="93637" y="83743"/>
                </a:lnTo>
                <a:lnTo>
                  <a:pt x="75379" y="83228"/>
                </a:lnTo>
                <a:lnTo>
                  <a:pt x="60415" y="82024"/>
                </a:lnTo>
                <a:lnTo>
                  <a:pt x="40233" y="79590"/>
                </a:lnTo>
                <a:lnTo>
                  <a:pt x="40233" y="39890"/>
                </a:lnTo>
                <a:lnTo>
                  <a:pt x="61363" y="37388"/>
                </a:lnTo>
                <a:lnTo>
                  <a:pt x="76255" y="36218"/>
                </a:lnTo>
                <a:lnTo>
                  <a:pt x="94056" y="35725"/>
                </a:lnTo>
                <a:lnTo>
                  <a:pt x="188112" y="35725"/>
                </a:lnTo>
                <a:lnTo>
                  <a:pt x="188112" y="9182"/>
                </a:lnTo>
                <a:lnTo>
                  <a:pt x="165997" y="3873"/>
                </a:lnTo>
                <a:lnTo>
                  <a:pt x="148828" y="1147"/>
                </a:lnTo>
                <a:lnTo>
                  <a:pt x="127787" y="143"/>
                </a:lnTo>
                <a:lnTo>
                  <a:pt x="94056" y="0"/>
                </a:lnTo>
                <a:close/>
              </a:path>
              <a:path w="188595" h="119379">
                <a:moveTo>
                  <a:pt x="188112" y="75857"/>
                </a:moveTo>
                <a:lnTo>
                  <a:pt x="164090" y="80416"/>
                </a:lnTo>
                <a:lnTo>
                  <a:pt x="146242" y="82757"/>
                </a:lnTo>
                <a:lnTo>
                  <a:pt x="125709" y="83620"/>
                </a:lnTo>
                <a:lnTo>
                  <a:pt x="93637" y="83743"/>
                </a:lnTo>
                <a:lnTo>
                  <a:pt x="188112" y="83743"/>
                </a:lnTo>
                <a:lnTo>
                  <a:pt x="188112" y="75857"/>
                </a:lnTo>
                <a:close/>
              </a:path>
              <a:path w="188595" h="119379">
                <a:moveTo>
                  <a:pt x="188112" y="35725"/>
                </a:moveTo>
                <a:lnTo>
                  <a:pt x="94056" y="35725"/>
                </a:lnTo>
                <a:lnTo>
                  <a:pt x="131083" y="37030"/>
                </a:lnTo>
                <a:lnTo>
                  <a:pt x="160934" y="39677"/>
                </a:lnTo>
                <a:lnTo>
                  <a:pt x="180859" y="42283"/>
                </a:lnTo>
                <a:lnTo>
                  <a:pt x="188112" y="43459"/>
                </a:lnTo>
                <a:lnTo>
                  <a:pt x="188112" y="35725"/>
                </a:lnTo>
                <a:close/>
              </a:path>
            </a:pathLst>
          </a:custGeom>
          <a:solidFill>
            <a:srgbClr val="004990"/>
          </a:solidFill>
        </p:spPr>
        <p:txBody>
          <a:bodyPr wrap="square" lIns="0" tIns="0" rIns="0" bIns="0" rtlCol="0"/>
          <a:lstStyle/>
          <a:p>
            <a:endParaRPr/>
          </a:p>
        </p:txBody>
      </p:sp>
      <p:sp>
        <p:nvSpPr>
          <p:cNvPr id="4" name="object 4"/>
          <p:cNvSpPr/>
          <p:nvPr/>
        </p:nvSpPr>
        <p:spPr>
          <a:xfrm>
            <a:off x="11297469"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5" name="object 5"/>
          <p:cNvSpPr/>
          <p:nvPr/>
        </p:nvSpPr>
        <p:spPr>
          <a:xfrm>
            <a:off x="10746403"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6" name="object 6"/>
          <p:cNvSpPr/>
          <p:nvPr/>
        </p:nvSpPr>
        <p:spPr>
          <a:xfrm>
            <a:off x="10813055" y="5952582"/>
            <a:ext cx="186055" cy="114935"/>
          </a:xfrm>
          <a:custGeom>
            <a:avLst/>
            <a:gdLst/>
            <a:ahLst/>
            <a:cxnLst/>
            <a:rect l="l" t="t" r="r" b="b"/>
            <a:pathLst>
              <a:path w="186054" h="114935">
                <a:moveTo>
                  <a:pt x="0" y="203"/>
                </a:moveTo>
                <a:lnTo>
                  <a:pt x="0" y="114820"/>
                </a:lnTo>
                <a:lnTo>
                  <a:pt x="40119" y="114820"/>
                </a:lnTo>
                <a:lnTo>
                  <a:pt x="40068" y="53593"/>
                </a:lnTo>
                <a:lnTo>
                  <a:pt x="118743" y="53593"/>
                </a:lnTo>
                <a:lnTo>
                  <a:pt x="72161" y="26873"/>
                </a:lnTo>
                <a:lnTo>
                  <a:pt x="34499" y="8499"/>
                </a:lnTo>
                <a:lnTo>
                  <a:pt x="20237" y="4341"/>
                </a:lnTo>
                <a:lnTo>
                  <a:pt x="0" y="203"/>
                </a:lnTo>
                <a:close/>
              </a:path>
              <a:path w="186054" h="114935">
                <a:moveTo>
                  <a:pt x="118743" y="53593"/>
                </a:moveTo>
                <a:lnTo>
                  <a:pt x="40068" y="53593"/>
                </a:lnTo>
                <a:lnTo>
                  <a:pt x="47275" y="56599"/>
                </a:lnTo>
                <a:lnTo>
                  <a:pt x="54973" y="59918"/>
                </a:lnTo>
                <a:lnTo>
                  <a:pt x="97854" y="81545"/>
                </a:lnTo>
                <a:lnTo>
                  <a:pt x="145491" y="114820"/>
                </a:lnTo>
                <a:lnTo>
                  <a:pt x="185521" y="114820"/>
                </a:lnTo>
                <a:lnTo>
                  <a:pt x="185521" y="71475"/>
                </a:lnTo>
                <a:lnTo>
                  <a:pt x="145491" y="71475"/>
                </a:lnTo>
                <a:lnTo>
                  <a:pt x="140182" y="67662"/>
                </a:lnTo>
                <a:lnTo>
                  <a:pt x="125223" y="57589"/>
                </a:lnTo>
                <a:lnTo>
                  <a:pt x="118743" y="53593"/>
                </a:lnTo>
                <a:close/>
              </a:path>
              <a:path w="186054" h="114935">
                <a:moveTo>
                  <a:pt x="185521" y="0"/>
                </a:moveTo>
                <a:lnTo>
                  <a:pt x="145491" y="0"/>
                </a:lnTo>
                <a:lnTo>
                  <a:pt x="145491" y="71475"/>
                </a:lnTo>
                <a:lnTo>
                  <a:pt x="185521" y="71475"/>
                </a:lnTo>
                <a:lnTo>
                  <a:pt x="185521" y="0"/>
                </a:lnTo>
                <a:close/>
              </a:path>
            </a:pathLst>
          </a:custGeom>
          <a:solidFill>
            <a:srgbClr val="004990"/>
          </a:solidFill>
        </p:spPr>
        <p:txBody>
          <a:bodyPr wrap="square" lIns="0" tIns="0" rIns="0" bIns="0" rtlCol="0"/>
          <a:lstStyle/>
          <a:p>
            <a:endParaRPr/>
          </a:p>
        </p:txBody>
      </p:sp>
      <p:sp>
        <p:nvSpPr>
          <p:cNvPr id="7" name="object 7"/>
          <p:cNvSpPr/>
          <p:nvPr/>
        </p:nvSpPr>
        <p:spPr>
          <a:xfrm>
            <a:off x="10494086" y="5950652"/>
            <a:ext cx="204470" cy="120014"/>
          </a:xfrm>
          <a:custGeom>
            <a:avLst/>
            <a:gdLst/>
            <a:ahLst/>
            <a:cxnLst/>
            <a:rect l="l" t="t" r="r" b="b"/>
            <a:pathLst>
              <a:path w="204470" h="120014">
                <a:moveTo>
                  <a:pt x="30568" y="63"/>
                </a:moveTo>
                <a:lnTo>
                  <a:pt x="0" y="28067"/>
                </a:lnTo>
                <a:lnTo>
                  <a:pt x="102260" y="119900"/>
                </a:lnTo>
                <a:lnTo>
                  <a:pt x="159037" y="68897"/>
                </a:lnTo>
                <a:lnTo>
                  <a:pt x="102260" y="68897"/>
                </a:lnTo>
                <a:lnTo>
                  <a:pt x="95903" y="62942"/>
                </a:lnTo>
                <a:lnTo>
                  <a:pt x="59610" y="28067"/>
                </a:lnTo>
                <a:lnTo>
                  <a:pt x="30568" y="63"/>
                </a:lnTo>
                <a:close/>
              </a:path>
              <a:path w="204470" h="120014">
                <a:moveTo>
                  <a:pt x="173850" y="0"/>
                </a:moveTo>
                <a:lnTo>
                  <a:pt x="144699" y="28130"/>
                </a:lnTo>
                <a:lnTo>
                  <a:pt x="102260" y="68897"/>
                </a:lnTo>
                <a:lnTo>
                  <a:pt x="159037" y="68897"/>
                </a:lnTo>
                <a:lnTo>
                  <a:pt x="204419" y="28130"/>
                </a:lnTo>
                <a:lnTo>
                  <a:pt x="173850" y="0"/>
                </a:lnTo>
                <a:close/>
              </a:path>
            </a:pathLst>
          </a:custGeom>
          <a:solidFill>
            <a:srgbClr val="004990"/>
          </a:solidFill>
        </p:spPr>
        <p:txBody>
          <a:bodyPr wrap="square" lIns="0" tIns="0" rIns="0" bIns="0" rtlCol="0"/>
          <a:lstStyle/>
          <a:p>
            <a:endParaRPr/>
          </a:p>
        </p:txBody>
      </p:sp>
      <p:sp>
        <p:nvSpPr>
          <p:cNvPr id="8" name="object 8"/>
          <p:cNvSpPr/>
          <p:nvPr/>
        </p:nvSpPr>
        <p:spPr>
          <a:xfrm>
            <a:off x="11410892" y="5841001"/>
            <a:ext cx="206375" cy="206375"/>
          </a:xfrm>
          <a:custGeom>
            <a:avLst/>
            <a:gdLst/>
            <a:ahLst/>
            <a:cxnLst/>
            <a:rect l="l" t="t" r="r" b="b"/>
            <a:pathLst>
              <a:path w="206375" h="206375">
                <a:moveTo>
                  <a:pt x="199301" y="0"/>
                </a:moveTo>
                <a:lnTo>
                  <a:pt x="119291" y="0"/>
                </a:lnTo>
                <a:lnTo>
                  <a:pt x="112077" y="7200"/>
                </a:lnTo>
                <a:lnTo>
                  <a:pt x="112128" y="63322"/>
                </a:lnTo>
                <a:lnTo>
                  <a:pt x="110327" y="74057"/>
                </a:lnTo>
                <a:lnTo>
                  <a:pt x="82711" y="105835"/>
                </a:lnTo>
                <a:lnTo>
                  <a:pt x="57442" y="111683"/>
                </a:lnTo>
                <a:lnTo>
                  <a:pt x="0" y="111683"/>
                </a:lnTo>
                <a:lnTo>
                  <a:pt x="0" y="206095"/>
                </a:lnTo>
                <a:lnTo>
                  <a:pt x="94488" y="206095"/>
                </a:lnTo>
                <a:lnTo>
                  <a:pt x="94488" y="149161"/>
                </a:lnTo>
                <a:lnTo>
                  <a:pt x="96241" y="134809"/>
                </a:lnTo>
                <a:lnTo>
                  <a:pt x="122694" y="100171"/>
                </a:lnTo>
                <a:lnTo>
                  <a:pt x="142786" y="94056"/>
                </a:lnTo>
                <a:lnTo>
                  <a:pt x="199301" y="94056"/>
                </a:lnTo>
                <a:lnTo>
                  <a:pt x="206108" y="86880"/>
                </a:lnTo>
                <a:lnTo>
                  <a:pt x="206108" y="7200"/>
                </a:lnTo>
                <a:lnTo>
                  <a:pt x="199301" y="0"/>
                </a:lnTo>
                <a:close/>
              </a:path>
            </a:pathLst>
          </a:custGeom>
          <a:solidFill>
            <a:srgbClr val="ED1B2D"/>
          </a:solidFill>
        </p:spPr>
        <p:txBody>
          <a:bodyPr wrap="square" lIns="0" tIns="0" rIns="0" bIns="0" rtlCol="0"/>
          <a:lstStyle/>
          <a:p>
            <a:endParaRPr/>
          </a:p>
        </p:txBody>
      </p:sp>
      <p:sp>
        <p:nvSpPr>
          <p:cNvPr id="9" name="object 9"/>
          <p:cNvSpPr/>
          <p:nvPr/>
        </p:nvSpPr>
        <p:spPr>
          <a:xfrm>
            <a:off x="11522956" y="5948379"/>
            <a:ext cx="213360" cy="213360"/>
          </a:xfrm>
          <a:custGeom>
            <a:avLst/>
            <a:gdLst/>
            <a:ahLst/>
            <a:cxnLst/>
            <a:rect l="l" t="t" r="r" b="b"/>
            <a:pathLst>
              <a:path w="213359" h="213360">
                <a:moveTo>
                  <a:pt x="158483" y="0"/>
                </a:moveTo>
                <a:lnTo>
                  <a:pt x="136735" y="4449"/>
                </a:lnTo>
                <a:lnTo>
                  <a:pt x="119005" y="16489"/>
                </a:lnTo>
                <a:lnTo>
                  <a:pt x="107066" y="34156"/>
                </a:lnTo>
                <a:lnTo>
                  <a:pt x="102692" y="55486"/>
                </a:lnTo>
                <a:lnTo>
                  <a:pt x="102692" y="61086"/>
                </a:lnTo>
                <a:lnTo>
                  <a:pt x="105079" y="71602"/>
                </a:lnTo>
                <a:lnTo>
                  <a:pt x="104992" y="76482"/>
                </a:lnTo>
                <a:lnTo>
                  <a:pt x="101736" y="92712"/>
                </a:lnTo>
                <a:lnTo>
                  <a:pt x="92586" y="106379"/>
                </a:lnTo>
                <a:lnTo>
                  <a:pt x="78944" y="115625"/>
                </a:lnTo>
                <a:lnTo>
                  <a:pt x="62128" y="119024"/>
                </a:lnTo>
                <a:lnTo>
                  <a:pt x="7251" y="119024"/>
                </a:lnTo>
                <a:lnTo>
                  <a:pt x="0" y="126237"/>
                </a:lnTo>
                <a:lnTo>
                  <a:pt x="0" y="205917"/>
                </a:lnTo>
                <a:lnTo>
                  <a:pt x="7251" y="213169"/>
                </a:lnTo>
                <a:lnTo>
                  <a:pt x="87261" y="213169"/>
                </a:lnTo>
                <a:lnTo>
                  <a:pt x="94043" y="205917"/>
                </a:lnTo>
                <a:lnTo>
                  <a:pt x="94043" y="151002"/>
                </a:lnTo>
                <a:lnTo>
                  <a:pt x="97450" y="134351"/>
                </a:lnTo>
                <a:lnTo>
                  <a:pt x="106708" y="120686"/>
                </a:lnTo>
                <a:lnTo>
                  <a:pt x="120371" y="111439"/>
                </a:lnTo>
                <a:lnTo>
                  <a:pt x="136994" y="108038"/>
                </a:lnTo>
                <a:lnTo>
                  <a:pt x="169300" y="108038"/>
                </a:lnTo>
                <a:lnTo>
                  <a:pt x="178934" y="106088"/>
                </a:lnTo>
                <a:lnTo>
                  <a:pt x="196592" y="94222"/>
                </a:lnTo>
                <a:lnTo>
                  <a:pt x="208607" y="76482"/>
                </a:lnTo>
                <a:lnTo>
                  <a:pt x="213042" y="54533"/>
                </a:lnTo>
                <a:lnTo>
                  <a:pt x="211921" y="43628"/>
                </a:lnTo>
                <a:lnTo>
                  <a:pt x="189065" y="9279"/>
                </a:lnTo>
                <a:lnTo>
                  <a:pt x="169595" y="1097"/>
                </a:lnTo>
                <a:lnTo>
                  <a:pt x="158483" y="0"/>
                </a:lnTo>
                <a:close/>
              </a:path>
              <a:path w="213359" h="213360">
                <a:moveTo>
                  <a:pt x="169300" y="108038"/>
                </a:moveTo>
                <a:lnTo>
                  <a:pt x="141516" y="108038"/>
                </a:lnTo>
                <a:lnTo>
                  <a:pt x="152057" y="110413"/>
                </a:lnTo>
                <a:lnTo>
                  <a:pt x="157568" y="110413"/>
                </a:lnTo>
                <a:lnTo>
                  <a:pt x="169300" y="108038"/>
                </a:lnTo>
                <a:close/>
              </a:path>
            </a:pathLst>
          </a:custGeom>
          <a:solidFill>
            <a:srgbClr val="ED1B2D"/>
          </a:solidFill>
        </p:spPr>
        <p:txBody>
          <a:bodyPr wrap="square" lIns="0" tIns="0" rIns="0" bIns="0" rtlCol="0"/>
          <a:lstStyle/>
          <a:p>
            <a:endParaRPr/>
          </a:p>
        </p:txBody>
      </p:sp>
      <p:sp>
        <p:nvSpPr>
          <p:cNvPr id="10" name="object 10"/>
          <p:cNvSpPr/>
          <p:nvPr/>
        </p:nvSpPr>
        <p:spPr>
          <a:xfrm>
            <a:off x="11073526" y="6109681"/>
            <a:ext cx="29845" cy="49530"/>
          </a:xfrm>
          <a:custGeom>
            <a:avLst/>
            <a:gdLst/>
            <a:ahLst/>
            <a:cxnLst/>
            <a:rect l="l" t="t" r="r" b="b"/>
            <a:pathLst>
              <a:path w="29845" h="49529">
                <a:moveTo>
                  <a:pt x="29591" y="0"/>
                </a:moveTo>
                <a:lnTo>
                  <a:pt x="0" y="0"/>
                </a:lnTo>
                <a:lnTo>
                  <a:pt x="0" y="49161"/>
                </a:lnTo>
                <a:lnTo>
                  <a:pt x="29591" y="49161"/>
                </a:lnTo>
                <a:lnTo>
                  <a:pt x="29591" y="43014"/>
                </a:lnTo>
                <a:lnTo>
                  <a:pt x="11366" y="43014"/>
                </a:lnTo>
                <a:lnTo>
                  <a:pt x="11366" y="26746"/>
                </a:lnTo>
                <a:lnTo>
                  <a:pt x="27571" y="26746"/>
                </a:lnTo>
                <a:lnTo>
                  <a:pt x="27571" y="21132"/>
                </a:lnTo>
                <a:lnTo>
                  <a:pt x="11366" y="21132"/>
                </a:lnTo>
                <a:lnTo>
                  <a:pt x="11366" y="6134"/>
                </a:lnTo>
                <a:lnTo>
                  <a:pt x="29591" y="6134"/>
                </a:lnTo>
                <a:lnTo>
                  <a:pt x="29591" y="0"/>
                </a:lnTo>
                <a:close/>
              </a:path>
            </a:pathLst>
          </a:custGeom>
          <a:solidFill>
            <a:srgbClr val="004990"/>
          </a:solidFill>
        </p:spPr>
        <p:txBody>
          <a:bodyPr wrap="square" lIns="0" tIns="0" rIns="0" bIns="0" rtlCol="0"/>
          <a:lstStyle/>
          <a:p>
            <a:endParaRPr/>
          </a:p>
        </p:txBody>
      </p:sp>
      <p:sp>
        <p:nvSpPr>
          <p:cNvPr id="11" name="object 11"/>
          <p:cNvSpPr/>
          <p:nvPr/>
        </p:nvSpPr>
        <p:spPr>
          <a:xfrm>
            <a:off x="11113530" y="6109681"/>
            <a:ext cx="45720" cy="49530"/>
          </a:xfrm>
          <a:custGeom>
            <a:avLst/>
            <a:gdLst/>
            <a:ahLst/>
            <a:cxnLst/>
            <a:rect l="l" t="t" r="r" b="b"/>
            <a:pathLst>
              <a:path w="45720" h="49529">
                <a:moveTo>
                  <a:pt x="10782" y="0"/>
                </a:moveTo>
                <a:lnTo>
                  <a:pt x="0" y="0"/>
                </a:lnTo>
                <a:lnTo>
                  <a:pt x="0" y="49161"/>
                </a:lnTo>
                <a:lnTo>
                  <a:pt x="9575" y="49161"/>
                </a:lnTo>
                <a:lnTo>
                  <a:pt x="9566" y="14757"/>
                </a:lnTo>
                <a:lnTo>
                  <a:pt x="9182" y="12115"/>
                </a:lnTo>
                <a:lnTo>
                  <a:pt x="19595" y="12115"/>
                </a:lnTo>
                <a:lnTo>
                  <a:pt x="10782" y="0"/>
                </a:lnTo>
                <a:close/>
              </a:path>
              <a:path w="45720" h="49529">
                <a:moveTo>
                  <a:pt x="19595" y="12115"/>
                </a:moveTo>
                <a:lnTo>
                  <a:pt x="9385" y="12115"/>
                </a:lnTo>
                <a:lnTo>
                  <a:pt x="10943" y="14820"/>
                </a:lnTo>
                <a:lnTo>
                  <a:pt x="12992" y="17602"/>
                </a:lnTo>
                <a:lnTo>
                  <a:pt x="35979" y="49161"/>
                </a:lnTo>
                <a:lnTo>
                  <a:pt x="45123" y="49161"/>
                </a:lnTo>
                <a:lnTo>
                  <a:pt x="45123" y="34772"/>
                </a:lnTo>
                <a:lnTo>
                  <a:pt x="35661" y="34772"/>
                </a:lnTo>
                <a:lnTo>
                  <a:pt x="34442" y="32524"/>
                </a:lnTo>
                <a:lnTo>
                  <a:pt x="19595" y="12115"/>
                </a:lnTo>
                <a:close/>
              </a:path>
              <a:path w="45720" h="49529">
                <a:moveTo>
                  <a:pt x="45123" y="0"/>
                </a:moveTo>
                <a:lnTo>
                  <a:pt x="35661" y="0"/>
                </a:lnTo>
                <a:lnTo>
                  <a:pt x="35676" y="32524"/>
                </a:lnTo>
                <a:lnTo>
                  <a:pt x="35902" y="34772"/>
                </a:lnTo>
                <a:lnTo>
                  <a:pt x="45123" y="34772"/>
                </a:lnTo>
                <a:lnTo>
                  <a:pt x="45123" y="0"/>
                </a:lnTo>
                <a:close/>
              </a:path>
            </a:pathLst>
          </a:custGeom>
          <a:solidFill>
            <a:srgbClr val="004990"/>
          </a:solidFill>
        </p:spPr>
        <p:txBody>
          <a:bodyPr wrap="square" lIns="0" tIns="0" rIns="0" bIns="0" rtlCol="0"/>
          <a:lstStyle/>
          <a:p>
            <a:endParaRPr/>
          </a:p>
        </p:txBody>
      </p:sp>
      <p:sp>
        <p:nvSpPr>
          <p:cNvPr id="12" name="object 12"/>
          <p:cNvSpPr/>
          <p:nvPr/>
        </p:nvSpPr>
        <p:spPr>
          <a:xfrm>
            <a:off x="11171344" y="6109681"/>
            <a:ext cx="29845" cy="49530"/>
          </a:xfrm>
          <a:custGeom>
            <a:avLst/>
            <a:gdLst/>
            <a:ahLst/>
            <a:cxnLst/>
            <a:rect l="l" t="t" r="r" b="b"/>
            <a:pathLst>
              <a:path w="29845" h="49529">
                <a:moveTo>
                  <a:pt x="29667" y="0"/>
                </a:moveTo>
                <a:lnTo>
                  <a:pt x="0" y="0"/>
                </a:lnTo>
                <a:lnTo>
                  <a:pt x="0" y="49161"/>
                </a:lnTo>
                <a:lnTo>
                  <a:pt x="29667" y="49161"/>
                </a:lnTo>
                <a:lnTo>
                  <a:pt x="29667" y="43014"/>
                </a:lnTo>
                <a:lnTo>
                  <a:pt x="11366" y="43014"/>
                </a:lnTo>
                <a:lnTo>
                  <a:pt x="11366" y="26746"/>
                </a:lnTo>
                <a:lnTo>
                  <a:pt x="27571" y="26746"/>
                </a:lnTo>
                <a:lnTo>
                  <a:pt x="27571" y="21132"/>
                </a:lnTo>
                <a:lnTo>
                  <a:pt x="11366" y="21132"/>
                </a:lnTo>
                <a:lnTo>
                  <a:pt x="11366" y="6134"/>
                </a:lnTo>
                <a:lnTo>
                  <a:pt x="29667" y="6134"/>
                </a:lnTo>
                <a:lnTo>
                  <a:pt x="29667" y="0"/>
                </a:lnTo>
                <a:close/>
              </a:path>
            </a:pathLst>
          </a:custGeom>
          <a:solidFill>
            <a:srgbClr val="004990"/>
          </a:solidFill>
        </p:spPr>
        <p:txBody>
          <a:bodyPr wrap="square" lIns="0" tIns="0" rIns="0" bIns="0" rtlCol="0"/>
          <a:lstStyle/>
          <a:p>
            <a:endParaRPr/>
          </a:p>
        </p:txBody>
      </p:sp>
      <p:sp>
        <p:nvSpPr>
          <p:cNvPr id="13" name="object 13"/>
          <p:cNvSpPr/>
          <p:nvPr/>
        </p:nvSpPr>
        <p:spPr>
          <a:xfrm>
            <a:off x="11211523" y="6108979"/>
            <a:ext cx="41275" cy="50165"/>
          </a:xfrm>
          <a:custGeom>
            <a:avLst/>
            <a:gdLst/>
            <a:ahLst/>
            <a:cxnLst/>
            <a:rect l="l" t="t" r="r" b="b"/>
            <a:pathLst>
              <a:path w="41275" h="50164">
                <a:moveTo>
                  <a:pt x="16789" y="0"/>
                </a:moveTo>
                <a:lnTo>
                  <a:pt x="9740" y="0"/>
                </a:lnTo>
                <a:lnTo>
                  <a:pt x="3873" y="1244"/>
                </a:lnTo>
                <a:lnTo>
                  <a:pt x="0" y="2806"/>
                </a:lnTo>
                <a:lnTo>
                  <a:pt x="0" y="49860"/>
                </a:lnTo>
                <a:lnTo>
                  <a:pt x="11201" y="49860"/>
                </a:lnTo>
                <a:lnTo>
                  <a:pt x="11201" y="27444"/>
                </a:lnTo>
                <a:lnTo>
                  <a:pt x="29092" y="27444"/>
                </a:lnTo>
                <a:lnTo>
                  <a:pt x="32524" y="27241"/>
                </a:lnTo>
                <a:lnTo>
                  <a:pt x="34465" y="25882"/>
                </a:lnTo>
                <a:lnTo>
                  <a:pt x="13754" y="25882"/>
                </a:lnTo>
                <a:lnTo>
                  <a:pt x="11912" y="25679"/>
                </a:lnTo>
                <a:lnTo>
                  <a:pt x="11201" y="25527"/>
                </a:lnTo>
                <a:lnTo>
                  <a:pt x="11201" y="6108"/>
                </a:lnTo>
                <a:lnTo>
                  <a:pt x="12560" y="5664"/>
                </a:lnTo>
                <a:lnTo>
                  <a:pt x="14414" y="5257"/>
                </a:lnTo>
                <a:lnTo>
                  <a:pt x="34719" y="5257"/>
                </a:lnTo>
                <a:lnTo>
                  <a:pt x="33637" y="4035"/>
                </a:lnTo>
                <a:lnTo>
                  <a:pt x="26632" y="1043"/>
                </a:lnTo>
                <a:lnTo>
                  <a:pt x="16789" y="0"/>
                </a:lnTo>
                <a:close/>
              </a:path>
              <a:path w="41275" h="50164">
                <a:moveTo>
                  <a:pt x="29092" y="27444"/>
                </a:moveTo>
                <a:lnTo>
                  <a:pt x="11379" y="27444"/>
                </a:lnTo>
                <a:lnTo>
                  <a:pt x="28486" y="49860"/>
                </a:lnTo>
                <a:lnTo>
                  <a:pt x="41135" y="49860"/>
                </a:lnTo>
                <a:lnTo>
                  <a:pt x="22872" y="27876"/>
                </a:lnTo>
                <a:lnTo>
                  <a:pt x="29092" y="27444"/>
                </a:lnTo>
                <a:close/>
              </a:path>
              <a:path w="41275" h="50164">
                <a:moveTo>
                  <a:pt x="34719" y="5257"/>
                </a:moveTo>
                <a:lnTo>
                  <a:pt x="24752" y="5257"/>
                </a:lnTo>
                <a:lnTo>
                  <a:pt x="28130" y="8572"/>
                </a:lnTo>
                <a:lnTo>
                  <a:pt x="28130" y="22047"/>
                </a:lnTo>
                <a:lnTo>
                  <a:pt x="23850" y="25882"/>
                </a:lnTo>
                <a:lnTo>
                  <a:pt x="34465" y="25882"/>
                </a:lnTo>
                <a:lnTo>
                  <a:pt x="39217" y="22555"/>
                </a:lnTo>
                <a:lnTo>
                  <a:pt x="39217" y="15024"/>
                </a:lnTo>
                <a:lnTo>
                  <a:pt x="37825" y="8765"/>
                </a:lnTo>
                <a:lnTo>
                  <a:pt x="34719" y="5257"/>
                </a:lnTo>
                <a:close/>
              </a:path>
            </a:pathLst>
          </a:custGeom>
          <a:solidFill>
            <a:srgbClr val="004990"/>
          </a:solidFill>
        </p:spPr>
        <p:txBody>
          <a:bodyPr wrap="square" lIns="0" tIns="0" rIns="0" bIns="0" rtlCol="0"/>
          <a:lstStyle/>
          <a:p>
            <a:endParaRPr/>
          </a:p>
        </p:txBody>
      </p:sp>
      <p:sp>
        <p:nvSpPr>
          <p:cNvPr id="14" name="object 14"/>
          <p:cNvSpPr/>
          <p:nvPr/>
        </p:nvSpPr>
        <p:spPr>
          <a:xfrm>
            <a:off x="11259246" y="6108998"/>
            <a:ext cx="43180" cy="50800"/>
          </a:xfrm>
          <a:custGeom>
            <a:avLst/>
            <a:gdLst/>
            <a:ahLst/>
            <a:cxnLst/>
            <a:rect l="l" t="t" r="r" b="b"/>
            <a:pathLst>
              <a:path w="43179" h="50800">
                <a:moveTo>
                  <a:pt x="33731" y="0"/>
                </a:moveTo>
                <a:lnTo>
                  <a:pt x="26746" y="0"/>
                </a:lnTo>
                <a:lnTo>
                  <a:pt x="15998" y="1714"/>
                </a:lnTo>
                <a:lnTo>
                  <a:pt x="7534" y="6670"/>
                </a:lnTo>
                <a:lnTo>
                  <a:pt x="1989" y="14583"/>
                </a:lnTo>
                <a:lnTo>
                  <a:pt x="0" y="25171"/>
                </a:lnTo>
                <a:lnTo>
                  <a:pt x="1872" y="36008"/>
                </a:lnTo>
                <a:lnTo>
                  <a:pt x="7197" y="43962"/>
                </a:lnTo>
                <a:lnTo>
                  <a:pt x="15537" y="48861"/>
                </a:lnTo>
                <a:lnTo>
                  <a:pt x="26454" y="50533"/>
                </a:lnTo>
                <a:lnTo>
                  <a:pt x="34683" y="50533"/>
                </a:lnTo>
                <a:lnTo>
                  <a:pt x="39141" y="49580"/>
                </a:lnTo>
                <a:lnTo>
                  <a:pt x="42900" y="47726"/>
                </a:lnTo>
                <a:lnTo>
                  <a:pt x="42900" y="44234"/>
                </a:lnTo>
                <a:lnTo>
                  <a:pt x="17843" y="44234"/>
                </a:lnTo>
                <a:lnTo>
                  <a:pt x="11531" y="37769"/>
                </a:lnTo>
                <a:lnTo>
                  <a:pt x="11531" y="12382"/>
                </a:lnTo>
                <a:lnTo>
                  <a:pt x="17843" y="6502"/>
                </a:lnTo>
                <a:lnTo>
                  <a:pt x="39836" y="6502"/>
                </a:lnTo>
                <a:lnTo>
                  <a:pt x="42087" y="2730"/>
                </a:lnTo>
                <a:lnTo>
                  <a:pt x="38646" y="1079"/>
                </a:lnTo>
                <a:lnTo>
                  <a:pt x="33731" y="0"/>
                </a:lnTo>
                <a:close/>
              </a:path>
              <a:path w="43179" h="50800">
                <a:moveTo>
                  <a:pt x="42900" y="21793"/>
                </a:moveTo>
                <a:lnTo>
                  <a:pt x="23431" y="21793"/>
                </a:lnTo>
                <a:lnTo>
                  <a:pt x="23431" y="27025"/>
                </a:lnTo>
                <a:lnTo>
                  <a:pt x="32219" y="27025"/>
                </a:lnTo>
                <a:lnTo>
                  <a:pt x="32219" y="43268"/>
                </a:lnTo>
                <a:lnTo>
                  <a:pt x="31254" y="43675"/>
                </a:lnTo>
                <a:lnTo>
                  <a:pt x="29375" y="44234"/>
                </a:lnTo>
                <a:lnTo>
                  <a:pt x="42900" y="44234"/>
                </a:lnTo>
                <a:lnTo>
                  <a:pt x="42900" y="21793"/>
                </a:lnTo>
                <a:close/>
              </a:path>
              <a:path w="43179" h="50800">
                <a:moveTo>
                  <a:pt x="39836" y="6502"/>
                </a:moveTo>
                <a:lnTo>
                  <a:pt x="33375" y="6502"/>
                </a:lnTo>
                <a:lnTo>
                  <a:pt x="36791" y="7365"/>
                </a:lnTo>
                <a:lnTo>
                  <a:pt x="38760" y="8305"/>
                </a:lnTo>
                <a:lnTo>
                  <a:pt x="39836" y="6502"/>
                </a:lnTo>
                <a:close/>
              </a:path>
            </a:pathLst>
          </a:custGeom>
          <a:solidFill>
            <a:srgbClr val="004990"/>
          </a:solidFill>
        </p:spPr>
        <p:txBody>
          <a:bodyPr wrap="square" lIns="0" tIns="0" rIns="0" bIns="0" rtlCol="0"/>
          <a:lstStyle/>
          <a:p>
            <a:endParaRPr/>
          </a:p>
        </p:txBody>
      </p:sp>
      <p:sp>
        <p:nvSpPr>
          <p:cNvPr id="15" name="object 15"/>
          <p:cNvSpPr/>
          <p:nvPr/>
        </p:nvSpPr>
        <p:spPr>
          <a:xfrm>
            <a:off x="11314645" y="6134258"/>
            <a:ext cx="12065" cy="0"/>
          </a:xfrm>
          <a:custGeom>
            <a:avLst/>
            <a:gdLst/>
            <a:ahLst/>
            <a:cxnLst/>
            <a:rect l="l" t="t" r="r" b="b"/>
            <a:pathLst>
              <a:path w="12065">
                <a:moveTo>
                  <a:pt x="0" y="0"/>
                </a:moveTo>
                <a:lnTo>
                  <a:pt x="11468" y="0"/>
                </a:lnTo>
              </a:path>
            </a:pathLst>
          </a:custGeom>
          <a:ln w="49161">
            <a:solidFill>
              <a:srgbClr val="004990"/>
            </a:solidFill>
          </a:ln>
        </p:spPr>
        <p:txBody>
          <a:bodyPr wrap="square" lIns="0" tIns="0" rIns="0" bIns="0" rtlCol="0"/>
          <a:lstStyle/>
          <a:p>
            <a:endParaRPr/>
          </a:p>
        </p:txBody>
      </p:sp>
      <p:sp>
        <p:nvSpPr>
          <p:cNvPr id="16" name="object 16"/>
          <p:cNvSpPr/>
          <p:nvPr/>
        </p:nvSpPr>
        <p:spPr>
          <a:xfrm>
            <a:off x="11338666" y="6109681"/>
            <a:ext cx="30480" cy="49530"/>
          </a:xfrm>
          <a:custGeom>
            <a:avLst/>
            <a:gdLst/>
            <a:ahLst/>
            <a:cxnLst/>
            <a:rect l="l" t="t" r="r" b="b"/>
            <a:pathLst>
              <a:path w="30479" h="49529">
                <a:moveTo>
                  <a:pt x="29984" y="0"/>
                </a:moveTo>
                <a:lnTo>
                  <a:pt x="0" y="0"/>
                </a:lnTo>
                <a:lnTo>
                  <a:pt x="0" y="49161"/>
                </a:lnTo>
                <a:lnTo>
                  <a:pt x="29984" y="49161"/>
                </a:lnTo>
                <a:lnTo>
                  <a:pt x="29984" y="43014"/>
                </a:lnTo>
                <a:lnTo>
                  <a:pt x="11341" y="43014"/>
                </a:lnTo>
                <a:lnTo>
                  <a:pt x="11341" y="26746"/>
                </a:lnTo>
                <a:lnTo>
                  <a:pt x="27914" y="26746"/>
                </a:lnTo>
                <a:lnTo>
                  <a:pt x="27914" y="21132"/>
                </a:lnTo>
                <a:lnTo>
                  <a:pt x="11341" y="21132"/>
                </a:lnTo>
                <a:lnTo>
                  <a:pt x="11341" y="6134"/>
                </a:lnTo>
                <a:lnTo>
                  <a:pt x="29984" y="6134"/>
                </a:lnTo>
                <a:lnTo>
                  <a:pt x="29984" y="0"/>
                </a:lnTo>
                <a:close/>
              </a:path>
            </a:pathLst>
          </a:custGeom>
          <a:solidFill>
            <a:srgbClr val="004990"/>
          </a:solidFill>
        </p:spPr>
        <p:txBody>
          <a:bodyPr wrap="square" lIns="0" tIns="0" rIns="0" bIns="0" rtlCol="0"/>
          <a:lstStyle/>
          <a:p>
            <a:endParaRPr/>
          </a:p>
        </p:txBody>
      </p:sp>
      <p:sp>
        <p:nvSpPr>
          <p:cNvPr id="17" name="object 17"/>
          <p:cNvSpPr/>
          <p:nvPr/>
        </p:nvSpPr>
        <p:spPr>
          <a:xfrm>
            <a:off x="11375829" y="6108998"/>
            <a:ext cx="34925" cy="50800"/>
          </a:xfrm>
          <a:custGeom>
            <a:avLst/>
            <a:gdLst/>
            <a:ahLst/>
            <a:cxnLst/>
            <a:rect l="l" t="t" r="r" b="b"/>
            <a:pathLst>
              <a:path w="34925" h="50800">
                <a:moveTo>
                  <a:pt x="2552" y="41351"/>
                </a:moveTo>
                <a:lnTo>
                  <a:pt x="0" y="47726"/>
                </a:lnTo>
                <a:lnTo>
                  <a:pt x="3111" y="49466"/>
                </a:lnTo>
                <a:lnTo>
                  <a:pt x="7721" y="50533"/>
                </a:lnTo>
                <a:lnTo>
                  <a:pt x="26441" y="50533"/>
                </a:lnTo>
                <a:lnTo>
                  <a:pt x="34671" y="44234"/>
                </a:lnTo>
                <a:lnTo>
                  <a:pt x="34671" y="43599"/>
                </a:lnTo>
                <a:lnTo>
                  <a:pt x="8191" y="43599"/>
                </a:lnTo>
                <a:lnTo>
                  <a:pt x="4737" y="42468"/>
                </a:lnTo>
                <a:lnTo>
                  <a:pt x="2552" y="41351"/>
                </a:lnTo>
                <a:close/>
              </a:path>
              <a:path w="34925" h="50800">
                <a:moveTo>
                  <a:pt x="24993" y="0"/>
                </a:moveTo>
                <a:lnTo>
                  <a:pt x="7531" y="0"/>
                </a:lnTo>
                <a:lnTo>
                  <a:pt x="520" y="6692"/>
                </a:lnTo>
                <a:lnTo>
                  <a:pt x="520" y="19380"/>
                </a:lnTo>
                <a:lnTo>
                  <a:pt x="3111" y="24714"/>
                </a:lnTo>
                <a:lnTo>
                  <a:pt x="13093" y="27711"/>
                </a:lnTo>
                <a:lnTo>
                  <a:pt x="20015" y="29959"/>
                </a:lnTo>
                <a:lnTo>
                  <a:pt x="22682" y="32245"/>
                </a:lnTo>
                <a:lnTo>
                  <a:pt x="22682" y="40601"/>
                </a:lnTo>
                <a:lnTo>
                  <a:pt x="18884" y="43599"/>
                </a:lnTo>
                <a:lnTo>
                  <a:pt x="34671" y="43599"/>
                </a:lnTo>
                <a:lnTo>
                  <a:pt x="34671" y="30683"/>
                </a:lnTo>
                <a:lnTo>
                  <a:pt x="32905" y="25615"/>
                </a:lnTo>
                <a:lnTo>
                  <a:pt x="15379" y="19710"/>
                </a:lnTo>
                <a:lnTo>
                  <a:pt x="11480" y="17652"/>
                </a:lnTo>
                <a:lnTo>
                  <a:pt x="11480" y="8966"/>
                </a:lnTo>
                <a:lnTo>
                  <a:pt x="14655" y="6159"/>
                </a:lnTo>
                <a:lnTo>
                  <a:pt x="30805" y="6159"/>
                </a:lnTo>
                <a:lnTo>
                  <a:pt x="32346" y="2781"/>
                </a:lnTo>
                <a:lnTo>
                  <a:pt x="29552" y="1244"/>
                </a:lnTo>
                <a:lnTo>
                  <a:pt x="24993" y="0"/>
                </a:lnTo>
                <a:close/>
              </a:path>
              <a:path w="34925" h="50800">
                <a:moveTo>
                  <a:pt x="30805" y="6159"/>
                </a:moveTo>
                <a:lnTo>
                  <a:pt x="24295" y="6159"/>
                </a:lnTo>
                <a:lnTo>
                  <a:pt x="27711" y="7277"/>
                </a:lnTo>
                <a:lnTo>
                  <a:pt x="29768" y="8432"/>
                </a:lnTo>
                <a:lnTo>
                  <a:pt x="30805" y="6159"/>
                </a:lnTo>
                <a:close/>
              </a:path>
            </a:pathLst>
          </a:custGeom>
          <a:solidFill>
            <a:srgbClr val="004990"/>
          </a:solidFill>
        </p:spPr>
        <p:txBody>
          <a:bodyPr wrap="square" lIns="0" tIns="0" rIns="0" bIns="0" rtlCol="0"/>
          <a:lstStyle/>
          <a:p>
            <a:endParaRPr/>
          </a:p>
        </p:txBody>
      </p:sp>
      <p:sp>
        <p:nvSpPr>
          <p:cNvPr id="68" name="Espace réservé du contenu 67"/>
          <p:cNvSpPr>
            <a:spLocks noGrp="1"/>
          </p:cNvSpPr>
          <p:nvPr>
            <p:ph sz="quarter" idx="20"/>
          </p:nvPr>
        </p:nvSpPr>
        <p:spPr>
          <a:xfrm>
            <a:off x="846167" y="501237"/>
            <a:ext cx="10227359" cy="503238"/>
          </a:xfrm>
        </p:spPr>
        <p:txBody>
          <a:bodyPr/>
          <a:lstStyle/>
          <a:p>
            <a:r>
              <a:rPr lang="fr-FR" dirty="0"/>
              <a:t>Le </a:t>
            </a:r>
            <a:r>
              <a:rPr lang="fr-FR" dirty="0" err="1"/>
              <a:t>lean</a:t>
            </a:r>
            <a:r>
              <a:rPr lang="fr-FR" dirty="0"/>
              <a:t> applique aux chantiers</a:t>
            </a:r>
          </a:p>
        </p:txBody>
      </p:sp>
      <p:sp>
        <p:nvSpPr>
          <p:cNvPr id="2" name="Espace réservé de la date 1"/>
          <p:cNvSpPr>
            <a:spLocks noGrp="1"/>
          </p:cNvSpPr>
          <p:nvPr>
            <p:ph type="dt" sz="half" idx="14"/>
          </p:nvPr>
        </p:nvSpPr>
        <p:spPr/>
        <p:txBody>
          <a:bodyPr/>
          <a:lstStyle/>
          <a:p>
            <a:r>
              <a:rPr lang="en-US" dirty="0"/>
              <a:t>Mai 2018</a:t>
            </a:r>
          </a:p>
        </p:txBody>
      </p:sp>
      <p:sp>
        <p:nvSpPr>
          <p:cNvPr id="22" name="Espace réservé du numéro de diapositive 21"/>
          <p:cNvSpPr>
            <a:spLocks noGrp="1"/>
          </p:cNvSpPr>
          <p:nvPr>
            <p:ph type="sldNum" sz="quarter" idx="15"/>
          </p:nvPr>
        </p:nvSpPr>
        <p:spPr/>
        <p:txBody>
          <a:bodyPr/>
          <a:lstStyle/>
          <a:p>
            <a:fld id="{B6F15528-21DE-4FAA-801E-634DDDAF4B2B}" type="slidenum">
              <a:rPr lang="fr-FR" smtClean="0"/>
              <a:pPr/>
              <a:t>2</a:t>
            </a:fld>
            <a:endParaRPr lang="fr-FR"/>
          </a:p>
        </p:txBody>
      </p:sp>
      <p:sp>
        <p:nvSpPr>
          <p:cNvPr id="24" name="Espace réservé du contenu 67">
            <a:extLst>
              <a:ext uri="{FF2B5EF4-FFF2-40B4-BE49-F238E27FC236}">
                <a16:creationId xmlns:a16="http://schemas.microsoft.com/office/drawing/2014/main" id="{46710CA0-750C-4D46-AE0E-7D48121456A2}"/>
              </a:ext>
            </a:extLst>
          </p:cNvPr>
          <p:cNvSpPr txBox="1">
            <a:spLocks/>
          </p:cNvSpPr>
          <p:nvPr/>
        </p:nvSpPr>
        <p:spPr>
          <a:xfrm>
            <a:off x="861089" y="1113546"/>
            <a:ext cx="10227359" cy="503238"/>
          </a:xfrm>
          <a:prstGeom prst="rect">
            <a:avLst/>
          </a:prstGeom>
        </p:spPr>
        <p:txBody>
          <a:bodyPr lIns="0"/>
          <a:lstStyle>
            <a:lvl1pPr marL="0" eaLnBrk="1" hangingPunct="1">
              <a:defRPr sz="3600" cap="all" baseline="0">
                <a:solidFill>
                  <a:srgbClr val="00A79D"/>
                </a:solidFill>
                <a:latin typeface="Vinci Sans" panose="02000000000000000000" pitchFamily="50" charset="0"/>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fr-FR" sz="2400" kern="0" dirty="0"/>
              <a:t>sommaire</a:t>
            </a:r>
          </a:p>
        </p:txBody>
      </p:sp>
      <p:sp>
        <p:nvSpPr>
          <p:cNvPr id="23" name="Espace réservé du texte 26">
            <a:extLst>
              <a:ext uri="{FF2B5EF4-FFF2-40B4-BE49-F238E27FC236}">
                <a16:creationId xmlns:a16="http://schemas.microsoft.com/office/drawing/2014/main" id="{5881F7EC-A243-465B-970B-3BB69DC8C86F}"/>
              </a:ext>
            </a:extLst>
          </p:cNvPr>
          <p:cNvSpPr>
            <a:spLocks noGrp="1"/>
          </p:cNvSpPr>
          <p:nvPr>
            <p:ph type="body" sz="quarter" idx="19"/>
          </p:nvPr>
        </p:nvSpPr>
        <p:spPr>
          <a:xfrm>
            <a:off x="861089" y="1837942"/>
            <a:ext cx="6236515" cy="4236000"/>
          </a:xfrm>
        </p:spPr>
        <p:txBody>
          <a:bodyPr/>
          <a:lstStyle/>
          <a:p>
            <a:pPr marL="342900" indent="-342900">
              <a:buFont typeface="Wingdings" panose="05000000000000000000" pitchFamily="2" charset="2"/>
              <a:buChar char="§"/>
            </a:pPr>
            <a:r>
              <a:rPr lang="fr-FR" dirty="0"/>
              <a:t>Définition</a:t>
            </a:r>
          </a:p>
          <a:p>
            <a:pPr marL="342900" indent="-342900">
              <a:buFont typeface="Wingdings" panose="05000000000000000000" pitchFamily="2" charset="2"/>
              <a:buChar char="§"/>
            </a:pPr>
            <a:r>
              <a:rPr lang="fr-FR" dirty="0"/>
              <a:t>Historique</a:t>
            </a:r>
          </a:p>
          <a:p>
            <a:pPr marL="342900" indent="-342900">
              <a:buFont typeface="Wingdings" panose="05000000000000000000" pitchFamily="2" charset="2"/>
              <a:buChar char="§"/>
            </a:pPr>
            <a:r>
              <a:rPr lang="fr-FR" dirty="0"/>
              <a:t>But</a:t>
            </a:r>
          </a:p>
          <a:p>
            <a:pPr marL="342900" indent="-342900">
              <a:buFont typeface="Wingdings" panose="05000000000000000000" pitchFamily="2" charset="2"/>
              <a:buChar char="§"/>
            </a:pPr>
            <a:r>
              <a:rPr lang="fr-FR" dirty="0"/>
              <a:t>Les outils du </a:t>
            </a:r>
            <a:r>
              <a:rPr lang="fr-FR" dirty="0" err="1"/>
              <a:t>lean</a:t>
            </a:r>
            <a:endParaRPr lang="fr-FR" dirty="0"/>
          </a:p>
          <a:p>
            <a:pPr marL="342900" indent="-342900">
              <a:buFont typeface="Wingdings" panose="05000000000000000000" pitchFamily="2" charset="2"/>
              <a:buChar char="§"/>
            </a:pPr>
            <a:r>
              <a:rPr lang="fr-FR" dirty="0"/>
              <a:t>Mise en œuvre</a:t>
            </a:r>
          </a:p>
          <a:p>
            <a:pPr marL="342900" indent="-342900">
              <a:buFont typeface="Wingdings" panose="05000000000000000000" pitchFamily="2" charset="2"/>
              <a:buChar char="§"/>
            </a:pPr>
            <a:r>
              <a:rPr lang="fr-FR" dirty="0"/>
              <a:t>Préfabrication</a:t>
            </a:r>
          </a:p>
          <a:p>
            <a:pPr marL="342900" indent="-342900">
              <a:buFont typeface="Wingdings" panose="05000000000000000000" pitchFamily="2" charset="2"/>
              <a:buChar char="§"/>
            </a:pPr>
            <a:r>
              <a:rPr lang="fr-FR" dirty="0"/>
              <a:t>Productivité</a:t>
            </a:r>
          </a:p>
          <a:p>
            <a:pPr marL="342900" indent="-342900">
              <a:buFont typeface="Wingdings" panose="05000000000000000000" pitchFamily="2" charset="2"/>
              <a:buChar char="§"/>
            </a:pPr>
            <a:r>
              <a:rPr lang="fr-FR" dirty="0"/>
              <a:t>Conclusion </a:t>
            </a:r>
          </a:p>
          <a:p>
            <a:r>
              <a:rPr lang="fr-FR" sz="2400" dirty="0"/>
              <a:t> </a:t>
            </a:r>
          </a:p>
          <a:p>
            <a:endParaRPr lang="fr-FR" sz="2000" dirty="0"/>
          </a:p>
          <a:p>
            <a:endParaRPr lang="fr-FR" sz="2000" dirty="0"/>
          </a:p>
          <a:p>
            <a:endParaRPr lang="fr-FR" dirty="0"/>
          </a:p>
        </p:txBody>
      </p:sp>
      <p:pic>
        <p:nvPicPr>
          <p:cNvPr id="27" name="Image 26">
            <a:extLst>
              <a:ext uri="{FF2B5EF4-FFF2-40B4-BE49-F238E27FC236}">
                <a16:creationId xmlns:a16="http://schemas.microsoft.com/office/drawing/2014/main" id="{5C48339D-963B-4F55-AF5E-BFEE40E3E5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8802" y="1809245"/>
            <a:ext cx="5274087" cy="3946995"/>
          </a:xfrm>
          <a:prstGeom prst="rect">
            <a:avLst/>
          </a:prstGeom>
        </p:spPr>
      </p:pic>
    </p:spTree>
    <p:extLst>
      <p:ext uri="{BB962C8B-B14F-4D97-AF65-F5344CB8AC3E}">
        <p14:creationId xmlns:p14="http://schemas.microsoft.com/office/powerpoint/2010/main" val="1991220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1044151" y="5950699"/>
            <a:ext cx="188595" cy="119380"/>
          </a:xfrm>
          <a:custGeom>
            <a:avLst/>
            <a:gdLst/>
            <a:ahLst/>
            <a:cxnLst/>
            <a:rect l="l" t="t" r="r" b="b"/>
            <a:pathLst>
              <a:path w="188595" h="119379">
                <a:moveTo>
                  <a:pt x="94056" y="0"/>
                </a:moveTo>
                <a:lnTo>
                  <a:pt x="54906" y="1434"/>
                </a:lnTo>
                <a:lnTo>
                  <a:pt x="25292" y="4591"/>
                </a:lnTo>
                <a:lnTo>
                  <a:pt x="6545" y="7747"/>
                </a:lnTo>
                <a:lnTo>
                  <a:pt x="0" y="9182"/>
                </a:lnTo>
                <a:lnTo>
                  <a:pt x="106" y="109880"/>
                </a:lnTo>
                <a:lnTo>
                  <a:pt x="22100" y="115119"/>
                </a:lnTo>
                <a:lnTo>
                  <a:pt x="39265" y="117822"/>
                </a:lnTo>
                <a:lnTo>
                  <a:pt x="60311" y="118818"/>
                </a:lnTo>
                <a:lnTo>
                  <a:pt x="94056" y="118960"/>
                </a:lnTo>
                <a:lnTo>
                  <a:pt x="132696" y="117542"/>
                </a:lnTo>
                <a:lnTo>
                  <a:pt x="162367" y="114420"/>
                </a:lnTo>
                <a:lnTo>
                  <a:pt x="181397" y="111299"/>
                </a:lnTo>
                <a:lnTo>
                  <a:pt x="188112" y="109880"/>
                </a:lnTo>
                <a:lnTo>
                  <a:pt x="188112" y="83743"/>
                </a:lnTo>
                <a:lnTo>
                  <a:pt x="93637" y="83743"/>
                </a:lnTo>
                <a:lnTo>
                  <a:pt x="75379" y="83228"/>
                </a:lnTo>
                <a:lnTo>
                  <a:pt x="60415" y="82024"/>
                </a:lnTo>
                <a:lnTo>
                  <a:pt x="40233" y="79590"/>
                </a:lnTo>
                <a:lnTo>
                  <a:pt x="40233" y="39890"/>
                </a:lnTo>
                <a:lnTo>
                  <a:pt x="61363" y="37388"/>
                </a:lnTo>
                <a:lnTo>
                  <a:pt x="76255" y="36218"/>
                </a:lnTo>
                <a:lnTo>
                  <a:pt x="94056" y="35725"/>
                </a:lnTo>
                <a:lnTo>
                  <a:pt x="188112" y="35725"/>
                </a:lnTo>
                <a:lnTo>
                  <a:pt x="188112" y="9182"/>
                </a:lnTo>
                <a:lnTo>
                  <a:pt x="165997" y="3873"/>
                </a:lnTo>
                <a:lnTo>
                  <a:pt x="148828" y="1147"/>
                </a:lnTo>
                <a:lnTo>
                  <a:pt x="127787" y="143"/>
                </a:lnTo>
                <a:lnTo>
                  <a:pt x="94056" y="0"/>
                </a:lnTo>
                <a:close/>
              </a:path>
              <a:path w="188595" h="119379">
                <a:moveTo>
                  <a:pt x="188112" y="75857"/>
                </a:moveTo>
                <a:lnTo>
                  <a:pt x="164090" y="80416"/>
                </a:lnTo>
                <a:lnTo>
                  <a:pt x="146242" y="82757"/>
                </a:lnTo>
                <a:lnTo>
                  <a:pt x="125709" y="83620"/>
                </a:lnTo>
                <a:lnTo>
                  <a:pt x="93637" y="83743"/>
                </a:lnTo>
                <a:lnTo>
                  <a:pt x="188112" y="83743"/>
                </a:lnTo>
                <a:lnTo>
                  <a:pt x="188112" y="75857"/>
                </a:lnTo>
                <a:close/>
              </a:path>
              <a:path w="188595" h="119379">
                <a:moveTo>
                  <a:pt x="188112" y="35725"/>
                </a:moveTo>
                <a:lnTo>
                  <a:pt x="94056" y="35725"/>
                </a:lnTo>
                <a:lnTo>
                  <a:pt x="131083" y="37030"/>
                </a:lnTo>
                <a:lnTo>
                  <a:pt x="160934" y="39677"/>
                </a:lnTo>
                <a:lnTo>
                  <a:pt x="180859" y="42283"/>
                </a:lnTo>
                <a:lnTo>
                  <a:pt x="188112" y="43459"/>
                </a:lnTo>
                <a:lnTo>
                  <a:pt x="188112" y="35725"/>
                </a:lnTo>
                <a:close/>
              </a:path>
            </a:pathLst>
          </a:custGeom>
          <a:solidFill>
            <a:srgbClr val="004990"/>
          </a:solidFill>
        </p:spPr>
        <p:txBody>
          <a:bodyPr wrap="square" lIns="0" tIns="0" rIns="0" bIns="0" rtlCol="0"/>
          <a:lstStyle/>
          <a:p>
            <a:endParaRPr/>
          </a:p>
        </p:txBody>
      </p:sp>
      <p:sp>
        <p:nvSpPr>
          <p:cNvPr id="4" name="object 4"/>
          <p:cNvSpPr/>
          <p:nvPr/>
        </p:nvSpPr>
        <p:spPr>
          <a:xfrm>
            <a:off x="11297469"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5" name="object 5"/>
          <p:cNvSpPr/>
          <p:nvPr/>
        </p:nvSpPr>
        <p:spPr>
          <a:xfrm>
            <a:off x="10746403"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6" name="object 6"/>
          <p:cNvSpPr/>
          <p:nvPr/>
        </p:nvSpPr>
        <p:spPr>
          <a:xfrm>
            <a:off x="10813055" y="5952582"/>
            <a:ext cx="186055" cy="114935"/>
          </a:xfrm>
          <a:custGeom>
            <a:avLst/>
            <a:gdLst/>
            <a:ahLst/>
            <a:cxnLst/>
            <a:rect l="l" t="t" r="r" b="b"/>
            <a:pathLst>
              <a:path w="186054" h="114935">
                <a:moveTo>
                  <a:pt x="0" y="203"/>
                </a:moveTo>
                <a:lnTo>
                  <a:pt x="0" y="114820"/>
                </a:lnTo>
                <a:lnTo>
                  <a:pt x="40119" y="114820"/>
                </a:lnTo>
                <a:lnTo>
                  <a:pt x="40068" y="53593"/>
                </a:lnTo>
                <a:lnTo>
                  <a:pt x="118743" y="53593"/>
                </a:lnTo>
                <a:lnTo>
                  <a:pt x="72161" y="26873"/>
                </a:lnTo>
                <a:lnTo>
                  <a:pt x="34499" y="8499"/>
                </a:lnTo>
                <a:lnTo>
                  <a:pt x="20237" y="4341"/>
                </a:lnTo>
                <a:lnTo>
                  <a:pt x="0" y="203"/>
                </a:lnTo>
                <a:close/>
              </a:path>
              <a:path w="186054" h="114935">
                <a:moveTo>
                  <a:pt x="118743" y="53593"/>
                </a:moveTo>
                <a:lnTo>
                  <a:pt x="40068" y="53593"/>
                </a:lnTo>
                <a:lnTo>
                  <a:pt x="47275" y="56599"/>
                </a:lnTo>
                <a:lnTo>
                  <a:pt x="54973" y="59918"/>
                </a:lnTo>
                <a:lnTo>
                  <a:pt x="97854" y="81545"/>
                </a:lnTo>
                <a:lnTo>
                  <a:pt x="145491" y="114820"/>
                </a:lnTo>
                <a:lnTo>
                  <a:pt x="185521" y="114820"/>
                </a:lnTo>
                <a:lnTo>
                  <a:pt x="185521" y="71475"/>
                </a:lnTo>
                <a:lnTo>
                  <a:pt x="145491" y="71475"/>
                </a:lnTo>
                <a:lnTo>
                  <a:pt x="140182" y="67662"/>
                </a:lnTo>
                <a:lnTo>
                  <a:pt x="125223" y="57589"/>
                </a:lnTo>
                <a:lnTo>
                  <a:pt x="118743" y="53593"/>
                </a:lnTo>
                <a:close/>
              </a:path>
              <a:path w="186054" h="114935">
                <a:moveTo>
                  <a:pt x="185521" y="0"/>
                </a:moveTo>
                <a:lnTo>
                  <a:pt x="145491" y="0"/>
                </a:lnTo>
                <a:lnTo>
                  <a:pt x="145491" y="71475"/>
                </a:lnTo>
                <a:lnTo>
                  <a:pt x="185521" y="71475"/>
                </a:lnTo>
                <a:lnTo>
                  <a:pt x="185521" y="0"/>
                </a:lnTo>
                <a:close/>
              </a:path>
            </a:pathLst>
          </a:custGeom>
          <a:solidFill>
            <a:srgbClr val="004990"/>
          </a:solidFill>
        </p:spPr>
        <p:txBody>
          <a:bodyPr wrap="square" lIns="0" tIns="0" rIns="0" bIns="0" rtlCol="0"/>
          <a:lstStyle/>
          <a:p>
            <a:endParaRPr/>
          </a:p>
        </p:txBody>
      </p:sp>
      <p:sp>
        <p:nvSpPr>
          <p:cNvPr id="7" name="object 7"/>
          <p:cNvSpPr/>
          <p:nvPr/>
        </p:nvSpPr>
        <p:spPr>
          <a:xfrm>
            <a:off x="10494086" y="5950652"/>
            <a:ext cx="204470" cy="120014"/>
          </a:xfrm>
          <a:custGeom>
            <a:avLst/>
            <a:gdLst/>
            <a:ahLst/>
            <a:cxnLst/>
            <a:rect l="l" t="t" r="r" b="b"/>
            <a:pathLst>
              <a:path w="204470" h="120014">
                <a:moveTo>
                  <a:pt x="30568" y="63"/>
                </a:moveTo>
                <a:lnTo>
                  <a:pt x="0" y="28067"/>
                </a:lnTo>
                <a:lnTo>
                  <a:pt x="102260" y="119900"/>
                </a:lnTo>
                <a:lnTo>
                  <a:pt x="159037" y="68897"/>
                </a:lnTo>
                <a:lnTo>
                  <a:pt x="102260" y="68897"/>
                </a:lnTo>
                <a:lnTo>
                  <a:pt x="95903" y="62942"/>
                </a:lnTo>
                <a:lnTo>
                  <a:pt x="59610" y="28067"/>
                </a:lnTo>
                <a:lnTo>
                  <a:pt x="30568" y="63"/>
                </a:lnTo>
                <a:close/>
              </a:path>
              <a:path w="204470" h="120014">
                <a:moveTo>
                  <a:pt x="173850" y="0"/>
                </a:moveTo>
                <a:lnTo>
                  <a:pt x="144699" y="28130"/>
                </a:lnTo>
                <a:lnTo>
                  <a:pt x="102260" y="68897"/>
                </a:lnTo>
                <a:lnTo>
                  <a:pt x="159037" y="68897"/>
                </a:lnTo>
                <a:lnTo>
                  <a:pt x="204419" y="28130"/>
                </a:lnTo>
                <a:lnTo>
                  <a:pt x="173850" y="0"/>
                </a:lnTo>
                <a:close/>
              </a:path>
            </a:pathLst>
          </a:custGeom>
          <a:solidFill>
            <a:srgbClr val="004990"/>
          </a:solidFill>
        </p:spPr>
        <p:txBody>
          <a:bodyPr wrap="square" lIns="0" tIns="0" rIns="0" bIns="0" rtlCol="0"/>
          <a:lstStyle/>
          <a:p>
            <a:endParaRPr/>
          </a:p>
        </p:txBody>
      </p:sp>
      <p:sp>
        <p:nvSpPr>
          <p:cNvPr id="8" name="object 8"/>
          <p:cNvSpPr/>
          <p:nvPr/>
        </p:nvSpPr>
        <p:spPr>
          <a:xfrm>
            <a:off x="11410892" y="5841001"/>
            <a:ext cx="206375" cy="206375"/>
          </a:xfrm>
          <a:custGeom>
            <a:avLst/>
            <a:gdLst/>
            <a:ahLst/>
            <a:cxnLst/>
            <a:rect l="l" t="t" r="r" b="b"/>
            <a:pathLst>
              <a:path w="206375" h="206375">
                <a:moveTo>
                  <a:pt x="199301" y="0"/>
                </a:moveTo>
                <a:lnTo>
                  <a:pt x="119291" y="0"/>
                </a:lnTo>
                <a:lnTo>
                  <a:pt x="112077" y="7200"/>
                </a:lnTo>
                <a:lnTo>
                  <a:pt x="112128" y="63322"/>
                </a:lnTo>
                <a:lnTo>
                  <a:pt x="110327" y="74057"/>
                </a:lnTo>
                <a:lnTo>
                  <a:pt x="82711" y="105835"/>
                </a:lnTo>
                <a:lnTo>
                  <a:pt x="57442" y="111683"/>
                </a:lnTo>
                <a:lnTo>
                  <a:pt x="0" y="111683"/>
                </a:lnTo>
                <a:lnTo>
                  <a:pt x="0" y="206095"/>
                </a:lnTo>
                <a:lnTo>
                  <a:pt x="94488" y="206095"/>
                </a:lnTo>
                <a:lnTo>
                  <a:pt x="94488" y="149161"/>
                </a:lnTo>
                <a:lnTo>
                  <a:pt x="96241" y="134809"/>
                </a:lnTo>
                <a:lnTo>
                  <a:pt x="122694" y="100171"/>
                </a:lnTo>
                <a:lnTo>
                  <a:pt x="142786" y="94056"/>
                </a:lnTo>
                <a:lnTo>
                  <a:pt x="199301" y="94056"/>
                </a:lnTo>
                <a:lnTo>
                  <a:pt x="206108" y="86880"/>
                </a:lnTo>
                <a:lnTo>
                  <a:pt x="206108" y="7200"/>
                </a:lnTo>
                <a:lnTo>
                  <a:pt x="199301" y="0"/>
                </a:lnTo>
                <a:close/>
              </a:path>
            </a:pathLst>
          </a:custGeom>
          <a:solidFill>
            <a:srgbClr val="ED1B2D"/>
          </a:solidFill>
        </p:spPr>
        <p:txBody>
          <a:bodyPr wrap="square" lIns="0" tIns="0" rIns="0" bIns="0" rtlCol="0"/>
          <a:lstStyle/>
          <a:p>
            <a:endParaRPr/>
          </a:p>
        </p:txBody>
      </p:sp>
      <p:sp>
        <p:nvSpPr>
          <p:cNvPr id="9" name="object 9"/>
          <p:cNvSpPr/>
          <p:nvPr/>
        </p:nvSpPr>
        <p:spPr>
          <a:xfrm>
            <a:off x="11522956" y="5948379"/>
            <a:ext cx="213360" cy="213360"/>
          </a:xfrm>
          <a:custGeom>
            <a:avLst/>
            <a:gdLst/>
            <a:ahLst/>
            <a:cxnLst/>
            <a:rect l="l" t="t" r="r" b="b"/>
            <a:pathLst>
              <a:path w="213359" h="213360">
                <a:moveTo>
                  <a:pt x="158483" y="0"/>
                </a:moveTo>
                <a:lnTo>
                  <a:pt x="136735" y="4449"/>
                </a:lnTo>
                <a:lnTo>
                  <a:pt x="119005" y="16489"/>
                </a:lnTo>
                <a:lnTo>
                  <a:pt x="107066" y="34156"/>
                </a:lnTo>
                <a:lnTo>
                  <a:pt x="102692" y="55486"/>
                </a:lnTo>
                <a:lnTo>
                  <a:pt x="102692" y="61086"/>
                </a:lnTo>
                <a:lnTo>
                  <a:pt x="105079" y="71602"/>
                </a:lnTo>
                <a:lnTo>
                  <a:pt x="104992" y="76482"/>
                </a:lnTo>
                <a:lnTo>
                  <a:pt x="101736" y="92712"/>
                </a:lnTo>
                <a:lnTo>
                  <a:pt x="92586" y="106379"/>
                </a:lnTo>
                <a:lnTo>
                  <a:pt x="78944" y="115625"/>
                </a:lnTo>
                <a:lnTo>
                  <a:pt x="62128" y="119024"/>
                </a:lnTo>
                <a:lnTo>
                  <a:pt x="7251" y="119024"/>
                </a:lnTo>
                <a:lnTo>
                  <a:pt x="0" y="126237"/>
                </a:lnTo>
                <a:lnTo>
                  <a:pt x="0" y="205917"/>
                </a:lnTo>
                <a:lnTo>
                  <a:pt x="7251" y="213169"/>
                </a:lnTo>
                <a:lnTo>
                  <a:pt x="87261" y="213169"/>
                </a:lnTo>
                <a:lnTo>
                  <a:pt x="94043" y="205917"/>
                </a:lnTo>
                <a:lnTo>
                  <a:pt x="94043" y="151002"/>
                </a:lnTo>
                <a:lnTo>
                  <a:pt x="97450" y="134351"/>
                </a:lnTo>
                <a:lnTo>
                  <a:pt x="106708" y="120686"/>
                </a:lnTo>
                <a:lnTo>
                  <a:pt x="120371" y="111439"/>
                </a:lnTo>
                <a:lnTo>
                  <a:pt x="136994" y="108038"/>
                </a:lnTo>
                <a:lnTo>
                  <a:pt x="169300" y="108038"/>
                </a:lnTo>
                <a:lnTo>
                  <a:pt x="178934" y="106088"/>
                </a:lnTo>
                <a:lnTo>
                  <a:pt x="196592" y="94222"/>
                </a:lnTo>
                <a:lnTo>
                  <a:pt x="208607" y="76482"/>
                </a:lnTo>
                <a:lnTo>
                  <a:pt x="213042" y="54533"/>
                </a:lnTo>
                <a:lnTo>
                  <a:pt x="211921" y="43628"/>
                </a:lnTo>
                <a:lnTo>
                  <a:pt x="189065" y="9279"/>
                </a:lnTo>
                <a:lnTo>
                  <a:pt x="169595" y="1097"/>
                </a:lnTo>
                <a:lnTo>
                  <a:pt x="158483" y="0"/>
                </a:lnTo>
                <a:close/>
              </a:path>
              <a:path w="213359" h="213360">
                <a:moveTo>
                  <a:pt x="169300" y="108038"/>
                </a:moveTo>
                <a:lnTo>
                  <a:pt x="141516" y="108038"/>
                </a:lnTo>
                <a:lnTo>
                  <a:pt x="152057" y="110413"/>
                </a:lnTo>
                <a:lnTo>
                  <a:pt x="157568" y="110413"/>
                </a:lnTo>
                <a:lnTo>
                  <a:pt x="169300" y="108038"/>
                </a:lnTo>
                <a:close/>
              </a:path>
            </a:pathLst>
          </a:custGeom>
          <a:solidFill>
            <a:srgbClr val="ED1B2D"/>
          </a:solidFill>
        </p:spPr>
        <p:txBody>
          <a:bodyPr wrap="square" lIns="0" tIns="0" rIns="0" bIns="0" rtlCol="0"/>
          <a:lstStyle/>
          <a:p>
            <a:endParaRPr/>
          </a:p>
        </p:txBody>
      </p:sp>
      <p:sp>
        <p:nvSpPr>
          <p:cNvPr id="10" name="object 10"/>
          <p:cNvSpPr/>
          <p:nvPr/>
        </p:nvSpPr>
        <p:spPr>
          <a:xfrm>
            <a:off x="11073526" y="6109681"/>
            <a:ext cx="29845" cy="49530"/>
          </a:xfrm>
          <a:custGeom>
            <a:avLst/>
            <a:gdLst/>
            <a:ahLst/>
            <a:cxnLst/>
            <a:rect l="l" t="t" r="r" b="b"/>
            <a:pathLst>
              <a:path w="29845" h="49529">
                <a:moveTo>
                  <a:pt x="29591" y="0"/>
                </a:moveTo>
                <a:lnTo>
                  <a:pt x="0" y="0"/>
                </a:lnTo>
                <a:lnTo>
                  <a:pt x="0" y="49161"/>
                </a:lnTo>
                <a:lnTo>
                  <a:pt x="29591" y="49161"/>
                </a:lnTo>
                <a:lnTo>
                  <a:pt x="29591" y="43014"/>
                </a:lnTo>
                <a:lnTo>
                  <a:pt x="11366" y="43014"/>
                </a:lnTo>
                <a:lnTo>
                  <a:pt x="11366" y="26746"/>
                </a:lnTo>
                <a:lnTo>
                  <a:pt x="27571" y="26746"/>
                </a:lnTo>
                <a:lnTo>
                  <a:pt x="27571" y="21132"/>
                </a:lnTo>
                <a:lnTo>
                  <a:pt x="11366" y="21132"/>
                </a:lnTo>
                <a:lnTo>
                  <a:pt x="11366" y="6134"/>
                </a:lnTo>
                <a:lnTo>
                  <a:pt x="29591" y="6134"/>
                </a:lnTo>
                <a:lnTo>
                  <a:pt x="29591" y="0"/>
                </a:lnTo>
                <a:close/>
              </a:path>
            </a:pathLst>
          </a:custGeom>
          <a:solidFill>
            <a:srgbClr val="004990"/>
          </a:solidFill>
        </p:spPr>
        <p:txBody>
          <a:bodyPr wrap="square" lIns="0" tIns="0" rIns="0" bIns="0" rtlCol="0"/>
          <a:lstStyle/>
          <a:p>
            <a:endParaRPr/>
          </a:p>
        </p:txBody>
      </p:sp>
      <p:sp>
        <p:nvSpPr>
          <p:cNvPr id="11" name="object 11"/>
          <p:cNvSpPr/>
          <p:nvPr/>
        </p:nvSpPr>
        <p:spPr>
          <a:xfrm>
            <a:off x="11113530" y="6109681"/>
            <a:ext cx="45720" cy="49530"/>
          </a:xfrm>
          <a:custGeom>
            <a:avLst/>
            <a:gdLst/>
            <a:ahLst/>
            <a:cxnLst/>
            <a:rect l="l" t="t" r="r" b="b"/>
            <a:pathLst>
              <a:path w="45720" h="49529">
                <a:moveTo>
                  <a:pt x="10782" y="0"/>
                </a:moveTo>
                <a:lnTo>
                  <a:pt x="0" y="0"/>
                </a:lnTo>
                <a:lnTo>
                  <a:pt x="0" y="49161"/>
                </a:lnTo>
                <a:lnTo>
                  <a:pt x="9575" y="49161"/>
                </a:lnTo>
                <a:lnTo>
                  <a:pt x="9566" y="14757"/>
                </a:lnTo>
                <a:lnTo>
                  <a:pt x="9182" y="12115"/>
                </a:lnTo>
                <a:lnTo>
                  <a:pt x="19595" y="12115"/>
                </a:lnTo>
                <a:lnTo>
                  <a:pt x="10782" y="0"/>
                </a:lnTo>
                <a:close/>
              </a:path>
              <a:path w="45720" h="49529">
                <a:moveTo>
                  <a:pt x="19595" y="12115"/>
                </a:moveTo>
                <a:lnTo>
                  <a:pt x="9385" y="12115"/>
                </a:lnTo>
                <a:lnTo>
                  <a:pt x="10943" y="14820"/>
                </a:lnTo>
                <a:lnTo>
                  <a:pt x="12992" y="17602"/>
                </a:lnTo>
                <a:lnTo>
                  <a:pt x="35979" y="49161"/>
                </a:lnTo>
                <a:lnTo>
                  <a:pt x="45123" y="49161"/>
                </a:lnTo>
                <a:lnTo>
                  <a:pt x="45123" y="34772"/>
                </a:lnTo>
                <a:lnTo>
                  <a:pt x="35661" y="34772"/>
                </a:lnTo>
                <a:lnTo>
                  <a:pt x="34442" y="32524"/>
                </a:lnTo>
                <a:lnTo>
                  <a:pt x="19595" y="12115"/>
                </a:lnTo>
                <a:close/>
              </a:path>
              <a:path w="45720" h="49529">
                <a:moveTo>
                  <a:pt x="45123" y="0"/>
                </a:moveTo>
                <a:lnTo>
                  <a:pt x="35661" y="0"/>
                </a:lnTo>
                <a:lnTo>
                  <a:pt x="35676" y="32524"/>
                </a:lnTo>
                <a:lnTo>
                  <a:pt x="35902" y="34772"/>
                </a:lnTo>
                <a:lnTo>
                  <a:pt x="45123" y="34772"/>
                </a:lnTo>
                <a:lnTo>
                  <a:pt x="45123" y="0"/>
                </a:lnTo>
                <a:close/>
              </a:path>
            </a:pathLst>
          </a:custGeom>
          <a:solidFill>
            <a:srgbClr val="004990"/>
          </a:solidFill>
        </p:spPr>
        <p:txBody>
          <a:bodyPr wrap="square" lIns="0" tIns="0" rIns="0" bIns="0" rtlCol="0"/>
          <a:lstStyle/>
          <a:p>
            <a:endParaRPr/>
          </a:p>
        </p:txBody>
      </p:sp>
      <p:sp>
        <p:nvSpPr>
          <p:cNvPr id="12" name="object 12"/>
          <p:cNvSpPr/>
          <p:nvPr/>
        </p:nvSpPr>
        <p:spPr>
          <a:xfrm>
            <a:off x="11171344" y="6109681"/>
            <a:ext cx="29845" cy="49530"/>
          </a:xfrm>
          <a:custGeom>
            <a:avLst/>
            <a:gdLst/>
            <a:ahLst/>
            <a:cxnLst/>
            <a:rect l="l" t="t" r="r" b="b"/>
            <a:pathLst>
              <a:path w="29845" h="49529">
                <a:moveTo>
                  <a:pt x="29667" y="0"/>
                </a:moveTo>
                <a:lnTo>
                  <a:pt x="0" y="0"/>
                </a:lnTo>
                <a:lnTo>
                  <a:pt x="0" y="49161"/>
                </a:lnTo>
                <a:lnTo>
                  <a:pt x="29667" y="49161"/>
                </a:lnTo>
                <a:lnTo>
                  <a:pt x="29667" y="43014"/>
                </a:lnTo>
                <a:lnTo>
                  <a:pt x="11366" y="43014"/>
                </a:lnTo>
                <a:lnTo>
                  <a:pt x="11366" y="26746"/>
                </a:lnTo>
                <a:lnTo>
                  <a:pt x="27571" y="26746"/>
                </a:lnTo>
                <a:lnTo>
                  <a:pt x="27571" y="21132"/>
                </a:lnTo>
                <a:lnTo>
                  <a:pt x="11366" y="21132"/>
                </a:lnTo>
                <a:lnTo>
                  <a:pt x="11366" y="6134"/>
                </a:lnTo>
                <a:lnTo>
                  <a:pt x="29667" y="6134"/>
                </a:lnTo>
                <a:lnTo>
                  <a:pt x="29667" y="0"/>
                </a:lnTo>
                <a:close/>
              </a:path>
            </a:pathLst>
          </a:custGeom>
          <a:solidFill>
            <a:srgbClr val="004990"/>
          </a:solidFill>
        </p:spPr>
        <p:txBody>
          <a:bodyPr wrap="square" lIns="0" tIns="0" rIns="0" bIns="0" rtlCol="0"/>
          <a:lstStyle/>
          <a:p>
            <a:endParaRPr/>
          </a:p>
        </p:txBody>
      </p:sp>
      <p:sp>
        <p:nvSpPr>
          <p:cNvPr id="13" name="object 13"/>
          <p:cNvSpPr/>
          <p:nvPr/>
        </p:nvSpPr>
        <p:spPr>
          <a:xfrm>
            <a:off x="11211523" y="6108979"/>
            <a:ext cx="41275" cy="50165"/>
          </a:xfrm>
          <a:custGeom>
            <a:avLst/>
            <a:gdLst/>
            <a:ahLst/>
            <a:cxnLst/>
            <a:rect l="l" t="t" r="r" b="b"/>
            <a:pathLst>
              <a:path w="41275" h="50164">
                <a:moveTo>
                  <a:pt x="16789" y="0"/>
                </a:moveTo>
                <a:lnTo>
                  <a:pt x="9740" y="0"/>
                </a:lnTo>
                <a:lnTo>
                  <a:pt x="3873" y="1244"/>
                </a:lnTo>
                <a:lnTo>
                  <a:pt x="0" y="2806"/>
                </a:lnTo>
                <a:lnTo>
                  <a:pt x="0" y="49860"/>
                </a:lnTo>
                <a:lnTo>
                  <a:pt x="11201" y="49860"/>
                </a:lnTo>
                <a:lnTo>
                  <a:pt x="11201" y="27444"/>
                </a:lnTo>
                <a:lnTo>
                  <a:pt x="29092" y="27444"/>
                </a:lnTo>
                <a:lnTo>
                  <a:pt x="32524" y="27241"/>
                </a:lnTo>
                <a:lnTo>
                  <a:pt x="34465" y="25882"/>
                </a:lnTo>
                <a:lnTo>
                  <a:pt x="13754" y="25882"/>
                </a:lnTo>
                <a:lnTo>
                  <a:pt x="11912" y="25679"/>
                </a:lnTo>
                <a:lnTo>
                  <a:pt x="11201" y="25527"/>
                </a:lnTo>
                <a:lnTo>
                  <a:pt x="11201" y="6108"/>
                </a:lnTo>
                <a:lnTo>
                  <a:pt x="12560" y="5664"/>
                </a:lnTo>
                <a:lnTo>
                  <a:pt x="14414" y="5257"/>
                </a:lnTo>
                <a:lnTo>
                  <a:pt x="34719" y="5257"/>
                </a:lnTo>
                <a:lnTo>
                  <a:pt x="33637" y="4035"/>
                </a:lnTo>
                <a:lnTo>
                  <a:pt x="26632" y="1043"/>
                </a:lnTo>
                <a:lnTo>
                  <a:pt x="16789" y="0"/>
                </a:lnTo>
                <a:close/>
              </a:path>
              <a:path w="41275" h="50164">
                <a:moveTo>
                  <a:pt x="29092" y="27444"/>
                </a:moveTo>
                <a:lnTo>
                  <a:pt x="11379" y="27444"/>
                </a:lnTo>
                <a:lnTo>
                  <a:pt x="28486" y="49860"/>
                </a:lnTo>
                <a:lnTo>
                  <a:pt x="41135" y="49860"/>
                </a:lnTo>
                <a:lnTo>
                  <a:pt x="22872" y="27876"/>
                </a:lnTo>
                <a:lnTo>
                  <a:pt x="29092" y="27444"/>
                </a:lnTo>
                <a:close/>
              </a:path>
              <a:path w="41275" h="50164">
                <a:moveTo>
                  <a:pt x="34719" y="5257"/>
                </a:moveTo>
                <a:lnTo>
                  <a:pt x="24752" y="5257"/>
                </a:lnTo>
                <a:lnTo>
                  <a:pt x="28130" y="8572"/>
                </a:lnTo>
                <a:lnTo>
                  <a:pt x="28130" y="22047"/>
                </a:lnTo>
                <a:lnTo>
                  <a:pt x="23850" y="25882"/>
                </a:lnTo>
                <a:lnTo>
                  <a:pt x="34465" y="25882"/>
                </a:lnTo>
                <a:lnTo>
                  <a:pt x="39217" y="22555"/>
                </a:lnTo>
                <a:lnTo>
                  <a:pt x="39217" y="15024"/>
                </a:lnTo>
                <a:lnTo>
                  <a:pt x="37825" y="8765"/>
                </a:lnTo>
                <a:lnTo>
                  <a:pt x="34719" y="5257"/>
                </a:lnTo>
                <a:close/>
              </a:path>
            </a:pathLst>
          </a:custGeom>
          <a:solidFill>
            <a:srgbClr val="004990"/>
          </a:solidFill>
        </p:spPr>
        <p:txBody>
          <a:bodyPr wrap="square" lIns="0" tIns="0" rIns="0" bIns="0" rtlCol="0"/>
          <a:lstStyle/>
          <a:p>
            <a:endParaRPr/>
          </a:p>
        </p:txBody>
      </p:sp>
      <p:sp>
        <p:nvSpPr>
          <p:cNvPr id="14" name="object 14"/>
          <p:cNvSpPr/>
          <p:nvPr/>
        </p:nvSpPr>
        <p:spPr>
          <a:xfrm>
            <a:off x="11259246" y="6108998"/>
            <a:ext cx="43180" cy="50800"/>
          </a:xfrm>
          <a:custGeom>
            <a:avLst/>
            <a:gdLst/>
            <a:ahLst/>
            <a:cxnLst/>
            <a:rect l="l" t="t" r="r" b="b"/>
            <a:pathLst>
              <a:path w="43179" h="50800">
                <a:moveTo>
                  <a:pt x="33731" y="0"/>
                </a:moveTo>
                <a:lnTo>
                  <a:pt x="26746" y="0"/>
                </a:lnTo>
                <a:lnTo>
                  <a:pt x="15998" y="1714"/>
                </a:lnTo>
                <a:lnTo>
                  <a:pt x="7534" y="6670"/>
                </a:lnTo>
                <a:lnTo>
                  <a:pt x="1989" y="14583"/>
                </a:lnTo>
                <a:lnTo>
                  <a:pt x="0" y="25171"/>
                </a:lnTo>
                <a:lnTo>
                  <a:pt x="1872" y="36008"/>
                </a:lnTo>
                <a:lnTo>
                  <a:pt x="7197" y="43962"/>
                </a:lnTo>
                <a:lnTo>
                  <a:pt x="15537" y="48861"/>
                </a:lnTo>
                <a:lnTo>
                  <a:pt x="26454" y="50533"/>
                </a:lnTo>
                <a:lnTo>
                  <a:pt x="34683" y="50533"/>
                </a:lnTo>
                <a:lnTo>
                  <a:pt x="39141" y="49580"/>
                </a:lnTo>
                <a:lnTo>
                  <a:pt x="42900" y="47726"/>
                </a:lnTo>
                <a:lnTo>
                  <a:pt x="42900" y="44234"/>
                </a:lnTo>
                <a:lnTo>
                  <a:pt x="17843" y="44234"/>
                </a:lnTo>
                <a:lnTo>
                  <a:pt x="11531" y="37769"/>
                </a:lnTo>
                <a:lnTo>
                  <a:pt x="11531" y="12382"/>
                </a:lnTo>
                <a:lnTo>
                  <a:pt x="17843" y="6502"/>
                </a:lnTo>
                <a:lnTo>
                  <a:pt x="39836" y="6502"/>
                </a:lnTo>
                <a:lnTo>
                  <a:pt x="42087" y="2730"/>
                </a:lnTo>
                <a:lnTo>
                  <a:pt x="38646" y="1079"/>
                </a:lnTo>
                <a:lnTo>
                  <a:pt x="33731" y="0"/>
                </a:lnTo>
                <a:close/>
              </a:path>
              <a:path w="43179" h="50800">
                <a:moveTo>
                  <a:pt x="42900" y="21793"/>
                </a:moveTo>
                <a:lnTo>
                  <a:pt x="23431" y="21793"/>
                </a:lnTo>
                <a:lnTo>
                  <a:pt x="23431" y="27025"/>
                </a:lnTo>
                <a:lnTo>
                  <a:pt x="32219" y="27025"/>
                </a:lnTo>
                <a:lnTo>
                  <a:pt x="32219" y="43268"/>
                </a:lnTo>
                <a:lnTo>
                  <a:pt x="31254" y="43675"/>
                </a:lnTo>
                <a:lnTo>
                  <a:pt x="29375" y="44234"/>
                </a:lnTo>
                <a:lnTo>
                  <a:pt x="42900" y="44234"/>
                </a:lnTo>
                <a:lnTo>
                  <a:pt x="42900" y="21793"/>
                </a:lnTo>
                <a:close/>
              </a:path>
              <a:path w="43179" h="50800">
                <a:moveTo>
                  <a:pt x="39836" y="6502"/>
                </a:moveTo>
                <a:lnTo>
                  <a:pt x="33375" y="6502"/>
                </a:lnTo>
                <a:lnTo>
                  <a:pt x="36791" y="7365"/>
                </a:lnTo>
                <a:lnTo>
                  <a:pt x="38760" y="8305"/>
                </a:lnTo>
                <a:lnTo>
                  <a:pt x="39836" y="6502"/>
                </a:lnTo>
                <a:close/>
              </a:path>
            </a:pathLst>
          </a:custGeom>
          <a:solidFill>
            <a:srgbClr val="004990"/>
          </a:solidFill>
        </p:spPr>
        <p:txBody>
          <a:bodyPr wrap="square" lIns="0" tIns="0" rIns="0" bIns="0" rtlCol="0"/>
          <a:lstStyle/>
          <a:p>
            <a:endParaRPr/>
          </a:p>
        </p:txBody>
      </p:sp>
      <p:sp>
        <p:nvSpPr>
          <p:cNvPr id="15" name="object 15"/>
          <p:cNvSpPr/>
          <p:nvPr/>
        </p:nvSpPr>
        <p:spPr>
          <a:xfrm>
            <a:off x="11314645" y="6134258"/>
            <a:ext cx="12065" cy="0"/>
          </a:xfrm>
          <a:custGeom>
            <a:avLst/>
            <a:gdLst/>
            <a:ahLst/>
            <a:cxnLst/>
            <a:rect l="l" t="t" r="r" b="b"/>
            <a:pathLst>
              <a:path w="12065">
                <a:moveTo>
                  <a:pt x="0" y="0"/>
                </a:moveTo>
                <a:lnTo>
                  <a:pt x="11468" y="0"/>
                </a:lnTo>
              </a:path>
            </a:pathLst>
          </a:custGeom>
          <a:ln w="49161">
            <a:solidFill>
              <a:srgbClr val="004990"/>
            </a:solidFill>
          </a:ln>
        </p:spPr>
        <p:txBody>
          <a:bodyPr wrap="square" lIns="0" tIns="0" rIns="0" bIns="0" rtlCol="0"/>
          <a:lstStyle/>
          <a:p>
            <a:endParaRPr/>
          </a:p>
        </p:txBody>
      </p:sp>
      <p:sp>
        <p:nvSpPr>
          <p:cNvPr id="16" name="object 16"/>
          <p:cNvSpPr/>
          <p:nvPr/>
        </p:nvSpPr>
        <p:spPr>
          <a:xfrm>
            <a:off x="11338666" y="6109681"/>
            <a:ext cx="30480" cy="49530"/>
          </a:xfrm>
          <a:custGeom>
            <a:avLst/>
            <a:gdLst/>
            <a:ahLst/>
            <a:cxnLst/>
            <a:rect l="l" t="t" r="r" b="b"/>
            <a:pathLst>
              <a:path w="30479" h="49529">
                <a:moveTo>
                  <a:pt x="29984" y="0"/>
                </a:moveTo>
                <a:lnTo>
                  <a:pt x="0" y="0"/>
                </a:lnTo>
                <a:lnTo>
                  <a:pt x="0" y="49161"/>
                </a:lnTo>
                <a:lnTo>
                  <a:pt x="29984" y="49161"/>
                </a:lnTo>
                <a:lnTo>
                  <a:pt x="29984" y="43014"/>
                </a:lnTo>
                <a:lnTo>
                  <a:pt x="11341" y="43014"/>
                </a:lnTo>
                <a:lnTo>
                  <a:pt x="11341" y="26746"/>
                </a:lnTo>
                <a:lnTo>
                  <a:pt x="27914" y="26746"/>
                </a:lnTo>
                <a:lnTo>
                  <a:pt x="27914" y="21132"/>
                </a:lnTo>
                <a:lnTo>
                  <a:pt x="11341" y="21132"/>
                </a:lnTo>
                <a:lnTo>
                  <a:pt x="11341" y="6134"/>
                </a:lnTo>
                <a:lnTo>
                  <a:pt x="29984" y="6134"/>
                </a:lnTo>
                <a:lnTo>
                  <a:pt x="29984" y="0"/>
                </a:lnTo>
                <a:close/>
              </a:path>
            </a:pathLst>
          </a:custGeom>
          <a:solidFill>
            <a:srgbClr val="004990"/>
          </a:solidFill>
        </p:spPr>
        <p:txBody>
          <a:bodyPr wrap="square" lIns="0" tIns="0" rIns="0" bIns="0" rtlCol="0"/>
          <a:lstStyle/>
          <a:p>
            <a:endParaRPr/>
          </a:p>
        </p:txBody>
      </p:sp>
      <p:sp>
        <p:nvSpPr>
          <p:cNvPr id="17" name="object 17"/>
          <p:cNvSpPr/>
          <p:nvPr/>
        </p:nvSpPr>
        <p:spPr>
          <a:xfrm>
            <a:off x="11375829" y="6108998"/>
            <a:ext cx="34925" cy="50800"/>
          </a:xfrm>
          <a:custGeom>
            <a:avLst/>
            <a:gdLst/>
            <a:ahLst/>
            <a:cxnLst/>
            <a:rect l="l" t="t" r="r" b="b"/>
            <a:pathLst>
              <a:path w="34925" h="50800">
                <a:moveTo>
                  <a:pt x="2552" y="41351"/>
                </a:moveTo>
                <a:lnTo>
                  <a:pt x="0" y="47726"/>
                </a:lnTo>
                <a:lnTo>
                  <a:pt x="3111" y="49466"/>
                </a:lnTo>
                <a:lnTo>
                  <a:pt x="7721" y="50533"/>
                </a:lnTo>
                <a:lnTo>
                  <a:pt x="26441" y="50533"/>
                </a:lnTo>
                <a:lnTo>
                  <a:pt x="34671" y="44234"/>
                </a:lnTo>
                <a:lnTo>
                  <a:pt x="34671" y="43599"/>
                </a:lnTo>
                <a:lnTo>
                  <a:pt x="8191" y="43599"/>
                </a:lnTo>
                <a:lnTo>
                  <a:pt x="4737" y="42468"/>
                </a:lnTo>
                <a:lnTo>
                  <a:pt x="2552" y="41351"/>
                </a:lnTo>
                <a:close/>
              </a:path>
              <a:path w="34925" h="50800">
                <a:moveTo>
                  <a:pt x="24993" y="0"/>
                </a:moveTo>
                <a:lnTo>
                  <a:pt x="7531" y="0"/>
                </a:lnTo>
                <a:lnTo>
                  <a:pt x="520" y="6692"/>
                </a:lnTo>
                <a:lnTo>
                  <a:pt x="520" y="19380"/>
                </a:lnTo>
                <a:lnTo>
                  <a:pt x="3111" y="24714"/>
                </a:lnTo>
                <a:lnTo>
                  <a:pt x="13093" y="27711"/>
                </a:lnTo>
                <a:lnTo>
                  <a:pt x="20015" y="29959"/>
                </a:lnTo>
                <a:lnTo>
                  <a:pt x="22682" y="32245"/>
                </a:lnTo>
                <a:lnTo>
                  <a:pt x="22682" y="40601"/>
                </a:lnTo>
                <a:lnTo>
                  <a:pt x="18884" y="43599"/>
                </a:lnTo>
                <a:lnTo>
                  <a:pt x="34671" y="43599"/>
                </a:lnTo>
                <a:lnTo>
                  <a:pt x="34671" y="30683"/>
                </a:lnTo>
                <a:lnTo>
                  <a:pt x="32905" y="25615"/>
                </a:lnTo>
                <a:lnTo>
                  <a:pt x="15379" y="19710"/>
                </a:lnTo>
                <a:lnTo>
                  <a:pt x="11480" y="17652"/>
                </a:lnTo>
                <a:lnTo>
                  <a:pt x="11480" y="8966"/>
                </a:lnTo>
                <a:lnTo>
                  <a:pt x="14655" y="6159"/>
                </a:lnTo>
                <a:lnTo>
                  <a:pt x="30805" y="6159"/>
                </a:lnTo>
                <a:lnTo>
                  <a:pt x="32346" y="2781"/>
                </a:lnTo>
                <a:lnTo>
                  <a:pt x="29552" y="1244"/>
                </a:lnTo>
                <a:lnTo>
                  <a:pt x="24993" y="0"/>
                </a:lnTo>
                <a:close/>
              </a:path>
              <a:path w="34925" h="50800">
                <a:moveTo>
                  <a:pt x="30805" y="6159"/>
                </a:moveTo>
                <a:lnTo>
                  <a:pt x="24295" y="6159"/>
                </a:lnTo>
                <a:lnTo>
                  <a:pt x="27711" y="7277"/>
                </a:lnTo>
                <a:lnTo>
                  <a:pt x="29768" y="8432"/>
                </a:lnTo>
                <a:lnTo>
                  <a:pt x="30805" y="6159"/>
                </a:lnTo>
                <a:close/>
              </a:path>
            </a:pathLst>
          </a:custGeom>
          <a:solidFill>
            <a:srgbClr val="004990"/>
          </a:solidFill>
        </p:spPr>
        <p:txBody>
          <a:bodyPr wrap="square" lIns="0" tIns="0" rIns="0" bIns="0" rtlCol="0"/>
          <a:lstStyle/>
          <a:p>
            <a:endParaRPr/>
          </a:p>
        </p:txBody>
      </p:sp>
      <p:sp>
        <p:nvSpPr>
          <p:cNvPr id="68" name="Espace réservé du contenu 67"/>
          <p:cNvSpPr>
            <a:spLocks noGrp="1"/>
          </p:cNvSpPr>
          <p:nvPr>
            <p:ph sz="quarter" idx="20"/>
          </p:nvPr>
        </p:nvSpPr>
        <p:spPr>
          <a:xfrm>
            <a:off x="846167" y="501237"/>
            <a:ext cx="10227359" cy="503238"/>
          </a:xfrm>
        </p:spPr>
        <p:txBody>
          <a:bodyPr/>
          <a:lstStyle/>
          <a:p>
            <a:r>
              <a:rPr lang="fr-FR" dirty="0"/>
              <a:t>Le </a:t>
            </a:r>
            <a:r>
              <a:rPr lang="fr-FR" dirty="0" err="1"/>
              <a:t>lean</a:t>
            </a:r>
            <a:r>
              <a:rPr lang="fr-FR" dirty="0"/>
              <a:t> applique aux chantiers</a:t>
            </a:r>
          </a:p>
        </p:txBody>
      </p:sp>
      <p:sp>
        <p:nvSpPr>
          <p:cNvPr id="2" name="Espace réservé de la date 1"/>
          <p:cNvSpPr>
            <a:spLocks noGrp="1"/>
          </p:cNvSpPr>
          <p:nvPr>
            <p:ph type="dt" sz="half" idx="14"/>
          </p:nvPr>
        </p:nvSpPr>
        <p:spPr/>
        <p:txBody>
          <a:bodyPr/>
          <a:lstStyle/>
          <a:p>
            <a:r>
              <a:rPr lang="en-US" dirty="0"/>
              <a:t>Mai 2018</a:t>
            </a:r>
          </a:p>
        </p:txBody>
      </p:sp>
      <p:sp>
        <p:nvSpPr>
          <p:cNvPr id="22" name="Espace réservé du numéro de diapositive 21"/>
          <p:cNvSpPr>
            <a:spLocks noGrp="1"/>
          </p:cNvSpPr>
          <p:nvPr>
            <p:ph type="sldNum" sz="quarter" idx="15"/>
          </p:nvPr>
        </p:nvSpPr>
        <p:spPr/>
        <p:txBody>
          <a:bodyPr/>
          <a:lstStyle/>
          <a:p>
            <a:fld id="{B6F15528-21DE-4FAA-801E-634DDDAF4B2B}" type="slidenum">
              <a:rPr lang="fr-FR" smtClean="0"/>
              <a:pPr/>
              <a:t>3</a:t>
            </a:fld>
            <a:endParaRPr lang="fr-FR"/>
          </a:p>
        </p:txBody>
      </p:sp>
      <p:sp>
        <p:nvSpPr>
          <p:cNvPr id="24" name="Espace réservé du contenu 67">
            <a:extLst>
              <a:ext uri="{FF2B5EF4-FFF2-40B4-BE49-F238E27FC236}">
                <a16:creationId xmlns:a16="http://schemas.microsoft.com/office/drawing/2014/main" id="{46710CA0-750C-4D46-AE0E-7D48121456A2}"/>
              </a:ext>
            </a:extLst>
          </p:cNvPr>
          <p:cNvSpPr txBox="1">
            <a:spLocks/>
          </p:cNvSpPr>
          <p:nvPr/>
        </p:nvSpPr>
        <p:spPr>
          <a:xfrm>
            <a:off x="861089" y="1113546"/>
            <a:ext cx="10227359" cy="503238"/>
          </a:xfrm>
          <a:prstGeom prst="rect">
            <a:avLst/>
          </a:prstGeom>
        </p:spPr>
        <p:txBody>
          <a:bodyPr lIns="0"/>
          <a:lstStyle>
            <a:lvl1pPr marL="0" eaLnBrk="1" hangingPunct="1">
              <a:defRPr sz="3600" cap="all" baseline="0">
                <a:solidFill>
                  <a:srgbClr val="00A79D"/>
                </a:solidFill>
                <a:latin typeface="Vinci Sans" panose="02000000000000000000" pitchFamily="50" charset="0"/>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fr-FR" sz="2400" kern="0" dirty="0" err="1"/>
              <a:t>Definition</a:t>
            </a:r>
            <a:endParaRPr lang="fr-FR" sz="2400" kern="0" dirty="0"/>
          </a:p>
        </p:txBody>
      </p:sp>
      <p:sp>
        <p:nvSpPr>
          <p:cNvPr id="25" name="Espace réservé du contenu 2">
            <a:extLst>
              <a:ext uri="{FF2B5EF4-FFF2-40B4-BE49-F238E27FC236}">
                <a16:creationId xmlns:a16="http://schemas.microsoft.com/office/drawing/2014/main" id="{9FE54C68-CAB2-4906-934E-84A2A943FC86}"/>
              </a:ext>
            </a:extLst>
          </p:cNvPr>
          <p:cNvSpPr txBox="1">
            <a:spLocks noGrp="1"/>
          </p:cNvSpPr>
          <p:nvPr>
            <p:ph type="body" sz="quarter" idx="4294967295"/>
          </p:nvPr>
        </p:nvSpPr>
        <p:spPr>
          <a:xfrm>
            <a:off x="1148080" y="2297700"/>
            <a:ext cx="8249920" cy="3543301"/>
          </a:xfrm>
          <a:prstGeom prst="rect">
            <a:avLst/>
          </a:prstGeom>
        </p:spPr>
        <p:txBody>
          <a:bodyPr>
            <a:normAutofit/>
          </a:bodyPr>
          <a:lstStyle/>
          <a:p>
            <a:pPr>
              <a:lnSpc>
                <a:spcPct val="150000"/>
              </a:lnSpc>
              <a:defRPr i="1"/>
            </a:pPr>
            <a:r>
              <a:rPr dirty="0">
                <a:latin typeface="Calibri" panose="020F0502020204030204" pitchFamily="34" charset="0"/>
              </a:rPr>
              <a:t>"</a:t>
            </a:r>
            <a:r>
              <a:rPr b="1" dirty="0">
                <a:latin typeface="Calibri" panose="020F0502020204030204" pitchFamily="34" charset="0"/>
              </a:rPr>
              <a:t>Le Lean Management</a:t>
            </a:r>
            <a:r>
              <a:rPr dirty="0">
                <a:latin typeface="Calibri" panose="020F0502020204030204" pitchFamily="34" charset="0"/>
              </a:rPr>
              <a:t>, </a:t>
            </a:r>
            <a:r>
              <a:rPr lang="fr-FR" dirty="0">
                <a:latin typeface="Calibri" panose="020F0502020204030204" pitchFamily="34" charset="0"/>
              </a:rPr>
              <a:t>[</a:t>
            </a:r>
            <a:r>
              <a:rPr lang="mr-IN" dirty="0">
                <a:latin typeface="Calibri" panose="020F0502020204030204" pitchFamily="34" charset="0"/>
              </a:rPr>
              <a:t>…</a:t>
            </a:r>
            <a:r>
              <a:rPr lang="fr-FR" dirty="0">
                <a:latin typeface="Calibri" panose="020F0502020204030204" pitchFamily="34" charset="0"/>
              </a:rPr>
              <a:t>] </a:t>
            </a:r>
            <a:r>
              <a:rPr dirty="0" err="1">
                <a:latin typeface="Calibri" panose="020F0502020204030204" pitchFamily="34" charset="0"/>
              </a:rPr>
              <a:t>est</a:t>
            </a:r>
            <a:r>
              <a:rPr dirty="0">
                <a:latin typeface="Calibri" panose="020F0502020204030204" pitchFamily="34" charset="0"/>
              </a:rPr>
              <a:t> </a:t>
            </a:r>
            <a:r>
              <a:rPr dirty="0" err="1">
                <a:latin typeface="Calibri" panose="020F0502020204030204" pitchFamily="34" charset="0"/>
              </a:rPr>
              <a:t>une</a:t>
            </a:r>
            <a:r>
              <a:rPr dirty="0">
                <a:latin typeface="Calibri" panose="020F0502020204030204" pitchFamily="34" charset="0"/>
              </a:rPr>
              <a:t> </a:t>
            </a:r>
            <a:r>
              <a:rPr lang="fr-FR" dirty="0">
                <a:latin typeface="Calibri" panose="020F0502020204030204" pitchFamily="34" charset="0"/>
              </a:rPr>
              <a:t>méthode</a:t>
            </a:r>
            <a:r>
              <a:rPr dirty="0">
                <a:latin typeface="Calibri" panose="020F0502020204030204" pitchFamily="34" charset="0"/>
              </a:rPr>
              <a:t> visant à la création de valeur pour le client par</a:t>
            </a:r>
            <a:r>
              <a:rPr b="1" dirty="0">
                <a:latin typeface="Calibri" panose="020F0502020204030204" pitchFamily="34" charset="0"/>
              </a:rPr>
              <a:t> l'élimination des gaspillages</a:t>
            </a:r>
            <a:r>
              <a:rPr dirty="0">
                <a:latin typeface="Calibri" panose="020F0502020204030204" pitchFamily="34" charset="0"/>
              </a:rPr>
              <a:t>, </a:t>
            </a:r>
            <a:r>
              <a:rPr dirty="0" err="1">
                <a:latin typeface="Calibri" panose="020F0502020204030204" pitchFamily="34" charset="0"/>
              </a:rPr>
              <a:t>sou</a:t>
            </a:r>
            <a:r>
              <a:rPr lang="fr-FR" dirty="0">
                <a:latin typeface="Calibri" panose="020F0502020204030204" pitchFamily="34" charset="0"/>
              </a:rPr>
              <a:t>t</a:t>
            </a:r>
            <a:r>
              <a:rPr dirty="0" err="1">
                <a:latin typeface="Calibri" panose="020F0502020204030204" pitchFamily="34" charset="0"/>
              </a:rPr>
              <a:t>enue</a:t>
            </a:r>
            <a:r>
              <a:rPr dirty="0">
                <a:latin typeface="Calibri" panose="020F0502020204030204" pitchFamily="34" charset="0"/>
              </a:rPr>
              <a:t> par des </a:t>
            </a:r>
            <a:r>
              <a:rPr b="1" dirty="0">
                <a:latin typeface="Calibri" panose="020F0502020204030204" pitchFamily="34" charset="0"/>
              </a:rPr>
              <a:t>outils collaboratifs </a:t>
            </a:r>
            <a:r>
              <a:rPr dirty="0">
                <a:latin typeface="Calibri" panose="020F0502020204030204" pitchFamily="34" charset="0"/>
              </a:rPr>
              <a:t>de gestion de projets, s'inscrivant dans le cadre d'une démarche systématique et rigoureuse d'</a:t>
            </a:r>
            <a:r>
              <a:rPr b="1" dirty="0">
                <a:latin typeface="Calibri" panose="020F0502020204030204" pitchFamily="34" charset="0"/>
              </a:rPr>
              <a:t>amélioration continue</a:t>
            </a:r>
            <a:r>
              <a:rPr dirty="0">
                <a:latin typeface="Calibri" panose="020F0502020204030204" pitchFamily="34" charset="0"/>
              </a:rPr>
              <a:t>. »</a:t>
            </a:r>
          </a:p>
          <a:p>
            <a:pPr>
              <a:lnSpc>
                <a:spcPct val="81000"/>
              </a:lnSpc>
            </a:pPr>
            <a:endParaRPr lang="fr-FR" dirty="0"/>
          </a:p>
          <a:p>
            <a:pPr>
              <a:lnSpc>
                <a:spcPct val="81000"/>
              </a:lnSpc>
            </a:pPr>
            <a:endParaRPr lang="fr-FR" dirty="0"/>
          </a:p>
          <a:p>
            <a:pPr>
              <a:lnSpc>
                <a:spcPct val="81000"/>
              </a:lnSpc>
            </a:pPr>
            <a:r>
              <a:rPr dirty="0"/>
              <a:t>Patrick DUPIN, expert du Lean Construction en France</a:t>
            </a:r>
          </a:p>
        </p:txBody>
      </p:sp>
    </p:spTree>
    <p:extLst>
      <p:ext uri="{BB962C8B-B14F-4D97-AF65-F5344CB8AC3E}">
        <p14:creationId xmlns:p14="http://schemas.microsoft.com/office/powerpoint/2010/main" val="513778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1044151" y="5950699"/>
            <a:ext cx="188595" cy="119380"/>
          </a:xfrm>
          <a:custGeom>
            <a:avLst/>
            <a:gdLst/>
            <a:ahLst/>
            <a:cxnLst/>
            <a:rect l="l" t="t" r="r" b="b"/>
            <a:pathLst>
              <a:path w="188595" h="119379">
                <a:moveTo>
                  <a:pt x="94056" y="0"/>
                </a:moveTo>
                <a:lnTo>
                  <a:pt x="54906" y="1434"/>
                </a:lnTo>
                <a:lnTo>
                  <a:pt x="25292" y="4591"/>
                </a:lnTo>
                <a:lnTo>
                  <a:pt x="6545" y="7747"/>
                </a:lnTo>
                <a:lnTo>
                  <a:pt x="0" y="9182"/>
                </a:lnTo>
                <a:lnTo>
                  <a:pt x="106" y="109880"/>
                </a:lnTo>
                <a:lnTo>
                  <a:pt x="22100" y="115119"/>
                </a:lnTo>
                <a:lnTo>
                  <a:pt x="39265" y="117822"/>
                </a:lnTo>
                <a:lnTo>
                  <a:pt x="60311" y="118818"/>
                </a:lnTo>
                <a:lnTo>
                  <a:pt x="94056" y="118960"/>
                </a:lnTo>
                <a:lnTo>
                  <a:pt x="132696" y="117542"/>
                </a:lnTo>
                <a:lnTo>
                  <a:pt x="162367" y="114420"/>
                </a:lnTo>
                <a:lnTo>
                  <a:pt x="181397" y="111299"/>
                </a:lnTo>
                <a:lnTo>
                  <a:pt x="188112" y="109880"/>
                </a:lnTo>
                <a:lnTo>
                  <a:pt x="188112" y="83743"/>
                </a:lnTo>
                <a:lnTo>
                  <a:pt x="93637" y="83743"/>
                </a:lnTo>
                <a:lnTo>
                  <a:pt x="75379" y="83228"/>
                </a:lnTo>
                <a:lnTo>
                  <a:pt x="60415" y="82024"/>
                </a:lnTo>
                <a:lnTo>
                  <a:pt x="40233" y="79590"/>
                </a:lnTo>
                <a:lnTo>
                  <a:pt x="40233" y="39890"/>
                </a:lnTo>
                <a:lnTo>
                  <a:pt x="61363" y="37388"/>
                </a:lnTo>
                <a:lnTo>
                  <a:pt x="76255" y="36218"/>
                </a:lnTo>
                <a:lnTo>
                  <a:pt x="94056" y="35725"/>
                </a:lnTo>
                <a:lnTo>
                  <a:pt x="188112" y="35725"/>
                </a:lnTo>
                <a:lnTo>
                  <a:pt x="188112" y="9182"/>
                </a:lnTo>
                <a:lnTo>
                  <a:pt x="165997" y="3873"/>
                </a:lnTo>
                <a:lnTo>
                  <a:pt x="148828" y="1147"/>
                </a:lnTo>
                <a:lnTo>
                  <a:pt x="127787" y="143"/>
                </a:lnTo>
                <a:lnTo>
                  <a:pt x="94056" y="0"/>
                </a:lnTo>
                <a:close/>
              </a:path>
              <a:path w="188595" h="119379">
                <a:moveTo>
                  <a:pt x="188112" y="75857"/>
                </a:moveTo>
                <a:lnTo>
                  <a:pt x="164090" y="80416"/>
                </a:lnTo>
                <a:lnTo>
                  <a:pt x="146242" y="82757"/>
                </a:lnTo>
                <a:lnTo>
                  <a:pt x="125709" y="83620"/>
                </a:lnTo>
                <a:lnTo>
                  <a:pt x="93637" y="83743"/>
                </a:lnTo>
                <a:lnTo>
                  <a:pt x="188112" y="83743"/>
                </a:lnTo>
                <a:lnTo>
                  <a:pt x="188112" y="75857"/>
                </a:lnTo>
                <a:close/>
              </a:path>
              <a:path w="188595" h="119379">
                <a:moveTo>
                  <a:pt x="188112" y="35725"/>
                </a:moveTo>
                <a:lnTo>
                  <a:pt x="94056" y="35725"/>
                </a:lnTo>
                <a:lnTo>
                  <a:pt x="131083" y="37030"/>
                </a:lnTo>
                <a:lnTo>
                  <a:pt x="160934" y="39677"/>
                </a:lnTo>
                <a:lnTo>
                  <a:pt x="180859" y="42283"/>
                </a:lnTo>
                <a:lnTo>
                  <a:pt x="188112" y="43459"/>
                </a:lnTo>
                <a:lnTo>
                  <a:pt x="188112" y="35725"/>
                </a:lnTo>
                <a:close/>
              </a:path>
            </a:pathLst>
          </a:custGeom>
          <a:solidFill>
            <a:srgbClr val="004990"/>
          </a:solidFill>
        </p:spPr>
        <p:txBody>
          <a:bodyPr wrap="square" lIns="0" tIns="0" rIns="0" bIns="0" rtlCol="0"/>
          <a:lstStyle/>
          <a:p>
            <a:endParaRPr/>
          </a:p>
        </p:txBody>
      </p:sp>
      <p:sp>
        <p:nvSpPr>
          <p:cNvPr id="4" name="object 4"/>
          <p:cNvSpPr/>
          <p:nvPr/>
        </p:nvSpPr>
        <p:spPr>
          <a:xfrm>
            <a:off x="11297469"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5" name="object 5"/>
          <p:cNvSpPr/>
          <p:nvPr/>
        </p:nvSpPr>
        <p:spPr>
          <a:xfrm>
            <a:off x="10746403"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6" name="object 6"/>
          <p:cNvSpPr/>
          <p:nvPr/>
        </p:nvSpPr>
        <p:spPr>
          <a:xfrm>
            <a:off x="10813055" y="5952582"/>
            <a:ext cx="186055" cy="114935"/>
          </a:xfrm>
          <a:custGeom>
            <a:avLst/>
            <a:gdLst/>
            <a:ahLst/>
            <a:cxnLst/>
            <a:rect l="l" t="t" r="r" b="b"/>
            <a:pathLst>
              <a:path w="186054" h="114935">
                <a:moveTo>
                  <a:pt x="0" y="203"/>
                </a:moveTo>
                <a:lnTo>
                  <a:pt x="0" y="114820"/>
                </a:lnTo>
                <a:lnTo>
                  <a:pt x="40119" y="114820"/>
                </a:lnTo>
                <a:lnTo>
                  <a:pt x="40068" y="53593"/>
                </a:lnTo>
                <a:lnTo>
                  <a:pt x="118743" y="53593"/>
                </a:lnTo>
                <a:lnTo>
                  <a:pt x="72161" y="26873"/>
                </a:lnTo>
                <a:lnTo>
                  <a:pt x="34499" y="8499"/>
                </a:lnTo>
                <a:lnTo>
                  <a:pt x="20237" y="4341"/>
                </a:lnTo>
                <a:lnTo>
                  <a:pt x="0" y="203"/>
                </a:lnTo>
                <a:close/>
              </a:path>
              <a:path w="186054" h="114935">
                <a:moveTo>
                  <a:pt x="118743" y="53593"/>
                </a:moveTo>
                <a:lnTo>
                  <a:pt x="40068" y="53593"/>
                </a:lnTo>
                <a:lnTo>
                  <a:pt x="47275" y="56599"/>
                </a:lnTo>
                <a:lnTo>
                  <a:pt x="54973" y="59918"/>
                </a:lnTo>
                <a:lnTo>
                  <a:pt x="97854" y="81545"/>
                </a:lnTo>
                <a:lnTo>
                  <a:pt x="145491" y="114820"/>
                </a:lnTo>
                <a:lnTo>
                  <a:pt x="185521" y="114820"/>
                </a:lnTo>
                <a:lnTo>
                  <a:pt x="185521" y="71475"/>
                </a:lnTo>
                <a:lnTo>
                  <a:pt x="145491" y="71475"/>
                </a:lnTo>
                <a:lnTo>
                  <a:pt x="140182" y="67662"/>
                </a:lnTo>
                <a:lnTo>
                  <a:pt x="125223" y="57589"/>
                </a:lnTo>
                <a:lnTo>
                  <a:pt x="118743" y="53593"/>
                </a:lnTo>
                <a:close/>
              </a:path>
              <a:path w="186054" h="114935">
                <a:moveTo>
                  <a:pt x="185521" y="0"/>
                </a:moveTo>
                <a:lnTo>
                  <a:pt x="145491" y="0"/>
                </a:lnTo>
                <a:lnTo>
                  <a:pt x="145491" y="71475"/>
                </a:lnTo>
                <a:lnTo>
                  <a:pt x="185521" y="71475"/>
                </a:lnTo>
                <a:lnTo>
                  <a:pt x="185521" y="0"/>
                </a:lnTo>
                <a:close/>
              </a:path>
            </a:pathLst>
          </a:custGeom>
          <a:solidFill>
            <a:srgbClr val="004990"/>
          </a:solidFill>
        </p:spPr>
        <p:txBody>
          <a:bodyPr wrap="square" lIns="0" tIns="0" rIns="0" bIns="0" rtlCol="0"/>
          <a:lstStyle/>
          <a:p>
            <a:endParaRPr/>
          </a:p>
        </p:txBody>
      </p:sp>
      <p:sp>
        <p:nvSpPr>
          <p:cNvPr id="7" name="object 7"/>
          <p:cNvSpPr/>
          <p:nvPr/>
        </p:nvSpPr>
        <p:spPr>
          <a:xfrm>
            <a:off x="10494086" y="5950652"/>
            <a:ext cx="204470" cy="120014"/>
          </a:xfrm>
          <a:custGeom>
            <a:avLst/>
            <a:gdLst/>
            <a:ahLst/>
            <a:cxnLst/>
            <a:rect l="l" t="t" r="r" b="b"/>
            <a:pathLst>
              <a:path w="204470" h="120014">
                <a:moveTo>
                  <a:pt x="30568" y="63"/>
                </a:moveTo>
                <a:lnTo>
                  <a:pt x="0" y="28067"/>
                </a:lnTo>
                <a:lnTo>
                  <a:pt x="102260" y="119900"/>
                </a:lnTo>
                <a:lnTo>
                  <a:pt x="159037" y="68897"/>
                </a:lnTo>
                <a:lnTo>
                  <a:pt x="102260" y="68897"/>
                </a:lnTo>
                <a:lnTo>
                  <a:pt x="95903" y="62942"/>
                </a:lnTo>
                <a:lnTo>
                  <a:pt x="59610" y="28067"/>
                </a:lnTo>
                <a:lnTo>
                  <a:pt x="30568" y="63"/>
                </a:lnTo>
                <a:close/>
              </a:path>
              <a:path w="204470" h="120014">
                <a:moveTo>
                  <a:pt x="173850" y="0"/>
                </a:moveTo>
                <a:lnTo>
                  <a:pt x="144699" y="28130"/>
                </a:lnTo>
                <a:lnTo>
                  <a:pt x="102260" y="68897"/>
                </a:lnTo>
                <a:lnTo>
                  <a:pt x="159037" y="68897"/>
                </a:lnTo>
                <a:lnTo>
                  <a:pt x="204419" y="28130"/>
                </a:lnTo>
                <a:lnTo>
                  <a:pt x="173850" y="0"/>
                </a:lnTo>
                <a:close/>
              </a:path>
            </a:pathLst>
          </a:custGeom>
          <a:solidFill>
            <a:srgbClr val="004990"/>
          </a:solidFill>
        </p:spPr>
        <p:txBody>
          <a:bodyPr wrap="square" lIns="0" tIns="0" rIns="0" bIns="0" rtlCol="0"/>
          <a:lstStyle/>
          <a:p>
            <a:endParaRPr/>
          </a:p>
        </p:txBody>
      </p:sp>
      <p:sp>
        <p:nvSpPr>
          <p:cNvPr id="8" name="object 8"/>
          <p:cNvSpPr/>
          <p:nvPr/>
        </p:nvSpPr>
        <p:spPr>
          <a:xfrm>
            <a:off x="11410892" y="5841001"/>
            <a:ext cx="206375" cy="206375"/>
          </a:xfrm>
          <a:custGeom>
            <a:avLst/>
            <a:gdLst/>
            <a:ahLst/>
            <a:cxnLst/>
            <a:rect l="l" t="t" r="r" b="b"/>
            <a:pathLst>
              <a:path w="206375" h="206375">
                <a:moveTo>
                  <a:pt x="199301" y="0"/>
                </a:moveTo>
                <a:lnTo>
                  <a:pt x="119291" y="0"/>
                </a:lnTo>
                <a:lnTo>
                  <a:pt x="112077" y="7200"/>
                </a:lnTo>
                <a:lnTo>
                  <a:pt x="112128" y="63322"/>
                </a:lnTo>
                <a:lnTo>
                  <a:pt x="110327" y="74057"/>
                </a:lnTo>
                <a:lnTo>
                  <a:pt x="82711" y="105835"/>
                </a:lnTo>
                <a:lnTo>
                  <a:pt x="57442" y="111683"/>
                </a:lnTo>
                <a:lnTo>
                  <a:pt x="0" y="111683"/>
                </a:lnTo>
                <a:lnTo>
                  <a:pt x="0" y="206095"/>
                </a:lnTo>
                <a:lnTo>
                  <a:pt x="94488" y="206095"/>
                </a:lnTo>
                <a:lnTo>
                  <a:pt x="94488" y="149161"/>
                </a:lnTo>
                <a:lnTo>
                  <a:pt x="96241" y="134809"/>
                </a:lnTo>
                <a:lnTo>
                  <a:pt x="122694" y="100171"/>
                </a:lnTo>
                <a:lnTo>
                  <a:pt x="142786" y="94056"/>
                </a:lnTo>
                <a:lnTo>
                  <a:pt x="199301" y="94056"/>
                </a:lnTo>
                <a:lnTo>
                  <a:pt x="206108" y="86880"/>
                </a:lnTo>
                <a:lnTo>
                  <a:pt x="206108" y="7200"/>
                </a:lnTo>
                <a:lnTo>
                  <a:pt x="199301" y="0"/>
                </a:lnTo>
                <a:close/>
              </a:path>
            </a:pathLst>
          </a:custGeom>
          <a:solidFill>
            <a:srgbClr val="ED1B2D"/>
          </a:solidFill>
        </p:spPr>
        <p:txBody>
          <a:bodyPr wrap="square" lIns="0" tIns="0" rIns="0" bIns="0" rtlCol="0"/>
          <a:lstStyle/>
          <a:p>
            <a:endParaRPr/>
          </a:p>
        </p:txBody>
      </p:sp>
      <p:sp>
        <p:nvSpPr>
          <p:cNvPr id="9" name="object 9"/>
          <p:cNvSpPr/>
          <p:nvPr/>
        </p:nvSpPr>
        <p:spPr>
          <a:xfrm>
            <a:off x="11522956" y="5948379"/>
            <a:ext cx="213360" cy="213360"/>
          </a:xfrm>
          <a:custGeom>
            <a:avLst/>
            <a:gdLst/>
            <a:ahLst/>
            <a:cxnLst/>
            <a:rect l="l" t="t" r="r" b="b"/>
            <a:pathLst>
              <a:path w="213359" h="213360">
                <a:moveTo>
                  <a:pt x="158483" y="0"/>
                </a:moveTo>
                <a:lnTo>
                  <a:pt x="136735" y="4449"/>
                </a:lnTo>
                <a:lnTo>
                  <a:pt x="119005" y="16489"/>
                </a:lnTo>
                <a:lnTo>
                  <a:pt x="107066" y="34156"/>
                </a:lnTo>
                <a:lnTo>
                  <a:pt x="102692" y="55486"/>
                </a:lnTo>
                <a:lnTo>
                  <a:pt x="102692" y="61086"/>
                </a:lnTo>
                <a:lnTo>
                  <a:pt x="105079" y="71602"/>
                </a:lnTo>
                <a:lnTo>
                  <a:pt x="104992" y="76482"/>
                </a:lnTo>
                <a:lnTo>
                  <a:pt x="101736" y="92712"/>
                </a:lnTo>
                <a:lnTo>
                  <a:pt x="92586" y="106379"/>
                </a:lnTo>
                <a:lnTo>
                  <a:pt x="78944" y="115625"/>
                </a:lnTo>
                <a:lnTo>
                  <a:pt x="62128" y="119024"/>
                </a:lnTo>
                <a:lnTo>
                  <a:pt x="7251" y="119024"/>
                </a:lnTo>
                <a:lnTo>
                  <a:pt x="0" y="126237"/>
                </a:lnTo>
                <a:lnTo>
                  <a:pt x="0" y="205917"/>
                </a:lnTo>
                <a:lnTo>
                  <a:pt x="7251" y="213169"/>
                </a:lnTo>
                <a:lnTo>
                  <a:pt x="87261" y="213169"/>
                </a:lnTo>
                <a:lnTo>
                  <a:pt x="94043" y="205917"/>
                </a:lnTo>
                <a:lnTo>
                  <a:pt x="94043" y="151002"/>
                </a:lnTo>
                <a:lnTo>
                  <a:pt x="97450" y="134351"/>
                </a:lnTo>
                <a:lnTo>
                  <a:pt x="106708" y="120686"/>
                </a:lnTo>
                <a:lnTo>
                  <a:pt x="120371" y="111439"/>
                </a:lnTo>
                <a:lnTo>
                  <a:pt x="136994" y="108038"/>
                </a:lnTo>
                <a:lnTo>
                  <a:pt x="169300" y="108038"/>
                </a:lnTo>
                <a:lnTo>
                  <a:pt x="178934" y="106088"/>
                </a:lnTo>
                <a:lnTo>
                  <a:pt x="196592" y="94222"/>
                </a:lnTo>
                <a:lnTo>
                  <a:pt x="208607" y="76482"/>
                </a:lnTo>
                <a:lnTo>
                  <a:pt x="213042" y="54533"/>
                </a:lnTo>
                <a:lnTo>
                  <a:pt x="211921" y="43628"/>
                </a:lnTo>
                <a:lnTo>
                  <a:pt x="189065" y="9279"/>
                </a:lnTo>
                <a:lnTo>
                  <a:pt x="169595" y="1097"/>
                </a:lnTo>
                <a:lnTo>
                  <a:pt x="158483" y="0"/>
                </a:lnTo>
                <a:close/>
              </a:path>
              <a:path w="213359" h="213360">
                <a:moveTo>
                  <a:pt x="169300" y="108038"/>
                </a:moveTo>
                <a:lnTo>
                  <a:pt x="141516" y="108038"/>
                </a:lnTo>
                <a:lnTo>
                  <a:pt x="152057" y="110413"/>
                </a:lnTo>
                <a:lnTo>
                  <a:pt x="157568" y="110413"/>
                </a:lnTo>
                <a:lnTo>
                  <a:pt x="169300" y="108038"/>
                </a:lnTo>
                <a:close/>
              </a:path>
            </a:pathLst>
          </a:custGeom>
          <a:solidFill>
            <a:srgbClr val="ED1B2D"/>
          </a:solidFill>
        </p:spPr>
        <p:txBody>
          <a:bodyPr wrap="square" lIns="0" tIns="0" rIns="0" bIns="0" rtlCol="0"/>
          <a:lstStyle/>
          <a:p>
            <a:endParaRPr/>
          </a:p>
        </p:txBody>
      </p:sp>
      <p:sp>
        <p:nvSpPr>
          <p:cNvPr id="10" name="object 10"/>
          <p:cNvSpPr/>
          <p:nvPr/>
        </p:nvSpPr>
        <p:spPr>
          <a:xfrm>
            <a:off x="11073526" y="6109681"/>
            <a:ext cx="29845" cy="49530"/>
          </a:xfrm>
          <a:custGeom>
            <a:avLst/>
            <a:gdLst/>
            <a:ahLst/>
            <a:cxnLst/>
            <a:rect l="l" t="t" r="r" b="b"/>
            <a:pathLst>
              <a:path w="29845" h="49529">
                <a:moveTo>
                  <a:pt x="29591" y="0"/>
                </a:moveTo>
                <a:lnTo>
                  <a:pt x="0" y="0"/>
                </a:lnTo>
                <a:lnTo>
                  <a:pt x="0" y="49161"/>
                </a:lnTo>
                <a:lnTo>
                  <a:pt x="29591" y="49161"/>
                </a:lnTo>
                <a:lnTo>
                  <a:pt x="29591" y="43014"/>
                </a:lnTo>
                <a:lnTo>
                  <a:pt x="11366" y="43014"/>
                </a:lnTo>
                <a:lnTo>
                  <a:pt x="11366" y="26746"/>
                </a:lnTo>
                <a:lnTo>
                  <a:pt x="27571" y="26746"/>
                </a:lnTo>
                <a:lnTo>
                  <a:pt x="27571" y="21132"/>
                </a:lnTo>
                <a:lnTo>
                  <a:pt x="11366" y="21132"/>
                </a:lnTo>
                <a:lnTo>
                  <a:pt x="11366" y="6134"/>
                </a:lnTo>
                <a:lnTo>
                  <a:pt x="29591" y="6134"/>
                </a:lnTo>
                <a:lnTo>
                  <a:pt x="29591" y="0"/>
                </a:lnTo>
                <a:close/>
              </a:path>
            </a:pathLst>
          </a:custGeom>
          <a:solidFill>
            <a:srgbClr val="004990"/>
          </a:solidFill>
        </p:spPr>
        <p:txBody>
          <a:bodyPr wrap="square" lIns="0" tIns="0" rIns="0" bIns="0" rtlCol="0"/>
          <a:lstStyle/>
          <a:p>
            <a:endParaRPr/>
          </a:p>
        </p:txBody>
      </p:sp>
      <p:sp>
        <p:nvSpPr>
          <p:cNvPr id="11" name="object 11"/>
          <p:cNvSpPr/>
          <p:nvPr/>
        </p:nvSpPr>
        <p:spPr>
          <a:xfrm>
            <a:off x="11113530" y="6109681"/>
            <a:ext cx="45720" cy="49530"/>
          </a:xfrm>
          <a:custGeom>
            <a:avLst/>
            <a:gdLst/>
            <a:ahLst/>
            <a:cxnLst/>
            <a:rect l="l" t="t" r="r" b="b"/>
            <a:pathLst>
              <a:path w="45720" h="49529">
                <a:moveTo>
                  <a:pt x="10782" y="0"/>
                </a:moveTo>
                <a:lnTo>
                  <a:pt x="0" y="0"/>
                </a:lnTo>
                <a:lnTo>
                  <a:pt x="0" y="49161"/>
                </a:lnTo>
                <a:lnTo>
                  <a:pt x="9575" y="49161"/>
                </a:lnTo>
                <a:lnTo>
                  <a:pt x="9566" y="14757"/>
                </a:lnTo>
                <a:lnTo>
                  <a:pt x="9182" y="12115"/>
                </a:lnTo>
                <a:lnTo>
                  <a:pt x="19595" y="12115"/>
                </a:lnTo>
                <a:lnTo>
                  <a:pt x="10782" y="0"/>
                </a:lnTo>
                <a:close/>
              </a:path>
              <a:path w="45720" h="49529">
                <a:moveTo>
                  <a:pt x="19595" y="12115"/>
                </a:moveTo>
                <a:lnTo>
                  <a:pt x="9385" y="12115"/>
                </a:lnTo>
                <a:lnTo>
                  <a:pt x="10943" y="14820"/>
                </a:lnTo>
                <a:lnTo>
                  <a:pt x="12992" y="17602"/>
                </a:lnTo>
                <a:lnTo>
                  <a:pt x="35979" y="49161"/>
                </a:lnTo>
                <a:lnTo>
                  <a:pt x="45123" y="49161"/>
                </a:lnTo>
                <a:lnTo>
                  <a:pt x="45123" y="34772"/>
                </a:lnTo>
                <a:lnTo>
                  <a:pt x="35661" y="34772"/>
                </a:lnTo>
                <a:lnTo>
                  <a:pt x="34442" y="32524"/>
                </a:lnTo>
                <a:lnTo>
                  <a:pt x="19595" y="12115"/>
                </a:lnTo>
                <a:close/>
              </a:path>
              <a:path w="45720" h="49529">
                <a:moveTo>
                  <a:pt x="45123" y="0"/>
                </a:moveTo>
                <a:lnTo>
                  <a:pt x="35661" y="0"/>
                </a:lnTo>
                <a:lnTo>
                  <a:pt x="35676" y="32524"/>
                </a:lnTo>
                <a:lnTo>
                  <a:pt x="35902" y="34772"/>
                </a:lnTo>
                <a:lnTo>
                  <a:pt x="45123" y="34772"/>
                </a:lnTo>
                <a:lnTo>
                  <a:pt x="45123" y="0"/>
                </a:lnTo>
                <a:close/>
              </a:path>
            </a:pathLst>
          </a:custGeom>
          <a:solidFill>
            <a:srgbClr val="004990"/>
          </a:solidFill>
        </p:spPr>
        <p:txBody>
          <a:bodyPr wrap="square" lIns="0" tIns="0" rIns="0" bIns="0" rtlCol="0"/>
          <a:lstStyle/>
          <a:p>
            <a:endParaRPr/>
          </a:p>
        </p:txBody>
      </p:sp>
      <p:sp>
        <p:nvSpPr>
          <p:cNvPr id="12" name="object 12"/>
          <p:cNvSpPr/>
          <p:nvPr/>
        </p:nvSpPr>
        <p:spPr>
          <a:xfrm>
            <a:off x="11171344" y="6109681"/>
            <a:ext cx="29845" cy="49530"/>
          </a:xfrm>
          <a:custGeom>
            <a:avLst/>
            <a:gdLst/>
            <a:ahLst/>
            <a:cxnLst/>
            <a:rect l="l" t="t" r="r" b="b"/>
            <a:pathLst>
              <a:path w="29845" h="49529">
                <a:moveTo>
                  <a:pt x="29667" y="0"/>
                </a:moveTo>
                <a:lnTo>
                  <a:pt x="0" y="0"/>
                </a:lnTo>
                <a:lnTo>
                  <a:pt x="0" y="49161"/>
                </a:lnTo>
                <a:lnTo>
                  <a:pt x="29667" y="49161"/>
                </a:lnTo>
                <a:lnTo>
                  <a:pt x="29667" y="43014"/>
                </a:lnTo>
                <a:lnTo>
                  <a:pt x="11366" y="43014"/>
                </a:lnTo>
                <a:lnTo>
                  <a:pt x="11366" y="26746"/>
                </a:lnTo>
                <a:lnTo>
                  <a:pt x="27571" y="26746"/>
                </a:lnTo>
                <a:lnTo>
                  <a:pt x="27571" y="21132"/>
                </a:lnTo>
                <a:lnTo>
                  <a:pt x="11366" y="21132"/>
                </a:lnTo>
                <a:lnTo>
                  <a:pt x="11366" y="6134"/>
                </a:lnTo>
                <a:lnTo>
                  <a:pt x="29667" y="6134"/>
                </a:lnTo>
                <a:lnTo>
                  <a:pt x="29667" y="0"/>
                </a:lnTo>
                <a:close/>
              </a:path>
            </a:pathLst>
          </a:custGeom>
          <a:solidFill>
            <a:srgbClr val="004990"/>
          </a:solidFill>
        </p:spPr>
        <p:txBody>
          <a:bodyPr wrap="square" lIns="0" tIns="0" rIns="0" bIns="0" rtlCol="0"/>
          <a:lstStyle/>
          <a:p>
            <a:endParaRPr/>
          </a:p>
        </p:txBody>
      </p:sp>
      <p:sp>
        <p:nvSpPr>
          <p:cNvPr id="13" name="object 13"/>
          <p:cNvSpPr/>
          <p:nvPr/>
        </p:nvSpPr>
        <p:spPr>
          <a:xfrm>
            <a:off x="11211523" y="6108979"/>
            <a:ext cx="41275" cy="50165"/>
          </a:xfrm>
          <a:custGeom>
            <a:avLst/>
            <a:gdLst/>
            <a:ahLst/>
            <a:cxnLst/>
            <a:rect l="l" t="t" r="r" b="b"/>
            <a:pathLst>
              <a:path w="41275" h="50164">
                <a:moveTo>
                  <a:pt x="16789" y="0"/>
                </a:moveTo>
                <a:lnTo>
                  <a:pt x="9740" y="0"/>
                </a:lnTo>
                <a:lnTo>
                  <a:pt x="3873" y="1244"/>
                </a:lnTo>
                <a:lnTo>
                  <a:pt x="0" y="2806"/>
                </a:lnTo>
                <a:lnTo>
                  <a:pt x="0" y="49860"/>
                </a:lnTo>
                <a:lnTo>
                  <a:pt x="11201" y="49860"/>
                </a:lnTo>
                <a:lnTo>
                  <a:pt x="11201" y="27444"/>
                </a:lnTo>
                <a:lnTo>
                  <a:pt x="29092" y="27444"/>
                </a:lnTo>
                <a:lnTo>
                  <a:pt x="32524" y="27241"/>
                </a:lnTo>
                <a:lnTo>
                  <a:pt x="34465" y="25882"/>
                </a:lnTo>
                <a:lnTo>
                  <a:pt x="13754" y="25882"/>
                </a:lnTo>
                <a:lnTo>
                  <a:pt x="11912" y="25679"/>
                </a:lnTo>
                <a:lnTo>
                  <a:pt x="11201" y="25527"/>
                </a:lnTo>
                <a:lnTo>
                  <a:pt x="11201" y="6108"/>
                </a:lnTo>
                <a:lnTo>
                  <a:pt x="12560" y="5664"/>
                </a:lnTo>
                <a:lnTo>
                  <a:pt x="14414" y="5257"/>
                </a:lnTo>
                <a:lnTo>
                  <a:pt x="34719" y="5257"/>
                </a:lnTo>
                <a:lnTo>
                  <a:pt x="33637" y="4035"/>
                </a:lnTo>
                <a:lnTo>
                  <a:pt x="26632" y="1043"/>
                </a:lnTo>
                <a:lnTo>
                  <a:pt x="16789" y="0"/>
                </a:lnTo>
                <a:close/>
              </a:path>
              <a:path w="41275" h="50164">
                <a:moveTo>
                  <a:pt x="29092" y="27444"/>
                </a:moveTo>
                <a:lnTo>
                  <a:pt x="11379" y="27444"/>
                </a:lnTo>
                <a:lnTo>
                  <a:pt x="28486" y="49860"/>
                </a:lnTo>
                <a:lnTo>
                  <a:pt x="41135" y="49860"/>
                </a:lnTo>
                <a:lnTo>
                  <a:pt x="22872" y="27876"/>
                </a:lnTo>
                <a:lnTo>
                  <a:pt x="29092" y="27444"/>
                </a:lnTo>
                <a:close/>
              </a:path>
              <a:path w="41275" h="50164">
                <a:moveTo>
                  <a:pt x="34719" y="5257"/>
                </a:moveTo>
                <a:lnTo>
                  <a:pt x="24752" y="5257"/>
                </a:lnTo>
                <a:lnTo>
                  <a:pt x="28130" y="8572"/>
                </a:lnTo>
                <a:lnTo>
                  <a:pt x="28130" y="22047"/>
                </a:lnTo>
                <a:lnTo>
                  <a:pt x="23850" y="25882"/>
                </a:lnTo>
                <a:lnTo>
                  <a:pt x="34465" y="25882"/>
                </a:lnTo>
                <a:lnTo>
                  <a:pt x="39217" y="22555"/>
                </a:lnTo>
                <a:lnTo>
                  <a:pt x="39217" y="15024"/>
                </a:lnTo>
                <a:lnTo>
                  <a:pt x="37825" y="8765"/>
                </a:lnTo>
                <a:lnTo>
                  <a:pt x="34719" y="5257"/>
                </a:lnTo>
                <a:close/>
              </a:path>
            </a:pathLst>
          </a:custGeom>
          <a:solidFill>
            <a:srgbClr val="004990"/>
          </a:solidFill>
        </p:spPr>
        <p:txBody>
          <a:bodyPr wrap="square" lIns="0" tIns="0" rIns="0" bIns="0" rtlCol="0"/>
          <a:lstStyle/>
          <a:p>
            <a:endParaRPr/>
          </a:p>
        </p:txBody>
      </p:sp>
      <p:sp>
        <p:nvSpPr>
          <p:cNvPr id="14" name="object 14"/>
          <p:cNvSpPr/>
          <p:nvPr/>
        </p:nvSpPr>
        <p:spPr>
          <a:xfrm>
            <a:off x="11259246" y="6108998"/>
            <a:ext cx="43180" cy="50800"/>
          </a:xfrm>
          <a:custGeom>
            <a:avLst/>
            <a:gdLst/>
            <a:ahLst/>
            <a:cxnLst/>
            <a:rect l="l" t="t" r="r" b="b"/>
            <a:pathLst>
              <a:path w="43179" h="50800">
                <a:moveTo>
                  <a:pt x="33731" y="0"/>
                </a:moveTo>
                <a:lnTo>
                  <a:pt x="26746" y="0"/>
                </a:lnTo>
                <a:lnTo>
                  <a:pt x="15998" y="1714"/>
                </a:lnTo>
                <a:lnTo>
                  <a:pt x="7534" y="6670"/>
                </a:lnTo>
                <a:lnTo>
                  <a:pt x="1989" y="14583"/>
                </a:lnTo>
                <a:lnTo>
                  <a:pt x="0" y="25171"/>
                </a:lnTo>
                <a:lnTo>
                  <a:pt x="1872" y="36008"/>
                </a:lnTo>
                <a:lnTo>
                  <a:pt x="7197" y="43962"/>
                </a:lnTo>
                <a:lnTo>
                  <a:pt x="15537" y="48861"/>
                </a:lnTo>
                <a:lnTo>
                  <a:pt x="26454" y="50533"/>
                </a:lnTo>
                <a:lnTo>
                  <a:pt x="34683" y="50533"/>
                </a:lnTo>
                <a:lnTo>
                  <a:pt x="39141" y="49580"/>
                </a:lnTo>
                <a:lnTo>
                  <a:pt x="42900" y="47726"/>
                </a:lnTo>
                <a:lnTo>
                  <a:pt x="42900" y="44234"/>
                </a:lnTo>
                <a:lnTo>
                  <a:pt x="17843" y="44234"/>
                </a:lnTo>
                <a:lnTo>
                  <a:pt x="11531" y="37769"/>
                </a:lnTo>
                <a:lnTo>
                  <a:pt x="11531" y="12382"/>
                </a:lnTo>
                <a:lnTo>
                  <a:pt x="17843" y="6502"/>
                </a:lnTo>
                <a:lnTo>
                  <a:pt x="39836" y="6502"/>
                </a:lnTo>
                <a:lnTo>
                  <a:pt x="42087" y="2730"/>
                </a:lnTo>
                <a:lnTo>
                  <a:pt x="38646" y="1079"/>
                </a:lnTo>
                <a:lnTo>
                  <a:pt x="33731" y="0"/>
                </a:lnTo>
                <a:close/>
              </a:path>
              <a:path w="43179" h="50800">
                <a:moveTo>
                  <a:pt x="42900" y="21793"/>
                </a:moveTo>
                <a:lnTo>
                  <a:pt x="23431" y="21793"/>
                </a:lnTo>
                <a:lnTo>
                  <a:pt x="23431" y="27025"/>
                </a:lnTo>
                <a:lnTo>
                  <a:pt x="32219" y="27025"/>
                </a:lnTo>
                <a:lnTo>
                  <a:pt x="32219" y="43268"/>
                </a:lnTo>
                <a:lnTo>
                  <a:pt x="31254" y="43675"/>
                </a:lnTo>
                <a:lnTo>
                  <a:pt x="29375" y="44234"/>
                </a:lnTo>
                <a:lnTo>
                  <a:pt x="42900" y="44234"/>
                </a:lnTo>
                <a:lnTo>
                  <a:pt x="42900" y="21793"/>
                </a:lnTo>
                <a:close/>
              </a:path>
              <a:path w="43179" h="50800">
                <a:moveTo>
                  <a:pt x="39836" y="6502"/>
                </a:moveTo>
                <a:lnTo>
                  <a:pt x="33375" y="6502"/>
                </a:lnTo>
                <a:lnTo>
                  <a:pt x="36791" y="7365"/>
                </a:lnTo>
                <a:lnTo>
                  <a:pt x="38760" y="8305"/>
                </a:lnTo>
                <a:lnTo>
                  <a:pt x="39836" y="6502"/>
                </a:lnTo>
                <a:close/>
              </a:path>
            </a:pathLst>
          </a:custGeom>
          <a:solidFill>
            <a:srgbClr val="004990"/>
          </a:solidFill>
        </p:spPr>
        <p:txBody>
          <a:bodyPr wrap="square" lIns="0" tIns="0" rIns="0" bIns="0" rtlCol="0"/>
          <a:lstStyle/>
          <a:p>
            <a:endParaRPr/>
          </a:p>
        </p:txBody>
      </p:sp>
      <p:sp>
        <p:nvSpPr>
          <p:cNvPr id="15" name="object 15"/>
          <p:cNvSpPr/>
          <p:nvPr/>
        </p:nvSpPr>
        <p:spPr>
          <a:xfrm>
            <a:off x="11314645" y="6134258"/>
            <a:ext cx="12065" cy="0"/>
          </a:xfrm>
          <a:custGeom>
            <a:avLst/>
            <a:gdLst/>
            <a:ahLst/>
            <a:cxnLst/>
            <a:rect l="l" t="t" r="r" b="b"/>
            <a:pathLst>
              <a:path w="12065">
                <a:moveTo>
                  <a:pt x="0" y="0"/>
                </a:moveTo>
                <a:lnTo>
                  <a:pt x="11468" y="0"/>
                </a:lnTo>
              </a:path>
            </a:pathLst>
          </a:custGeom>
          <a:ln w="49161">
            <a:solidFill>
              <a:srgbClr val="004990"/>
            </a:solidFill>
          </a:ln>
        </p:spPr>
        <p:txBody>
          <a:bodyPr wrap="square" lIns="0" tIns="0" rIns="0" bIns="0" rtlCol="0"/>
          <a:lstStyle/>
          <a:p>
            <a:endParaRPr/>
          </a:p>
        </p:txBody>
      </p:sp>
      <p:sp>
        <p:nvSpPr>
          <p:cNvPr id="16" name="object 16"/>
          <p:cNvSpPr/>
          <p:nvPr/>
        </p:nvSpPr>
        <p:spPr>
          <a:xfrm>
            <a:off x="11338666" y="6109681"/>
            <a:ext cx="30480" cy="49530"/>
          </a:xfrm>
          <a:custGeom>
            <a:avLst/>
            <a:gdLst/>
            <a:ahLst/>
            <a:cxnLst/>
            <a:rect l="l" t="t" r="r" b="b"/>
            <a:pathLst>
              <a:path w="30479" h="49529">
                <a:moveTo>
                  <a:pt x="29984" y="0"/>
                </a:moveTo>
                <a:lnTo>
                  <a:pt x="0" y="0"/>
                </a:lnTo>
                <a:lnTo>
                  <a:pt x="0" y="49161"/>
                </a:lnTo>
                <a:lnTo>
                  <a:pt x="29984" y="49161"/>
                </a:lnTo>
                <a:lnTo>
                  <a:pt x="29984" y="43014"/>
                </a:lnTo>
                <a:lnTo>
                  <a:pt x="11341" y="43014"/>
                </a:lnTo>
                <a:lnTo>
                  <a:pt x="11341" y="26746"/>
                </a:lnTo>
                <a:lnTo>
                  <a:pt x="27914" y="26746"/>
                </a:lnTo>
                <a:lnTo>
                  <a:pt x="27914" y="21132"/>
                </a:lnTo>
                <a:lnTo>
                  <a:pt x="11341" y="21132"/>
                </a:lnTo>
                <a:lnTo>
                  <a:pt x="11341" y="6134"/>
                </a:lnTo>
                <a:lnTo>
                  <a:pt x="29984" y="6134"/>
                </a:lnTo>
                <a:lnTo>
                  <a:pt x="29984" y="0"/>
                </a:lnTo>
                <a:close/>
              </a:path>
            </a:pathLst>
          </a:custGeom>
          <a:solidFill>
            <a:srgbClr val="004990"/>
          </a:solidFill>
        </p:spPr>
        <p:txBody>
          <a:bodyPr wrap="square" lIns="0" tIns="0" rIns="0" bIns="0" rtlCol="0"/>
          <a:lstStyle/>
          <a:p>
            <a:endParaRPr/>
          </a:p>
        </p:txBody>
      </p:sp>
      <p:sp>
        <p:nvSpPr>
          <p:cNvPr id="17" name="object 17"/>
          <p:cNvSpPr/>
          <p:nvPr/>
        </p:nvSpPr>
        <p:spPr>
          <a:xfrm>
            <a:off x="11375829" y="6108998"/>
            <a:ext cx="34925" cy="50800"/>
          </a:xfrm>
          <a:custGeom>
            <a:avLst/>
            <a:gdLst/>
            <a:ahLst/>
            <a:cxnLst/>
            <a:rect l="l" t="t" r="r" b="b"/>
            <a:pathLst>
              <a:path w="34925" h="50800">
                <a:moveTo>
                  <a:pt x="2552" y="41351"/>
                </a:moveTo>
                <a:lnTo>
                  <a:pt x="0" y="47726"/>
                </a:lnTo>
                <a:lnTo>
                  <a:pt x="3111" y="49466"/>
                </a:lnTo>
                <a:lnTo>
                  <a:pt x="7721" y="50533"/>
                </a:lnTo>
                <a:lnTo>
                  <a:pt x="26441" y="50533"/>
                </a:lnTo>
                <a:lnTo>
                  <a:pt x="34671" y="44234"/>
                </a:lnTo>
                <a:lnTo>
                  <a:pt x="34671" y="43599"/>
                </a:lnTo>
                <a:lnTo>
                  <a:pt x="8191" y="43599"/>
                </a:lnTo>
                <a:lnTo>
                  <a:pt x="4737" y="42468"/>
                </a:lnTo>
                <a:lnTo>
                  <a:pt x="2552" y="41351"/>
                </a:lnTo>
                <a:close/>
              </a:path>
              <a:path w="34925" h="50800">
                <a:moveTo>
                  <a:pt x="24993" y="0"/>
                </a:moveTo>
                <a:lnTo>
                  <a:pt x="7531" y="0"/>
                </a:lnTo>
                <a:lnTo>
                  <a:pt x="520" y="6692"/>
                </a:lnTo>
                <a:lnTo>
                  <a:pt x="520" y="19380"/>
                </a:lnTo>
                <a:lnTo>
                  <a:pt x="3111" y="24714"/>
                </a:lnTo>
                <a:lnTo>
                  <a:pt x="13093" y="27711"/>
                </a:lnTo>
                <a:lnTo>
                  <a:pt x="20015" y="29959"/>
                </a:lnTo>
                <a:lnTo>
                  <a:pt x="22682" y="32245"/>
                </a:lnTo>
                <a:lnTo>
                  <a:pt x="22682" y="40601"/>
                </a:lnTo>
                <a:lnTo>
                  <a:pt x="18884" y="43599"/>
                </a:lnTo>
                <a:lnTo>
                  <a:pt x="34671" y="43599"/>
                </a:lnTo>
                <a:lnTo>
                  <a:pt x="34671" y="30683"/>
                </a:lnTo>
                <a:lnTo>
                  <a:pt x="32905" y="25615"/>
                </a:lnTo>
                <a:lnTo>
                  <a:pt x="15379" y="19710"/>
                </a:lnTo>
                <a:lnTo>
                  <a:pt x="11480" y="17652"/>
                </a:lnTo>
                <a:lnTo>
                  <a:pt x="11480" y="8966"/>
                </a:lnTo>
                <a:lnTo>
                  <a:pt x="14655" y="6159"/>
                </a:lnTo>
                <a:lnTo>
                  <a:pt x="30805" y="6159"/>
                </a:lnTo>
                <a:lnTo>
                  <a:pt x="32346" y="2781"/>
                </a:lnTo>
                <a:lnTo>
                  <a:pt x="29552" y="1244"/>
                </a:lnTo>
                <a:lnTo>
                  <a:pt x="24993" y="0"/>
                </a:lnTo>
                <a:close/>
              </a:path>
              <a:path w="34925" h="50800">
                <a:moveTo>
                  <a:pt x="30805" y="6159"/>
                </a:moveTo>
                <a:lnTo>
                  <a:pt x="24295" y="6159"/>
                </a:lnTo>
                <a:lnTo>
                  <a:pt x="27711" y="7277"/>
                </a:lnTo>
                <a:lnTo>
                  <a:pt x="29768" y="8432"/>
                </a:lnTo>
                <a:lnTo>
                  <a:pt x="30805" y="6159"/>
                </a:lnTo>
                <a:close/>
              </a:path>
            </a:pathLst>
          </a:custGeom>
          <a:solidFill>
            <a:srgbClr val="004990"/>
          </a:solidFill>
        </p:spPr>
        <p:txBody>
          <a:bodyPr wrap="square" lIns="0" tIns="0" rIns="0" bIns="0" rtlCol="0"/>
          <a:lstStyle/>
          <a:p>
            <a:endParaRPr/>
          </a:p>
        </p:txBody>
      </p:sp>
      <p:sp>
        <p:nvSpPr>
          <p:cNvPr id="27" name="Espace réservé du texte 26"/>
          <p:cNvSpPr>
            <a:spLocks noGrp="1"/>
          </p:cNvSpPr>
          <p:nvPr>
            <p:ph type="body" sz="quarter" idx="19"/>
          </p:nvPr>
        </p:nvSpPr>
        <p:spPr>
          <a:xfrm>
            <a:off x="846139" y="1809510"/>
            <a:ext cx="6236515" cy="4236000"/>
          </a:xfrm>
        </p:spPr>
        <p:txBody>
          <a:bodyPr/>
          <a:lstStyle/>
          <a:p>
            <a:pPr marL="342900" indent="-342900">
              <a:buFont typeface="Wingdings" panose="05000000000000000000" pitchFamily="2" charset="2"/>
              <a:buChar char="ü"/>
            </a:pPr>
            <a:r>
              <a:rPr lang="fr-FR" sz="2000" dirty="0"/>
              <a:t>Début du XXème siècle : le Fordisme, apparition des flux continus de production</a:t>
            </a:r>
          </a:p>
          <a:p>
            <a:pPr marL="342900" indent="-342900">
              <a:buFont typeface="Wingdings" panose="05000000000000000000" pitchFamily="2" charset="2"/>
              <a:buChar char="ü"/>
            </a:pPr>
            <a:r>
              <a:rPr lang="fr-FR" sz="2000" dirty="0"/>
              <a:t>1960 : le Japon doit relancer rapidement son industrie. Toyota crée le TPS ( Toyota Production System )</a:t>
            </a:r>
          </a:p>
          <a:p>
            <a:pPr marL="342900" indent="-342900">
              <a:buFont typeface="Wingdings" panose="05000000000000000000" pitchFamily="2" charset="2"/>
              <a:buChar char="ü"/>
            </a:pPr>
            <a:r>
              <a:rPr lang="fr-FR" sz="2000" dirty="0"/>
              <a:t>1988 : apparition du terme LEAN aux USA ; traduit littéralement par « dégraissé ».</a:t>
            </a:r>
          </a:p>
          <a:p>
            <a:pPr marL="342900" indent="-342900">
              <a:buFont typeface="Wingdings" panose="05000000000000000000" pitchFamily="2" charset="2"/>
              <a:buChar char="ü"/>
            </a:pPr>
            <a:r>
              <a:rPr lang="fr-FR" sz="2000" dirty="0"/>
              <a:t>1990 : développement du </a:t>
            </a:r>
            <a:r>
              <a:rPr lang="fr-FR" sz="2000" dirty="0" err="1"/>
              <a:t>lean</a:t>
            </a:r>
            <a:r>
              <a:rPr lang="fr-FR" sz="2000" dirty="0"/>
              <a:t> management, principalement  dans l’industrie automobile.</a:t>
            </a:r>
          </a:p>
          <a:p>
            <a:pPr marL="342900" indent="-342900">
              <a:buFont typeface="Wingdings" panose="05000000000000000000" pitchFamily="2" charset="2"/>
              <a:buChar char="ü"/>
            </a:pPr>
            <a:r>
              <a:rPr lang="fr-FR" sz="2000" dirty="0"/>
              <a:t>1993 : premières applications du </a:t>
            </a:r>
            <a:r>
              <a:rPr lang="fr-FR" sz="2000" dirty="0" err="1"/>
              <a:t>lean</a:t>
            </a:r>
            <a:r>
              <a:rPr lang="fr-FR" sz="2000" dirty="0"/>
              <a:t> au secteur de la construction. </a:t>
            </a:r>
          </a:p>
          <a:p>
            <a:endParaRPr lang="fr-FR" sz="2000" dirty="0"/>
          </a:p>
          <a:p>
            <a:r>
              <a:rPr lang="fr-FR" sz="2000" dirty="0"/>
              <a:t> </a:t>
            </a:r>
          </a:p>
          <a:p>
            <a:endParaRPr lang="fr-FR" sz="2000" dirty="0"/>
          </a:p>
          <a:p>
            <a:endParaRPr lang="fr-FR" sz="2000" dirty="0"/>
          </a:p>
          <a:p>
            <a:endParaRPr lang="fr-FR" dirty="0"/>
          </a:p>
        </p:txBody>
      </p:sp>
      <p:sp>
        <p:nvSpPr>
          <p:cNvPr id="68" name="Espace réservé du contenu 67"/>
          <p:cNvSpPr>
            <a:spLocks noGrp="1"/>
          </p:cNvSpPr>
          <p:nvPr>
            <p:ph sz="quarter" idx="20"/>
          </p:nvPr>
        </p:nvSpPr>
        <p:spPr>
          <a:xfrm>
            <a:off x="846167" y="501237"/>
            <a:ext cx="10227359" cy="503238"/>
          </a:xfrm>
        </p:spPr>
        <p:txBody>
          <a:bodyPr/>
          <a:lstStyle/>
          <a:p>
            <a:r>
              <a:rPr lang="fr-FR" dirty="0"/>
              <a:t>Le </a:t>
            </a:r>
            <a:r>
              <a:rPr lang="fr-FR" dirty="0" err="1"/>
              <a:t>lean</a:t>
            </a:r>
            <a:r>
              <a:rPr lang="fr-FR" dirty="0"/>
              <a:t> applique aux chantiers</a:t>
            </a:r>
          </a:p>
        </p:txBody>
      </p:sp>
      <p:sp>
        <p:nvSpPr>
          <p:cNvPr id="2" name="Espace réservé de la date 1"/>
          <p:cNvSpPr>
            <a:spLocks noGrp="1"/>
          </p:cNvSpPr>
          <p:nvPr>
            <p:ph type="dt" sz="half" idx="14"/>
          </p:nvPr>
        </p:nvSpPr>
        <p:spPr/>
        <p:txBody>
          <a:bodyPr/>
          <a:lstStyle/>
          <a:p>
            <a:r>
              <a:rPr lang="en-US" dirty="0"/>
              <a:t>Mai 2018</a:t>
            </a:r>
          </a:p>
        </p:txBody>
      </p:sp>
      <p:sp>
        <p:nvSpPr>
          <p:cNvPr id="22" name="Espace réservé du numéro de diapositive 21"/>
          <p:cNvSpPr>
            <a:spLocks noGrp="1"/>
          </p:cNvSpPr>
          <p:nvPr>
            <p:ph type="sldNum" sz="quarter" idx="15"/>
          </p:nvPr>
        </p:nvSpPr>
        <p:spPr/>
        <p:txBody>
          <a:bodyPr/>
          <a:lstStyle/>
          <a:p>
            <a:fld id="{B6F15528-21DE-4FAA-801E-634DDDAF4B2B}" type="slidenum">
              <a:rPr lang="fr-FR" smtClean="0"/>
              <a:pPr/>
              <a:t>4</a:t>
            </a:fld>
            <a:endParaRPr lang="fr-FR"/>
          </a:p>
        </p:txBody>
      </p:sp>
      <p:sp>
        <p:nvSpPr>
          <p:cNvPr id="24" name="Espace réservé du contenu 67">
            <a:extLst>
              <a:ext uri="{FF2B5EF4-FFF2-40B4-BE49-F238E27FC236}">
                <a16:creationId xmlns:a16="http://schemas.microsoft.com/office/drawing/2014/main" id="{46710CA0-750C-4D46-AE0E-7D48121456A2}"/>
              </a:ext>
            </a:extLst>
          </p:cNvPr>
          <p:cNvSpPr txBox="1">
            <a:spLocks/>
          </p:cNvSpPr>
          <p:nvPr/>
        </p:nvSpPr>
        <p:spPr>
          <a:xfrm>
            <a:off x="861089" y="1113546"/>
            <a:ext cx="10227359" cy="503238"/>
          </a:xfrm>
          <a:prstGeom prst="rect">
            <a:avLst/>
          </a:prstGeom>
        </p:spPr>
        <p:txBody>
          <a:bodyPr lIns="0"/>
          <a:lstStyle>
            <a:lvl1pPr marL="0" eaLnBrk="1" hangingPunct="1">
              <a:defRPr sz="3600" cap="all" baseline="0">
                <a:solidFill>
                  <a:srgbClr val="00A79D"/>
                </a:solidFill>
                <a:latin typeface="Vinci Sans" panose="02000000000000000000" pitchFamily="50" charset="0"/>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fr-FR" sz="2400" kern="0" dirty="0"/>
              <a:t>historique</a:t>
            </a:r>
          </a:p>
        </p:txBody>
      </p:sp>
      <p:pic>
        <p:nvPicPr>
          <p:cNvPr id="1028" name="Picture 4" descr="RÃ©sultat de recherche d'images pour &quot;premiÃ¨re voiture ford&quot;">
            <a:extLst>
              <a:ext uri="{FF2B5EF4-FFF2-40B4-BE49-F238E27FC236}">
                <a16:creationId xmlns:a16="http://schemas.microsoft.com/office/drawing/2014/main" id="{0C926D42-46F7-4517-B830-A096B1E771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1703" y="1809510"/>
            <a:ext cx="4586287" cy="307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346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1044151" y="5950699"/>
            <a:ext cx="188595" cy="119380"/>
          </a:xfrm>
          <a:custGeom>
            <a:avLst/>
            <a:gdLst/>
            <a:ahLst/>
            <a:cxnLst/>
            <a:rect l="l" t="t" r="r" b="b"/>
            <a:pathLst>
              <a:path w="188595" h="119379">
                <a:moveTo>
                  <a:pt x="94056" y="0"/>
                </a:moveTo>
                <a:lnTo>
                  <a:pt x="54906" y="1434"/>
                </a:lnTo>
                <a:lnTo>
                  <a:pt x="25292" y="4591"/>
                </a:lnTo>
                <a:lnTo>
                  <a:pt x="6545" y="7747"/>
                </a:lnTo>
                <a:lnTo>
                  <a:pt x="0" y="9182"/>
                </a:lnTo>
                <a:lnTo>
                  <a:pt x="106" y="109880"/>
                </a:lnTo>
                <a:lnTo>
                  <a:pt x="22100" y="115119"/>
                </a:lnTo>
                <a:lnTo>
                  <a:pt x="39265" y="117822"/>
                </a:lnTo>
                <a:lnTo>
                  <a:pt x="60311" y="118818"/>
                </a:lnTo>
                <a:lnTo>
                  <a:pt x="94056" y="118960"/>
                </a:lnTo>
                <a:lnTo>
                  <a:pt x="132696" y="117542"/>
                </a:lnTo>
                <a:lnTo>
                  <a:pt x="162367" y="114420"/>
                </a:lnTo>
                <a:lnTo>
                  <a:pt x="181397" y="111299"/>
                </a:lnTo>
                <a:lnTo>
                  <a:pt x="188112" y="109880"/>
                </a:lnTo>
                <a:lnTo>
                  <a:pt x="188112" y="83743"/>
                </a:lnTo>
                <a:lnTo>
                  <a:pt x="93637" y="83743"/>
                </a:lnTo>
                <a:lnTo>
                  <a:pt x="75379" y="83228"/>
                </a:lnTo>
                <a:lnTo>
                  <a:pt x="60415" y="82024"/>
                </a:lnTo>
                <a:lnTo>
                  <a:pt x="40233" y="79590"/>
                </a:lnTo>
                <a:lnTo>
                  <a:pt x="40233" y="39890"/>
                </a:lnTo>
                <a:lnTo>
                  <a:pt x="61363" y="37388"/>
                </a:lnTo>
                <a:lnTo>
                  <a:pt x="76255" y="36218"/>
                </a:lnTo>
                <a:lnTo>
                  <a:pt x="94056" y="35725"/>
                </a:lnTo>
                <a:lnTo>
                  <a:pt x="188112" y="35725"/>
                </a:lnTo>
                <a:lnTo>
                  <a:pt x="188112" y="9182"/>
                </a:lnTo>
                <a:lnTo>
                  <a:pt x="165997" y="3873"/>
                </a:lnTo>
                <a:lnTo>
                  <a:pt x="148828" y="1147"/>
                </a:lnTo>
                <a:lnTo>
                  <a:pt x="127787" y="143"/>
                </a:lnTo>
                <a:lnTo>
                  <a:pt x="94056" y="0"/>
                </a:lnTo>
                <a:close/>
              </a:path>
              <a:path w="188595" h="119379">
                <a:moveTo>
                  <a:pt x="188112" y="75857"/>
                </a:moveTo>
                <a:lnTo>
                  <a:pt x="164090" y="80416"/>
                </a:lnTo>
                <a:lnTo>
                  <a:pt x="146242" y="82757"/>
                </a:lnTo>
                <a:lnTo>
                  <a:pt x="125709" y="83620"/>
                </a:lnTo>
                <a:lnTo>
                  <a:pt x="93637" y="83743"/>
                </a:lnTo>
                <a:lnTo>
                  <a:pt x="188112" y="83743"/>
                </a:lnTo>
                <a:lnTo>
                  <a:pt x="188112" y="75857"/>
                </a:lnTo>
                <a:close/>
              </a:path>
              <a:path w="188595" h="119379">
                <a:moveTo>
                  <a:pt x="188112" y="35725"/>
                </a:moveTo>
                <a:lnTo>
                  <a:pt x="94056" y="35725"/>
                </a:lnTo>
                <a:lnTo>
                  <a:pt x="131083" y="37030"/>
                </a:lnTo>
                <a:lnTo>
                  <a:pt x="160934" y="39677"/>
                </a:lnTo>
                <a:lnTo>
                  <a:pt x="180859" y="42283"/>
                </a:lnTo>
                <a:lnTo>
                  <a:pt x="188112" y="43459"/>
                </a:lnTo>
                <a:lnTo>
                  <a:pt x="188112" y="35725"/>
                </a:lnTo>
                <a:close/>
              </a:path>
            </a:pathLst>
          </a:custGeom>
          <a:solidFill>
            <a:srgbClr val="004990"/>
          </a:solidFill>
        </p:spPr>
        <p:txBody>
          <a:bodyPr wrap="square" lIns="0" tIns="0" rIns="0" bIns="0" rtlCol="0"/>
          <a:lstStyle/>
          <a:p>
            <a:endParaRPr/>
          </a:p>
        </p:txBody>
      </p:sp>
      <p:sp>
        <p:nvSpPr>
          <p:cNvPr id="4" name="object 4"/>
          <p:cNvSpPr/>
          <p:nvPr/>
        </p:nvSpPr>
        <p:spPr>
          <a:xfrm>
            <a:off x="11297469"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5" name="object 5"/>
          <p:cNvSpPr/>
          <p:nvPr/>
        </p:nvSpPr>
        <p:spPr>
          <a:xfrm>
            <a:off x="10746403"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6" name="object 6"/>
          <p:cNvSpPr/>
          <p:nvPr/>
        </p:nvSpPr>
        <p:spPr>
          <a:xfrm>
            <a:off x="10813055" y="5952582"/>
            <a:ext cx="186055" cy="114935"/>
          </a:xfrm>
          <a:custGeom>
            <a:avLst/>
            <a:gdLst/>
            <a:ahLst/>
            <a:cxnLst/>
            <a:rect l="l" t="t" r="r" b="b"/>
            <a:pathLst>
              <a:path w="186054" h="114935">
                <a:moveTo>
                  <a:pt x="0" y="203"/>
                </a:moveTo>
                <a:lnTo>
                  <a:pt x="0" y="114820"/>
                </a:lnTo>
                <a:lnTo>
                  <a:pt x="40119" y="114820"/>
                </a:lnTo>
                <a:lnTo>
                  <a:pt x="40068" y="53593"/>
                </a:lnTo>
                <a:lnTo>
                  <a:pt x="118743" y="53593"/>
                </a:lnTo>
                <a:lnTo>
                  <a:pt x="72161" y="26873"/>
                </a:lnTo>
                <a:lnTo>
                  <a:pt x="34499" y="8499"/>
                </a:lnTo>
                <a:lnTo>
                  <a:pt x="20237" y="4341"/>
                </a:lnTo>
                <a:lnTo>
                  <a:pt x="0" y="203"/>
                </a:lnTo>
                <a:close/>
              </a:path>
              <a:path w="186054" h="114935">
                <a:moveTo>
                  <a:pt x="118743" y="53593"/>
                </a:moveTo>
                <a:lnTo>
                  <a:pt x="40068" y="53593"/>
                </a:lnTo>
                <a:lnTo>
                  <a:pt x="47275" y="56599"/>
                </a:lnTo>
                <a:lnTo>
                  <a:pt x="54973" y="59918"/>
                </a:lnTo>
                <a:lnTo>
                  <a:pt x="97854" y="81545"/>
                </a:lnTo>
                <a:lnTo>
                  <a:pt x="145491" y="114820"/>
                </a:lnTo>
                <a:lnTo>
                  <a:pt x="185521" y="114820"/>
                </a:lnTo>
                <a:lnTo>
                  <a:pt x="185521" y="71475"/>
                </a:lnTo>
                <a:lnTo>
                  <a:pt x="145491" y="71475"/>
                </a:lnTo>
                <a:lnTo>
                  <a:pt x="140182" y="67662"/>
                </a:lnTo>
                <a:lnTo>
                  <a:pt x="125223" y="57589"/>
                </a:lnTo>
                <a:lnTo>
                  <a:pt x="118743" y="53593"/>
                </a:lnTo>
                <a:close/>
              </a:path>
              <a:path w="186054" h="114935">
                <a:moveTo>
                  <a:pt x="185521" y="0"/>
                </a:moveTo>
                <a:lnTo>
                  <a:pt x="145491" y="0"/>
                </a:lnTo>
                <a:lnTo>
                  <a:pt x="145491" y="71475"/>
                </a:lnTo>
                <a:lnTo>
                  <a:pt x="185521" y="71475"/>
                </a:lnTo>
                <a:lnTo>
                  <a:pt x="185521" y="0"/>
                </a:lnTo>
                <a:close/>
              </a:path>
            </a:pathLst>
          </a:custGeom>
          <a:solidFill>
            <a:srgbClr val="004990"/>
          </a:solidFill>
        </p:spPr>
        <p:txBody>
          <a:bodyPr wrap="square" lIns="0" tIns="0" rIns="0" bIns="0" rtlCol="0"/>
          <a:lstStyle/>
          <a:p>
            <a:endParaRPr/>
          </a:p>
        </p:txBody>
      </p:sp>
      <p:sp>
        <p:nvSpPr>
          <p:cNvPr id="7" name="object 7"/>
          <p:cNvSpPr/>
          <p:nvPr/>
        </p:nvSpPr>
        <p:spPr>
          <a:xfrm>
            <a:off x="10494086" y="5950652"/>
            <a:ext cx="204470" cy="120014"/>
          </a:xfrm>
          <a:custGeom>
            <a:avLst/>
            <a:gdLst/>
            <a:ahLst/>
            <a:cxnLst/>
            <a:rect l="l" t="t" r="r" b="b"/>
            <a:pathLst>
              <a:path w="204470" h="120014">
                <a:moveTo>
                  <a:pt x="30568" y="63"/>
                </a:moveTo>
                <a:lnTo>
                  <a:pt x="0" y="28067"/>
                </a:lnTo>
                <a:lnTo>
                  <a:pt x="102260" y="119900"/>
                </a:lnTo>
                <a:lnTo>
                  <a:pt x="159037" y="68897"/>
                </a:lnTo>
                <a:lnTo>
                  <a:pt x="102260" y="68897"/>
                </a:lnTo>
                <a:lnTo>
                  <a:pt x="95903" y="62942"/>
                </a:lnTo>
                <a:lnTo>
                  <a:pt x="59610" y="28067"/>
                </a:lnTo>
                <a:lnTo>
                  <a:pt x="30568" y="63"/>
                </a:lnTo>
                <a:close/>
              </a:path>
              <a:path w="204470" h="120014">
                <a:moveTo>
                  <a:pt x="173850" y="0"/>
                </a:moveTo>
                <a:lnTo>
                  <a:pt x="144699" y="28130"/>
                </a:lnTo>
                <a:lnTo>
                  <a:pt x="102260" y="68897"/>
                </a:lnTo>
                <a:lnTo>
                  <a:pt x="159037" y="68897"/>
                </a:lnTo>
                <a:lnTo>
                  <a:pt x="204419" y="28130"/>
                </a:lnTo>
                <a:lnTo>
                  <a:pt x="173850" y="0"/>
                </a:lnTo>
                <a:close/>
              </a:path>
            </a:pathLst>
          </a:custGeom>
          <a:solidFill>
            <a:srgbClr val="004990"/>
          </a:solidFill>
        </p:spPr>
        <p:txBody>
          <a:bodyPr wrap="square" lIns="0" tIns="0" rIns="0" bIns="0" rtlCol="0"/>
          <a:lstStyle/>
          <a:p>
            <a:endParaRPr/>
          </a:p>
        </p:txBody>
      </p:sp>
      <p:sp>
        <p:nvSpPr>
          <p:cNvPr id="8" name="object 8"/>
          <p:cNvSpPr/>
          <p:nvPr/>
        </p:nvSpPr>
        <p:spPr>
          <a:xfrm>
            <a:off x="11410892" y="5841001"/>
            <a:ext cx="206375" cy="206375"/>
          </a:xfrm>
          <a:custGeom>
            <a:avLst/>
            <a:gdLst/>
            <a:ahLst/>
            <a:cxnLst/>
            <a:rect l="l" t="t" r="r" b="b"/>
            <a:pathLst>
              <a:path w="206375" h="206375">
                <a:moveTo>
                  <a:pt x="199301" y="0"/>
                </a:moveTo>
                <a:lnTo>
                  <a:pt x="119291" y="0"/>
                </a:lnTo>
                <a:lnTo>
                  <a:pt x="112077" y="7200"/>
                </a:lnTo>
                <a:lnTo>
                  <a:pt x="112128" y="63322"/>
                </a:lnTo>
                <a:lnTo>
                  <a:pt x="110327" y="74057"/>
                </a:lnTo>
                <a:lnTo>
                  <a:pt x="82711" y="105835"/>
                </a:lnTo>
                <a:lnTo>
                  <a:pt x="57442" y="111683"/>
                </a:lnTo>
                <a:lnTo>
                  <a:pt x="0" y="111683"/>
                </a:lnTo>
                <a:lnTo>
                  <a:pt x="0" y="206095"/>
                </a:lnTo>
                <a:lnTo>
                  <a:pt x="94488" y="206095"/>
                </a:lnTo>
                <a:lnTo>
                  <a:pt x="94488" y="149161"/>
                </a:lnTo>
                <a:lnTo>
                  <a:pt x="96241" y="134809"/>
                </a:lnTo>
                <a:lnTo>
                  <a:pt x="122694" y="100171"/>
                </a:lnTo>
                <a:lnTo>
                  <a:pt x="142786" y="94056"/>
                </a:lnTo>
                <a:lnTo>
                  <a:pt x="199301" y="94056"/>
                </a:lnTo>
                <a:lnTo>
                  <a:pt x="206108" y="86880"/>
                </a:lnTo>
                <a:lnTo>
                  <a:pt x="206108" y="7200"/>
                </a:lnTo>
                <a:lnTo>
                  <a:pt x="199301" y="0"/>
                </a:lnTo>
                <a:close/>
              </a:path>
            </a:pathLst>
          </a:custGeom>
          <a:solidFill>
            <a:srgbClr val="ED1B2D"/>
          </a:solidFill>
        </p:spPr>
        <p:txBody>
          <a:bodyPr wrap="square" lIns="0" tIns="0" rIns="0" bIns="0" rtlCol="0"/>
          <a:lstStyle/>
          <a:p>
            <a:endParaRPr/>
          </a:p>
        </p:txBody>
      </p:sp>
      <p:sp>
        <p:nvSpPr>
          <p:cNvPr id="9" name="object 9"/>
          <p:cNvSpPr/>
          <p:nvPr/>
        </p:nvSpPr>
        <p:spPr>
          <a:xfrm>
            <a:off x="11522956" y="5948379"/>
            <a:ext cx="213360" cy="213360"/>
          </a:xfrm>
          <a:custGeom>
            <a:avLst/>
            <a:gdLst/>
            <a:ahLst/>
            <a:cxnLst/>
            <a:rect l="l" t="t" r="r" b="b"/>
            <a:pathLst>
              <a:path w="213359" h="213360">
                <a:moveTo>
                  <a:pt x="158483" y="0"/>
                </a:moveTo>
                <a:lnTo>
                  <a:pt x="136735" y="4449"/>
                </a:lnTo>
                <a:lnTo>
                  <a:pt x="119005" y="16489"/>
                </a:lnTo>
                <a:lnTo>
                  <a:pt x="107066" y="34156"/>
                </a:lnTo>
                <a:lnTo>
                  <a:pt x="102692" y="55486"/>
                </a:lnTo>
                <a:lnTo>
                  <a:pt x="102692" y="61086"/>
                </a:lnTo>
                <a:lnTo>
                  <a:pt x="105079" y="71602"/>
                </a:lnTo>
                <a:lnTo>
                  <a:pt x="104992" y="76482"/>
                </a:lnTo>
                <a:lnTo>
                  <a:pt x="101736" y="92712"/>
                </a:lnTo>
                <a:lnTo>
                  <a:pt x="92586" y="106379"/>
                </a:lnTo>
                <a:lnTo>
                  <a:pt x="78944" y="115625"/>
                </a:lnTo>
                <a:lnTo>
                  <a:pt x="62128" y="119024"/>
                </a:lnTo>
                <a:lnTo>
                  <a:pt x="7251" y="119024"/>
                </a:lnTo>
                <a:lnTo>
                  <a:pt x="0" y="126237"/>
                </a:lnTo>
                <a:lnTo>
                  <a:pt x="0" y="205917"/>
                </a:lnTo>
                <a:lnTo>
                  <a:pt x="7251" y="213169"/>
                </a:lnTo>
                <a:lnTo>
                  <a:pt x="87261" y="213169"/>
                </a:lnTo>
                <a:lnTo>
                  <a:pt x="94043" y="205917"/>
                </a:lnTo>
                <a:lnTo>
                  <a:pt x="94043" y="151002"/>
                </a:lnTo>
                <a:lnTo>
                  <a:pt x="97450" y="134351"/>
                </a:lnTo>
                <a:lnTo>
                  <a:pt x="106708" y="120686"/>
                </a:lnTo>
                <a:lnTo>
                  <a:pt x="120371" y="111439"/>
                </a:lnTo>
                <a:lnTo>
                  <a:pt x="136994" y="108038"/>
                </a:lnTo>
                <a:lnTo>
                  <a:pt x="169300" y="108038"/>
                </a:lnTo>
                <a:lnTo>
                  <a:pt x="178934" y="106088"/>
                </a:lnTo>
                <a:lnTo>
                  <a:pt x="196592" y="94222"/>
                </a:lnTo>
                <a:lnTo>
                  <a:pt x="208607" y="76482"/>
                </a:lnTo>
                <a:lnTo>
                  <a:pt x="213042" y="54533"/>
                </a:lnTo>
                <a:lnTo>
                  <a:pt x="211921" y="43628"/>
                </a:lnTo>
                <a:lnTo>
                  <a:pt x="189065" y="9279"/>
                </a:lnTo>
                <a:lnTo>
                  <a:pt x="169595" y="1097"/>
                </a:lnTo>
                <a:lnTo>
                  <a:pt x="158483" y="0"/>
                </a:lnTo>
                <a:close/>
              </a:path>
              <a:path w="213359" h="213360">
                <a:moveTo>
                  <a:pt x="169300" y="108038"/>
                </a:moveTo>
                <a:lnTo>
                  <a:pt x="141516" y="108038"/>
                </a:lnTo>
                <a:lnTo>
                  <a:pt x="152057" y="110413"/>
                </a:lnTo>
                <a:lnTo>
                  <a:pt x="157568" y="110413"/>
                </a:lnTo>
                <a:lnTo>
                  <a:pt x="169300" y="108038"/>
                </a:lnTo>
                <a:close/>
              </a:path>
            </a:pathLst>
          </a:custGeom>
          <a:solidFill>
            <a:srgbClr val="ED1B2D"/>
          </a:solidFill>
        </p:spPr>
        <p:txBody>
          <a:bodyPr wrap="square" lIns="0" tIns="0" rIns="0" bIns="0" rtlCol="0"/>
          <a:lstStyle/>
          <a:p>
            <a:endParaRPr/>
          </a:p>
        </p:txBody>
      </p:sp>
      <p:sp>
        <p:nvSpPr>
          <p:cNvPr id="10" name="object 10"/>
          <p:cNvSpPr/>
          <p:nvPr/>
        </p:nvSpPr>
        <p:spPr>
          <a:xfrm>
            <a:off x="11073526" y="6109681"/>
            <a:ext cx="29845" cy="49530"/>
          </a:xfrm>
          <a:custGeom>
            <a:avLst/>
            <a:gdLst/>
            <a:ahLst/>
            <a:cxnLst/>
            <a:rect l="l" t="t" r="r" b="b"/>
            <a:pathLst>
              <a:path w="29845" h="49529">
                <a:moveTo>
                  <a:pt x="29591" y="0"/>
                </a:moveTo>
                <a:lnTo>
                  <a:pt x="0" y="0"/>
                </a:lnTo>
                <a:lnTo>
                  <a:pt x="0" y="49161"/>
                </a:lnTo>
                <a:lnTo>
                  <a:pt x="29591" y="49161"/>
                </a:lnTo>
                <a:lnTo>
                  <a:pt x="29591" y="43014"/>
                </a:lnTo>
                <a:lnTo>
                  <a:pt x="11366" y="43014"/>
                </a:lnTo>
                <a:lnTo>
                  <a:pt x="11366" y="26746"/>
                </a:lnTo>
                <a:lnTo>
                  <a:pt x="27571" y="26746"/>
                </a:lnTo>
                <a:lnTo>
                  <a:pt x="27571" y="21132"/>
                </a:lnTo>
                <a:lnTo>
                  <a:pt x="11366" y="21132"/>
                </a:lnTo>
                <a:lnTo>
                  <a:pt x="11366" y="6134"/>
                </a:lnTo>
                <a:lnTo>
                  <a:pt x="29591" y="6134"/>
                </a:lnTo>
                <a:lnTo>
                  <a:pt x="29591" y="0"/>
                </a:lnTo>
                <a:close/>
              </a:path>
            </a:pathLst>
          </a:custGeom>
          <a:solidFill>
            <a:srgbClr val="004990"/>
          </a:solidFill>
        </p:spPr>
        <p:txBody>
          <a:bodyPr wrap="square" lIns="0" tIns="0" rIns="0" bIns="0" rtlCol="0"/>
          <a:lstStyle/>
          <a:p>
            <a:endParaRPr/>
          </a:p>
        </p:txBody>
      </p:sp>
      <p:sp>
        <p:nvSpPr>
          <p:cNvPr id="11" name="object 11"/>
          <p:cNvSpPr/>
          <p:nvPr/>
        </p:nvSpPr>
        <p:spPr>
          <a:xfrm>
            <a:off x="11113530" y="6109681"/>
            <a:ext cx="45720" cy="49530"/>
          </a:xfrm>
          <a:custGeom>
            <a:avLst/>
            <a:gdLst/>
            <a:ahLst/>
            <a:cxnLst/>
            <a:rect l="l" t="t" r="r" b="b"/>
            <a:pathLst>
              <a:path w="45720" h="49529">
                <a:moveTo>
                  <a:pt x="10782" y="0"/>
                </a:moveTo>
                <a:lnTo>
                  <a:pt x="0" y="0"/>
                </a:lnTo>
                <a:lnTo>
                  <a:pt x="0" y="49161"/>
                </a:lnTo>
                <a:lnTo>
                  <a:pt x="9575" y="49161"/>
                </a:lnTo>
                <a:lnTo>
                  <a:pt x="9566" y="14757"/>
                </a:lnTo>
                <a:lnTo>
                  <a:pt x="9182" y="12115"/>
                </a:lnTo>
                <a:lnTo>
                  <a:pt x="19595" y="12115"/>
                </a:lnTo>
                <a:lnTo>
                  <a:pt x="10782" y="0"/>
                </a:lnTo>
                <a:close/>
              </a:path>
              <a:path w="45720" h="49529">
                <a:moveTo>
                  <a:pt x="19595" y="12115"/>
                </a:moveTo>
                <a:lnTo>
                  <a:pt x="9385" y="12115"/>
                </a:lnTo>
                <a:lnTo>
                  <a:pt x="10943" y="14820"/>
                </a:lnTo>
                <a:lnTo>
                  <a:pt x="12992" y="17602"/>
                </a:lnTo>
                <a:lnTo>
                  <a:pt x="35979" y="49161"/>
                </a:lnTo>
                <a:lnTo>
                  <a:pt x="45123" y="49161"/>
                </a:lnTo>
                <a:lnTo>
                  <a:pt x="45123" y="34772"/>
                </a:lnTo>
                <a:lnTo>
                  <a:pt x="35661" y="34772"/>
                </a:lnTo>
                <a:lnTo>
                  <a:pt x="34442" y="32524"/>
                </a:lnTo>
                <a:lnTo>
                  <a:pt x="19595" y="12115"/>
                </a:lnTo>
                <a:close/>
              </a:path>
              <a:path w="45720" h="49529">
                <a:moveTo>
                  <a:pt x="45123" y="0"/>
                </a:moveTo>
                <a:lnTo>
                  <a:pt x="35661" y="0"/>
                </a:lnTo>
                <a:lnTo>
                  <a:pt x="35676" y="32524"/>
                </a:lnTo>
                <a:lnTo>
                  <a:pt x="35902" y="34772"/>
                </a:lnTo>
                <a:lnTo>
                  <a:pt x="45123" y="34772"/>
                </a:lnTo>
                <a:lnTo>
                  <a:pt x="45123" y="0"/>
                </a:lnTo>
                <a:close/>
              </a:path>
            </a:pathLst>
          </a:custGeom>
          <a:solidFill>
            <a:srgbClr val="004990"/>
          </a:solidFill>
        </p:spPr>
        <p:txBody>
          <a:bodyPr wrap="square" lIns="0" tIns="0" rIns="0" bIns="0" rtlCol="0"/>
          <a:lstStyle/>
          <a:p>
            <a:endParaRPr/>
          </a:p>
        </p:txBody>
      </p:sp>
      <p:sp>
        <p:nvSpPr>
          <p:cNvPr id="12" name="object 12"/>
          <p:cNvSpPr/>
          <p:nvPr/>
        </p:nvSpPr>
        <p:spPr>
          <a:xfrm>
            <a:off x="11171344" y="6109681"/>
            <a:ext cx="29845" cy="49530"/>
          </a:xfrm>
          <a:custGeom>
            <a:avLst/>
            <a:gdLst/>
            <a:ahLst/>
            <a:cxnLst/>
            <a:rect l="l" t="t" r="r" b="b"/>
            <a:pathLst>
              <a:path w="29845" h="49529">
                <a:moveTo>
                  <a:pt x="29667" y="0"/>
                </a:moveTo>
                <a:lnTo>
                  <a:pt x="0" y="0"/>
                </a:lnTo>
                <a:lnTo>
                  <a:pt x="0" y="49161"/>
                </a:lnTo>
                <a:lnTo>
                  <a:pt x="29667" y="49161"/>
                </a:lnTo>
                <a:lnTo>
                  <a:pt x="29667" y="43014"/>
                </a:lnTo>
                <a:lnTo>
                  <a:pt x="11366" y="43014"/>
                </a:lnTo>
                <a:lnTo>
                  <a:pt x="11366" y="26746"/>
                </a:lnTo>
                <a:lnTo>
                  <a:pt x="27571" y="26746"/>
                </a:lnTo>
                <a:lnTo>
                  <a:pt x="27571" y="21132"/>
                </a:lnTo>
                <a:lnTo>
                  <a:pt x="11366" y="21132"/>
                </a:lnTo>
                <a:lnTo>
                  <a:pt x="11366" y="6134"/>
                </a:lnTo>
                <a:lnTo>
                  <a:pt x="29667" y="6134"/>
                </a:lnTo>
                <a:lnTo>
                  <a:pt x="29667" y="0"/>
                </a:lnTo>
                <a:close/>
              </a:path>
            </a:pathLst>
          </a:custGeom>
          <a:solidFill>
            <a:srgbClr val="004990"/>
          </a:solidFill>
        </p:spPr>
        <p:txBody>
          <a:bodyPr wrap="square" lIns="0" tIns="0" rIns="0" bIns="0" rtlCol="0"/>
          <a:lstStyle/>
          <a:p>
            <a:endParaRPr/>
          </a:p>
        </p:txBody>
      </p:sp>
      <p:sp>
        <p:nvSpPr>
          <p:cNvPr id="13" name="object 13"/>
          <p:cNvSpPr/>
          <p:nvPr/>
        </p:nvSpPr>
        <p:spPr>
          <a:xfrm>
            <a:off x="11211523" y="6108979"/>
            <a:ext cx="41275" cy="50165"/>
          </a:xfrm>
          <a:custGeom>
            <a:avLst/>
            <a:gdLst/>
            <a:ahLst/>
            <a:cxnLst/>
            <a:rect l="l" t="t" r="r" b="b"/>
            <a:pathLst>
              <a:path w="41275" h="50164">
                <a:moveTo>
                  <a:pt x="16789" y="0"/>
                </a:moveTo>
                <a:lnTo>
                  <a:pt x="9740" y="0"/>
                </a:lnTo>
                <a:lnTo>
                  <a:pt x="3873" y="1244"/>
                </a:lnTo>
                <a:lnTo>
                  <a:pt x="0" y="2806"/>
                </a:lnTo>
                <a:lnTo>
                  <a:pt x="0" y="49860"/>
                </a:lnTo>
                <a:lnTo>
                  <a:pt x="11201" y="49860"/>
                </a:lnTo>
                <a:lnTo>
                  <a:pt x="11201" y="27444"/>
                </a:lnTo>
                <a:lnTo>
                  <a:pt x="29092" y="27444"/>
                </a:lnTo>
                <a:lnTo>
                  <a:pt x="32524" y="27241"/>
                </a:lnTo>
                <a:lnTo>
                  <a:pt x="34465" y="25882"/>
                </a:lnTo>
                <a:lnTo>
                  <a:pt x="13754" y="25882"/>
                </a:lnTo>
                <a:lnTo>
                  <a:pt x="11912" y="25679"/>
                </a:lnTo>
                <a:lnTo>
                  <a:pt x="11201" y="25527"/>
                </a:lnTo>
                <a:lnTo>
                  <a:pt x="11201" y="6108"/>
                </a:lnTo>
                <a:lnTo>
                  <a:pt x="12560" y="5664"/>
                </a:lnTo>
                <a:lnTo>
                  <a:pt x="14414" y="5257"/>
                </a:lnTo>
                <a:lnTo>
                  <a:pt x="34719" y="5257"/>
                </a:lnTo>
                <a:lnTo>
                  <a:pt x="33637" y="4035"/>
                </a:lnTo>
                <a:lnTo>
                  <a:pt x="26632" y="1043"/>
                </a:lnTo>
                <a:lnTo>
                  <a:pt x="16789" y="0"/>
                </a:lnTo>
                <a:close/>
              </a:path>
              <a:path w="41275" h="50164">
                <a:moveTo>
                  <a:pt x="29092" y="27444"/>
                </a:moveTo>
                <a:lnTo>
                  <a:pt x="11379" y="27444"/>
                </a:lnTo>
                <a:lnTo>
                  <a:pt x="28486" y="49860"/>
                </a:lnTo>
                <a:lnTo>
                  <a:pt x="41135" y="49860"/>
                </a:lnTo>
                <a:lnTo>
                  <a:pt x="22872" y="27876"/>
                </a:lnTo>
                <a:lnTo>
                  <a:pt x="29092" y="27444"/>
                </a:lnTo>
                <a:close/>
              </a:path>
              <a:path w="41275" h="50164">
                <a:moveTo>
                  <a:pt x="34719" y="5257"/>
                </a:moveTo>
                <a:lnTo>
                  <a:pt x="24752" y="5257"/>
                </a:lnTo>
                <a:lnTo>
                  <a:pt x="28130" y="8572"/>
                </a:lnTo>
                <a:lnTo>
                  <a:pt x="28130" y="22047"/>
                </a:lnTo>
                <a:lnTo>
                  <a:pt x="23850" y="25882"/>
                </a:lnTo>
                <a:lnTo>
                  <a:pt x="34465" y="25882"/>
                </a:lnTo>
                <a:lnTo>
                  <a:pt x="39217" y="22555"/>
                </a:lnTo>
                <a:lnTo>
                  <a:pt x="39217" y="15024"/>
                </a:lnTo>
                <a:lnTo>
                  <a:pt x="37825" y="8765"/>
                </a:lnTo>
                <a:lnTo>
                  <a:pt x="34719" y="5257"/>
                </a:lnTo>
                <a:close/>
              </a:path>
            </a:pathLst>
          </a:custGeom>
          <a:solidFill>
            <a:srgbClr val="004990"/>
          </a:solidFill>
        </p:spPr>
        <p:txBody>
          <a:bodyPr wrap="square" lIns="0" tIns="0" rIns="0" bIns="0" rtlCol="0"/>
          <a:lstStyle/>
          <a:p>
            <a:endParaRPr/>
          </a:p>
        </p:txBody>
      </p:sp>
      <p:sp>
        <p:nvSpPr>
          <p:cNvPr id="14" name="object 14"/>
          <p:cNvSpPr/>
          <p:nvPr/>
        </p:nvSpPr>
        <p:spPr>
          <a:xfrm>
            <a:off x="11259246" y="6108998"/>
            <a:ext cx="43180" cy="50800"/>
          </a:xfrm>
          <a:custGeom>
            <a:avLst/>
            <a:gdLst/>
            <a:ahLst/>
            <a:cxnLst/>
            <a:rect l="l" t="t" r="r" b="b"/>
            <a:pathLst>
              <a:path w="43179" h="50800">
                <a:moveTo>
                  <a:pt x="33731" y="0"/>
                </a:moveTo>
                <a:lnTo>
                  <a:pt x="26746" y="0"/>
                </a:lnTo>
                <a:lnTo>
                  <a:pt x="15998" y="1714"/>
                </a:lnTo>
                <a:lnTo>
                  <a:pt x="7534" y="6670"/>
                </a:lnTo>
                <a:lnTo>
                  <a:pt x="1989" y="14583"/>
                </a:lnTo>
                <a:lnTo>
                  <a:pt x="0" y="25171"/>
                </a:lnTo>
                <a:lnTo>
                  <a:pt x="1872" y="36008"/>
                </a:lnTo>
                <a:lnTo>
                  <a:pt x="7197" y="43962"/>
                </a:lnTo>
                <a:lnTo>
                  <a:pt x="15537" y="48861"/>
                </a:lnTo>
                <a:lnTo>
                  <a:pt x="26454" y="50533"/>
                </a:lnTo>
                <a:lnTo>
                  <a:pt x="34683" y="50533"/>
                </a:lnTo>
                <a:lnTo>
                  <a:pt x="39141" y="49580"/>
                </a:lnTo>
                <a:lnTo>
                  <a:pt x="42900" y="47726"/>
                </a:lnTo>
                <a:lnTo>
                  <a:pt x="42900" y="44234"/>
                </a:lnTo>
                <a:lnTo>
                  <a:pt x="17843" y="44234"/>
                </a:lnTo>
                <a:lnTo>
                  <a:pt x="11531" y="37769"/>
                </a:lnTo>
                <a:lnTo>
                  <a:pt x="11531" y="12382"/>
                </a:lnTo>
                <a:lnTo>
                  <a:pt x="17843" y="6502"/>
                </a:lnTo>
                <a:lnTo>
                  <a:pt x="39836" y="6502"/>
                </a:lnTo>
                <a:lnTo>
                  <a:pt x="42087" y="2730"/>
                </a:lnTo>
                <a:lnTo>
                  <a:pt x="38646" y="1079"/>
                </a:lnTo>
                <a:lnTo>
                  <a:pt x="33731" y="0"/>
                </a:lnTo>
                <a:close/>
              </a:path>
              <a:path w="43179" h="50800">
                <a:moveTo>
                  <a:pt x="42900" y="21793"/>
                </a:moveTo>
                <a:lnTo>
                  <a:pt x="23431" y="21793"/>
                </a:lnTo>
                <a:lnTo>
                  <a:pt x="23431" y="27025"/>
                </a:lnTo>
                <a:lnTo>
                  <a:pt x="32219" y="27025"/>
                </a:lnTo>
                <a:lnTo>
                  <a:pt x="32219" y="43268"/>
                </a:lnTo>
                <a:lnTo>
                  <a:pt x="31254" y="43675"/>
                </a:lnTo>
                <a:lnTo>
                  <a:pt x="29375" y="44234"/>
                </a:lnTo>
                <a:lnTo>
                  <a:pt x="42900" y="44234"/>
                </a:lnTo>
                <a:lnTo>
                  <a:pt x="42900" y="21793"/>
                </a:lnTo>
                <a:close/>
              </a:path>
              <a:path w="43179" h="50800">
                <a:moveTo>
                  <a:pt x="39836" y="6502"/>
                </a:moveTo>
                <a:lnTo>
                  <a:pt x="33375" y="6502"/>
                </a:lnTo>
                <a:lnTo>
                  <a:pt x="36791" y="7365"/>
                </a:lnTo>
                <a:lnTo>
                  <a:pt x="38760" y="8305"/>
                </a:lnTo>
                <a:lnTo>
                  <a:pt x="39836" y="6502"/>
                </a:lnTo>
                <a:close/>
              </a:path>
            </a:pathLst>
          </a:custGeom>
          <a:solidFill>
            <a:srgbClr val="004990"/>
          </a:solidFill>
        </p:spPr>
        <p:txBody>
          <a:bodyPr wrap="square" lIns="0" tIns="0" rIns="0" bIns="0" rtlCol="0"/>
          <a:lstStyle/>
          <a:p>
            <a:endParaRPr/>
          </a:p>
        </p:txBody>
      </p:sp>
      <p:sp>
        <p:nvSpPr>
          <p:cNvPr id="15" name="object 15"/>
          <p:cNvSpPr/>
          <p:nvPr/>
        </p:nvSpPr>
        <p:spPr>
          <a:xfrm>
            <a:off x="11314645" y="6134258"/>
            <a:ext cx="12065" cy="0"/>
          </a:xfrm>
          <a:custGeom>
            <a:avLst/>
            <a:gdLst/>
            <a:ahLst/>
            <a:cxnLst/>
            <a:rect l="l" t="t" r="r" b="b"/>
            <a:pathLst>
              <a:path w="12065">
                <a:moveTo>
                  <a:pt x="0" y="0"/>
                </a:moveTo>
                <a:lnTo>
                  <a:pt x="11468" y="0"/>
                </a:lnTo>
              </a:path>
            </a:pathLst>
          </a:custGeom>
          <a:ln w="49161">
            <a:solidFill>
              <a:srgbClr val="004990"/>
            </a:solidFill>
          </a:ln>
        </p:spPr>
        <p:txBody>
          <a:bodyPr wrap="square" lIns="0" tIns="0" rIns="0" bIns="0" rtlCol="0"/>
          <a:lstStyle/>
          <a:p>
            <a:endParaRPr/>
          </a:p>
        </p:txBody>
      </p:sp>
      <p:sp>
        <p:nvSpPr>
          <p:cNvPr id="16" name="object 16"/>
          <p:cNvSpPr/>
          <p:nvPr/>
        </p:nvSpPr>
        <p:spPr>
          <a:xfrm>
            <a:off x="11338666" y="6109681"/>
            <a:ext cx="30480" cy="49530"/>
          </a:xfrm>
          <a:custGeom>
            <a:avLst/>
            <a:gdLst/>
            <a:ahLst/>
            <a:cxnLst/>
            <a:rect l="l" t="t" r="r" b="b"/>
            <a:pathLst>
              <a:path w="30479" h="49529">
                <a:moveTo>
                  <a:pt x="29984" y="0"/>
                </a:moveTo>
                <a:lnTo>
                  <a:pt x="0" y="0"/>
                </a:lnTo>
                <a:lnTo>
                  <a:pt x="0" y="49161"/>
                </a:lnTo>
                <a:lnTo>
                  <a:pt x="29984" y="49161"/>
                </a:lnTo>
                <a:lnTo>
                  <a:pt x="29984" y="43014"/>
                </a:lnTo>
                <a:lnTo>
                  <a:pt x="11341" y="43014"/>
                </a:lnTo>
                <a:lnTo>
                  <a:pt x="11341" y="26746"/>
                </a:lnTo>
                <a:lnTo>
                  <a:pt x="27914" y="26746"/>
                </a:lnTo>
                <a:lnTo>
                  <a:pt x="27914" y="21132"/>
                </a:lnTo>
                <a:lnTo>
                  <a:pt x="11341" y="21132"/>
                </a:lnTo>
                <a:lnTo>
                  <a:pt x="11341" y="6134"/>
                </a:lnTo>
                <a:lnTo>
                  <a:pt x="29984" y="6134"/>
                </a:lnTo>
                <a:lnTo>
                  <a:pt x="29984" y="0"/>
                </a:lnTo>
                <a:close/>
              </a:path>
            </a:pathLst>
          </a:custGeom>
          <a:solidFill>
            <a:srgbClr val="004990"/>
          </a:solidFill>
        </p:spPr>
        <p:txBody>
          <a:bodyPr wrap="square" lIns="0" tIns="0" rIns="0" bIns="0" rtlCol="0"/>
          <a:lstStyle/>
          <a:p>
            <a:endParaRPr/>
          </a:p>
        </p:txBody>
      </p:sp>
      <p:sp>
        <p:nvSpPr>
          <p:cNvPr id="17" name="object 17"/>
          <p:cNvSpPr/>
          <p:nvPr/>
        </p:nvSpPr>
        <p:spPr>
          <a:xfrm>
            <a:off x="11375829" y="6108998"/>
            <a:ext cx="34925" cy="50800"/>
          </a:xfrm>
          <a:custGeom>
            <a:avLst/>
            <a:gdLst/>
            <a:ahLst/>
            <a:cxnLst/>
            <a:rect l="l" t="t" r="r" b="b"/>
            <a:pathLst>
              <a:path w="34925" h="50800">
                <a:moveTo>
                  <a:pt x="2552" y="41351"/>
                </a:moveTo>
                <a:lnTo>
                  <a:pt x="0" y="47726"/>
                </a:lnTo>
                <a:lnTo>
                  <a:pt x="3111" y="49466"/>
                </a:lnTo>
                <a:lnTo>
                  <a:pt x="7721" y="50533"/>
                </a:lnTo>
                <a:lnTo>
                  <a:pt x="26441" y="50533"/>
                </a:lnTo>
                <a:lnTo>
                  <a:pt x="34671" y="44234"/>
                </a:lnTo>
                <a:lnTo>
                  <a:pt x="34671" y="43599"/>
                </a:lnTo>
                <a:lnTo>
                  <a:pt x="8191" y="43599"/>
                </a:lnTo>
                <a:lnTo>
                  <a:pt x="4737" y="42468"/>
                </a:lnTo>
                <a:lnTo>
                  <a:pt x="2552" y="41351"/>
                </a:lnTo>
                <a:close/>
              </a:path>
              <a:path w="34925" h="50800">
                <a:moveTo>
                  <a:pt x="24993" y="0"/>
                </a:moveTo>
                <a:lnTo>
                  <a:pt x="7531" y="0"/>
                </a:lnTo>
                <a:lnTo>
                  <a:pt x="520" y="6692"/>
                </a:lnTo>
                <a:lnTo>
                  <a:pt x="520" y="19380"/>
                </a:lnTo>
                <a:lnTo>
                  <a:pt x="3111" y="24714"/>
                </a:lnTo>
                <a:lnTo>
                  <a:pt x="13093" y="27711"/>
                </a:lnTo>
                <a:lnTo>
                  <a:pt x="20015" y="29959"/>
                </a:lnTo>
                <a:lnTo>
                  <a:pt x="22682" y="32245"/>
                </a:lnTo>
                <a:lnTo>
                  <a:pt x="22682" y="40601"/>
                </a:lnTo>
                <a:lnTo>
                  <a:pt x="18884" y="43599"/>
                </a:lnTo>
                <a:lnTo>
                  <a:pt x="34671" y="43599"/>
                </a:lnTo>
                <a:lnTo>
                  <a:pt x="34671" y="30683"/>
                </a:lnTo>
                <a:lnTo>
                  <a:pt x="32905" y="25615"/>
                </a:lnTo>
                <a:lnTo>
                  <a:pt x="15379" y="19710"/>
                </a:lnTo>
                <a:lnTo>
                  <a:pt x="11480" y="17652"/>
                </a:lnTo>
                <a:lnTo>
                  <a:pt x="11480" y="8966"/>
                </a:lnTo>
                <a:lnTo>
                  <a:pt x="14655" y="6159"/>
                </a:lnTo>
                <a:lnTo>
                  <a:pt x="30805" y="6159"/>
                </a:lnTo>
                <a:lnTo>
                  <a:pt x="32346" y="2781"/>
                </a:lnTo>
                <a:lnTo>
                  <a:pt x="29552" y="1244"/>
                </a:lnTo>
                <a:lnTo>
                  <a:pt x="24993" y="0"/>
                </a:lnTo>
                <a:close/>
              </a:path>
              <a:path w="34925" h="50800">
                <a:moveTo>
                  <a:pt x="30805" y="6159"/>
                </a:moveTo>
                <a:lnTo>
                  <a:pt x="24295" y="6159"/>
                </a:lnTo>
                <a:lnTo>
                  <a:pt x="27711" y="7277"/>
                </a:lnTo>
                <a:lnTo>
                  <a:pt x="29768" y="8432"/>
                </a:lnTo>
                <a:lnTo>
                  <a:pt x="30805" y="6159"/>
                </a:lnTo>
                <a:close/>
              </a:path>
            </a:pathLst>
          </a:custGeom>
          <a:solidFill>
            <a:srgbClr val="004990"/>
          </a:solidFill>
        </p:spPr>
        <p:txBody>
          <a:bodyPr wrap="square" lIns="0" tIns="0" rIns="0" bIns="0" rtlCol="0"/>
          <a:lstStyle/>
          <a:p>
            <a:endParaRPr/>
          </a:p>
        </p:txBody>
      </p:sp>
      <p:sp>
        <p:nvSpPr>
          <p:cNvPr id="27" name="Espace réservé du texte 26"/>
          <p:cNvSpPr>
            <a:spLocks noGrp="1"/>
          </p:cNvSpPr>
          <p:nvPr>
            <p:ph type="body" sz="quarter" idx="19"/>
          </p:nvPr>
        </p:nvSpPr>
        <p:spPr>
          <a:xfrm>
            <a:off x="846139" y="1809510"/>
            <a:ext cx="7284978" cy="4236000"/>
          </a:xfrm>
        </p:spPr>
        <p:txBody>
          <a:bodyPr/>
          <a:lstStyle/>
          <a:p>
            <a:r>
              <a:rPr lang="fr-FR" sz="2000" dirty="0"/>
              <a:t>La méthode de gestion traditionnelle des chantiers de construction fait ressortir des </a:t>
            </a:r>
            <a:r>
              <a:rPr lang="fr-FR" sz="2000" b="1" dirty="0"/>
              <a:t>défauts récurrents </a:t>
            </a:r>
            <a:r>
              <a:rPr lang="fr-FR" sz="2000" dirty="0"/>
              <a:t>:</a:t>
            </a:r>
          </a:p>
          <a:p>
            <a:pPr marL="342900" indent="-342900">
              <a:buFont typeface="Wingdings" panose="05000000000000000000" pitchFamily="2" charset="2"/>
              <a:buChar char="Ø"/>
            </a:pPr>
            <a:r>
              <a:rPr lang="fr-FR" sz="2000" dirty="0"/>
              <a:t>Approvisionnement des matériaux peu optimisé</a:t>
            </a:r>
          </a:p>
          <a:p>
            <a:pPr marL="342900" indent="-342900">
              <a:buFont typeface="Wingdings" panose="05000000000000000000" pitchFamily="2" charset="2"/>
              <a:buChar char="Ø"/>
            </a:pPr>
            <a:r>
              <a:rPr lang="fr-FR" sz="2000" dirty="0"/>
              <a:t>Stockage sur le chantier laissé à l’initiative de chaque corps d’état</a:t>
            </a:r>
          </a:p>
          <a:p>
            <a:pPr marL="342900" indent="-342900">
              <a:buFont typeface="Wingdings" panose="05000000000000000000" pitchFamily="2" charset="2"/>
              <a:buChar char="Ø"/>
            </a:pPr>
            <a:r>
              <a:rPr lang="fr-FR" sz="2000" dirty="0"/>
              <a:t>Enchaînement des tâches non optimisé</a:t>
            </a:r>
          </a:p>
          <a:p>
            <a:pPr marL="342900" indent="-342900">
              <a:buFont typeface="Wingdings" panose="05000000000000000000" pitchFamily="2" charset="2"/>
              <a:buChar char="Ø"/>
            </a:pPr>
            <a:r>
              <a:rPr lang="fr-FR" sz="2000" dirty="0"/>
              <a:t>Taux de « reprise » ( refaire ce qui a déjà été fait ) élevé</a:t>
            </a:r>
          </a:p>
          <a:p>
            <a:pPr marL="342900" indent="-342900">
              <a:buFont typeface="Wingdings" panose="05000000000000000000" pitchFamily="2" charset="2"/>
              <a:buChar char="Ø"/>
            </a:pPr>
            <a:r>
              <a:rPr lang="fr-FR" sz="2000" dirty="0"/>
              <a:t>Décisions prises à un niveau trop élevé</a:t>
            </a:r>
          </a:p>
          <a:p>
            <a:pPr marL="342900" indent="-342900">
              <a:buFont typeface="Wingdings" panose="05000000000000000000" pitchFamily="2" charset="2"/>
              <a:buChar char="Ø"/>
            </a:pPr>
            <a:r>
              <a:rPr lang="fr-FR" sz="2000" dirty="0"/>
              <a:t>Manque de suivi des décisions</a:t>
            </a:r>
          </a:p>
          <a:p>
            <a:pPr marL="342900" indent="-342900">
              <a:buFont typeface="Wingdings" panose="05000000000000000000" pitchFamily="2" charset="2"/>
              <a:buChar char="Ø"/>
            </a:pPr>
            <a:r>
              <a:rPr lang="fr-FR" sz="2000" dirty="0"/>
              <a:t>Manque de rigueur dans l’organisation de la production</a:t>
            </a:r>
          </a:p>
          <a:p>
            <a:r>
              <a:rPr lang="fr-FR" sz="2000" dirty="0"/>
              <a:t> </a:t>
            </a:r>
          </a:p>
          <a:p>
            <a:r>
              <a:rPr lang="fr-FR" sz="2000" dirty="0"/>
              <a:t>	</a:t>
            </a:r>
            <a:r>
              <a:rPr lang="fr-FR" sz="2000" b="1" dirty="0"/>
              <a:t>D’où des gisements de gain de productivité importants </a:t>
            </a:r>
          </a:p>
          <a:p>
            <a:endParaRPr lang="fr-FR" sz="2000" dirty="0"/>
          </a:p>
          <a:p>
            <a:endParaRPr lang="fr-FR" sz="2000" dirty="0"/>
          </a:p>
          <a:p>
            <a:endParaRPr lang="fr-FR" dirty="0"/>
          </a:p>
        </p:txBody>
      </p:sp>
      <p:sp>
        <p:nvSpPr>
          <p:cNvPr id="68" name="Espace réservé du contenu 67"/>
          <p:cNvSpPr>
            <a:spLocks noGrp="1"/>
          </p:cNvSpPr>
          <p:nvPr>
            <p:ph sz="quarter" idx="20"/>
          </p:nvPr>
        </p:nvSpPr>
        <p:spPr>
          <a:xfrm>
            <a:off x="846167" y="501237"/>
            <a:ext cx="10227359" cy="503238"/>
          </a:xfrm>
        </p:spPr>
        <p:txBody>
          <a:bodyPr/>
          <a:lstStyle/>
          <a:p>
            <a:r>
              <a:rPr lang="fr-FR" dirty="0"/>
              <a:t>Le </a:t>
            </a:r>
            <a:r>
              <a:rPr lang="fr-FR" dirty="0" err="1"/>
              <a:t>lean</a:t>
            </a:r>
            <a:r>
              <a:rPr lang="fr-FR" dirty="0"/>
              <a:t> applique aux chantiers</a:t>
            </a:r>
          </a:p>
        </p:txBody>
      </p:sp>
      <p:sp>
        <p:nvSpPr>
          <p:cNvPr id="2" name="Espace réservé de la date 1"/>
          <p:cNvSpPr>
            <a:spLocks noGrp="1"/>
          </p:cNvSpPr>
          <p:nvPr>
            <p:ph type="dt" sz="half" idx="14"/>
          </p:nvPr>
        </p:nvSpPr>
        <p:spPr/>
        <p:txBody>
          <a:bodyPr/>
          <a:lstStyle/>
          <a:p>
            <a:r>
              <a:rPr lang="en-US" dirty="0"/>
              <a:t>Mai 2018</a:t>
            </a:r>
          </a:p>
        </p:txBody>
      </p:sp>
      <p:sp>
        <p:nvSpPr>
          <p:cNvPr id="22" name="Espace réservé du numéro de diapositive 21"/>
          <p:cNvSpPr>
            <a:spLocks noGrp="1"/>
          </p:cNvSpPr>
          <p:nvPr>
            <p:ph type="sldNum" sz="quarter" idx="15"/>
          </p:nvPr>
        </p:nvSpPr>
        <p:spPr/>
        <p:txBody>
          <a:bodyPr/>
          <a:lstStyle/>
          <a:p>
            <a:fld id="{B6F15528-21DE-4FAA-801E-634DDDAF4B2B}" type="slidenum">
              <a:rPr lang="fr-FR" smtClean="0"/>
              <a:pPr/>
              <a:t>5</a:t>
            </a:fld>
            <a:endParaRPr lang="fr-FR"/>
          </a:p>
        </p:txBody>
      </p:sp>
      <p:sp>
        <p:nvSpPr>
          <p:cNvPr id="24" name="Espace réservé du contenu 67">
            <a:extLst>
              <a:ext uri="{FF2B5EF4-FFF2-40B4-BE49-F238E27FC236}">
                <a16:creationId xmlns:a16="http://schemas.microsoft.com/office/drawing/2014/main" id="{46710CA0-750C-4D46-AE0E-7D48121456A2}"/>
              </a:ext>
            </a:extLst>
          </p:cNvPr>
          <p:cNvSpPr txBox="1">
            <a:spLocks/>
          </p:cNvSpPr>
          <p:nvPr/>
        </p:nvSpPr>
        <p:spPr>
          <a:xfrm>
            <a:off x="861089" y="1113546"/>
            <a:ext cx="10227359" cy="503238"/>
          </a:xfrm>
          <a:prstGeom prst="rect">
            <a:avLst/>
          </a:prstGeom>
        </p:spPr>
        <p:txBody>
          <a:bodyPr lIns="0"/>
          <a:lstStyle>
            <a:lvl1pPr marL="0" eaLnBrk="1" hangingPunct="1">
              <a:defRPr sz="3600" cap="all" baseline="0">
                <a:solidFill>
                  <a:srgbClr val="00A79D"/>
                </a:solidFill>
                <a:latin typeface="Vinci Sans" panose="02000000000000000000" pitchFamily="50" charset="0"/>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fr-FR" sz="2400" kern="0" dirty="0"/>
              <a:t>But</a:t>
            </a:r>
          </a:p>
        </p:txBody>
      </p:sp>
      <p:pic>
        <p:nvPicPr>
          <p:cNvPr id="2050" name="Picture 2" descr="RÃ©sultat de recherche d'images pour &quot;icones manque de rigueur&quot;">
            <a:extLst>
              <a:ext uri="{FF2B5EF4-FFF2-40B4-BE49-F238E27FC236}">
                <a16:creationId xmlns:a16="http://schemas.microsoft.com/office/drawing/2014/main" id="{D1DB2862-CE22-4C0B-A67B-172C8D71A3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0166" y="2777222"/>
            <a:ext cx="348615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027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1044151" y="5950699"/>
            <a:ext cx="188595" cy="119380"/>
          </a:xfrm>
          <a:custGeom>
            <a:avLst/>
            <a:gdLst/>
            <a:ahLst/>
            <a:cxnLst/>
            <a:rect l="l" t="t" r="r" b="b"/>
            <a:pathLst>
              <a:path w="188595" h="119379">
                <a:moveTo>
                  <a:pt x="94056" y="0"/>
                </a:moveTo>
                <a:lnTo>
                  <a:pt x="54906" y="1434"/>
                </a:lnTo>
                <a:lnTo>
                  <a:pt x="25292" y="4591"/>
                </a:lnTo>
                <a:lnTo>
                  <a:pt x="6545" y="7747"/>
                </a:lnTo>
                <a:lnTo>
                  <a:pt x="0" y="9182"/>
                </a:lnTo>
                <a:lnTo>
                  <a:pt x="106" y="109880"/>
                </a:lnTo>
                <a:lnTo>
                  <a:pt x="22100" y="115119"/>
                </a:lnTo>
                <a:lnTo>
                  <a:pt x="39265" y="117822"/>
                </a:lnTo>
                <a:lnTo>
                  <a:pt x="60311" y="118818"/>
                </a:lnTo>
                <a:lnTo>
                  <a:pt x="94056" y="118960"/>
                </a:lnTo>
                <a:lnTo>
                  <a:pt x="132696" y="117542"/>
                </a:lnTo>
                <a:lnTo>
                  <a:pt x="162367" y="114420"/>
                </a:lnTo>
                <a:lnTo>
                  <a:pt x="181397" y="111299"/>
                </a:lnTo>
                <a:lnTo>
                  <a:pt x="188112" y="109880"/>
                </a:lnTo>
                <a:lnTo>
                  <a:pt x="188112" y="83743"/>
                </a:lnTo>
                <a:lnTo>
                  <a:pt x="93637" y="83743"/>
                </a:lnTo>
                <a:lnTo>
                  <a:pt x="75379" y="83228"/>
                </a:lnTo>
                <a:lnTo>
                  <a:pt x="60415" y="82024"/>
                </a:lnTo>
                <a:lnTo>
                  <a:pt x="40233" y="79590"/>
                </a:lnTo>
                <a:lnTo>
                  <a:pt x="40233" y="39890"/>
                </a:lnTo>
                <a:lnTo>
                  <a:pt x="61363" y="37388"/>
                </a:lnTo>
                <a:lnTo>
                  <a:pt x="76255" y="36218"/>
                </a:lnTo>
                <a:lnTo>
                  <a:pt x="94056" y="35725"/>
                </a:lnTo>
                <a:lnTo>
                  <a:pt x="188112" y="35725"/>
                </a:lnTo>
                <a:lnTo>
                  <a:pt x="188112" y="9182"/>
                </a:lnTo>
                <a:lnTo>
                  <a:pt x="165997" y="3873"/>
                </a:lnTo>
                <a:lnTo>
                  <a:pt x="148828" y="1147"/>
                </a:lnTo>
                <a:lnTo>
                  <a:pt x="127787" y="143"/>
                </a:lnTo>
                <a:lnTo>
                  <a:pt x="94056" y="0"/>
                </a:lnTo>
                <a:close/>
              </a:path>
              <a:path w="188595" h="119379">
                <a:moveTo>
                  <a:pt x="188112" y="75857"/>
                </a:moveTo>
                <a:lnTo>
                  <a:pt x="164090" y="80416"/>
                </a:lnTo>
                <a:lnTo>
                  <a:pt x="146242" y="82757"/>
                </a:lnTo>
                <a:lnTo>
                  <a:pt x="125709" y="83620"/>
                </a:lnTo>
                <a:lnTo>
                  <a:pt x="93637" y="83743"/>
                </a:lnTo>
                <a:lnTo>
                  <a:pt x="188112" y="83743"/>
                </a:lnTo>
                <a:lnTo>
                  <a:pt x="188112" y="75857"/>
                </a:lnTo>
                <a:close/>
              </a:path>
              <a:path w="188595" h="119379">
                <a:moveTo>
                  <a:pt x="188112" y="35725"/>
                </a:moveTo>
                <a:lnTo>
                  <a:pt x="94056" y="35725"/>
                </a:lnTo>
                <a:lnTo>
                  <a:pt x="131083" y="37030"/>
                </a:lnTo>
                <a:lnTo>
                  <a:pt x="160934" y="39677"/>
                </a:lnTo>
                <a:lnTo>
                  <a:pt x="180859" y="42283"/>
                </a:lnTo>
                <a:lnTo>
                  <a:pt x="188112" y="43459"/>
                </a:lnTo>
                <a:lnTo>
                  <a:pt x="188112" y="35725"/>
                </a:lnTo>
                <a:close/>
              </a:path>
            </a:pathLst>
          </a:custGeom>
          <a:solidFill>
            <a:srgbClr val="004990"/>
          </a:solidFill>
        </p:spPr>
        <p:txBody>
          <a:bodyPr wrap="square" lIns="0" tIns="0" rIns="0" bIns="0" rtlCol="0"/>
          <a:lstStyle/>
          <a:p>
            <a:endParaRPr/>
          </a:p>
        </p:txBody>
      </p:sp>
      <p:sp>
        <p:nvSpPr>
          <p:cNvPr id="4" name="object 4"/>
          <p:cNvSpPr/>
          <p:nvPr/>
        </p:nvSpPr>
        <p:spPr>
          <a:xfrm>
            <a:off x="11297469"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5" name="object 5"/>
          <p:cNvSpPr/>
          <p:nvPr/>
        </p:nvSpPr>
        <p:spPr>
          <a:xfrm>
            <a:off x="10746403"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6" name="object 6"/>
          <p:cNvSpPr/>
          <p:nvPr/>
        </p:nvSpPr>
        <p:spPr>
          <a:xfrm>
            <a:off x="10813055" y="5952582"/>
            <a:ext cx="186055" cy="114935"/>
          </a:xfrm>
          <a:custGeom>
            <a:avLst/>
            <a:gdLst/>
            <a:ahLst/>
            <a:cxnLst/>
            <a:rect l="l" t="t" r="r" b="b"/>
            <a:pathLst>
              <a:path w="186054" h="114935">
                <a:moveTo>
                  <a:pt x="0" y="203"/>
                </a:moveTo>
                <a:lnTo>
                  <a:pt x="0" y="114820"/>
                </a:lnTo>
                <a:lnTo>
                  <a:pt x="40119" y="114820"/>
                </a:lnTo>
                <a:lnTo>
                  <a:pt x="40068" y="53593"/>
                </a:lnTo>
                <a:lnTo>
                  <a:pt x="118743" y="53593"/>
                </a:lnTo>
                <a:lnTo>
                  <a:pt x="72161" y="26873"/>
                </a:lnTo>
                <a:lnTo>
                  <a:pt x="34499" y="8499"/>
                </a:lnTo>
                <a:lnTo>
                  <a:pt x="20237" y="4341"/>
                </a:lnTo>
                <a:lnTo>
                  <a:pt x="0" y="203"/>
                </a:lnTo>
                <a:close/>
              </a:path>
              <a:path w="186054" h="114935">
                <a:moveTo>
                  <a:pt x="118743" y="53593"/>
                </a:moveTo>
                <a:lnTo>
                  <a:pt x="40068" y="53593"/>
                </a:lnTo>
                <a:lnTo>
                  <a:pt x="47275" y="56599"/>
                </a:lnTo>
                <a:lnTo>
                  <a:pt x="54973" y="59918"/>
                </a:lnTo>
                <a:lnTo>
                  <a:pt x="97854" y="81545"/>
                </a:lnTo>
                <a:lnTo>
                  <a:pt x="145491" y="114820"/>
                </a:lnTo>
                <a:lnTo>
                  <a:pt x="185521" y="114820"/>
                </a:lnTo>
                <a:lnTo>
                  <a:pt x="185521" y="71475"/>
                </a:lnTo>
                <a:lnTo>
                  <a:pt x="145491" y="71475"/>
                </a:lnTo>
                <a:lnTo>
                  <a:pt x="140182" y="67662"/>
                </a:lnTo>
                <a:lnTo>
                  <a:pt x="125223" y="57589"/>
                </a:lnTo>
                <a:lnTo>
                  <a:pt x="118743" y="53593"/>
                </a:lnTo>
                <a:close/>
              </a:path>
              <a:path w="186054" h="114935">
                <a:moveTo>
                  <a:pt x="185521" y="0"/>
                </a:moveTo>
                <a:lnTo>
                  <a:pt x="145491" y="0"/>
                </a:lnTo>
                <a:lnTo>
                  <a:pt x="145491" y="71475"/>
                </a:lnTo>
                <a:lnTo>
                  <a:pt x="185521" y="71475"/>
                </a:lnTo>
                <a:lnTo>
                  <a:pt x="185521" y="0"/>
                </a:lnTo>
                <a:close/>
              </a:path>
            </a:pathLst>
          </a:custGeom>
          <a:solidFill>
            <a:srgbClr val="004990"/>
          </a:solidFill>
        </p:spPr>
        <p:txBody>
          <a:bodyPr wrap="square" lIns="0" tIns="0" rIns="0" bIns="0" rtlCol="0"/>
          <a:lstStyle/>
          <a:p>
            <a:endParaRPr/>
          </a:p>
        </p:txBody>
      </p:sp>
      <p:sp>
        <p:nvSpPr>
          <p:cNvPr id="7" name="object 7"/>
          <p:cNvSpPr/>
          <p:nvPr/>
        </p:nvSpPr>
        <p:spPr>
          <a:xfrm>
            <a:off x="10494086" y="5950652"/>
            <a:ext cx="204470" cy="120014"/>
          </a:xfrm>
          <a:custGeom>
            <a:avLst/>
            <a:gdLst/>
            <a:ahLst/>
            <a:cxnLst/>
            <a:rect l="l" t="t" r="r" b="b"/>
            <a:pathLst>
              <a:path w="204470" h="120014">
                <a:moveTo>
                  <a:pt x="30568" y="63"/>
                </a:moveTo>
                <a:lnTo>
                  <a:pt x="0" y="28067"/>
                </a:lnTo>
                <a:lnTo>
                  <a:pt x="102260" y="119900"/>
                </a:lnTo>
                <a:lnTo>
                  <a:pt x="159037" y="68897"/>
                </a:lnTo>
                <a:lnTo>
                  <a:pt x="102260" y="68897"/>
                </a:lnTo>
                <a:lnTo>
                  <a:pt x="95903" y="62942"/>
                </a:lnTo>
                <a:lnTo>
                  <a:pt x="59610" y="28067"/>
                </a:lnTo>
                <a:lnTo>
                  <a:pt x="30568" y="63"/>
                </a:lnTo>
                <a:close/>
              </a:path>
              <a:path w="204470" h="120014">
                <a:moveTo>
                  <a:pt x="173850" y="0"/>
                </a:moveTo>
                <a:lnTo>
                  <a:pt x="144699" y="28130"/>
                </a:lnTo>
                <a:lnTo>
                  <a:pt x="102260" y="68897"/>
                </a:lnTo>
                <a:lnTo>
                  <a:pt x="159037" y="68897"/>
                </a:lnTo>
                <a:lnTo>
                  <a:pt x="204419" y="28130"/>
                </a:lnTo>
                <a:lnTo>
                  <a:pt x="173850" y="0"/>
                </a:lnTo>
                <a:close/>
              </a:path>
            </a:pathLst>
          </a:custGeom>
          <a:solidFill>
            <a:srgbClr val="004990"/>
          </a:solidFill>
        </p:spPr>
        <p:txBody>
          <a:bodyPr wrap="square" lIns="0" tIns="0" rIns="0" bIns="0" rtlCol="0"/>
          <a:lstStyle/>
          <a:p>
            <a:endParaRPr/>
          </a:p>
        </p:txBody>
      </p:sp>
      <p:sp>
        <p:nvSpPr>
          <p:cNvPr id="8" name="object 8"/>
          <p:cNvSpPr/>
          <p:nvPr/>
        </p:nvSpPr>
        <p:spPr>
          <a:xfrm>
            <a:off x="11410892" y="5841001"/>
            <a:ext cx="206375" cy="206375"/>
          </a:xfrm>
          <a:custGeom>
            <a:avLst/>
            <a:gdLst/>
            <a:ahLst/>
            <a:cxnLst/>
            <a:rect l="l" t="t" r="r" b="b"/>
            <a:pathLst>
              <a:path w="206375" h="206375">
                <a:moveTo>
                  <a:pt x="199301" y="0"/>
                </a:moveTo>
                <a:lnTo>
                  <a:pt x="119291" y="0"/>
                </a:lnTo>
                <a:lnTo>
                  <a:pt x="112077" y="7200"/>
                </a:lnTo>
                <a:lnTo>
                  <a:pt x="112128" y="63322"/>
                </a:lnTo>
                <a:lnTo>
                  <a:pt x="110327" y="74057"/>
                </a:lnTo>
                <a:lnTo>
                  <a:pt x="82711" y="105835"/>
                </a:lnTo>
                <a:lnTo>
                  <a:pt x="57442" y="111683"/>
                </a:lnTo>
                <a:lnTo>
                  <a:pt x="0" y="111683"/>
                </a:lnTo>
                <a:lnTo>
                  <a:pt x="0" y="206095"/>
                </a:lnTo>
                <a:lnTo>
                  <a:pt x="94488" y="206095"/>
                </a:lnTo>
                <a:lnTo>
                  <a:pt x="94488" y="149161"/>
                </a:lnTo>
                <a:lnTo>
                  <a:pt x="96241" y="134809"/>
                </a:lnTo>
                <a:lnTo>
                  <a:pt x="122694" y="100171"/>
                </a:lnTo>
                <a:lnTo>
                  <a:pt x="142786" y="94056"/>
                </a:lnTo>
                <a:lnTo>
                  <a:pt x="199301" y="94056"/>
                </a:lnTo>
                <a:lnTo>
                  <a:pt x="206108" y="86880"/>
                </a:lnTo>
                <a:lnTo>
                  <a:pt x="206108" y="7200"/>
                </a:lnTo>
                <a:lnTo>
                  <a:pt x="199301" y="0"/>
                </a:lnTo>
                <a:close/>
              </a:path>
            </a:pathLst>
          </a:custGeom>
          <a:solidFill>
            <a:srgbClr val="ED1B2D"/>
          </a:solidFill>
        </p:spPr>
        <p:txBody>
          <a:bodyPr wrap="square" lIns="0" tIns="0" rIns="0" bIns="0" rtlCol="0"/>
          <a:lstStyle/>
          <a:p>
            <a:endParaRPr/>
          </a:p>
        </p:txBody>
      </p:sp>
      <p:sp>
        <p:nvSpPr>
          <p:cNvPr id="9" name="object 9"/>
          <p:cNvSpPr/>
          <p:nvPr/>
        </p:nvSpPr>
        <p:spPr>
          <a:xfrm>
            <a:off x="11522956" y="5948379"/>
            <a:ext cx="213360" cy="213360"/>
          </a:xfrm>
          <a:custGeom>
            <a:avLst/>
            <a:gdLst/>
            <a:ahLst/>
            <a:cxnLst/>
            <a:rect l="l" t="t" r="r" b="b"/>
            <a:pathLst>
              <a:path w="213359" h="213360">
                <a:moveTo>
                  <a:pt x="158483" y="0"/>
                </a:moveTo>
                <a:lnTo>
                  <a:pt x="136735" y="4449"/>
                </a:lnTo>
                <a:lnTo>
                  <a:pt x="119005" y="16489"/>
                </a:lnTo>
                <a:lnTo>
                  <a:pt x="107066" y="34156"/>
                </a:lnTo>
                <a:lnTo>
                  <a:pt x="102692" y="55486"/>
                </a:lnTo>
                <a:lnTo>
                  <a:pt x="102692" y="61086"/>
                </a:lnTo>
                <a:lnTo>
                  <a:pt x="105079" y="71602"/>
                </a:lnTo>
                <a:lnTo>
                  <a:pt x="104992" y="76482"/>
                </a:lnTo>
                <a:lnTo>
                  <a:pt x="101736" y="92712"/>
                </a:lnTo>
                <a:lnTo>
                  <a:pt x="92586" y="106379"/>
                </a:lnTo>
                <a:lnTo>
                  <a:pt x="78944" y="115625"/>
                </a:lnTo>
                <a:lnTo>
                  <a:pt x="62128" y="119024"/>
                </a:lnTo>
                <a:lnTo>
                  <a:pt x="7251" y="119024"/>
                </a:lnTo>
                <a:lnTo>
                  <a:pt x="0" y="126237"/>
                </a:lnTo>
                <a:lnTo>
                  <a:pt x="0" y="205917"/>
                </a:lnTo>
                <a:lnTo>
                  <a:pt x="7251" y="213169"/>
                </a:lnTo>
                <a:lnTo>
                  <a:pt x="87261" y="213169"/>
                </a:lnTo>
                <a:lnTo>
                  <a:pt x="94043" y="205917"/>
                </a:lnTo>
                <a:lnTo>
                  <a:pt x="94043" y="151002"/>
                </a:lnTo>
                <a:lnTo>
                  <a:pt x="97450" y="134351"/>
                </a:lnTo>
                <a:lnTo>
                  <a:pt x="106708" y="120686"/>
                </a:lnTo>
                <a:lnTo>
                  <a:pt x="120371" y="111439"/>
                </a:lnTo>
                <a:lnTo>
                  <a:pt x="136994" y="108038"/>
                </a:lnTo>
                <a:lnTo>
                  <a:pt x="169300" y="108038"/>
                </a:lnTo>
                <a:lnTo>
                  <a:pt x="178934" y="106088"/>
                </a:lnTo>
                <a:lnTo>
                  <a:pt x="196592" y="94222"/>
                </a:lnTo>
                <a:lnTo>
                  <a:pt x="208607" y="76482"/>
                </a:lnTo>
                <a:lnTo>
                  <a:pt x="213042" y="54533"/>
                </a:lnTo>
                <a:lnTo>
                  <a:pt x="211921" y="43628"/>
                </a:lnTo>
                <a:lnTo>
                  <a:pt x="189065" y="9279"/>
                </a:lnTo>
                <a:lnTo>
                  <a:pt x="169595" y="1097"/>
                </a:lnTo>
                <a:lnTo>
                  <a:pt x="158483" y="0"/>
                </a:lnTo>
                <a:close/>
              </a:path>
              <a:path w="213359" h="213360">
                <a:moveTo>
                  <a:pt x="169300" y="108038"/>
                </a:moveTo>
                <a:lnTo>
                  <a:pt x="141516" y="108038"/>
                </a:lnTo>
                <a:lnTo>
                  <a:pt x="152057" y="110413"/>
                </a:lnTo>
                <a:lnTo>
                  <a:pt x="157568" y="110413"/>
                </a:lnTo>
                <a:lnTo>
                  <a:pt x="169300" y="108038"/>
                </a:lnTo>
                <a:close/>
              </a:path>
            </a:pathLst>
          </a:custGeom>
          <a:solidFill>
            <a:srgbClr val="ED1B2D"/>
          </a:solidFill>
        </p:spPr>
        <p:txBody>
          <a:bodyPr wrap="square" lIns="0" tIns="0" rIns="0" bIns="0" rtlCol="0"/>
          <a:lstStyle/>
          <a:p>
            <a:endParaRPr/>
          </a:p>
        </p:txBody>
      </p:sp>
      <p:sp>
        <p:nvSpPr>
          <p:cNvPr id="10" name="object 10"/>
          <p:cNvSpPr/>
          <p:nvPr/>
        </p:nvSpPr>
        <p:spPr>
          <a:xfrm>
            <a:off x="11073526" y="6109681"/>
            <a:ext cx="29845" cy="49530"/>
          </a:xfrm>
          <a:custGeom>
            <a:avLst/>
            <a:gdLst/>
            <a:ahLst/>
            <a:cxnLst/>
            <a:rect l="l" t="t" r="r" b="b"/>
            <a:pathLst>
              <a:path w="29845" h="49529">
                <a:moveTo>
                  <a:pt x="29591" y="0"/>
                </a:moveTo>
                <a:lnTo>
                  <a:pt x="0" y="0"/>
                </a:lnTo>
                <a:lnTo>
                  <a:pt x="0" y="49161"/>
                </a:lnTo>
                <a:lnTo>
                  <a:pt x="29591" y="49161"/>
                </a:lnTo>
                <a:lnTo>
                  <a:pt x="29591" y="43014"/>
                </a:lnTo>
                <a:lnTo>
                  <a:pt x="11366" y="43014"/>
                </a:lnTo>
                <a:lnTo>
                  <a:pt x="11366" y="26746"/>
                </a:lnTo>
                <a:lnTo>
                  <a:pt x="27571" y="26746"/>
                </a:lnTo>
                <a:lnTo>
                  <a:pt x="27571" y="21132"/>
                </a:lnTo>
                <a:lnTo>
                  <a:pt x="11366" y="21132"/>
                </a:lnTo>
                <a:lnTo>
                  <a:pt x="11366" y="6134"/>
                </a:lnTo>
                <a:lnTo>
                  <a:pt x="29591" y="6134"/>
                </a:lnTo>
                <a:lnTo>
                  <a:pt x="29591" y="0"/>
                </a:lnTo>
                <a:close/>
              </a:path>
            </a:pathLst>
          </a:custGeom>
          <a:solidFill>
            <a:srgbClr val="004990"/>
          </a:solidFill>
        </p:spPr>
        <p:txBody>
          <a:bodyPr wrap="square" lIns="0" tIns="0" rIns="0" bIns="0" rtlCol="0"/>
          <a:lstStyle/>
          <a:p>
            <a:endParaRPr/>
          </a:p>
        </p:txBody>
      </p:sp>
      <p:sp>
        <p:nvSpPr>
          <p:cNvPr id="11" name="object 11"/>
          <p:cNvSpPr/>
          <p:nvPr/>
        </p:nvSpPr>
        <p:spPr>
          <a:xfrm>
            <a:off x="11113530" y="6109681"/>
            <a:ext cx="45720" cy="49530"/>
          </a:xfrm>
          <a:custGeom>
            <a:avLst/>
            <a:gdLst/>
            <a:ahLst/>
            <a:cxnLst/>
            <a:rect l="l" t="t" r="r" b="b"/>
            <a:pathLst>
              <a:path w="45720" h="49529">
                <a:moveTo>
                  <a:pt x="10782" y="0"/>
                </a:moveTo>
                <a:lnTo>
                  <a:pt x="0" y="0"/>
                </a:lnTo>
                <a:lnTo>
                  <a:pt x="0" y="49161"/>
                </a:lnTo>
                <a:lnTo>
                  <a:pt x="9575" y="49161"/>
                </a:lnTo>
                <a:lnTo>
                  <a:pt x="9566" y="14757"/>
                </a:lnTo>
                <a:lnTo>
                  <a:pt x="9182" y="12115"/>
                </a:lnTo>
                <a:lnTo>
                  <a:pt x="19595" y="12115"/>
                </a:lnTo>
                <a:lnTo>
                  <a:pt x="10782" y="0"/>
                </a:lnTo>
                <a:close/>
              </a:path>
              <a:path w="45720" h="49529">
                <a:moveTo>
                  <a:pt x="19595" y="12115"/>
                </a:moveTo>
                <a:lnTo>
                  <a:pt x="9385" y="12115"/>
                </a:lnTo>
                <a:lnTo>
                  <a:pt x="10943" y="14820"/>
                </a:lnTo>
                <a:lnTo>
                  <a:pt x="12992" y="17602"/>
                </a:lnTo>
                <a:lnTo>
                  <a:pt x="35979" y="49161"/>
                </a:lnTo>
                <a:lnTo>
                  <a:pt x="45123" y="49161"/>
                </a:lnTo>
                <a:lnTo>
                  <a:pt x="45123" y="34772"/>
                </a:lnTo>
                <a:lnTo>
                  <a:pt x="35661" y="34772"/>
                </a:lnTo>
                <a:lnTo>
                  <a:pt x="34442" y="32524"/>
                </a:lnTo>
                <a:lnTo>
                  <a:pt x="19595" y="12115"/>
                </a:lnTo>
                <a:close/>
              </a:path>
              <a:path w="45720" h="49529">
                <a:moveTo>
                  <a:pt x="45123" y="0"/>
                </a:moveTo>
                <a:lnTo>
                  <a:pt x="35661" y="0"/>
                </a:lnTo>
                <a:lnTo>
                  <a:pt x="35676" y="32524"/>
                </a:lnTo>
                <a:lnTo>
                  <a:pt x="35902" y="34772"/>
                </a:lnTo>
                <a:lnTo>
                  <a:pt x="45123" y="34772"/>
                </a:lnTo>
                <a:lnTo>
                  <a:pt x="45123" y="0"/>
                </a:lnTo>
                <a:close/>
              </a:path>
            </a:pathLst>
          </a:custGeom>
          <a:solidFill>
            <a:srgbClr val="004990"/>
          </a:solidFill>
        </p:spPr>
        <p:txBody>
          <a:bodyPr wrap="square" lIns="0" tIns="0" rIns="0" bIns="0" rtlCol="0"/>
          <a:lstStyle/>
          <a:p>
            <a:endParaRPr/>
          </a:p>
        </p:txBody>
      </p:sp>
      <p:sp>
        <p:nvSpPr>
          <p:cNvPr id="12" name="object 12"/>
          <p:cNvSpPr/>
          <p:nvPr/>
        </p:nvSpPr>
        <p:spPr>
          <a:xfrm>
            <a:off x="11171344" y="6109681"/>
            <a:ext cx="29845" cy="49530"/>
          </a:xfrm>
          <a:custGeom>
            <a:avLst/>
            <a:gdLst/>
            <a:ahLst/>
            <a:cxnLst/>
            <a:rect l="l" t="t" r="r" b="b"/>
            <a:pathLst>
              <a:path w="29845" h="49529">
                <a:moveTo>
                  <a:pt x="29667" y="0"/>
                </a:moveTo>
                <a:lnTo>
                  <a:pt x="0" y="0"/>
                </a:lnTo>
                <a:lnTo>
                  <a:pt x="0" y="49161"/>
                </a:lnTo>
                <a:lnTo>
                  <a:pt x="29667" y="49161"/>
                </a:lnTo>
                <a:lnTo>
                  <a:pt x="29667" y="43014"/>
                </a:lnTo>
                <a:lnTo>
                  <a:pt x="11366" y="43014"/>
                </a:lnTo>
                <a:lnTo>
                  <a:pt x="11366" y="26746"/>
                </a:lnTo>
                <a:lnTo>
                  <a:pt x="27571" y="26746"/>
                </a:lnTo>
                <a:lnTo>
                  <a:pt x="27571" y="21132"/>
                </a:lnTo>
                <a:lnTo>
                  <a:pt x="11366" y="21132"/>
                </a:lnTo>
                <a:lnTo>
                  <a:pt x="11366" y="6134"/>
                </a:lnTo>
                <a:lnTo>
                  <a:pt x="29667" y="6134"/>
                </a:lnTo>
                <a:lnTo>
                  <a:pt x="29667" y="0"/>
                </a:lnTo>
                <a:close/>
              </a:path>
            </a:pathLst>
          </a:custGeom>
          <a:solidFill>
            <a:srgbClr val="004990"/>
          </a:solidFill>
        </p:spPr>
        <p:txBody>
          <a:bodyPr wrap="square" lIns="0" tIns="0" rIns="0" bIns="0" rtlCol="0"/>
          <a:lstStyle/>
          <a:p>
            <a:endParaRPr/>
          </a:p>
        </p:txBody>
      </p:sp>
      <p:sp>
        <p:nvSpPr>
          <p:cNvPr id="13" name="object 13"/>
          <p:cNvSpPr/>
          <p:nvPr/>
        </p:nvSpPr>
        <p:spPr>
          <a:xfrm>
            <a:off x="11211523" y="6108979"/>
            <a:ext cx="41275" cy="50165"/>
          </a:xfrm>
          <a:custGeom>
            <a:avLst/>
            <a:gdLst/>
            <a:ahLst/>
            <a:cxnLst/>
            <a:rect l="l" t="t" r="r" b="b"/>
            <a:pathLst>
              <a:path w="41275" h="50164">
                <a:moveTo>
                  <a:pt x="16789" y="0"/>
                </a:moveTo>
                <a:lnTo>
                  <a:pt x="9740" y="0"/>
                </a:lnTo>
                <a:lnTo>
                  <a:pt x="3873" y="1244"/>
                </a:lnTo>
                <a:lnTo>
                  <a:pt x="0" y="2806"/>
                </a:lnTo>
                <a:lnTo>
                  <a:pt x="0" y="49860"/>
                </a:lnTo>
                <a:lnTo>
                  <a:pt x="11201" y="49860"/>
                </a:lnTo>
                <a:lnTo>
                  <a:pt x="11201" y="27444"/>
                </a:lnTo>
                <a:lnTo>
                  <a:pt x="29092" y="27444"/>
                </a:lnTo>
                <a:lnTo>
                  <a:pt x="32524" y="27241"/>
                </a:lnTo>
                <a:lnTo>
                  <a:pt x="34465" y="25882"/>
                </a:lnTo>
                <a:lnTo>
                  <a:pt x="13754" y="25882"/>
                </a:lnTo>
                <a:lnTo>
                  <a:pt x="11912" y="25679"/>
                </a:lnTo>
                <a:lnTo>
                  <a:pt x="11201" y="25527"/>
                </a:lnTo>
                <a:lnTo>
                  <a:pt x="11201" y="6108"/>
                </a:lnTo>
                <a:lnTo>
                  <a:pt x="12560" y="5664"/>
                </a:lnTo>
                <a:lnTo>
                  <a:pt x="14414" y="5257"/>
                </a:lnTo>
                <a:lnTo>
                  <a:pt x="34719" y="5257"/>
                </a:lnTo>
                <a:lnTo>
                  <a:pt x="33637" y="4035"/>
                </a:lnTo>
                <a:lnTo>
                  <a:pt x="26632" y="1043"/>
                </a:lnTo>
                <a:lnTo>
                  <a:pt x="16789" y="0"/>
                </a:lnTo>
                <a:close/>
              </a:path>
              <a:path w="41275" h="50164">
                <a:moveTo>
                  <a:pt x="29092" y="27444"/>
                </a:moveTo>
                <a:lnTo>
                  <a:pt x="11379" y="27444"/>
                </a:lnTo>
                <a:lnTo>
                  <a:pt x="28486" y="49860"/>
                </a:lnTo>
                <a:lnTo>
                  <a:pt x="41135" y="49860"/>
                </a:lnTo>
                <a:lnTo>
                  <a:pt x="22872" y="27876"/>
                </a:lnTo>
                <a:lnTo>
                  <a:pt x="29092" y="27444"/>
                </a:lnTo>
                <a:close/>
              </a:path>
              <a:path w="41275" h="50164">
                <a:moveTo>
                  <a:pt x="34719" y="5257"/>
                </a:moveTo>
                <a:lnTo>
                  <a:pt x="24752" y="5257"/>
                </a:lnTo>
                <a:lnTo>
                  <a:pt x="28130" y="8572"/>
                </a:lnTo>
                <a:lnTo>
                  <a:pt x="28130" y="22047"/>
                </a:lnTo>
                <a:lnTo>
                  <a:pt x="23850" y="25882"/>
                </a:lnTo>
                <a:lnTo>
                  <a:pt x="34465" y="25882"/>
                </a:lnTo>
                <a:lnTo>
                  <a:pt x="39217" y="22555"/>
                </a:lnTo>
                <a:lnTo>
                  <a:pt x="39217" y="15024"/>
                </a:lnTo>
                <a:lnTo>
                  <a:pt x="37825" y="8765"/>
                </a:lnTo>
                <a:lnTo>
                  <a:pt x="34719" y="5257"/>
                </a:lnTo>
                <a:close/>
              </a:path>
            </a:pathLst>
          </a:custGeom>
          <a:solidFill>
            <a:srgbClr val="004990"/>
          </a:solidFill>
        </p:spPr>
        <p:txBody>
          <a:bodyPr wrap="square" lIns="0" tIns="0" rIns="0" bIns="0" rtlCol="0"/>
          <a:lstStyle/>
          <a:p>
            <a:endParaRPr/>
          </a:p>
        </p:txBody>
      </p:sp>
      <p:sp>
        <p:nvSpPr>
          <p:cNvPr id="14" name="object 14"/>
          <p:cNvSpPr/>
          <p:nvPr/>
        </p:nvSpPr>
        <p:spPr>
          <a:xfrm>
            <a:off x="11259246" y="6108998"/>
            <a:ext cx="43180" cy="50800"/>
          </a:xfrm>
          <a:custGeom>
            <a:avLst/>
            <a:gdLst/>
            <a:ahLst/>
            <a:cxnLst/>
            <a:rect l="l" t="t" r="r" b="b"/>
            <a:pathLst>
              <a:path w="43179" h="50800">
                <a:moveTo>
                  <a:pt x="33731" y="0"/>
                </a:moveTo>
                <a:lnTo>
                  <a:pt x="26746" y="0"/>
                </a:lnTo>
                <a:lnTo>
                  <a:pt x="15998" y="1714"/>
                </a:lnTo>
                <a:lnTo>
                  <a:pt x="7534" y="6670"/>
                </a:lnTo>
                <a:lnTo>
                  <a:pt x="1989" y="14583"/>
                </a:lnTo>
                <a:lnTo>
                  <a:pt x="0" y="25171"/>
                </a:lnTo>
                <a:lnTo>
                  <a:pt x="1872" y="36008"/>
                </a:lnTo>
                <a:lnTo>
                  <a:pt x="7197" y="43962"/>
                </a:lnTo>
                <a:lnTo>
                  <a:pt x="15537" y="48861"/>
                </a:lnTo>
                <a:lnTo>
                  <a:pt x="26454" y="50533"/>
                </a:lnTo>
                <a:lnTo>
                  <a:pt x="34683" y="50533"/>
                </a:lnTo>
                <a:lnTo>
                  <a:pt x="39141" y="49580"/>
                </a:lnTo>
                <a:lnTo>
                  <a:pt x="42900" y="47726"/>
                </a:lnTo>
                <a:lnTo>
                  <a:pt x="42900" y="44234"/>
                </a:lnTo>
                <a:lnTo>
                  <a:pt x="17843" y="44234"/>
                </a:lnTo>
                <a:lnTo>
                  <a:pt x="11531" y="37769"/>
                </a:lnTo>
                <a:lnTo>
                  <a:pt x="11531" y="12382"/>
                </a:lnTo>
                <a:lnTo>
                  <a:pt x="17843" y="6502"/>
                </a:lnTo>
                <a:lnTo>
                  <a:pt x="39836" y="6502"/>
                </a:lnTo>
                <a:lnTo>
                  <a:pt x="42087" y="2730"/>
                </a:lnTo>
                <a:lnTo>
                  <a:pt x="38646" y="1079"/>
                </a:lnTo>
                <a:lnTo>
                  <a:pt x="33731" y="0"/>
                </a:lnTo>
                <a:close/>
              </a:path>
              <a:path w="43179" h="50800">
                <a:moveTo>
                  <a:pt x="42900" y="21793"/>
                </a:moveTo>
                <a:lnTo>
                  <a:pt x="23431" y="21793"/>
                </a:lnTo>
                <a:lnTo>
                  <a:pt x="23431" y="27025"/>
                </a:lnTo>
                <a:lnTo>
                  <a:pt x="32219" y="27025"/>
                </a:lnTo>
                <a:lnTo>
                  <a:pt x="32219" y="43268"/>
                </a:lnTo>
                <a:lnTo>
                  <a:pt x="31254" y="43675"/>
                </a:lnTo>
                <a:lnTo>
                  <a:pt x="29375" y="44234"/>
                </a:lnTo>
                <a:lnTo>
                  <a:pt x="42900" y="44234"/>
                </a:lnTo>
                <a:lnTo>
                  <a:pt x="42900" y="21793"/>
                </a:lnTo>
                <a:close/>
              </a:path>
              <a:path w="43179" h="50800">
                <a:moveTo>
                  <a:pt x="39836" y="6502"/>
                </a:moveTo>
                <a:lnTo>
                  <a:pt x="33375" y="6502"/>
                </a:lnTo>
                <a:lnTo>
                  <a:pt x="36791" y="7365"/>
                </a:lnTo>
                <a:lnTo>
                  <a:pt x="38760" y="8305"/>
                </a:lnTo>
                <a:lnTo>
                  <a:pt x="39836" y="6502"/>
                </a:lnTo>
                <a:close/>
              </a:path>
            </a:pathLst>
          </a:custGeom>
          <a:solidFill>
            <a:srgbClr val="004990"/>
          </a:solidFill>
        </p:spPr>
        <p:txBody>
          <a:bodyPr wrap="square" lIns="0" tIns="0" rIns="0" bIns="0" rtlCol="0"/>
          <a:lstStyle/>
          <a:p>
            <a:endParaRPr/>
          </a:p>
        </p:txBody>
      </p:sp>
      <p:sp>
        <p:nvSpPr>
          <p:cNvPr id="15" name="object 15"/>
          <p:cNvSpPr/>
          <p:nvPr/>
        </p:nvSpPr>
        <p:spPr>
          <a:xfrm>
            <a:off x="11314645" y="6134258"/>
            <a:ext cx="12065" cy="0"/>
          </a:xfrm>
          <a:custGeom>
            <a:avLst/>
            <a:gdLst/>
            <a:ahLst/>
            <a:cxnLst/>
            <a:rect l="l" t="t" r="r" b="b"/>
            <a:pathLst>
              <a:path w="12065">
                <a:moveTo>
                  <a:pt x="0" y="0"/>
                </a:moveTo>
                <a:lnTo>
                  <a:pt x="11468" y="0"/>
                </a:lnTo>
              </a:path>
            </a:pathLst>
          </a:custGeom>
          <a:ln w="49161">
            <a:solidFill>
              <a:srgbClr val="004990"/>
            </a:solidFill>
          </a:ln>
        </p:spPr>
        <p:txBody>
          <a:bodyPr wrap="square" lIns="0" tIns="0" rIns="0" bIns="0" rtlCol="0"/>
          <a:lstStyle/>
          <a:p>
            <a:endParaRPr/>
          </a:p>
        </p:txBody>
      </p:sp>
      <p:sp>
        <p:nvSpPr>
          <p:cNvPr id="16" name="object 16"/>
          <p:cNvSpPr/>
          <p:nvPr/>
        </p:nvSpPr>
        <p:spPr>
          <a:xfrm>
            <a:off x="11338666" y="6109681"/>
            <a:ext cx="30480" cy="49530"/>
          </a:xfrm>
          <a:custGeom>
            <a:avLst/>
            <a:gdLst/>
            <a:ahLst/>
            <a:cxnLst/>
            <a:rect l="l" t="t" r="r" b="b"/>
            <a:pathLst>
              <a:path w="30479" h="49529">
                <a:moveTo>
                  <a:pt x="29984" y="0"/>
                </a:moveTo>
                <a:lnTo>
                  <a:pt x="0" y="0"/>
                </a:lnTo>
                <a:lnTo>
                  <a:pt x="0" y="49161"/>
                </a:lnTo>
                <a:lnTo>
                  <a:pt x="29984" y="49161"/>
                </a:lnTo>
                <a:lnTo>
                  <a:pt x="29984" y="43014"/>
                </a:lnTo>
                <a:lnTo>
                  <a:pt x="11341" y="43014"/>
                </a:lnTo>
                <a:lnTo>
                  <a:pt x="11341" y="26746"/>
                </a:lnTo>
                <a:lnTo>
                  <a:pt x="27914" y="26746"/>
                </a:lnTo>
                <a:lnTo>
                  <a:pt x="27914" y="21132"/>
                </a:lnTo>
                <a:lnTo>
                  <a:pt x="11341" y="21132"/>
                </a:lnTo>
                <a:lnTo>
                  <a:pt x="11341" y="6134"/>
                </a:lnTo>
                <a:lnTo>
                  <a:pt x="29984" y="6134"/>
                </a:lnTo>
                <a:lnTo>
                  <a:pt x="29984" y="0"/>
                </a:lnTo>
                <a:close/>
              </a:path>
            </a:pathLst>
          </a:custGeom>
          <a:solidFill>
            <a:srgbClr val="004990"/>
          </a:solidFill>
        </p:spPr>
        <p:txBody>
          <a:bodyPr wrap="square" lIns="0" tIns="0" rIns="0" bIns="0" rtlCol="0"/>
          <a:lstStyle/>
          <a:p>
            <a:endParaRPr/>
          </a:p>
        </p:txBody>
      </p:sp>
      <p:sp>
        <p:nvSpPr>
          <p:cNvPr id="17" name="object 17"/>
          <p:cNvSpPr/>
          <p:nvPr/>
        </p:nvSpPr>
        <p:spPr>
          <a:xfrm>
            <a:off x="11375829" y="6108998"/>
            <a:ext cx="34925" cy="50800"/>
          </a:xfrm>
          <a:custGeom>
            <a:avLst/>
            <a:gdLst/>
            <a:ahLst/>
            <a:cxnLst/>
            <a:rect l="l" t="t" r="r" b="b"/>
            <a:pathLst>
              <a:path w="34925" h="50800">
                <a:moveTo>
                  <a:pt x="2552" y="41351"/>
                </a:moveTo>
                <a:lnTo>
                  <a:pt x="0" y="47726"/>
                </a:lnTo>
                <a:lnTo>
                  <a:pt x="3111" y="49466"/>
                </a:lnTo>
                <a:lnTo>
                  <a:pt x="7721" y="50533"/>
                </a:lnTo>
                <a:lnTo>
                  <a:pt x="26441" y="50533"/>
                </a:lnTo>
                <a:lnTo>
                  <a:pt x="34671" y="44234"/>
                </a:lnTo>
                <a:lnTo>
                  <a:pt x="34671" y="43599"/>
                </a:lnTo>
                <a:lnTo>
                  <a:pt x="8191" y="43599"/>
                </a:lnTo>
                <a:lnTo>
                  <a:pt x="4737" y="42468"/>
                </a:lnTo>
                <a:lnTo>
                  <a:pt x="2552" y="41351"/>
                </a:lnTo>
                <a:close/>
              </a:path>
              <a:path w="34925" h="50800">
                <a:moveTo>
                  <a:pt x="24993" y="0"/>
                </a:moveTo>
                <a:lnTo>
                  <a:pt x="7531" y="0"/>
                </a:lnTo>
                <a:lnTo>
                  <a:pt x="520" y="6692"/>
                </a:lnTo>
                <a:lnTo>
                  <a:pt x="520" y="19380"/>
                </a:lnTo>
                <a:lnTo>
                  <a:pt x="3111" y="24714"/>
                </a:lnTo>
                <a:lnTo>
                  <a:pt x="13093" y="27711"/>
                </a:lnTo>
                <a:lnTo>
                  <a:pt x="20015" y="29959"/>
                </a:lnTo>
                <a:lnTo>
                  <a:pt x="22682" y="32245"/>
                </a:lnTo>
                <a:lnTo>
                  <a:pt x="22682" y="40601"/>
                </a:lnTo>
                <a:lnTo>
                  <a:pt x="18884" y="43599"/>
                </a:lnTo>
                <a:lnTo>
                  <a:pt x="34671" y="43599"/>
                </a:lnTo>
                <a:lnTo>
                  <a:pt x="34671" y="30683"/>
                </a:lnTo>
                <a:lnTo>
                  <a:pt x="32905" y="25615"/>
                </a:lnTo>
                <a:lnTo>
                  <a:pt x="15379" y="19710"/>
                </a:lnTo>
                <a:lnTo>
                  <a:pt x="11480" y="17652"/>
                </a:lnTo>
                <a:lnTo>
                  <a:pt x="11480" y="8966"/>
                </a:lnTo>
                <a:lnTo>
                  <a:pt x="14655" y="6159"/>
                </a:lnTo>
                <a:lnTo>
                  <a:pt x="30805" y="6159"/>
                </a:lnTo>
                <a:lnTo>
                  <a:pt x="32346" y="2781"/>
                </a:lnTo>
                <a:lnTo>
                  <a:pt x="29552" y="1244"/>
                </a:lnTo>
                <a:lnTo>
                  <a:pt x="24993" y="0"/>
                </a:lnTo>
                <a:close/>
              </a:path>
              <a:path w="34925" h="50800">
                <a:moveTo>
                  <a:pt x="30805" y="6159"/>
                </a:moveTo>
                <a:lnTo>
                  <a:pt x="24295" y="6159"/>
                </a:lnTo>
                <a:lnTo>
                  <a:pt x="27711" y="7277"/>
                </a:lnTo>
                <a:lnTo>
                  <a:pt x="29768" y="8432"/>
                </a:lnTo>
                <a:lnTo>
                  <a:pt x="30805" y="6159"/>
                </a:lnTo>
                <a:close/>
              </a:path>
            </a:pathLst>
          </a:custGeom>
          <a:solidFill>
            <a:srgbClr val="004990"/>
          </a:solidFill>
        </p:spPr>
        <p:txBody>
          <a:bodyPr wrap="square" lIns="0" tIns="0" rIns="0" bIns="0" rtlCol="0"/>
          <a:lstStyle/>
          <a:p>
            <a:endParaRPr/>
          </a:p>
        </p:txBody>
      </p:sp>
      <p:sp>
        <p:nvSpPr>
          <p:cNvPr id="27" name="Espace réservé du texte 26"/>
          <p:cNvSpPr>
            <a:spLocks noGrp="1"/>
          </p:cNvSpPr>
          <p:nvPr>
            <p:ph type="body" sz="quarter" idx="19"/>
          </p:nvPr>
        </p:nvSpPr>
        <p:spPr>
          <a:xfrm>
            <a:off x="830515" y="1834089"/>
            <a:ext cx="6740524" cy="4236000"/>
          </a:xfrm>
        </p:spPr>
        <p:txBody>
          <a:bodyPr/>
          <a:lstStyle/>
          <a:p>
            <a:r>
              <a:rPr lang="fr-FR" sz="2000" dirty="0"/>
              <a:t>Les 5 S, issus de termes japonais, que l’on traduit en français par les premières lettre du mot </a:t>
            </a:r>
            <a:r>
              <a:rPr lang="fr-FR" sz="2000" b="1" dirty="0"/>
              <a:t>ORDRE</a:t>
            </a:r>
            <a:r>
              <a:rPr lang="fr-FR" sz="2000" dirty="0"/>
              <a:t> :</a:t>
            </a:r>
          </a:p>
          <a:p>
            <a:r>
              <a:rPr lang="fr-FR" sz="2000" b="1" dirty="0"/>
              <a:t>Ordonner</a:t>
            </a:r>
            <a:r>
              <a:rPr lang="fr-FR" sz="2000" dirty="0"/>
              <a:t> : débarrasser tout objet inutile qui encombre l’espace</a:t>
            </a:r>
          </a:p>
          <a:p>
            <a:r>
              <a:rPr lang="fr-FR" sz="2000" b="1" dirty="0"/>
              <a:t>Ranger</a:t>
            </a:r>
            <a:r>
              <a:rPr lang="fr-FR" sz="2000" dirty="0"/>
              <a:t> : définir un emplacement pour chaque objet </a:t>
            </a:r>
          </a:p>
          <a:p>
            <a:r>
              <a:rPr lang="fr-FR" sz="2000" b="1" dirty="0"/>
              <a:t>Dépoussiérer</a:t>
            </a:r>
            <a:r>
              <a:rPr lang="fr-FR" sz="2000" dirty="0"/>
              <a:t> : nettoyer chaque zone de travail</a:t>
            </a:r>
          </a:p>
          <a:p>
            <a:r>
              <a:rPr lang="fr-FR" sz="2000" b="1" dirty="0"/>
              <a:t>Rendre évident </a:t>
            </a:r>
            <a:r>
              <a:rPr lang="fr-FR" sz="2000" dirty="0"/>
              <a:t>: rendre le chantier durable grâce à un état des lieux régulier ( notion d’amélioration continue ).</a:t>
            </a:r>
          </a:p>
          <a:p>
            <a:r>
              <a:rPr lang="fr-FR" sz="2000" b="1" dirty="0"/>
              <a:t>Etre rigoureux </a:t>
            </a:r>
            <a:r>
              <a:rPr lang="fr-FR" sz="2000" dirty="0"/>
              <a:t>: améliorer les performances, respecter les engagements pris</a:t>
            </a:r>
          </a:p>
          <a:p>
            <a:endParaRPr lang="fr-FR" sz="2000" dirty="0"/>
          </a:p>
          <a:p>
            <a:endParaRPr lang="fr-FR" dirty="0"/>
          </a:p>
        </p:txBody>
      </p:sp>
      <p:sp>
        <p:nvSpPr>
          <p:cNvPr id="68" name="Espace réservé du contenu 67"/>
          <p:cNvSpPr>
            <a:spLocks noGrp="1"/>
          </p:cNvSpPr>
          <p:nvPr>
            <p:ph sz="quarter" idx="20"/>
          </p:nvPr>
        </p:nvSpPr>
        <p:spPr>
          <a:xfrm>
            <a:off x="846167" y="501237"/>
            <a:ext cx="10227359" cy="503238"/>
          </a:xfrm>
        </p:spPr>
        <p:txBody>
          <a:bodyPr/>
          <a:lstStyle/>
          <a:p>
            <a:r>
              <a:rPr lang="fr-FR" dirty="0"/>
              <a:t>Le </a:t>
            </a:r>
            <a:r>
              <a:rPr lang="fr-FR" dirty="0" err="1"/>
              <a:t>lean</a:t>
            </a:r>
            <a:r>
              <a:rPr lang="fr-FR" dirty="0"/>
              <a:t> applique aux chantiers</a:t>
            </a:r>
          </a:p>
        </p:txBody>
      </p:sp>
      <p:sp>
        <p:nvSpPr>
          <p:cNvPr id="2" name="Espace réservé de la date 1"/>
          <p:cNvSpPr>
            <a:spLocks noGrp="1"/>
          </p:cNvSpPr>
          <p:nvPr>
            <p:ph type="dt" sz="half" idx="14"/>
          </p:nvPr>
        </p:nvSpPr>
        <p:spPr/>
        <p:txBody>
          <a:bodyPr/>
          <a:lstStyle/>
          <a:p>
            <a:r>
              <a:rPr lang="en-US" dirty="0"/>
              <a:t>Mai 2018</a:t>
            </a:r>
          </a:p>
        </p:txBody>
      </p:sp>
      <p:sp>
        <p:nvSpPr>
          <p:cNvPr id="22" name="Espace réservé du numéro de diapositive 21"/>
          <p:cNvSpPr>
            <a:spLocks noGrp="1"/>
          </p:cNvSpPr>
          <p:nvPr>
            <p:ph type="sldNum" sz="quarter" idx="15"/>
          </p:nvPr>
        </p:nvSpPr>
        <p:spPr/>
        <p:txBody>
          <a:bodyPr/>
          <a:lstStyle/>
          <a:p>
            <a:fld id="{B6F15528-21DE-4FAA-801E-634DDDAF4B2B}" type="slidenum">
              <a:rPr lang="fr-FR" smtClean="0"/>
              <a:pPr/>
              <a:t>6</a:t>
            </a:fld>
            <a:endParaRPr lang="fr-FR"/>
          </a:p>
        </p:txBody>
      </p:sp>
      <p:sp>
        <p:nvSpPr>
          <p:cNvPr id="24" name="Espace réservé du contenu 67">
            <a:extLst>
              <a:ext uri="{FF2B5EF4-FFF2-40B4-BE49-F238E27FC236}">
                <a16:creationId xmlns:a16="http://schemas.microsoft.com/office/drawing/2014/main" id="{46710CA0-750C-4D46-AE0E-7D48121456A2}"/>
              </a:ext>
            </a:extLst>
          </p:cNvPr>
          <p:cNvSpPr txBox="1">
            <a:spLocks/>
          </p:cNvSpPr>
          <p:nvPr/>
        </p:nvSpPr>
        <p:spPr>
          <a:xfrm>
            <a:off x="861089" y="1113546"/>
            <a:ext cx="10227359" cy="503238"/>
          </a:xfrm>
          <a:prstGeom prst="rect">
            <a:avLst/>
          </a:prstGeom>
        </p:spPr>
        <p:txBody>
          <a:bodyPr lIns="0"/>
          <a:lstStyle>
            <a:lvl1pPr marL="0" eaLnBrk="1" hangingPunct="1">
              <a:defRPr sz="3600" cap="all" baseline="0">
                <a:solidFill>
                  <a:srgbClr val="00A79D"/>
                </a:solidFill>
                <a:latin typeface="Vinci Sans" panose="02000000000000000000" pitchFamily="50" charset="0"/>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fr-FR" sz="2400" kern="0" dirty="0"/>
              <a:t>Les outils du </a:t>
            </a:r>
            <a:r>
              <a:rPr lang="fr-FR" sz="2400" kern="0" dirty="0" err="1"/>
              <a:t>lean</a:t>
            </a:r>
            <a:endParaRPr lang="fr-FR" sz="2400" kern="0" dirty="0"/>
          </a:p>
        </p:txBody>
      </p:sp>
      <p:pic>
        <p:nvPicPr>
          <p:cNvPr id="3074" name="Picture 2" descr="Image associÃ©e">
            <a:extLst>
              <a:ext uri="{FF2B5EF4-FFF2-40B4-BE49-F238E27FC236}">
                <a16:creationId xmlns:a16="http://schemas.microsoft.com/office/drawing/2014/main" id="{EBB5042C-9312-45CD-B386-BFAE01CF2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0961" y="1800968"/>
            <a:ext cx="3538537" cy="3467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507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1044151" y="5950699"/>
            <a:ext cx="188595" cy="119380"/>
          </a:xfrm>
          <a:custGeom>
            <a:avLst/>
            <a:gdLst/>
            <a:ahLst/>
            <a:cxnLst/>
            <a:rect l="l" t="t" r="r" b="b"/>
            <a:pathLst>
              <a:path w="188595" h="119379">
                <a:moveTo>
                  <a:pt x="94056" y="0"/>
                </a:moveTo>
                <a:lnTo>
                  <a:pt x="54906" y="1434"/>
                </a:lnTo>
                <a:lnTo>
                  <a:pt x="25292" y="4591"/>
                </a:lnTo>
                <a:lnTo>
                  <a:pt x="6545" y="7747"/>
                </a:lnTo>
                <a:lnTo>
                  <a:pt x="0" y="9182"/>
                </a:lnTo>
                <a:lnTo>
                  <a:pt x="106" y="109880"/>
                </a:lnTo>
                <a:lnTo>
                  <a:pt x="22100" y="115119"/>
                </a:lnTo>
                <a:lnTo>
                  <a:pt x="39265" y="117822"/>
                </a:lnTo>
                <a:lnTo>
                  <a:pt x="60311" y="118818"/>
                </a:lnTo>
                <a:lnTo>
                  <a:pt x="94056" y="118960"/>
                </a:lnTo>
                <a:lnTo>
                  <a:pt x="132696" y="117542"/>
                </a:lnTo>
                <a:lnTo>
                  <a:pt x="162367" y="114420"/>
                </a:lnTo>
                <a:lnTo>
                  <a:pt x="181397" y="111299"/>
                </a:lnTo>
                <a:lnTo>
                  <a:pt x="188112" y="109880"/>
                </a:lnTo>
                <a:lnTo>
                  <a:pt x="188112" y="83743"/>
                </a:lnTo>
                <a:lnTo>
                  <a:pt x="93637" y="83743"/>
                </a:lnTo>
                <a:lnTo>
                  <a:pt x="75379" y="83228"/>
                </a:lnTo>
                <a:lnTo>
                  <a:pt x="60415" y="82024"/>
                </a:lnTo>
                <a:lnTo>
                  <a:pt x="40233" y="79590"/>
                </a:lnTo>
                <a:lnTo>
                  <a:pt x="40233" y="39890"/>
                </a:lnTo>
                <a:lnTo>
                  <a:pt x="61363" y="37388"/>
                </a:lnTo>
                <a:lnTo>
                  <a:pt x="76255" y="36218"/>
                </a:lnTo>
                <a:lnTo>
                  <a:pt x="94056" y="35725"/>
                </a:lnTo>
                <a:lnTo>
                  <a:pt x="188112" y="35725"/>
                </a:lnTo>
                <a:lnTo>
                  <a:pt x="188112" y="9182"/>
                </a:lnTo>
                <a:lnTo>
                  <a:pt x="165997" y="3873"/>
                </a:lnTo>
                <a:lnTo>
                  <a:pt x="148828" y="1147"/>
                </a:lnTo>
                <a:lnTo>
                  <a:pt x="127787" y="143"/>
                </a:lnTo>
                <a:lnTo>
                  <a:pt x="94056" y="0"/>
                </a:lnTo>
                <a:close/>
              </a:path>
              <a:path w="188595" h="119379">
                <a:moveTo>
                  <a:pt x="188112" y="75857"/>
                </a:moveTo>
                <a:lnTo>
                  <a:pt x="164090" y="80416"/>
                </a:lnTo>
                <a:lnTo>
                  <a:pt x="146242" y="82757"/>
                </a:lnTo>
                <a:lnTo>
                  <a:pt x="125709" y="83620"/>
                </a:lnTo>
                <a:lnTo>
                  <a:pt x="93637" y="83743"/>
                </a:lnTo>
                <a:lnTo>
                  <a:pt x="188112" y="83743"/>
                </a:lnTo>
                <a:lnTo>
                  <a:pt x="188112" y="75857"/>
                </a:lnTo>
                <a:close/>
              </a:path>
              <a:path w="188595" h="119379">
                <a:moveTo>
                  <a:pt x="188112" y="35725"/>
                </a:moveTo>
                <a:lnTo>
                  <a:pt x="94056" y="35725"/>
                </a:lnTo>
                <a:lnTo>
                  <a:pt x="131083" y="37030"/>
                </a:lnTo>
                <a:lnTo>
                  <a:pt x="160934" y="39677"/>
                </a:lnTo>
                <a:lnTo>
                  <a:pt x="180859" y="42283"/>
                </a:lnTo>
                <a:lnTo>
                  <a:pt x="188112" y="43459"/>
                </a:lnTo>
                <a:lnTo>
                  <a:pt x="188112" y="35725"/>
                </a:lnTo>
                <a:close/>
              </a:path>
            </a:pathLst>
          </a:custGeom>
          <a:solidFill>
            <a:srgbClr val="004990"/>
          </a:solidFill>
        </p:spPr>
        <p:txBody>
          <a:bodyPr wrap="square" lIns="0" tIns="0" rIns="0" bIns="0" rtlCol="0"/>
          <a:lstStyle/>
          <a:p>
            <a:endParaRPr/>
          </a:p>
        </p:txBody>
      </p:sp>
      <p:sp>
        <p:nvSpPr>
          <p:cNvPr id="4" name="object 4"/>
          <p:cNvSpPr/>
          <p:nvPr/>
        </p:nvSpPr>
        <p:spPr>
          <a:xfrm>
            <a:off x="11297469"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5" name="object 5"/>
          <p:cNvSpPr/>
          <p:nvPr/>
        </p:nvSpPr>
        <p:spPr>
          <a:xfrm>
            <a:off x="10746403"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6" name="object 6"/>
          <p:cNvSpPr/>
          <p:nvPr/>
        </p:nvSpPr>
        <p:spPr>
          <a:xfrm>
            <a:off x="10813055" y="5952582"/>
            <a:ext cx="186055" cy="114935"/>
          </a:xfrm>
          <a:custGeom>
            <a:avLst/>
            <a:gdLst/>
            <a:ahLst/>
            <a:cxnLst/>
            <a:rect l="l" t="t" r="r" b="b"/>
            <a:pathLst>
              <a:path w="186054" h="114935">
                <a:moveTo>
                  <a:pt x="0" y="203"/>
                </a:moveTo>
                <a:lnTo>
                  <a:pt x="0" y="114820"/>
                </a:lnTo>
                <a:lnTo>
                  <a:pt x="40119" y="114820"/>
                </a:lnTo>
                <a:lnTo>
                  <a:pt x="40068" y="53593"/>
                </a:lnTo>
                <a:lnTo>
                  <a:pt x="118743" y="53593"/>
                </a:lnTo>
                <a:lnTo>
                  <a:pt x="72161" y="26873"/>
                </a:lnTo>
                <a:lnTo>
                  <a:pt x="34499" y="8499"/>
                </a:lnTo>
                <a:lnTo>
                  <a:pt x="20237" y="4341"/>
                </a:lnTo>
                <a:lnTo>
                  <a:pt x="0" y="203"/>
                </a:lnTo>
                <a:close/>
              </a:path>
              <a:path w="186054" h="114935">
                <a:moveTo>
                  <a:pt x="118743" y="53593"/>
                </a:moveTo>
                <a:lnTo>
                  <a:pt x="40068" y="53593"/>
                </a:lnTo>
                <a:lnTo>
                  <a:pt x="47275" y="56599"/>
                </a:lnTo>
                <a:lnTo>
                  <a:pt x="54973" y="59918"/>
                </a:lnTo>
                <a:lnTo>
                  <a:pt x="97854" y="81545"/>
                </a:lnTo>
                <a:lnTo>
                  <a:pt x="145491" y="114820"/>
                </a:lnTo>
                <a:lnTo>
                  <a:pt x="185521" y="114820"/>
                </a:lnTo>
                <a:lnTo>
                  <a:pt x="185521" y="71475"/>
                </a:lnTo>
                <a:lnTo>
                  <a:pt x="145491" y="71475"/>
                </a:lnTo>
                <a:lnTo>
                  <a:pt x="140182" y="67662"/>
                </a:lnTo>
                <a:lnTo>
                  <a:pt x="125223" y="57589"/>
                </a:lnTo>
                <a:lnTo>
                  <a:pt x="118743" y="53593"/>
                </a:lnTo>
                <a:close/>
              </a:path>
              <a:path w="186054" h="114935">
                <a:moveTo>
                  <a:pt x="185521" y="0"/>
                </a:moveTo>
                <a:lnTo>
                  <a:pt x="145491" y="0"/>
                </a:lnTo>
                <a:lnTo>
                  <a:pt x="145491" y="71475"/>
                </a:lnTo>
                <a:lnTo>
                  <a:pt x="185521" y="71475"/>
                </a:lnTo>
                <a:lnTo>
                  <a:pt x="185521" y="0"/>
                </a:lnTo>
                <a:close/>
              </a:path>
            </a:pathLst>
          </a:custGeom>
          <a:solidFill>
            <a:srgbClr val="004990"/>
          </a:solidFill>
        </p:spPr>
        <p:txBody>
          <a:bodyPr wrap="square" lIns="0" tIns="0" rIns="0" bIns="0" rtlCol="0"/>
          <a:lstStyle/>
          <a:p>
            <a:endParaRPr/>
          </a:p>
        </p:txBody>
      </p:sp>
      <p:sp>
        <p:nvSpPr>
          <p:cNvPr id="7" name="object 7"/>
          <p:cNvSpPr/>
          <p:nvPr/>
        </p:nvSpPr>
        <p:spPr>
          <a:xfrm>
            <a:off x="10494086" y="5950652"/>
            <a:ext cx="204470" cy="120014"/>
          </a:xfrm>
          <a:custGeom>
            <a:avLst/>
            <a:gdLst/>
            <a:ahLst/>
            <a:cxnLst/>
            <a:rect l="l" t="t" r="r" b="b"/>
            <a:pathLst>
              <a:path w="204470" h="120014">
                <a:moveTo>
                  <a:pt x="30568" y="63"/>
                </a:moveTo>
                <a:lnTo>
                  <a:pt x="0" y="28067"/>
                </a:lnTo>
                <a:lnTo>
                  <a:pt x="102260" y="119900"/>
                </a:lnTo>
                <a:lnTo>
                  <a:pt x="159037" y="68897"/>
                </a:lnTo>
                <a:lnTo>
                  <a:pt x="102260" y="68897"/>
                </a:lnTo>
                <a:lnTo>
                  <a:pt x="95903" y="62942"/>
                </a:lnTo>
                <a:lnTo>
                  <a:pt x="59610" y="28067"/>
                </a:lnTo>
                <a:lnTo>
                  <a:pt x="30568" y="63"/>
                </a:lnTo>
                <a:close/>
              </a:path>
              <a:path w="204470" h="120014">
                <a:moveTo>
                  <a:pt x="173850" y="0"/>
                </a:moveTo>
                <a:lnTo>
                  <a:pt x="144699" y="28130"/>
                </a:lnTo>
                <a:lnTo>
                  <a:pt x="102260" y="68897"/>
                </a:lnTo>
                <a:lnTo>
                  <a:pt x="159037" y="68897"/>
                </a:lnTo>
                <a:lnTo>
                  <a:pt x="204419" y="28130"/>
                </a:lnTo>
                <a:lnTo>
                  <a:pt x="173850" y="0"/>
                </a:lnTo>
                <a:close/>
              </a:path>
            </a:pathLst>
          </a:custGeom>
          <a:solidFill>
            <a:srgbClr val="004990"/>
          </a:solidFill>
        </p:spPr>
        <p:txBody>
          <a:bodyPr wrap="square" lIns="0" tIns="0" rIns="0" bIns="0" rtlCol="0"/>
          <a:lstStyle/>
          <a:p>
            <a:endParaRPr/>
          </a:p>
        </p:txBody>
      </p:sp>
      <p:sp>
        <p:nvSpPr>
          <p:cNvPr id="8" name="object 8"/>
          <p:cNvSpPr/>
          <p:nvPr/>
        </p:nvSpPr>
        <p:spPr>
          <a:xfrm>
            <a:off x="11410892" y="5841001"/>
            <a:ext cx="206375" cy="206375"/>
          </a:xfrm>
          <a:custGeom>
            <a:avLst/>
            <a:gdLst/>
            <a:ahLst/>
            <a:cxnLst/>
            <a:rect l="l" t="t" r="r" b="b"/>
            <a:pathLst>
              <a:path w="206375" h="206375">
                <a:moveTo>
                  <a:pt x="199301" y="0"/>
                </a:moveTo>
                <a:lnTo>
                  <a:pt x="119291" y="0"/>
                </a:lnTo>
                <a:lnTo>
                  <a:pt x="112077" y="7200"/>
                </a:lnTo>
                <a:lnTo>
                  <a:pt x="112128" y="63322"/>
                </a:lnTo>
                <a:lnTo>
                  <a:pt x="110327" y="74057"/>
                </a:lnTo>
                <a:lnTo>
                  <a:pt x="82711" y="105835"/>
                </a:lnTo>
                <a:lnTo>
                  <a:pt x="57442" y="111683"/>
                </a:lnTo>
                <a:lnTo>
                  <a:pt x="0" y="111683"/>
                </a:lnTo>
                <a:lnTo>
                  <a:pt x="0" y="206095"/>
                </a:lnTo>
                <a:lnTo>
                  <a:pt x="94488" y="206095"/>
                </a:lnTo>
                <a:lnTo>
                  <a:pt x="94488" y="149161"/>
                </a:lnTo>
                <a:lnTo>
                  <a:pt x="96241" y="134809"/>
                </a:lnTo>
                <a:lnTo>
                  <a:pt x="122694" y="100171"/>
                </a:lnTo>
                <a:lnTo>
                  <a:pt x="142786" y="94056"/>
                </a:lnTo>
                <a:lnTo>
                  <a:pt x="199301" y="94056"/>
                </a:lnTo>
                <a:lnTo>
                  <a:pt x="206108" y="86880"/>
                </a:lnTo>
                <a:lnTo>
                  <a:pt x="206108" y="7200"/>
                </a:lnTo>
                <a:lnTo>
                  <a:pt x="199301" y="0"/>
                </a:lnTo>
                <a:close/>
              </a:path>
            </a:pathLst>
          </a:custGeom>
          <a:solidFill>
            <a:srgbClr val="ED1B2D"/>
          </a:solidFill>
        </p:spPr>
        <p:txBody>
          <a:bodyPr wrap="square" lIns="0" tIns="0" rIns="0" bIns="0" rtlCol="0"/>
          <a:lstStyle/>
          <a:p>
            <a:endParaRPr/>
          </a:p>
        </p:txBody>
      </p:sp>
      <p:sp>
        <p:nvSpPr>
          <p:cNvPr id="9" name="object 9"/>
          <p:cNvSpPr/>
          <p:nvPr/>
        </p:nvSpPr>
        <p:spPr>
          <a:xfrm>
            <a:off x="11522956" y="5948379"/>
            <a:ext cx="213360" cy="213360"/>
          </a:xfrm>
          <a:custGeom>
            <a:avLst/>
            <a:gdLst/>
            <a:ahLst/>
            <a:cxnLst/>
            <a:rect l="l" t="t" r="r" b="b"/>
            <a:pathLst>
              <a:path w="213359" h="213360">
                <a:moveTo>
                  <a:pt x="158483" y="0"/>
                </a:moveTo>
                <a:lnTo>
                  <a:pt x="136735" y="4449"/>
                </a:lnTo>
                <a:lnTo>
                  <a:pt x="119005" y="16489"/>
                </a:lnTo>
                <a:lnTo>
                  <a:pt x="107066" y="34156"/>
                </a:lnTo>
                <a:lnTo>
                  <a:pt x="102692" y="55486"/>
                </a:lnTo>
                <a:lnTo>
                  <a:pt x="102692" y="61086"/>
                </a:lnTo>
                <a:lnTo>
                  <a:pt x="105079" y="71602"/>
                </a:lnTo>
                <a:lnTo>
                  <a:pt x="104992" y="76482"/>
                </a:lnTo>
                <a:lnTo>
                  <a:pt x="101736" y="92712"/>
                </a:lnTo>
                <a:lnTo>
                  <a:pt x="92586" y="106379"/>
                </a:lnTo>
                <a:lnTo>
                  <a:pt x="78944" y="115625"/>
                </a:lnTo>
                <a:lnTo>
                  <a:pt x="62128" y="119024"/>
                </a:lnTo>
                <a:lnTo>
                  <a:pt x="7251" y="119024"/>
                </a:lnTo>
                <a:lnTo>
                  <a:pt x="0" y="126237"/>
                </a:lnTo>
                <a:lnTo>
                  <a:pt x="0" y="205917"/>
                </a:lnTo>
                <a:lnTo>
                  <a:pt x="7251" y="213169"/>
                </a:lnTo>
                <a:lnTo>
                  <a:pt x="87261" y="213169"/>
                </a:lnTo>
                <a:lnTo>
                  <a:pt x="94043" y="205917"/>
                </a:lnTo>
                <a:lnTo>
                  <a:pt x="94043" y="151002"/>
                </a:lnTo>
                <a:lnTo>
                  <a:pt x="97450" y="134351"/>
                </a:lnTo>
                <a:lnTo>
                  <a:pt x="106708" y="120686"/>
                </a:lnTo>
                <a:lnTo>
                  <a:pt x="120371" y="111439"/>
                </a:lnTo>
                <a:lnTo>
                  <a:pt x="136994" y="108038"/>
                </a:lnTo>
                <a:lnTo>
                  <a:pt x="169300" y="108038"/>
                </a:lnTo>
                <a:lnTo>
                  <a:pt x="178934" y="106088"/>
                </a:lnTo>
                <a:lnTo>
                  <a:pt x="196592" y="94222"/>
                </a:lnTo>
                <a:lnTo>
                  <a:pt x="208607" y="76482"/>
                </a:lnTo>
                <a:lnTo>
                  <a:pt x="213042" y="54533"/>
                </a:lnTo>
                <a:lnTo>
                  <a:pt x="211921" y="43628"/>
                </a:lnTo>
                <a:lnTo>
                  <a:pt x="189065" y="9279"/>
                </a:lnTo>
                <a:lnTo>
                  <a:pt x="169595" y="1097"/>
                </a:lnTo>
                <a:lnTo>
                  <a:pt x="158483" y="0"/>
                </a:lnTo>
                <a:close/>
              </a:path>
              <a:path w="213359" h="213360">
                <a:moveTo>
                  <a:pt x="169300" y="108038"/>
                </a:moveTo>
                <a:lnTo>
                  <a:pt x="141516" y="108038"/>
                </a:lnTo>
                <a:lnTo>
                  <a:pt x="152057" y="110413"/>
                </a:lnTo>
                <a:lnTo>
                  <a:pt x="157568" y="110413"/>
                </a:lnTo>
                <a:lnTo>
                  <a:pt x="169300" y="108038"/>
                </a:lnTo>
                <a:close/>
              </a:path>
            </a:pathLst>
          </a:custGeom>
          <a:solidFill>
            <a:srgbClr val="ED1B2D"/>
          </a:solidFill>
        </p:spPr>
        <p:txBody>
          <a:bodyPr wrap="square" lIns="0" tIns="0" rIns="0" bIns="0" rtlCol="0"/>
          <a:lstStyle/>
          <a:p>
            <a:endParaRPr/>
          </a:p>
        </p:txBody>
      </p:sp>
      <p:sp>
        <p:nvSpPr>
          <p:cNvPr id="10" name="object 10"/>
          <p:cNvSpPr/>
          <p:nvPr/>
        </p:nvSpPr>
        <p:spPr>
          <a:xfrm>
            <a:off x="11073526" y="6109681"/>
            <a:ext cx="29845" cy="49530"/>
          </a:xfrm>
          <a:custGeom>
            <a:avLst/>
            <a:gdLst/>
            <a:ahLst/>
            <a:cxnLst/>
            <a:rect l="l" t="t" r="r" b="b"/>
            <a:pathLst>
              <a:path w="29845" h="49529">
                <a:moveTo>
                  <a:pt x="29591" y="0"/>
                </a:moveTo>
                <a:lnTo>
                  <a:pt x="0" y="0"/>
                </a:lnTo>
                <a:lnTo>
                  <a:pt x="0" y="49161"/>
                </a:lnTo>
                <a:lnTo>
                  <a:pt x="29591" y="49161"/>
                </a:lnTo>
                <a:lnTo>
                  <a:pt x="29591" y="43014"/>
                </a:lnTo>
                <a:lnTo>
                  <a:pt x="11366" y="43014"/>
                </a:lnTo>
                <a:lnTo>
                  <a:pt x="11366" y="26746"/>
                </a:lnTo>
                <a:lnTo>
                  <a:pt x="27571" y="26746"/>
                </a:lnTo>
                <a:lnTo>
                  <a:pt x="27571" y="21132"/>
                </a:lnTo>
                <a:lnTo>
                  <a:pt x="11366" y="21132"/>
                </a:lnTo>
                <a:lnTo>
                  <a:pt x="11366" y="6134"/>
                </a:lnTo>
                <a:lnTo>
                  <a:pt x="29591" y="6134"/>
                </a:lnTo>
                <a:lnTo>
                  <a:pt x="29591" y="0"/>
                </a:lnTo>
                <a:close/>
              </a:path>
            </a:pathLst>
          </a:custGeom>
          <a:solidFill>
            <a:srgbClr val="004990"/>
          </a:solidFill>
        </p:spPr>
        <p:txBody>
          <a:bodyPr wrap="square" lIns="0" tIns="0" rIns="0" bIns="0" rtlCol="0"/>
          <a:lstStyle/>
          <a:p>
            <a:endParaRPr/>
          </a:p>
        </p:txBody>
      </p:sp>
      <p:sp>
        <p:nvSpPr>
          <p:cNvPr id="11" name="object 11"/>
          <p:cNvSpPr/>
          <p:nvPr/>
        </p:nvSpPr>
        <p:spPr>
          <a:xfrm>
            <a:off x="11113530" y="6109681"/>
            <a:ext cx="45720" cy="49530"/>
          </a:xfrm>
          <a:custGeom>
            <a:avLst/>
            <a:gdLst/>
            <a:ahLst/>
            <a:cxnLst/>
            <a:rect l="l" t="t" r="r" b="b"/>
            <a:pathLst>
              <a:path w="45720" h="49529">
                <a:moveTo>
                  <a:pt x="10782" y="0"/>
                </a:moveTo>
                <a:lnTo>
                  <a:pt x="0" y="0"/>
                </a:lnTo>
                <a:lnTo>
                  <a:pt x="0" y="49161"/>
                </a:lnTo>
                <a:lnTo>
                  <a:pt x="9575" y="49161"/>
                </a:lnTo>
                <a:lnTo>
                  <a:pt x="9566" y="14757"/>
                </a:lnTo>
                <a:lnTo>
                  <a:pt x="9182" y="12115"/>
                </a:lnTo>
                <a:lnTo>
                  <a:pt x="19595" y="12115"/>
                </a:lnTo>
                <a:lnTo>
                  <a:pt x="10782" y="0"/>
                </a:lnTo>
                <a:close/>
              </a:path>
              <a:path w="45720" h="49529">
                <a:moveTo>
                  <a:pt x="19595" y="12115"/>
                </a:moveTo>
                <a:lnTo>
                  <a:pt x="9385" y="12115"/>
                </a:lnTo>
                <a:lnTo>
                  <a:pt x="10943" y="14820"/>
                </a:lnTo>
                <a:lnTo>
                  <a:pt x="12992" y="17602"/>
                </a:lnTo>
                <a:lnTo>
                  <a:pt x="35979" y="49161"/>
                </a:lnTo>
                <a:lnTo>
                  <a:pt x="45123" y="49161"/>
                </a:lnTo>
                <a:lnTo>
                  <a:pt x="45123" y="34772"/>
                </a:lnTo>
                <a:lnTo>
                  <a:pt x="35661" y="34772"/>
                </a:lnTo>
                <a:lnTo>
                  <a:pt x="34442" y="32524"/>
                </a:lnTo>
                <a:lnTo>
                  <a:pt x="19595" y="12115"/>
                </a:lnTo>
                <a:close/>
              </a:path>
              <a:path w="45720" h="49529">
                <a:moveTo>
                  <a:pt x="45123" y="0"/>
                </a:moveTo>
                <a:lnTo>
                  <a:pt x="35661" y="0"/>
                </a:lnTo>
                <a:lnTo>
                  <a:pt x="35676" y="32524"/>
                </a:lnTo>
                <a:lnTo>
                  <a:pt x="35902" y="34772"/>
                </a:lnTo>
                <a:lnTo>
                  <a:pt x="45123" y="34772"/>
                </a:lnTo>
                <a:lnTo>
                  <a:pt x="45123" y="0"/>
                </a:lnTo>
                <a:close/>
              </a:path>
            </a:pathLst>
          </a:custGeom>
          <a:solidFill>
            <a:srgbClr val="004990"/>
          </a:solidFill>
        </p:spPr>
        <p:txBody>
          <a:bodyPr wrap="square" lIns="0" tIns="0" rIns="0" bIns="0" rtlCol="0"/>
          <a:lstStyle/>
          <a:p>
            <a:endParaRPr/>
          </a:p>
        </p:txBody>
      </p:sp>
      <p:sp>
        <p:nvSpPr>
          <p:cNvPr id="12" name="object 12"/>
          <p:cNvSpPr/>
          <p:nvPr/>
        </p:nvSpPr>
        <p:spPr>
          <a:xfrm>
            <a:off x="11171344" y="6109681"/>
            <a:ext cx="29845" cy="49530"/>
          </a:xfrm>
          <a:custGeom>
            <a:avLst/>
            <a:gdLst/>
            <a:ahLst/>
            <a:cxnLst/>
            <a:rect l="l" t="t" r="r" b="b"/>
            <a:pathLst>
              <a:path w="29845" h="49529">
                <a:moveTo>
                  <a:pt x="29667" y="0"/>
                </a:moveTo>
                <a:lnTo>
                  <a:pt x="0" y="0"/>
                </a:lnTo>
                <a:lnTo>
                  <a:pt x="0" y="49161"/>
                </a:lnTo>
                <a:lnTo>
                  <a:pt x="29667" y="49161"/>
                </a:lnTo>
                <a:lnTo>
                  <a:pt x="29667" y="43014"/>
                </a:lnTo>
                <a:lnTo>
                  <a:pt x="11366" y="43014"/>
                </a:lnTo>
                <a:lnTo>
                  <a:pt x="11366" y="26746"/>
                </a:lnTo>
                <a:lnTo>
                  <a:pt x="27571" y="26746"/>
                </a:lnTo>
                <a:lnTo>
                  <a:pt x="27571" y="21132"/>
                </a:lnTo>
                <a:lnTo>
                  <a:pt x="11366" y="21132"/>
                </a:lnTo>
                <a:lnTo>
                  <a:pt x="11366" y="6134"/>
                </a:lnTo>
                <a:lnTo>
                  <a:pt x="29667" y="6134"/>
                </a:lnTo>
                <a:lnTo>
                  <a:pt x="29667" y="0"/>
                </a:lnTo>
                <a:close/>
              </a:path>
            </a:pathLst>
          </a:custGeom>
          <a:solidFill>
            <a:srgbClr val="004990"/>
          </a:solidFill>
        </p:spPr>
        <p:txBody>
          <a:bodyPr wrap="square" lIns="0" tIns="0" rIns="0" bIns="0" rtlCol="0"/>
          <a:lstStyle/>
          <a:p>
            <a:endParaRPr/>
          </a:p>
        </p:txBody>
      </p:sp>
      <p:sp>
        <p:nvSpPr>
          <p:cNvPr id="13" name="object 13"/>
          <p:cNvSpPr/>
          <p:nvPr/>
        </p:nvSpPr>
        <p:spPr>
          <a:xfrm>
            <a:off x="11211523" y="6108979"/>
            <a:ext cx="41275" cy="50165"/>
          </a:xfrm>
          <a:custGeom>
            <a:avLst/>
            <a:gdLst/>
            <a:ahLst/>
            <a:cxnLst/>
            <a:rect l="l" t="t" r="r" b="b"/>
            <a:pathLst>
              <a:path w="41275" h="50164">
                <a:moveTo>
                  <a:pt x="16789" y="0"/>
                </a:moveTo>
                <a:lnTo>
                  <a:pt x="9740" y="0"/>
                </a:lnTo>
                <a:lnTo>
                  <a:pt x="3873" y="1244"/>
                </a:lnTo>
                <a:lnTo>
                  <a:pt x="0" y="2806"/>
                </a:lnTo>
                <a:lnTo>
                  <a:pt x="0" y="49860"/>
                </a:lnTo>
                <a:lnTo>
                  <a:pt x="11201" y="49860"/>
                </a:lnTo>
                <a:lnTo>
                  <a:pt x="11201" y="27444"/>
                </a:lnTo>
                <a:lnTo>
                  <a:pt x="29092" y="27444"/>
                </a:lnTo>
                <a:lnTo>
                  <a:pt x="32524" y="27241"/>
                </a:lnTo>
                <a:lnTo>
                  <a:pt x="34465" y="25882"/>
                </a:lnTo>
                <a:lnTo>
                  <a:pt x="13754" y="25882"/>
                </a:lnTo>
                <a:lnTo>
                  <a:pt x="11912" y="25679"/>
                </a:lnTo>
                <a:lnTo>
                  <a:pt x="11201" y="25527"/>
                </a:lnTo>
                <a:lnTo>
                  <a:pt x="11201" y="6108"/>
                </a:lnTo>
                <a:lnTo>
                  <a:pt x="12560" y="5664"/>
                </a:lnTo>
                <a:lnTo>
                  <a:pt x="14414" y="5257"/>
                </a:lnTo>
                <a:lnTo>
                  <a:pt x="34719" y="5257"/>
                </a:lnTo>
                <a:lnTo>
                  <a:pt x="33637" y="4035"/>
                </a:lnTo>
                <a:lnTo>
                  <a:pt x="26632" y="1043"/>
                </a:lnTo>
                <a:lnTo>
                  <a:pt x="16789" y="0"/>
                </a:lnTo>
                <a:close/>
              </a:path>
              <a:path w="41275" h="50164">
                <a:moveTo>
                  <a:pt x="29092" y="27444"/>
                </a:moveTo>
                <a:lnTo>
                  <a:pt x="11379" y="27444"/>
                </a:lnTo>
                <a:lnTo>
                  <a:pt x="28486" y="49860"/>
                </a:lnTo>
                <a:lnTo>
                  <a:pt x="41135" y="49860"/>
                </a:lnTo>
                <a:lnTo>
                  <a:pt x="22872" y="27876"/>
                </a:lnTo>
                <a:lnTo>
                  <a:pt x="29092" y="27444"/>
                </a:lnTo>
                <a:close/>
              </a:path>
              <a:path w="41275" h="50164">
                <a:moveTo>
                  <a:pt x="34719" y="5257"/>
                </a:moveTo>
                <a:lnTo>
                  <a:pt x="24752" y="5257"/>
                </a:lnTo>
                <a:lnTo>
                  <a:pt x="28130" y="8572"/>
                </a:lnTo>
                <a:lnTo>
                  <a:pt x="28130" y="22047"/>
                </a:lnTo>
                <a:lnTo>
                  <a:pt x="23850" y="25882"/>
                </a:lnTo>
                <a:lnTo>
                  <a:pt x="34465" y="25882"/>
                </a:lnTo>
                <a:lnTo>
                  <a:pt x="39217" y="22555"/>
                </a:lnTo>
                <a:lnTo>
                  <a:pt x="39217" y="15024"/>
                </a:lnTo>
                <a:lnTo>
                  <a:pt x="37825" y="8765"/>
                </a:lnTo>
                <a:lnTo>
                  <a:pt x="34719" y="5257"/>
                </a:lnTo>
                <a:close/>
              </a:path>
            </a:pathLst>
          </a:custGeom>
          <a:solidFill>
            <a:srgbClr val="004990"/>
          </a:solidFill>
        </p:spPr>
        <p:txBody>
          <a:bodyPr wrap="square" lIns="0" tIns="0" rIns="0" bIns="0" rtlCol="0"/>
          <a:lstStyle/>
          <a:p>
            <a:endParaRPr/>
          </a:p>
        </p:txBody>
      </p:sp>
      <p:sp>
        <p:nvSpPr>
          <p:cNvPr id="14" name="object 14"/>
          <p:cNvSpPr/>
          <p:nvPr/>
        </p:nvSpPr>
        <p:spPr>
          <a:xfrm>
            <a:off x="11259246" y="6108998"/>
            <a:ext cx="43180" cy="50800"/>
          </a:xfrm>
          <a:custGeom>
            <a:avLst/>
            <a:gdLst/>
            <a:ahLst/>
            <a:cxnLst/>
            <a:rect l="l" t="t" r="r" b="b"/>
            <a:pathLst>
              <a:path w="43179" h="50800">
                <a:moveTo>
                  <a:pt x="33731" y="0"/>
                </a:moveTo>
                <a:lnTo>
                  <a:pt x="26746" y="0"/>
                </a:lnTo>
                <a:lnTo>
                  <a:pt x="15998" y="1714"/>
                </a:lnTo>
                <a:lnTo>
                  <a:pt x="7534" y="6670"/>
                </a:lnTo>
                <a:lnTo>
                  <a:pt x="1989" y="14583"/>
                </a:lnTo>
                <a:lnTo>
                  <a:pt x="0" y="25171"/>
                </a:lnTo>
                <a:lnTo>
                  <a:pt x="1872" y="36008"/>
                </a:lnTo>
                <a:lnTo>
                  <a:pt x="7197" y="43962"/>
                </a:lnTo>
                <a:lnTo>
                  <a:pt x="15537" y="48861"/>
                </a:lnTo>
                <a:lnTo>
                  <a:pt x="26454" y="50533"/>
                </a:lnTo>
                <a:lnTo>
                  <a:pt x="34683" y="50533"/>
                </a:lnTo>
                <a:lnTo>
                  <a:pt x="39141" y="49580"/>
                </a:lnTo>
                <a:lnTo>
                  <a:pt x="42900" y="47726"/>
                </a:lnTo>
                <a:lnTo>
                  <a:pt x="42900" y="44234"/>
                </a:lnTo>
                <a:lnTo>
                  <a:pt x="17843" y="44234"/>
                </a:lnTo>
                <a:lnTo>
                  <a:pt x="11531" y="37769"/>
                </a:lnTo>
                <a:lnTo>
                  <a:pt x="11531" y="12382"/>
                </a:lnTo>
                <a:lnTo>
                  <a:pt x="17843" y="6502"/>
                </a:lnTo>
                <a:lnTo>
                  <a:pt x="39836" y="6502"/>
                </a:lnTo>
                <a:lnTo>
                  <a:pt x="42087" y="2730"/>
                </a:lnTo>
                <a:lnTo>
                  <a:pt x="38646" y="1079"/>
                </a:lnTo>
                <a:lnTo>
                  <a:pt x="33731" y="0"/>
                </a:lnTo>
                <a:close/>
              </a:path>
              <a:path w="43179" h="50800">
                <a:moveTo>
                  <a:pt x="42900" y="21793"/>
                </a:moveTo>
                <a:lnTo>
                  <a:pt x="23431" y="21793"/>
                </a:lnTo>
                <a:lnTo>
                  <a:pt x="23431" y="27025"/>
                </a:lnTo>
                <a:lnTo>
                  <a:pt x="32219" y="27025"/>
                </a:lnTo>
                <a:lnTo>
                  <a:pt x="32219" y="43268"/>
                </a:lnTo>
                <a:lnTo>
                  <a:pt x="31254" y="43675"/>
                </a:lnTo>
                <a:lnTo>
                  <a:pt x="29375" y="44234"/>
                </a:lnTo>
                <a:lnTo>
                  <a:pt x="42900" y="44234"/>
                </a:lnTo>
                <a:lnTo>
                  <a:pt x="42900" y="21793"/>
                </a:lnTo>
                <a:close/>
              </a:path>
              <a:path w="43179" h="50800">
                <a:moveTo>
                  <a:pt x="39836" y="6502"/>
                </a:moveTo>
                <a:lnTo>
                  <a:pt x="33375" y="6502"/>
                </a:lnTo>
                <a:lnTo>
                  <a:pt x="36791" y="7365"/>
                </a:lnTo>
                <a:lnTo>
                  <a:pt x="38760" y="8305"/>
                </a:lnTo>
                <a:lnTo>
                  <a:pt x="39836" y="6502"/>
                </a:lnTo>
                <a:close/>
              </a:path>
            </a:pathLst>
          </a:custGeom>
          <a:solidFill>
            <a:srgbClr val="004990"/>
          </a:solidFill>
        </p:spPr>
        <p:txBody>
          <a:bodyPr wrap="square" lIns="0" tIns="0" rIns="0" bIns="0" rtlCol="0"/>
          <a:lstStyle/>
          <a:p>
            <a:endParaRPr/>
          </a:p>
        </p:txBody>
      </p:sp>
      <p:sp>
        <p:nvSpPr>
          <p:cNvPr id="15" name="object 15"/>
          <p:cNvSpPr/>
          <p:nvPr/>
        </p:nvSpPr>
        <p:spPr>
          <a:xfrm>
            <a:off x="11314645" y="6134258"/>
            <a:ext cx="12065" cy="0"/>
          </a:xfrm>
          <a:custGeom>
            <a:avLst/>
            <a:gdLst/>
            <a:ahLst/>
            <a:cxnLst/>
            <a:rect l="l" t="t" r="r" b="b"/>
            <a:pathLst>
              <a:path w="12065">
                <a:moveTo>
                  <a:pt x="0" y="0"/>
                </a:moveTo>
                <a:lnTo>
                  <a:pt x="11468" y="0"/>
                </a:lnTo>
              </a:path>
            </a:pathLst>
          </a:custGeom>
          <a:ln w="49161">
            <a:solidFill>
              <a:srgbClr val="004990"/>
            </a:solidFill>
          </a:ln>
        </p:spPr>
        <p:txBody>
          <a:bodyPr wrap="square" lIns="0" tIns="0" rIns="0" bIns="0" rtlCol="0"/>
          <a:lstStyle/>
          <a:p>
            <a:endParaRPr/>
          </a:p>
        </p:txBody>
      </p:sp>
      <p:sp>
        <p:nvSpPr>
          <p:cNvPr id="16" name="object 16"/>
          <p:cNvSpPr/>
          <p:nvPr/>
        </p:nvSpPr>
        <p:spPr>
          <a:xfrm>
            <a:off x="11338666" y="6109681"/>
            <a:ext cx="30480" cy="49530"/>
          </a:xfrm>
          <a:custGeom>
            <a:avLst/>
            <a:gdLst/>
            <a:ahLst/>
            <a:cxnLst/>
            <a:rect l="l" t="t" r="r" b="b"/>
            <a:pathLst>
              <a:path w="30479" h="49529">
                <a:moveTo>
                  <a:pt x="29984" y="0"/>
                </a:moveTo>
                <a:lnTo>
                  <a:pt x="0" y="0"/>
                </a:lnTo>
                <a:lnTo>
                  <a:pt x="0" y="49161"/>
                </a:lnTo>
                <a:lnTo>
                  <a:pt x="29984" y="49161"/>
                </a:lnTo>
                <a:lnTo>
                  <a:pt x="29984" y="43014"/>
                </a:lnTo>
                <a:lnTo>
                  <a:pt x="11341" y="43014"/>
                </a:lnTo>
                <a:lnTo>
                  <a:pt x="11341" y="26746"/>
                </a:lnTo>
                <a:lnTo>
                  <a:pt x="27914" y="26746"/>
                </a:lnTo>
                <a:lnTo>
                  <a:pt x="27914" y="21132"/>
                </a:lnTo>
                <a:lnTo>
                  <a:pt x="11341" y="21132"/>
                </a:lnTo>
                <a:lnTo>
                  <a:pt x="11341" y="6134"/>
                </a:lnTo>
                <a:lnTo>
                  <a:pt x="29984" y="6134"/>
                </a:lnTo>
                <a:lnTo>
                  <a:pt x="29984" y="0"/>
                </a:lnTo>
                <a:close/>
              </a:path>
            </a:pathLst>
          </a:custGeom>
          <a:solidFill>
            <a:srgbClr val="004990"/>
          </a:solidFill>
        </p:spPr>
        <p:txBody>
          <a:bodyPr wrap="square" lIns="0" tIns="0" rIns="0" bIns="0" rtlCol="0"/>
          <a:lstStyle/>
          <a:p>
            <a:endParaRPr/>
          </a:p>
        </p:txBody>
      </p:sp>
      <p:sp>
        <p:nvSpPr>
          <p:cNvPr id="17" name="object 17"/>
          <p:cNvSpPr/>
          <p:nvPr/>
        </p:nvSpPr>
        <p:spPr>
          <a:xfrm>
            <a:off x="11375829" y="6108998"/>
            <a:ext cx="34925" cy="50800"/>
          </a:xfrm>
          <a:custGeom>
            <a:avLst/>
            <a:gdLst/>
            <a:ahLst/>
            <a:cxnLst/>
            <a:rect l="l" t="t" r="r" b="b"/>
            <a:pathLst>
              <a:path w="34925" h="50800">
                <a:moveTo>
                  <a:pt x="2552" y="41351"/>
                </a:moveTo>
                <a:lnTo>
                  <a:pt x="0" y="47726"/>
                </a:lnTo>
                <a:lnTo>
                  <a:pt x="3111" y="49466"/>
                </a:lnTo>
                <a:lnTo>
                  <a:pt x="7721" y="50533"/>
                </a:lnTo>
                <a:lnTo>
                  <a:pt x="26441" y="50533"/>
                </a:lnTo>
                <a:lnTo>
                  <a:pt x="34671" y="44234"/>
                </a:lnTo>
                <a:lnTo>
                  <a:pt x="34671" y="43599"/>
                </a:lnTo>
                <a:lnTo>
                  <a:pt x="8191" y="43599"/>
                </a:lnTo>
                <a:lnTo>
                  <a:pt x="4737" y="42468"/>
                </a:lnTo>
                <a:lnTo>
                  <a:pt x="2552" y="41351"/>
                </a:lnTo>
                <a:close/>
              </a:path>
              <a:path w="34925" h="50800">
                <a:moveTo>
                  <a:pt x="24993" y="0"/>
                </a:moveTo>
                <a:lnTo>
                  <a:pt x="7531" y="0"/>
                </a:lnTo>
                <a:lnTo>
                  <a:pt x="520" y="6692"/>
                </a:lnTo>
                <a:lnTo>
                  <a:pt x="520" y="19380"/>
                </a:lnTo>
                <a:lnTo>
                  <a:pt x="3111" y="24714"/>
                </a:lnTo>
                <a:lnTo>
                  <a:pt x="13093" y="27711"/>
                </a:lnTo>
                <a:lnTo>
                  <a:pt x="20015" y="29959"/>
                </a:lnTo>
                <a:lnTo>
                  <a:pt x="22682" y="32245"/>
                </a:lnTo>
                <a:lnTo>
                  <a:pt x="22682" y="40601"/>
                </a:lnTo>
                <a:lnTo>
                  <a:pt x="18884" y="43599"/>
                </a:lnTo>
                <a:lnTo>
                  <a:pt x="34671" y="43599"/>
                </a:lnTo>
                <a:lnTo>
                  <a:pt x="34671" y="30683"/>
                </a:lnTo>
                <a:lnTo>
                  <a:pt x="32905" y="25615"/>
                </a:lnTo>
                <a:lnTo>
                  <a:pt x="15379" y="19710"/>
                </a:lnTo>
                <a:lnTo>
                  <a:pt x="11480" y="17652"/>
                </a:lnTo>
                <a:lnTo>
                  <a:pt x="11480" y="8966"/>
                </a:lnTo>
                <a:lnTo>
                  <a:pt x="14655" y="6159"/>
                </a:lnTo>
                <a:lnTo>
                  <a:pt x="30805" y="6159"/>
                </a:lnTo>
                <a:lnTo>
                  <a:pt x="32346" y="2781"/>
                </a:lnTo>
                <a:lnTo>
                  <a:pt x="29552" y="1244"/>
                </a:lnTo>
                <a:lnTo>
                  <a:pt x="24993" y="0"/>
                </a:lnTo>
                <a:close/>
              </a:path>
              <a:path w="34925" h="50800">
                <a:moveTo>
                  <a:pt x="30805" y="6159"/>
                </a:moveTo>
                <a:lnTo>
                  <a:pt x="24295" y="6159"/>
                </a:lnTo>
                <a:lnTo>
                  <a:pt x="27711" y="7277"/>
                </a:lnTo>
                <a:lnTo>
                  <a:pt x="29768" y="8432"/>
                </a:lnTo>
                <a:lnTo>
                  <a:pt x="30805" y="6159"/>
                </a:lnTo>
                <a:close/>
              </a:path>
            </a:pathLst>
          </a:custGeom>
          <a:solidFill>
            <a:srgbClr val="004990"/>
          </a:solidFill>
        </p:spPr>
        <p:txBody>
          <a:bodyPr wrap="square" lIns="0" tIns="0" rIns="0" bIns="0" rtlCol="0"/>
          <a:lstStyle/>
          <a:p>
            <a:endParaRPr/>
          </a:p>
        </p:txBody>
      </p:sp>
      <p:sp>
        <p:nvSpPr>
          <p:cNvPr id="27" name="Espace réservé du texte 26"/>
          <p:cNvSpPr>
            <a:spLocks noGrp="1"/>
          </p:cNvSpPr>
          <p:nvPr>
            <p:ph type="body" sz="quarter" idx="19"/>
          </p:nvPr>
        </p:nvSpPr>
        <p:spPr>
          <a:xfrm>
            <a:off x="861089" y="2484840"/>
            <a:ext cx="5911849" cy="4236000"/>
          </a:xfrm>
        </p:spPr>
        <p:txBody>
          <a:bodyPr/>
          <a:lstStyle/>
          <a:p>
            <a:r>
              <a:rPr lang="fr-FR" sz="2000" dirty="0"/>
              <a:t>Le </a:t>
            </a:r>
            <a:r>
              <a:rPr lang="fr-FR" sz="2000" b="1" dirty="0"/>
              <a:t>JIT</a:t>
            </a:r>
            <a:r>
              <a:rPr lang="fr-FR" sz="2000" dirty="0"/>
              <a:t> ( Just In Time )</a:t>
            </a:r>
          </a:p>
          <a:p>
            <a:pPr marL="342900" indent="-342900">
              <a:buFont typeface="Wingdings" panose="05000000000000000000" pitchFamily="2" charset="2"/>
              <a:buChar char="§"/>
            </a:pPr>
            <a:r>
              <a:rPr lang="fr-FR" sz="2000" dirty="0"/>
              <a:t>Vise à réduire les stocks d’équipements et de matériaux présents sur le chantier.</a:t>
            </a:r>
          </a:p>
          <a:p>
            <a:pPr marL="342900" indent="-342900">
              <a:buFont typeface="Wingdings" panose="05000000000000000000" pitchFamily="2" charset="2"/>
              <a:buChar char="§"/>
            </a:pPr>
            <a:r>
              <a:rPr lang="fr-FR" sz="2000" dirty="0"/>
              <a:t>Système de livraison fiable, planifié et régulé</a:t>
            </a:r>
          </a:p>
          <a:p>
            <a:pPr marL="342900" indent="-342900">
              <a:buFont typeface="Wingdings" panose="05000000000000000000" pitchFamily="2" charset="2"/>
              <a:buChar char="§"/>
            </a:pPr>
            <a:endParaRPr lang="fr-FR" sz="2000" dirty="0"/>
          </a:p>
          <a:p>
            <a:r>
              <a:rPr lang="fr-FR" sz="2000" dirty="0"/>
              <a:t>  </a:t>
            </a:r>
          </a:p>
          <a:p>
            <a:endParaRPr lang="fr-FR" dirty="0"/>
          </a:p>
        </p:txBody>
      </p:sp>
      <p:sp>
        <p:nvSpPr>
          <p:cNvPr id="68" name="Espace réservé du contenu 67"/>
          <p:cNvSpPr>
            <a:spLocks noGrp="1"/>
          </p:cNvSpPr>
          <p:nvPr>
            <p:ph sz="quarter" idx="20"/>
          </p:nvPr>
        </p:nvSpPr>
        <p:spPr>
          <a:xfrm>
            <a:off x="846167" y="501237"/>
            <a:ext cx="10227359" cy="503238"/>
          </a:xfrm>
        </p:spPr>
        <p:txBody>
          <a:bodyPr/>
          <a:lstStyle/>
          <a:p>
            <a:r>
              <a:rPr lang="fr-FR" dirty="0"/>
              <a:t>Le </a:t>
            </a:r>
            <a:r>
              <a:rPr lang="fr-FR" dirty="0" err="1"/>
              <a:t>lean</a:t>
            </a:r>
            <a:r>
              <a:rPr lang="fr-FR" dirty="0"/>
              <a:t> applique aux chantiers</a:t>
            </a:r>
          </a:p>
        </p:txBody>
      </p:sp>
      <p:sp>
        <p:nvSpPr>
          <p:cNvPr id="2" name="Espace réservé de la date 1"/>
          <p:cNvSpPr>
            <a:spLocks noGrp="1"/>
          </p:cNvSpPr>
          <p:nvPr>
            <p:ph type="dt" sz="half" idx="14"/>
          </p:nvPr>
        </p:nvSpPr>
        <p:spPr/>
        <p:txBody>
          <a:bodyPr/>
          <a:lstStyle/>
          <a:p>
            <a:r>
              <a:rPr lang="en-US" dirty="0"/>
              <a:t>Mai 2018</a:t>
            </a:r>
          </a:p>
        </p:txBody>
      </p:sp>
      <p:sp>
        <p:nvSpPr>
          <p:cNvPr id="22" name="Espace réservé du numéro de diapositive 21"/>
          <p:cNvSpPr>
            <a:spLocks noGrp="1"/>
          </p:cNvSpPr>
          <p:nvPr>
            <p:ph type="sldNum" sz="quarter" idx="15"/>
          </p:nvPr>
        </p:nvSpPr>
        <p:spPr/>
        <p:txBody>
          <a:bodyPr/>
          <a:lstStyle/>
          <a:p>
            <a:fld id="{B6F15528-21DE-4FAA-801E-634DDDAF4B2B}" type="slidenum">
              <a:rPr lang="fr-FR" smtClean="0"/>
              <a:pPr/>
              <a:t>7</a:t>
            </a:fld>
            <a:endParaRPr lang="fr-FR"/>
          </a:p>
        </p:txBody>
      </p:sp>
      <p:sp>
        <p:nvSpPr>
          <p:cNvPr id="24" name="Espace réservé du contenu 67">
            <a:extLst>
              <a:ext uri="{FF2B5EF4-FFF2-40B4-BE49-F238E27FC236}">
                <a16:creationId xmlns:a16="http://schemas.microsoft.com/office/drawing/2014/main" id="{46710CA0-750C-4D46-AE0E-7D48121456A2}"/>
              </a:ext>
            </a:extLst>
          </p:cNvPr>
          <p:cNvSpPr txBox="1">
            <a:spLocks/>
          </p:cNvSpPr>
          <p:nvPr/>
        </p:nvSpPr>
        <p:spPr>
          <a:xfrm>
            <a:off x="861089" y="1113546"/>
            <a:ext cx="10227359" cy="503238"/>
          </a:xfrm>
          <a:prstGeom prst="rect">
            <a:avLst/>
          </a:prstGeom>
        </p:spPr>
        <p:txBody>
          <a:bodyPr lIns="0"/>
          <a:lstStyle>
            <a:lvl1pPr marL="0" eaLnBrk="1" hangingPunct="1">
              <a:defRPr sz="3600" cap="all" baseline="0">
                <a:solidFill>
                  <a:srgbClr val="00A79D"/>
                </a:solidFill>
                <a:latin typeface="Vinci Sans" panose="02000000000000000000" pitchFamily="50" charset="0"/>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fr-FR" sz="2400" kern="0" dirty="0"/>
              <a:t>Les outils du </a:t>
            </a:r>
            <a:r>
              <a:rPr lang="fr-FR" sz="2400" kern="0" dirty="0" err="1"/>
              <a:t>lean</a:t>
            </a:r>
            <a:endParaRPr lang="fr-FR" sz="2400" kern="0" dirty="0"/>
          </a:p>
        </p:txBody>
      </p:sp>
      <p:pic>
        <p:nvPicPr>
          <p:cNvPr id="4100" name="Picture 4" descr="RÃ©sultat de recherche d'images pour &quot;le juste Ã  temps bonhommes 3D&quot;">
            <a:extLst>
              <a:ext uri="{FF2B5EF4-FFF2-40B4-BE49-F238E27FC236}">
                <a16:creationId xmlns:a16="http://schemas.microsoft.com/office/drawing/2014/main" id="{34BEDF66-FC89-4C52-9A92-175BC692F4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5406" y="1397482"/>
            <a:ext cx="32385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990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1044151" y="5950699"/>
            <a:ext cx="188595" cy="119380"/>
          </a:xfrm>
          <a:custGeom>
            <a:avLst/>
            <a:gdLst/>
            <a:ahLst/>
            <a:cxnLst/>
            <a:rect l="l" t="t" r="r" b="b"/>
            <a:pathLst>
              <a:path w="188595" h="119379">
                <a:moveTo>
                  <a:pt x="94056" y="0"/>
                </a:moveTo>
                <a:lnTo>
                  <a:pt x="54906" y="1434"/>
                </a:lnTo>
                <a:lnTo>
                  <a:pt x="25292" y="4591"/>
                </a:lnTo>
                <a:lnTo>
                  <a:pt x="6545" y="7747"/>
                </a:lnTo>
                <a:lnTo>
                  <a:pt x="0" y="9182"/>
                </a:lnTo>
                <a:lnTo>
                  <a:pt x="106" y="109880"/>
                </a:lnTo>
                <a:lnTo>
                  <a:pt x="22100" y="115119"/>
                </a:lnTo>
                <a:lnTo>
                  <a:pt x="39265" y="117822"/>
                </a:lnTo>
                <a:lnTo>
                  <a:pt x="60311" y="118818"/>
                </a:lnTo>
                <a:lnTo>
                  <a:pt x="94056" y="118960"/>
                </a:lnTo>
                <a:lnTo>
                  <a:pt x="132696" y="117542"/>
                </a:lnTo>
                <a:lnTo>
                  <a:pt x="162367" y="114420"/>
                </a:lnTo>
                <a:lnTo>
                  <a:pt x="181397" y="111299"/>
                </a:lnTo>
                <a:lnTo>
                  <a:pt x="188112" y="109880"/>
                </a:lnTo>
                <a:lnTo>
                  <a:pt x="188112" y="83743"/>
                </a:lnTo>
                <a:lnTo>
                  <a:pt x="93637" y="83743"/>
                </a:lnTo>
                <a:lnTo>
                  <a:pt x="75379" y="83228"/>
                </a:lnTo>
                <a:lnTo>
                  <a:pt x="60415" y="82024"/>
                </a:lnTo>
                <a:lnTo>
                  <a:pt x="40233" y="79590"/>
                </a:lnTo>
                <a:lnTo>
                  <a:pt x="40233" y="39890"/>
                </a:lnTo>
                <a:lnTo>
                  <a:pt x="61363" y="37388"/>
                </a:lnTo>
                <a:lnTo>
                  <a:pt x="76255" y="36218"/>
                </a:lnTo>
                <a:lnTo>
                  <a:pt x="94056" y="35725"/>
                </a:lnTo>
                <a:lnTo>
                  <a:pt x="188112" y="35725"/>
                </a:lnTo>
                <a:lnTo>
                  <a:pt x="188112" y="9182"/>
                </a:lnTo>
                <a:lnTo>
                  <a:pt x="165997" y="3873"/>
                </a:lnTo>
                <a:lnTo>
                  <a:pt x="148828" y="1147"/>
                </a:lnTo>
                <a:lnTo>
                  <a:pt x="127787" y="143"/>
                </a:lnTo>
                <a:lnTo>
                  <a:pt x="94056" y="0"/>
                </a:lnTo>
                <a:close/>
              </a:path>
              <a:path w="188595" h="119379">
                <a:moveTo>
                  <a:pt x="188112" y="75857"/>
                </a:moveTo>
                <a:lnTo>
                  <a:pt x="164090" y="80416"/>
                </a:lnTo>
                <a:lnTo>
                  <a:pt x="146242" y="82757"/>
                </a:lnTo>
                <a:lnTo>
                  <a:pt x="125709" y="83620"/>
                </a:lnTo>
                <a:lnTo>
                  <a:pt x="93637" y="83743"/>
                </a:lnTo>
                <a:lnTo>
                  <a:pt x="188112" y="83743"/>
                </a:lnTo>
                <a:lnTo>
                  <a:pt x="188112" y="75857"/>
                </a:lnTo>
                <a:close/>
              </a:path>
              <a:path w="188595" h="119379">
                <a:moveTo>
                  <a:pt x="188112" y="35725"/>
                </a:moveTo>
                <a:lnTo>
                  <a:pt x="94056" y="35725"/>
                </a:lnTo>
                <a:lnTo>
                  <a:pt x="131083" y="37030"/>
                </a:lnTo>
                <a:lnTo>
                  <a:pt x="160934" y="39677"/>
                </a:lnTo>
                <a:lnTo>
                  <a:pt x="180859" y="42283"/>
                </a:lnTo>
                <a:lnTo>
                  <a:pt x="188112" y="43459"/>
                </a:lnTo>
                <a:lnTo>
                  <a:pt x="188112" y="35725"/>
                </a:lnTo>
                <a:close/>
              </a:path>
            </a:pathLst>
          </a:custGeom>
          <a:solidFill>
            <a:srgbClr val="004990"/>
          </a:solidFill>
        </p:spPr>
        <p:txBody>
          <a:bodyPr wrap="square" lIns="0" tIns="0" rIns="0" bIns="0" rtlCol="0"/>
          <a:lstStyle/>
          <a:p>
            <a:endParaRPr/>
          </a:p>
        </p:txBody>
      </p:sp>
      <p:sp>
        <p:nvSpPr>
          <p:cNvPr id="4" name="object 4"/>
          <p:cNvSpPr/>
          <p:nvPr/>
        </p:nvSpPr>
        <p:spPr>
          <a:xfrm>
            <a:off x="11297469"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5" name="object 5"/>
          <p:cNvSpPr/>
          <p:nvPr/>
        </p:nvSpPr>
        <p:spPr>
          <a:xfrm>
            <a:off x="10746403"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6" name="object 6"/>
          <p:cNvSpPr/>
          <p:nvPr/>
        </p:nvSpPr>
        <p:spPr>
          <a:xfrm>
            <a:off x="10813055" y="5952582"/>
            <a:ext cx="186055" cy="114935"/>
          </a:xfrm>
          <a:custGeom>
            <a:avLst/>
            <a:gdLst/>
            <a:ahLst/>
            <a:cxnLst/>
            <a:rect l="l" t="t" r="r" b="b"/>
            <a:pathLst>
              <a:path w="186054" h="114935">
                <a:moveTo>
                  <a:pt x="0" y="203"/>
                </a:moveTo>
                <a:lnTo>
                  <a:pt x="0" y="114820"/>
                </a:lnTo>
                <a:lnTo>
                  <a:pt x="40119" y="114820"/>
                </a:lnTo>
                <a:lnTo>
                  <a:pt x="40068" y="53593"/>
                </a:lnTo>
                <a:lnTo>
                  <a:pt x="118743" y="53593"/>
                </a:lnTo>
                <a:lnTo>
                  <a:pt x="72161" y="26873"/>
                </a:lnTo>
                <a:lnTo>
                  <a:pt x="34499" y="8499"/>
                </a:lnTo>
                <a:lnTo>
                  <a:pt x="20237" y="4341"/>
                </a:lnTo>
                <a:lnTo>
                  <a:pt x="0" y="203"/>
                </a:lnTo>
                <a:close/>
              </a:path>
              <a:path w="186054" h="114935">
                <a:moveTo>
                  <a:pt x="118743" y="53593"/>
                </a:moveTo>
                <a:lnTo>
                  <a:pt x="40068" y="53593"/>
                </a:lnTo>
                <a:lnTo>
                  <a:pt x="47275" y="56599"/>
                </a:lnTo>
                <a:lnTo>
                  <a:pt x="54973" y="59918"/>
                </a:lnTo>
                <a:lnTo>
                  <a:pt x="97854" y="81545"/>
                </a:lnTo>
                <a:lnTo>
                  <a:pt x="145491" y="114820"/>
                </a:lnTo>
                <a:lnTo>
                  <a:pt x="185521" y="114820"/>
                </a:lnTo>
                <a:lnTo>
                  <a:pt x="185521" y="71475"/>
                </a:lnTo>
                <a:lnTo>
                  <a:pt x="145491" y="71475"/>
                </a:lnTo>
                <a:lnTo>
                  <a:pt x="140182" y="67662"/>
                </a:lnTo>
                <a:lnTo>
                  <a:pt x="125223" y="57589"/>
                </a:lnTo>
                <a:lnTo>
                  <a:pt x="118743" y="53593"/>
                </a:lnTo>
                <a:close/>
              </a:path>
              <a:path w="186054" h="114935">
                <a:moveTo>
                  <a:pt x="185521" y="0"/>
                </a:moveTo>
                <a:lnTo>
                  <a:pt x="145491" y="0"/>
                </a:lnTo>
                <a:lnTo>
                  <a:pt x="145491" y="71475"/>
                </a:lnTo>
                <a:lnTo>
                  <a:pt x="185521" y="71475"/>
                </a:lnTo>
                <a:lnTo>
                  <a:pt x="185521" y="0"/>
                </a:lnTo>
                <a:close/>
              </a:path>
            </a:pathLst>
          </a:custGeom>
          <a:solidFill>
            <a:srgbClr val="004990"/>
          </a:solidFill>
        </p:spPr>
        <p:txBody>
          <a:bodyPr wrap="square" lIns="0" tIns="0" rIns="0" bIns="0" rtlCol="0"/>
          <a:lstStyle/>
          <a:p>
            <a:endParaRPr/>
          </a:p>
        </p:txBody>
      </p:sp>
      <p:sp>
        <p:nvSpPr>
          <p:cNvPr id="7" name="object 7"/>
          <p:cNvSpPr/>
          <p:nvPr/>
        </p:nvSpPr>
        <p:spPr>
          <a:xfrm>
            <a:off x="10494086" y="5950652"/>
            <a:ext cx="204470" cy="120014"/>
          </a:xfrm>
          <a:custGeom>
            <a:avLst/>
            <a:gdLst/>
            <a:ahLst/>
            <a:cxnLst/>
            <a:rect l="l" t="t" r="r" b="b"/>
            <a:pathLst>
              <a:path w="204470" h="120014">
                <a:moveTo>
                  <a:pt x="30568" y="63"/>
                </a:moveTo>
                <a:lnTo>
                  <a:pt x="0" y="28067"/>
                </a:lnTo>
                <a:lnTo>
                  <a:pt x="102260" y="119900"/>
                </a:lnTo>
                <a:lnTo>
                  <a:pt x="159037" y="68897"/>
                </a:lnTo>
                <a:lnTo>
                  <a:pt x="102260" y="68897"/>
                </a:lnTo>
                <a:lnTo>
                  <a:pt x="95903" y="62942"/>
                </a:lnTo>
                <a:lnTo>
                  <a:pt x="59610" y="28067"/>
                </a:lnTo>
                <a:lnTo>
                  <a:pt x="30568" y="63"/>
                </a:lnTo>
                <a:close/>
              </a:path>
              <a:path w="204470" h="120014">
                <a:moveTo>
                  <a:pt x="173850" y="0"/>
                </a:moveTo>
                <a:lnTo>
                  <a:pt x="144699" y="28130"/>
                </a:lnTo>
                <a:lnTo>
                  <a:pt x="102260" y="68897"/>
                </a:lnTo>
                <a:lnTo>
                  <a:pt x="159037" y="68897"/>
                </a:lnTo>
                <a:lnTo>
                  <a:pt x="204419" y="28130"/>
                </a:lnTo>
                <a:lnTo>
                  <a:pt x="173850" y="0"/>
                </a:lnTo>
                <a:close/>
              </a:path>
            </a:pathLst>
          </a:custGeom>
          <a:solidFill>
            <a:srgbClr val="004990"/>
          </a:solidFill>
        </p:spPr>
        <p:txBody>
          <a:bodyPr wrap="square" lIns="0" tIns="0" rIns="0" bIns="0" rtlCol="0"/>
          <a:lstStyle/>
          <a:p>
            <a:endParaRPr/>
          </a:p>
        </p:txBody>
      </p:sp>
      <p:sp>
        <p:nvSpPr>
          <p:cNvPr id="8" name="object 8"/>
          <p:cNvSpPr/>
          <p:nvPr/>
        </p:nvSpPr>
        <p:spPr>
          <a:xfrm>
            <a:off x="11410892" y="5841001"/>
            <a:ext cx="206375" cy="206375"/>
          </a:xfrm>
          <a:custGeom>
            <a:avLst/>
            <a:gdLst/>
            <a:ahLst/>
            <a:cxnLst/>
            <a:rect l="l" t="t" r="r" b="b"/>
            <a:pathLst>
              <a:path w="206375" h="206375">
                <a:moveTo>
                  <a:pt x="199301" y="0"/>
                </a:moveTo>
                <a:lnTo>
                  <a:pt x="119291" y="0"/>
                </a:lnTo>
                <a:lnTo>
                  <a:pt x="112077" y="7200"/>
                </a:lnTo>
                <a:lnTo>
                  <a:pt x="112128" y="63322"/>
                </a:lnTo>
                <a:lnTo>
                  <a:pt x="110327" y="74057"/>
                </a:lnTo>
                <a:lnTo>
                  <a:pt x="82711" y="105835"/>
                </a:lnTo>
                <a:lnTo>
                  <a:pt x="57442" y="111683"/>
                </a:lnTo>
                <a:lnTo>
                  <a:pt x="0" y="111683"/>
                </a:lnTo>
                <a:lnTo>
                  <a:pt x="0" y="206095"/>
                </a:lnTo>
                <a:lnTo>
                  <a:pt x="94488" y="206095"/>
                </a:lnTo>
                <a:lnTo>
                  <a:pt x="94488" y="149161"/>
                </a:lnTo>
                <a:lnTo>
                  <a:pt x="96241" y="134809"/>
                </a:lnTo>
                <a:lnTo>
                  <a:pt x="122694" y="100171"/>
                </a:lnTo>
                <a:lnTo>
                  <a:pt x="142786" y="94056"/>
                </a:lnTo>
                <a:lnTo>
                  <a:pt x="199301" y="94056"/>
                </a:lnTo>
                <a:lnTo>
                  <a:pt x="206108" y="86880"/>
                </a:lnTo>
                <a:lnTo>
                  <a:pt x="206108" y="7200"/>
                </a:lnTo>
                <a:lnTo>
                  <a:pt x="199301" y="0"/>
                </a:lnTo>
                <a:close/>
              </a:path>
            </a:pathLst>
          </a:custGeom>
          <a:solidFill>
            <a:srgbClr val="ED1B2D"/>
          </a:solidFill>
        </p:spPr>
        <p:txBody>
          <a:bodyPr wrap="square" lIns="0" tIns="0" rIns="0" bIns="0" rtlCol="0"/>
          <a:lstStyle/>
          <a:p>
            <a:endParaRPr/>
          </a:p>
        </p:txBody>
      </p:sp>
      <p:sp>
        <p:nvSpPr>
          <p:cNvPr id="9" name="object 9"/>
          <p:cNvSpPr/>
          <p:nvPr/>
        </p:nvSpPr>
        <p:spPr>
          <a:xfrm>
            <a:off x="11522956" y="5948379"/>
            <a:ext cx="213360" cy="213360"/>
          </a:xfrm>
          <a:custGeom>
            <a:avLst/>
            <a:gdLst/>
            <a:ahLst/>
            <a:cxnLst/>
            <a:rect l="l" t="t" r="r" b="b"/>
            <a:pathLst>
              <a:path w="213359" h="213360">
                <a:moveTo>
                  <a:pt x="158483" y="0"/>
                </a:moveTo>
                <a:lnTo>
                  <a:pt x="136735" y="4449"/>
                </a:lnTo>
                <a:lnTo>
                  <a:pt x="119005" y="16489"/>
                </a:lnTo>
                <a:lnTo>
                  <a:pt x="107066" y="34156"/>
                </a:lnTo>
                <a:lnTo>
                  <a:pt x="102692" y="55486"/>
                </a:lnTo>
                <a:lnTo>
                  <a:pt x="102692" y="61086"/>
                </a:lnTo>
                <a:lnTo>
                  <a:pt x="105079" y="71602"/>
                </a:lnTo>
                <a:lnTo>
                  <a:pt x="104992" y="76482"/>
                </a:lnTo>
                <a:lnTo>
                  <a:pt x="101736" y="92712"/>
                </a:lnTo>
                <a:lnTo>
                  <a:pt x="92586" y="106379"/>
                </a:lnTo>
                <a:lnTo>
                  <a:pt x="78944" y="115625"/>
                </a:lnTo>
                <a:lnTo>
                  <a:pt x="62128" y="119024"/>
                </a:lnTo>
                <a:lnTo>
                  <a:pt x="7251" y="119024"/>
                </a:lnTo>
                <a:lnTo>
                  <a:pt x="0" y="126237"/>
                </a:lnTo>
                <a:lnTo>
                  <a:pt x="0" y="205917"/>
                </a:lnTo>
                <a:lnTo>
                  <a:pt x="7251" y="213169"/>
                </a:lnTo>
                <a:lnTo>
                  <a:pt x="87261" y="213169"/>
                </a:lnTo>
                <a:lnTo>
                  <a:pt x="94043" y="205917"/>
                </a:lnTo>
                <a:lnTo>
                  <a:pt x="94043" y="151002"/>
                </a:lnTo>
                <a:lnTo>
                  <a:pt x="97450" y="134351"/>
                </a:lnTo>
                <a:lnTo>
                  <a:pt x="106708" y="120686"/>
                </a:lnTo>
                <a:lnTo>
                  <a:pt x="120371" y="111439"/>
                </a:lnTo>
                <a:lnTo>
                  <a:pt x="136994" y="108038"/>
                </a:lnTo>
                <a:lnTo>
                  <a:pt x="169300" y="108038"/>
                </a:lnTo>
                <a:lnTo>
                  <a:pt x="178934" y="106088"/>
                </a:lnTo>
                <a:lnTo>
                  <a:pt x="196592" y="94222"/>
                </a:lnTo>
                <a:lnTo>
                  <a:pt x="208607" y="76482"/>
                </a:lnTo>
                <a:lnTo>
                  <a:pt x="213042" y="54533"/>
                </a:lnTo>
                <a:lnTo>
                  <a:pt x="211921" y="43628"/>
                </a:lnTo>
                <a:lnTo>
                  <a:pt x="189065" y="9279"/>
                </a:lnTo>
                <a:lnTo>
                  <a:pt x="169595" y="1097"/>
                </a:lnTo>
                <a:lnTo>
                  <a:pt x="158483" y="0"/>
                </a:lnTo>
                <a:close/>
              </a:path>
              <a:path w="213359" h="213360">
                <a:moveTo>
                  <a:pt x="169300" y="108038"/>
                </a:moveTo>
                <a:lnTo>
                  <a:pt x="141516" y="108038"/>
                </a:lnTo>
                <a:lnTo>
                  <a:pt x="152057" y="110413"/>
                </a:lnTo>
                <a:lnTo>
                  <a:pt x="157568" y="110413"/>
                </a:lnTo>
                <a:lnTo>
                  <a:pt x="169300" y="108038"/>
                </a:lnTo>
                <a:close/>
              </a:path>
            </a:pathLst>
          </a:custGeom>
          <a:solidFill>
            <a:srgbClr val="ED1B2D"/>
          </a:solidFill>
        </p:spPr>
        <p:txBody>
          <a:bodyPr wrap="square" lIns="0" tIns="0" rIns="0" bIns="0" rtlCol="0"/>
          <a:lstStyle/>
          <a:p>
            <a:endParaRPr/>
          </a:p>
        </p:txBody>
      </p:sp>
      <p:sp>
        <p:nvSpPr>
          <p:cNvPr id="10" name="object 10"/>
          <p:cNvSpPr/>
          <p:nvPr/>
        </p:nvSpPr>
        <p:spPr>
          <a:xfrm>
            <a:off x="11073526" y="6109681"/>
            <a:ext cx="29845" cy="49530"/>
          </a:xfrm>
          <a:custGeom>
            <a:avLst/>
            <a:gdLst/>
            <a:ahLst/>
            <a:cxnLst/>
            <a:rect l="l" t="t" r="r" b="b"/>
            <a:pathLst>
              <a:path w="29845" h="49529">
                <a:moveTo>
                  <a:pt x="29591" y="0"/>
                </a:moveTo>
                <a:lnTo>
                  <a:pt x="0" y="0"/>
                </a:lnTo>
                <a:lnTo>
                  <a:pt x="0" y="49161"/>
                </a:lnTo>
                <a:lnTo>
                  <a:pt x="29591" y="49161"/>
                </a:lnTo>
                <a:lnTo>
                  <a:pt x="29591" y="43014"/>
                </a:lnTo>
                <a:lnTo>
                  <a:pt x="11366" y="43014"/>
                </a:lnTo>
                <a:lnTo>
                  <a:pt x="11366" y="26746"/>
                </a:lnTo>
                <a:lnTo>
                  <a:pt x="27571" y="26746"/>
                </a:lnTo>
                <a:lnTo>
                  <a:pt x="27571" y="21132"/>
                </a:lnTo>
                <a:lnTo>
                  <a:pt x="11366" y="21132"/>
                </a:lnTo>
                <a:lnTo>
                  <a:pt x="11366" y="6134"/>
                </a:lnTo>
                <a:lnTo>
                  <a:pt x="29591" y="6134"/>
                </a:lnTo>
                <a:lnTo>
                  <a:pt x="29591" y="0"/>
                </a:lnTo>
                <a:close/>
              </a:path>
            </a:pathLst>
          </a:custGeom>
          <a:solidFill>
            <a:srgbClr val="004990"/>
          </a:solidFill>
        </p:spPr>
        <p:txBody>
          <a:bodyPr wrap="square" lIns="0" tIns="0" rIns="0" bIns="0" rtlCol="0"/>
          <a:lstStyle/>
          <a:p>
            <a:endParaRPr/>
          </a:p>
        </p:txBody>
      </p:sp>
      <p:sp>
        <p:nvSpPr>
          <p:cNvPr id="11" name="object 11"/>
          <p:cNvSpPr/>
          <p:nvPr/>
        </p:nvSpPr>
        <p:spPr>
          <a:xfrm>
            <a:off x="11113530" y="6109681"/>
            <a:ext cx="45720" cy="49530"/>
          </a:xfrm>
          <a:custGeom>
            <a:avLst/>
            <a:gdLst/>
            <a:ahLst/>
            <a:cxnLst/>
            <a:rect l="l" t="t" r="r" b="b"/>
            <a:pathLst>
              <a:path w="45720" h="49529">
                <a:moveTo>
                  <a:pt x="10782" y="0"/>
                </a:moveTo>
                <a:lnTo>
                  <a:pt x="0" y="0"/>
                </a:lnTo>
                <a:lnTo>
                  <a:pt x="0" y="49161"/>
                </a:lnTo>
                <a:lnTo>
                  <a:pt x="9575" y="49161"/>
                </a:lnTo>
                <a:lnTo>
                  <a:pt x="9566" y="14757"/>
                </a:lnTo>
                <a:lnTo>
                  <a:pt x="9182" y="12115"/>
                </a:lnTo>
                <a:lnTo>
                  <a:pt x="19595" y="12115"/>
                </a:lnTo>
                <a:lnTo>
                  <a:pt x="10782" y="0"/>
                </a:lnTo>
                <a:close/>
              </a:path>
              <a:path w="45720" h="49529">
                <a:moveTo>
                  <a:pt x="19595" y="12115"/>
                </a:moveTo>
                <a:lnTo>
                  <a:pt x="9385" y="12115"/>
                </a:lnTo>
                <a:lnTo>
                  <a:pt x="10943" y="14820"/>
                </a:lnTo>
                <a:lnTo>
                  <a:pt x="12992" y="17602"/>
                </a:lnTo>
                <a:lnTo>
                  <a:pt x="35979" y="49161"/>
                </a:lnTo>
                <a:lnTo>
                  <a:pt x="45123" y="49161"/>
                </a:lnTo>
                <a:lnTo>
                  <a:pt x="45123" y="34772"/>
                </a:lnTo>
                <a:lnTo>
                  <a:pt x="35661" y="34772"/>
                </a:lnTo>
                <a:lnTo>
                  <a:pt x="34442" y="32524"/>
                </a:lnTo>
                <a:lnTo>
                  <a:pt x="19595" y="12115"/>
                </a:lnTo>
                <a:close/>
              </a:path>
              <a:path w="45720" h="49529">
                <a:moveTo>
                  <a:pt x="45123" y="0"/>
                </a:moveTo>
                <a:lnTo>
                  <a:pt x="35661" y="0"/>
                </a:lnTo>
                <a:lnTo>
                  <a:pt x="35676" y="32524"/>
                </a:lnTo>
                <a:lnTo>
                  <a:pt x="35902" y="34772"/>
                </a:lnTo>
                <a:lnTo>
                  <a:pt x="45123" y="34772"/>
                </a:lnTo>
                <a:lnTo>
                  <a:pt x="45123" y="0"/>
                </a:lnTo>
                <a:close/>
              </a:path>
            </a:pathLst>
          </a:custGeom>
          <a:solidFill>
            <a:srgbClr val="004990"/>
          </a:solidFill>
        </p:spPr>
        <p:txBody>
          <a:bodyPr wrap="square" lIns="0" tIns="0" rIns="0" bIns="0" rtlCol="0"/>
          <a:lstStyle/>
          <a:p>
            <a:endParaRPr/>
          </a:p>
        </p:txBody>
      </p:sp>
      <p:sp>
        <p:nvSpPr>
          <p:cNvPr id="12" name="object 12"/>
          <p:cNvSpPr/>
          <p:nvPr/>
        </p:nvSpPr>
        <p:spPr>
          <a:xfrm>
            <a:off x="11171344" y="6109681"/>
            <a:ext cx="29845" cy="49530"/>
          </a:xfrm>
          <a:custGeom>
            <a:avLst/>
            <a:gdLst/>
            <a:ahLst/>
            <a:cxnLst/>
            <a:rect l="l" t="t" r="r" b="b"/>
            <a:pathLst>
              <a:path w="29845" h="49529">
                <a:moveTo>
                  <a:pt x="29667" y="0"/>
                </a:moveTo>
                <a:lnTo>
                  <a:pt x="0" y="0"/>
                </a:lnTo>
                <a:lnTo>
                  <a:pt x="0" y="49161"/>
                </a:lnTo>
                <a:lnTo>
                  <a:pt x="29667" y="49161"/>
                </a:lnTo>
                <a:lnTo>
                  <a:pt x="29667" y="43014"/>
                </a:lnTo>
                <a:lnTo>
                  <a:pt x="11366" y="43014"/>
                </a:lnTo>
                <a:lnTo>
                  <a:pt x="11366" y="26746"/>
                </a:lnTo>
                <a:lnTo>
                  <a:pt x="27571" y="26746"/>
                </a:lnTo>
                <a:lnTo>
                  <a:pt x="27571" y="21132"/>
                </a:lnTo>
                <a:lnTo>
                  <a:pt x="11366" y="21132"/>
                </a:lnTo>
                <a:lnTo>
                  <a:pt x="11366" y="6134"/>
                </a:lnTo>
                <a:lnTo>
                  <a:pt x="29667" y="6134"/>
                </a:lnTo>
                <a:lnTo>
                  <a:pt x="29667" y="0"/>
                </a:lnTo>
                <a:close/>
              </a:path>
            </a:pathLst>
          </a:custGeom>
          <a:solidFill>
            <a:srgbClr val="004990"/>
          </a:solidFill>
        </p:spPr>
        <p:txBody>
          <a:bodyPr wrap="square" lIns="0" tIns="0" rIns="0" bIns="0" rtlCol="0"/>
          <a:lstStyle/>
          <a:p>
            <a:endParaRPr/>
          </a:p>
        </p:txBody>
      </p:sp>
      <p:sp>
        <p:nvSpPr>
          <p:cNvPr id="13" name="object 13"/>
          <p:cNvSpPr/>
          <p:nvPr/>
        </p:nvSpPr>
        <p:spPr>
          <a:xfrm>
            <a:off x="11211523" y="6108979"/>
            <a:ext cx="41275" cy="50165"/>
          </a:xfrm>
          <a:custGeom>
            <a:avLst/>
            <a:gdLst/>
            <a:ahLst/>
            <a:cxnLst/>
            <a:rect l="l" t="t" r="r" b="b"/>
            <a:pathLst>
              <a:path w="41275" h="50164">
                <a:moveTo>
                  <a:pt x="16789" y="0"/>
                </a:moveTo>
                <a:lnTo>
                  <a:pt x="9740" y="0"/>
                </a:lnTo>
                <a:lnTo>
                  <a:pt x="3873" y="1244"/>
                </a:lnTo>
                <a:lnTo>
                  <a:pt x="0" y="2806"/>
                </a:lnTo>
                <a:lnTo>
                  <a:pt x="0" y="49860"/>
                </a:lnTo>
                <a:lnTo>
                  <a:pt x="11201" y="49860"/>
                </a:lnTo>
                <a:lnTo>
                  <a:pt x="11201" y="27444"/>
                </a:lnTo>
                <a:lnTo>
                  <a:pt x="29092" y="27444"/>
                </a:lnTo>
                <a:lnTo>
                  <a:pt x="32524" y="27241"/>
                </a:lnTo>
                <a:lnTo>
                  <a:pt x="34465" y="25882"/>
                </a:lnTo>
                <a:lnTo>
                  <a:pt x="13754" y="25882"/>
                </a:lnTo>
                <a:lnTo>
                  <a:pt x="11912" y="25679"/>
                </a:lnTo>
                <a:lnTo>
                  <a:pt x="11201" y="25527"/>
                </a:lnTo>
                <a:lnTo>
                  <a:pt x="11201" y="6108"/>
                </a:lnTo>
                <a:lnTo>
                  <a:pt x="12560" y="5664"/>
                </a:lnTo>
                <a:lnTo>
                  <a:pt x="14414" y="5257"/>
                </a:lnTo>
                <a:lnTo>
                  <a:pt x="34719" y="5257"/>
                </a:lnTo>
                <a:lnTo>
                  <a:pt x="33637" y="4035"/>
                </a:lnTo>
                <a:lnTo>
                  <a:pt x="26632" y="1043"/>
                </a:lnTo>
                <a:lnTo>
                  <a:pt x="16789" y="0"/>
                </a:lnTo>
                <a:close/>
              </a:path>
              <a:path w="41275" h="50164">
                <a:moveTo>
                  <a:pt x="29092" y="27444"/>
                </a:moveTo>
                <a:lnTo>
                  <a:pt x="11379" y="27444"/>
                </a:lnTo>
                <a:lnTo>
                  <a:pt x="28486" y="49860"/>
                </a:lnTo>
                <a:lnTo>
                  <a:pt x="41135" y="49860"/>
                </a:lnTo>
                <a:lnTo>
                  <a:pt x="22872" y="27876"/>
                </a:lnTo>
                <a:lnTo>
                  <a:pt x="29092" y="27444"/>
                </a:lnTo>
                <a:close/>
              </a:path>
              <a:path w="41275" h="50164">
                <a:moveTo>
                  <a:pt x="34719" y="5257"/>
                </a:moveTo>
                <a:lnTo>
                  <a:pt x="24752" y="5257"/>
                </a:lnTo>
                <a:lnTo>
                  <a:pt x="28130" y="8572"/>
                </a:lnTo>
                <a:lnTo>
                  <a:pt x="28130" y="22047"/>
                </a:lnTo>
                <a:lnTo>
                  <a:pt x="23850" y="25882"/>
                </a:lnTo>
                <a:lnTo>
                  <a:pt x="34465" y="25882"/>
                </a:lnTo>
                <a:lnTo>
                  <a:pt x="39217" y="22555"/>
                </a:lnTo>
                <a:lnTo>
                  <a:pt x="39217" y="15024"/>
                </a:lnTo>
                <a:lnTo>
                  <a:pt x="37825" y="8765"/>
                </a:lnTo>
                <a:lnTo>
                  <a:pt x="34719" y="5257"/>
                </a:lnTo>
                <a:close/>
              </a:path>
            </a:pathLst>
          </a:custGeom>
          <a:solidFill>
            <a:srgbClr val="004990"/>
          </a:solidFill>
        </p:spPr>
        <p:txBody>
          <a:bodyPr wrap="square" lIns="0" tIns="0" rIns="0" bIns="0" rtlCol="0"/>
          <a:lstStyle/>
          <a:p>
            <a:endParaRPr/>
          </a:p>
        </p:txBody>
      </p:sp>
      <p:sp>
        <p:nvSpPr>
          <p:cNvPr id="14" name="object 14"/>
          <p:cNvSpPr/>
          <p:nvPr/>
        </p:nvSpPr>
        <p:spPr>
          <a:xfrm>
            <a:off x="11259246" y="6108998"/>
            <a:ext cx="43180" cy="50800"/>
          </a:xfrm>
          <a:custGeom>
            <a:avLst/>
            <a:gdLst/>
            <a:ahLst/>
            <a:cxnLst/>
            <a:rect l="l" t="t" r="r" b="b"/>
            <a:pathLst>
              <a:path w="43179" h="50800">
                <a:moveTo>
                  <a:pt x="33731" y="0"/>
                </a:moveTo>
                <a:lnTo>
                  <a:pt x="26746" y="0"/>
                </a:lnTo>
                <a:lnTo>
                  <a:pt x="15998" y="1714"/>
                </a:lnTo>
                <a:lnTo>
                  <a:pt x="7534" y="6670"/>
                </a:lnTo>
                <a:lnTo>
                  <a:pt x="1989" y="14583"/>
                </a:lnTo>
                <a:lnTo>
                  <a:pt x="0" y="25171"/>
                </a:lnTo>
                <a:lnTo>
                  <a:pt x="1872" y="36008"/>
                </a:lnTo>
                <a:lnTo>
                  <a:pt x="7197" y="43962"/>
                </a:lnTo>
                <a:lnTo>
                  <a:pt x="15537" y="48861"/>
                </a:lnTo>
                <a:lnTo>
                  <a:pt x="26454" y="50533"/>
                </a:lnTo>
                <a:lnTo>
                  <a:pt x="34683" y="50533"/>
                </a:lnTo>
                <a:lnTo>
                  <a:pt x="39141" y="49580"/>
                </a:lnTo>
                <a:lnTo>
                  <a:pt x="42900" y="47726"/>
                </a:lnTo>
                <a:lnTo>
                  <a:pt x="42900" y="44234"/>
                </a:lnTo>
                <a:lnTo>
                  <a:pt x="17843" y="44234"/>
                </a:lnTo>
                <a:lnTo>
                  <a:pt x="11531" y="37769"/>
                </a:lnTo>
                <a:lnTo>
                  <a:pt x="11531" y="12382"/>
                </a:lnTo>
                <a:lnTo>
                  <a:pt x="17843" y="6502"/>
                </a:lnTo>
                <a:lnTo>
                  <a:pt x="39836" y="6502"/>
                </a:lnTo>
                <a:lnTo>
                  <a:pt x="42087" y="2730"/>
                </a:lnTo>
                <a:lnTo>
                  <a:pt x="38646" y="1079"/>
                </a:lnTo>
                <a:lnTo>
                  <a:pt x="33731" y="0"/>
                </a:lnTo>
                <a:close/>
              </a:path>
              <a:path w="43179" h="50800">
                <a:moveTo>
                  <a:pt x="42900" y="21793"/>
                </a:moveTo>
                <a:lnTo>
                  <a:pt x="23431" y="21793"/>
                </a:lnTo>
                <a:lnTo>
                  <a:pt x="23431" y="27025"/>
                </a:lnTo>
                <a:lnTo>
                  <a:pt x="32219" y="27025"/>
                </a:lnTo>
                <a:lnTo>
                  <a:pt x="32219" y="43268"/>
                </a:lnTo>
                <a:lnTo>
                  <a:pt x="31254" y="43675"/>
                </a:lnTo>
                <a:lnTo>
                  <a:pt x="29375" y="44234"/>
                </a:lnTo>
                <a:lnTo>
                  <a:pt x="42900" y="44234"/>
                </a:lnTo>
                <a:lnTo>
                  <a:pt x="42900" y="21793"/>
                </a:lnTo>
                <a:close/>
              </a:path>
              <a:path w="43179" h="50800">
                <a:moveTo>
                  <a:pt x="39836" y="6502"/>
                </a:moveTo>
                <a:lnTo>
                  <a:pt x="33375" y="6502"/>
                </a:lnTo>
                <a:lnTo>
                  <a:pt x="36791" y="7365"/>
                </a:lnTo>
                <a:lnTo>
                  <a:pt x="38760" y="8305"/>
                </a:lnTo>
                <a:lnTo>
                  <a:pt x="39836" y="6502"/>
                </a:lnTo>
                <a:close/>
              </a:path>
            </a:pathLst>
          </a:custGeom>
          <a:solidFill>
            <a:srgbClr val="004990"/>
          </a:solidFill>
        </p:spPr>
        <p:txBody>
          <a:bodyPr wrap="square" lIns="0" tIns="0" rIns="0" bIns="0" rtlCol="0"/>
          <a:lstStyle/>
          <a:p>
            <a:endParaRPr/>
          </a:p>
        </p:txBody>
      </p:sp>
      <p:sp>
        <p:nvSpPr>
          <p:cNvPr id="15" name="object 15"/>
          <p:cNvSpPr/>
          <p:nvPr/>
        </p:nvSpPr>
        <p:spPr>
          <a:xfrm>
            <a:off x="11314645" y="6134258"/>
            <a:ext cx="12065" cy="0"/>
          </a:xfrm>
          <a:custGeom>
            <a:avLst/>
            <a:gdLst/>
            <a:ahLst/>
            <a:cxnLst/>
            <a:rect l="l" t="t" r="r" b="b"/>
            <a:pathLst>
              <a:path w="12065">
                <a:moveTo>
                  <a:pt x="0" y="0"/>
                </a:moveTo>
                <a:lnTo>
                  <a:pt x="11468" y="0"/>
                </a:lnTo>
              </a:path>
            </a:pathLst>
          </a:custGeom>
          <a:ln w="49161">
            <a:solidFill>
              <a:srgbClr val="004990"/>
            </a:solidFill>
          </a:ln>
        </p:spPr>
        <p:txBody>
          <a:bodyPr wrap="square" lIns="0" tIns="0" rIns="0" bIns="0" rtlCol="0"/>
          <a:lstStyle/>
          <a:p>
            <a:endParaRPr/>
          </a:p>
        </p:txBody>
      </p:sp>
      <p:sp>
        <p:nvSpPr>
          <p:cNvPr id="16" name="object 16"/>
          <p:cNvSpPr/>
          <p:nvPr/>
        </p:nvSpPr>
        <p:spPr>
          <a:xfrm>
            <a:off x="11338666" y="6109681"/>
            <a:ext cx="30480" cy="49530"/>
          </a:xfrm>
          <a:custGeom>
            <a:avLst/>
            <a:gdLst/>
            <a:ahLst/>
            <a:cxnLst/>
            <a:rect l="l" t="t" r="r" b="b"/>
            <a:pathLst>
              <a:path w="30479" h="49529">
                <a:moveTo>
                  <a:pt x="29984" y="0"/>
                </a:moveTo>
                <a:lnTo>
                  <a:pt x="0" y="0"/>
                </a:lnTo>
                <a:lnTo>
                  <a:pt x="0" y="49161"/>
                </a:lnTo>
                <a:lnTo>
                  <a:pt x="29984" y="49161"/>
                </a:lnTo>
                <a:lnTo>
                  <a:pt x="29984" y="43014"/>
                </a:lnTo>
                <a:lnTo>
                  <a:pt x="11341" y="43014"/>
                </a:lnTo>
                <a:lnTo>
                  <a:pt x="11341" y="26746"/>
                </a:lnTo>
                <a:lnTo>
                  <a:pt x="27914" y="26746"/>
                </a:lnTo>
                <a:lnTo>
                  <a:pt x="27914" y="21132"/>
                </a:lnTo>
                <a:lnTo>
                  <a:pt x="11341" y="21132"/>
                </a:lnTo>
                <a:lnTo>
                  <a:pt x="11341" y="6134"/>
                </a:lnTo>
                <a:lnTo>
                  <a:pt x="29984" y="6134"/>
                </a:lnTo>
                <a:lnTo>
                  <a:pt x="29984" y="0"/>
                </a:lnTo>
                <a:close/>
              </a:path>
            </a:pathLst>
          </a:custGeom>
          <a:solidFill>
            <a:srgbClr val="004990"/>
          </a:solidFill>
        </p:spPr>
        <p:txBody>
          <a:bodyPr wrap="square" lIns="0" tIns="0" rIns="0" bIns="0" rtlCol="0"/>
          <a:lstStyle/>
          <a:p>
            <a:endParaRPr/>
          </a:p>
        </p:txBody>
      </p:sp>
      <p:sp>
        <p:nvSpPr>
          <p:cNvPr id="17" name="object 17"/>
          <p:cNvSpPr/>
          <p:nvPr/>
        </p:nvSpPr>
        <p:spPr>
          <a:xfrm>
            <a:off x="11375829" y="6108998"/>
            <a:ext cx="34925" cy="50800"/>
          </a:xfrm>
          <a:custGeom>
            <a:avLst/>
            <a:gdLst/>
            <a:ahLst/>
            <a:cxnLst/>
            <a:rect l="l" t="t" r="r" b="b"/>
            <a:pathLst>
              <a:path w="34925" h="50800">
                <a:moveTo>
                  <a:pt x="2552" y="41351"/>
                </a:moveTo>
                <a:lnTo>
                  <a:pt x="0" y="47726"/>
                </a:lnTo>
                <a:lnTo>
                  <a:pt x="3111" y="49466"/>
                </a:lnTo>
                <a:lnTo>
                  <a:pt x="7721" y="50533"/>
                </a:lnTo>
                <a:lnTo>
                  <a:pt x="26441" y="50533"/>
                </a:lnTo>
                <a:lnTo>
                  <a:pt x="34671" y="44234"/>
                </a:lnTo>
                <a:lnTo>
                  <a:pt x="34671" y="43599"/>
                </a:lnTo>
                <a:lnTo>
                  <a:pt x="8191" y="43599"/>
                </a:lnTo>
                <a:lnTo>
                  <a:pt x="4737" y="42468"/>
                </a:lnTo>
                <a:lnTo>
                  <a:pt x="2552" y="41351"/>
                </a:lnTo>
                <a:close/>
              </a:path>
              <a:path w="34925" h="50800">
                <a:moveTo>
                  <a:pt x="24993" y="0"/>
                </a:moveTo>
                <a:lnTo>
                  <a:pt x="7531" y="0"/>
                </a:lnTo>
                <a:lnTo>
                  <a:pt x="520" y="6692"/>
                </a:lnTo>
                <a:lnTo>
                  <a:pt x="520" y="19380"/>
                </a:lnTo>
                <a:lnTo>
                  <a:pt x="3111" y="24714"/>
                </a:lnTo>
                <a:lnTo>
                  <a:pt x="13093" y="27711"/>
                </a:lnTo>
                <a:lnTo>
                  <a:pt x="20015" y="29959"/>
                </a:lnTo>
                <a:lnTo>
                  <a:pt x="22682" y="32245"/>
                </a:lnTo>
                <a:lnTo>
                  <a:pt x="22682" y="40601"/>
                </a:lnTo>
                <a:lnTo>
                  <a:pt x="18884" y="43599"/>
                </a:lnTo>
                <a:lnTo>
                  <a:pt x="34671" y="43599"/>
                </a:lnTo>
                <a:lnTo>
                  <a:pt x="34671" y="30683"/>
                </a:lnTo>
                <a:lnTo>
                  <a:pt x="32905" y="25615"/>
                </a:lnTo>
                <a:lnTo>
                  <a:pt x="15379" y="19710"/>
                </a:lnTo>
                <a:lnTo>
                  <a:pt x="11480" y="17652"/>
                </a:lnTo>
                <a:lnTo>
                  <a:pt x="11480" y="8966"/>
                </a:lnTo>
                <a:lnTo>
                  <a:pt x="14655" y="6159"/>
                </a:lnTo>
                <a:lnTo>
                  <a:pt x="30805" y="6159"/>
                </a:lnTo>
                <a:lnTo>
                  <a:pt x="32346" y="2781"/>
                </a:lnTo>
                <a:lnTo>
                  <a:pt x="29552" y="1244"/>
                </a:lnTo>
                <a:lnTo>
                  <a:pt x="24993" y="0"/>
                </a:lnTo>
                <a:close/>
              </a:path>
              <a:path w="34925" h="50800">
                <a:moveTo>
                  <a:pt x="30805" y="6159"/>
                </a:moveTo>
                <a:lnTo>
                  <a:pt x="24295" y="6159"/>
                </a:lnTo>
                <a:lnTo>
                  <a:pt x="27711" y="7277"/>
                </a:lnTo>
                <a:lnTo>
                  <a:pt x="29768" y="8432"/>
                </a:lnTo>
                <a:lnTo>
                  <a:pt x="30805" y="6159"/>
                </a:lnTo>
                <a:close/>
              </a:path>
            </a:pathLst>
          </a:custGeom>
          <a:solidFill>
            <a:srgbClr val="004990"/>
          </a:solidFill>
        </p:spPr>
        <p:txBody>
          <a:bodyPr wrap="square" lIns="0" tIns="0" rIns="0" bIns="0" rtlCol="0"/>
          <a:lstStyle/>
          <a:p>
            <a:endParaRPr/>
          </a:p>
        </p:txBody>
      </p:sp>
      <p:sp>
        <p:nvSpPr>
          <p:cNvPr id="27" name="Espace réservé du texte 26"/>
          <p:cNvSpPr>
            <a:spLocks noGrp="1"/>
          </p:cNvSpPr>
          <p:nvPr>
            <p:ph type="body" sz="quarter" idx="19"/>
          </p:nvPr>
        </p:nvSpPr>
        <p:spPr>
          <a:xfrm>
            <a:off x="887620" y="2484840"/>
            <a:ext cx="6509701" cy="4236000"/>
          </a:xfrm>
        </p:spPr>
        <p:txBody>
          <a:bodyPr/>
          <a:lstStyle/>
          <a:p>
            <a:r>
              <a:rPr lang="fr-FR" sz="2000" dirty="0"/>
              <a:t>Le </a:t>
            </a:r>
            <a:r>
              <a:rPr lang="fr-FR" sz="2000" b="1" dirty="0"/>
              <a:t>SMED </a:t>
            </a:r>
            <a:r>
              <a:rPr lang="fr-FR" sz="2000" dirty="0"/>
              <a:t>( Single-digit Minute Exchange of Dies )</a:t>
            </a:r>
          </a:p>
          <a:p>
            <a:pPr marL="342900" indent="-342900">
              <a:buFont typeface="Wingdings" panose="05000000000000000000" pitchFamily="2" charset="2"/>
              <a:buChar char="§"/>
            </a:pPr>
            <a:r>
              <a:rPr lang="fr-FR" sz="2000" dirty="0"/>
              <a:t>Littéralement, c’est le changement d’outils en moins de 10 minutes. </a:t>
            </a:r>
          </a:p>
          <a:p>
            <a:pPr marL="342900" indent="-342900">
              <a:buFont typeface="Wingdings" panose="05000000000000000000" pitchFamily="2" charset="2"/>
              <a:buChar char="§"/>
            </a:pPr>
            <a:r>
              <a:rPr lang="fr-FR" sz="2000" dirty="0"/>
              <a:t>Intéressant pour les ouvriers affectés à des tâches nécessitant un changement fréquent d’outillage.</a:t>
            </a:r>
          </a:p>
          <a:p>
            <a:endParaRPr lang="fr-FR" dirty="0"/>
          </a:p>
        </p:txBody>
      </p:sp>
      <p:sp>
        <p:nvSpPr>
          <p:cNvPr id="68" name="Espace réservé du contenu 67"/>
          <p:cNvSpPr>
            <a:spLocks noGrp="1"/>
          </p:cNvSpPr>
          <p:nvPr>
            <p:ph sz="quarter" idx="20"/>
          </p:nvPr>
        </p:nvSpPr>
        <p:spPr>
          <a:xfrm>
            <a:off x="846167" y="501237"/>
            <a:ext cx="10227359" cy="503238"/>
          </a:xfrm>
        </p:spPr>
        <p:txBody>
          <a:bodyPr/>
          <a:lstStyle/>
          <a:p>
            <a:r>
              <a:rPr lang="fr-FR" dirty="0"/>
              <a:t>Le </a:t>
            </a:r>
            <a:r>
              <a:rPr lang="fr-FR" dirty="0" err="1"/>
              <a:t>lean</a:t>
            </a:r>
            <a:r>
              <a:rPr lang="fr-FR" dirty="0"/>
              <a:t> applique aux chantiers</a:t>
            </a:r>
          </a:p>
        </p:txBody>
      </p:sp>
      <p:sp>
        <p:nvSpPr>
          <p:cNvPr id="2" name="Espace réservé de la date 1"/>
          <p:cNvSpPr>
            <a:spLocks noGrp="1"/>
          </p:cNvSpPr>
          <p:nvPr>
            <p:ph type="dt" sz="half" idx="14"/>
          </p:nvPr>
        </p:nvSpPr>
        <p:spPr/>
        <p:txBody>
          <a:bodyPr/>
          <a:lstStyle/>
          <a:p>
            <a:r>
              <a:rPr lang="en-US" dirty="0"/>
              <a:t>Mai 2018</a:t>
            </a:r>
          </a:p>
        </p:txBody>
      </p:sp>
      <p:sp>
        <p:nvSpPr>
          <p:cNvPr id="22" name="Espace réservé du numéro de diapositive 21"/>
          <p:cNvSpPr>
            <a:spLocks noGrp="1"/>
          </p:cNvSpPr>
          <p:nvPr>
            <p:ph type="sldNum" sz="quarter" idx="15"/>
          </p:nvPr>
        </p:nvSpPr>
        <p:spPr/>
        <p:txBody>
          <a:bodyPr/>
          <a:lstStyle/>
          <a:p>
            <a:fld id="{B6F15528-21DE-4FAA-801E-634DDDAF4B2B}" type="slidenum">
              <a:rPr lang="fr-FR" smtClean="0"/>
              <a:pPr/>
              <a:t>8</a:t>
            </a:fld>
            <a:endParaRPr lang="fr-FR"/>
          </a:p>
        </p:txBody>
      </p:sp>
      <p:sp>
        <p:nvSpPr>
          <p:cNvPr id="24" name="Espace réservé du contenu 67">
            <a:extLst>
              <a:ext uri="{FF2B5EF4-FFF2-40B4-BE49-F238E27FC236}">
                <a16:creationId xmlns:a16="http://schemas.microsoft.com/office/drawing/2014/main" id="{46710CA0-750C-4D46-AE0E-7D48121456A2}"/>
              </a:ext>
            </a:extLst>
          </p:cNvPr>
          <p:cNvSpPr txBox="1">
            <a:spLocks/>
          </p:cNvSpPr>
          <p:nvPr/>
        </p:nvSpPr>
        <p:spPr>
          <a:xfrm>
            <a:off x="861089" y="1113546"/>
            <a:ext cx="10227359" cy="503238"/>
          </a:xfrm>
          <a:prstGeom prst="rect">
            <a:avLst/>
          </a:prstGeom>
        </p:spPr>
        <p:txBody>
          <a:bodyPr lIns="0"/>
          <a:lstStyle>
            <a:lvl1pPr marL="0" eaLnBrk="1" hangingPunct="1">
              <a:defRPr sz="3600" cap="all" baseline="0">
                <a:solidFill>
                  <a:srgbClr val="00A79D"/>
                </a:solidFill>
                <a:latin typeface="Vinci Sans" panose="02000000000000000000" pitchFamily="50" charset="0"/>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fr-FR" sz="2400" kern="0" dirty="0"/>
              <a:t>Les outils du </a:t>
            </a:r>
            <a:r>
              <a:rPr lang="fr-FR" sz="2400" kern="0" dirty="0" err="1"/>
              <a:t>lean</a:t>
            </a:r>
            <a:endParaRPr lang="fr-FR" sz="2400" kern="0" dirty="0"/>
          </a:p>
        </p:txBody>
      </p:sp>
      <p:pic>
        <p:nvPicPr>
          <p:cNvPr id="5124" name="Picture 4" descr="Image associÃ©e">
            <a:extLst>
              <a:ext uri="{FF2B5EF4-FFF2-40B4-BE49-F238E27FC236}">
                <a16:creationId xmlns:a16="http://schemas.microsoft.com/office/drawing/2014/main" id="{ADC74091-BB79-4ECD-BDD4-8D9AB6105E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2041" y="1616784"/>
            <a:ext cx="3602038" cy="3546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875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1044151" y="5950699"/>
            <a:ext cx="188595" cy="119380"/>
          </a:xfrm>
          <a:custGeom>
            <a:avLst/>
            <a:gdLst/>
            <a:ahLst/>
            <a:cxnLst/>
            <a:rect l="l" t="t" r="r" b="b"/>
            <a:pathLst>
              <a:path w="188595" h="119379">
                <a:moveTo>
                  <a:pt x="94056" y="0"/>
                </a:moveTo>
                <a:lnTo>
                  <a:pt x="54906" y="1434"/>
                </a:lnTo>
                <a:lnTo>
                  <a:pt x="25292" y="4591"/>
                </a:lnTo>
                <a:lnTo>
                  <a:pt x="6545" y="7747"/>
                </a:lnTo>
                <a:lnTo>
                  <a:pt x="0" y="9182"/>
                </a:lnTo>
                <a:lnTo>
                  <a:pt x="106" y="109880"/>
                </a:lnTo>
                <a:lnTo>
                  <a:pt x="22100" y="115119"/>
                </a:lnTo>
                <a:lnTo>
                  <a:pt x="39265" y="117822"/>
                </a:lnTo>
                <a:lnTo>
                  <a:pt x="60311" y="118818"/>
                </a:lnTo>
                <a:lnTo>
                  <a:pt x="94056" y="118960"/>
                </a:lnTo>
                <a:lnTo>
                  <a:pt x="132696" y="117542"/>
                </a:lnTo>
                <a:lnTo>
                  <a:pt x="162367" y="114420"/>
                </a:lnTo>
                <a:lnTo>
                  <a:pt x="181397" y="111299"/>
                </a:lnTo>
                <a:lnTo>
                  <a:pt x="188112" y="109880"/>
                </a:lnTo>
                <a:lnTo>
                  <a:pt x="188112" y="83743"/>
                </a:lnTo>
                <a:lnTo>
                  <a:pt x="93637" y="83743"/>
                </a:lnTo>
                <a:lnTo>
                  <a:pt x="75379" y="83228"/>
                </a:lnTo>
                <a:lnTo>
                  <a:pt x="60415" y="82024"/>
                </a:lnTo>
                <a:lnTo>
                  <a:pt x="40233" y="79590"/>
                </a:lnTo>
                <a:lnTo>
                  <a:pt x="40233" y="39890"/>
                </a:lnTo>
                <a:lnTo>
                  <a:pt x="61363" y="37388"/>
                </a:lnTo>
                <a:lnTo>
                  <a:pt x="76255" y="36218"/>
                </a:lnTo>
                <a:lnTo>
                  <a:pt x="94056" y="35725"/>
                </a:lnTo>
                <a:lnTo>
                  <a:pt x="188112" y="35725"/>
                </a:lnTo>
                <a:lnTo>
                  <a:pt x="188112" y="9182"/>
                </a:lnTo>
                <a:lnTo>
                  <a:pt x="165997" y="3873"/>
                </a:lnTo>
                <a:lnTo>
                  <a:pt x="148828" y="1147"/>
                </a:lnTo>
                <a:lnTo>
                  <a:pt x="127787" y="143"/>
                </a:lnTo>
                <a:lnTo>
                  <a:pt x="94056" y="0"/>
                </a:lnTo>
                <a:close/>
              </a:path>
              <a:path w="188595" h="119379">
                <a:moveTo>
                  <a:pt x="188112" y="75857"/>
                </a:moveTo>
                <a:lnTo>
                  <a:pt x="164090" y="80416"/>
                </a:lnTo>
                <a:lnTo>
                  <a:pt x="146242" y="82757"/>
                </a:lnTo>
                <a:lnTo>
                  <a:pt x="125709" y="83620"/>
                </a:lnTo>
                <a:lnTo>
                  <a:pt x="93637" y="83743"/>
                </a:lnTo>
                <a:lnTo>
                  <a:pt x="188112" y="83743"/>
                </a:lnTo>
                <a:lnTo>
                  <a:pt x="188112" y="75857"/>
                </a:lnTo>
                <a:close/>
              </a:path>
              <a:path w="188595" h="119379">
                <a:moveTo>
                  <a:pt x="188112" y="35725"/>
                </a:moveTo>
                <a:lnTo>
                  <a:pt x="94056" y="35725"/>
                </a:lnTo>
                <a:lnTo>
                  <a:pt x="131083" y="37030"/>
                </a:lnTo>
                <a:lnTo>
                  <a:pt x="160934" y="39677"/>
                </a:lnTo>
                <a:lnTo>
                  <a:pt x="180859" y="42283"/>
                </a:lnTo>
                <a:lnTo>
                  <a:pt x="188112" y="43459"/>
                </a:lnTo>
                <a:lnTo>
                  <a:pt x="188112" y="35725"/>
                </a:lnTo>
                <a:close/>
              </a:path>
            </a:pathLst>
          </a:custGeom>
          <a:solidFill>
            <a:srgbClr val="004990"/>
          </a:solidFill>
        </p:spPr>
        <p:txBody>
          <a:bodyPr wrap="square" lIns="0" tIns="0" rIns="0" bIns="0" rtlCol="0"/>
          <a:lstStyle/>
          <a:p>
            <a:endParaRPr/>
          </a:p>
        </p:txBody>
      </p:sp>
      <p:sp>
        <p:nvSpPr>
          <p:cNvPr id="4" name="object 4"/>
          <p:cNvSpPr/>
          <p:nvPr/>
        </p:nvSpPr>
        <p:spPr>
          <a:xfrm>
            <a:off x="11297469"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5" name="object 5"/>
          <p:cNvSpPr/>
          <p:nvPr/>
        </p:nvSpPr>
        <p:spPr>
          <a:xfrm>
            <a:off x="10746403" y="5952604"/>
            <a:ext cx="0" cy="114935"/>
          </a:xfrm>
          <a:custGeom>
            <a:avLst/>
            <a:gdLst/>
            <a:ahLst/>
            <a:cxnLst/>
            <a:rect l="l" t="t" r="r" b="b"/>
            <a:pathLst>
              <a:path h="114935">
                <a:moveTo>
                  <a:pt x="0" y="0"/>
                </a:moveTo>
                <a:lnTo>
                  <a:pt x="0" y="114820"/>
                </a:lnTo>
              </a:path>
            </a:pathLst>
          </a:custGeom>
          <a:ln w="41109">
            <a:solidFill>
              <a:srgbClr val="004990"/>
            </a:solidFill>
          </a:ln>
        </p:spPr>
        <p:txBody>
          <a:bodyPr wrap="square" lIns="0" tIns="0" rIns="0" bIns="0" rtlCol="0"/>
          <a:lstStyle/>
          <a:p>
            <a:endParaRPr/>
          </a:p>
        </p:txBody>
      </p:sp>
      <p:sp>
        <p:nvSpPr>
          <p:cNvPr id="6" name="object 6"/>
          <p:cNvSpPr/>
          <p:nvPr/>
        </p:nvSpPr>
        <p:spPr>
          <a:xfrm>
            <a:off x="10813055" y="5952582"/>
            <a:ext cx="186055" cy="114935"/>
          </a:xfrm>
          <a:custGeom>
            <a:avLst/>
            <a:gdLst/>
            <a:ahLst/>
            <a:cxnLst/>
            <a:rect l="l" t="t" r="r" b="b"/>
            <a:pathLst>
              <a:path w="186054" h="114935">
                <a:moveTo>
                  <a:pt x="0" y="203"/>
                </a:moveTo>
                <a:lnTo>
                  <a:pt x="0" y="114820"/>
                </a:lnTo>
                <a:lnTo>
                  <a:pt x="40119" y="114820"/>
                </a:lnTo>
                <a:lnTo>
                  <a:pt x="40068" y="53593"/>
                </a:lnTo>
                <a:lnTo>
                  <a:pt x="118743" y="53593"/>
                </a:lnTo>
                <a:lnTo>
                  <a:pt x="72161" y="26873"/>
                </a:lnTo>
                <a:lnTo>
                  <a:pt x="34499" y="8499"/>
                </a:lnTo>
                <a:lnTo>
                  <a:pt x="20237" y="4341"/>
                </a:lnTo>
                <a:lnTo>
                  <a:pt x="0" y="203"/>
                </a:lnTo>
                <a:close/>
              </a:path>
              <a:path w="186054" h="114935">
                <a:moveTo>
                  <a:pt x="118743" y="53593"/>
                </a:moveTo>
                <a:lnTo>
                  <a:pt x="40068" y="53593"/>
                </a:lnTo>
                <a:lnTo>
                  <a:pt x="47275" y="56599"/>
                </a:lnTo>
                <a:lnTo>
                  <a:pt x="54973" y="59918"/>
                </a:lnTo>
                <a:lnTo>
                  <a:pt x="97854" y="81545"/>
                </a:lnTo>
                <a:lnTo>
                  <a:pt x="145491" y="114820"/>
                </a:lnTo>
                <a:lnTo>
                  <a:pt x="185521" y="114820"/>
                </a:lnTo>
                <a:lnTo>
                  <a:pt x="185521" y="71475"/>
                </a:lnTo>
                <a:lnTo>
                  <a:pt x="145491" y="71475"/>
                </a:lnTo>
                <a:lnTo>
                  <a:pt x="140182" y="67662"/>
                </a:lnTo>
                <a:lnTo>
                  <a:pt x="125223" y="57589"/>
                </a:lnTo>
                <a:lnTo>
                  <a:pt x="118743" y="53593"/>
                </a:lnTo>
                <a:close/>
              </a:path>
              <a:path w="186054" h="114935">
                <a:moveTo>
                  <a:pt x="185521" y="0"/>
                </a:moveTo>
                <a:lnTo>
                  <a:pt x="145491" y="0"/>
                </a:lnTo>
                <a:lnTo>
                  <a:pt x="145491" y="71475"/>
                </a:lnTo>
                <a:lnTo>
                  <a:pt x="185521" y="71475"/>
                </a:lnTo>
                <a:lnTo>
                  <a:pt x="185521" y="0"/>
                </a:lnTo>
                <a:close/>
              </a:path>
            </a:pathLst>
          </a:custGeom>
          <a:solidFill>
            <a:srgbClr val="004990"/>
          </a:solidFill>
        </p:spPr>
        <p:txBody>
          <a:bodyPr wrap="square" lIns="0" tIns="0" rIns="0" bIns="0" rtlCol="0"/>
          <a:lstStyle/>
          <a:p>
            <a:endParaRPr/>
          </a:p>
        </p:txBody>
      </p:sp>
      <p:sp>
        <p:nvSpPr>
          <p:cNvPr id="7" name="object 7"/>
          <p:cNvSpPr/>
          <p:nvPr/>
        </p:nvSpPr>
        <p:spPr>
          <a:xfrm>
            <a:off x="10494086" y="5950652"/>
            <a:ext cx="204470" cy="120014"/>
          </a:xfrm>
          <a:custGeom>
            <a:avLst/>
            <a:gdLst/>
            <a:ahLst/>
            <a:cxnLst/>
            <a:rect l="l" t="t" r="r" b="b"/>
            <a:pathLst>
              <a:path w="204470" h="120014">
                <a:moveTo>
                  <a:pt x="30568" y="63"/>
                </a:moveTo>
                <a:lnTo>
                  <a:pt x="0" y="28067"/>
                </a:lnTo>
                <a:lnTo>
                  <a:pt x="102260" y="119900"/>
                </a:lnTo>
                <a:lnTo>
                  <a:pt x="159037" y="68897"/>
                </a:lnTo>
                <a:lnTo>
                  <a:pt x="102260" y="68897"/>
                </a:lnTo>
                <a:lnTo>
                  <a:pt x="95903" y="62942"/>
                </a:lnTo>
                <a:lnTo>
                  <a:pt x="59610" y="28067"/>
                </a:lnTo>
                <a:lnTo>
                  <a:pt x="30568" y="63"/>
                </a:lnTo>
                <a:close/>
              </a:path>
              <a:path w="204470" h="120014">
                <a:moveTo>
                  <a:pt x="173850" y="0"/>
                </a:moveTo>
                <a:lnTo>
                  <a:pt x="144699" y="28130"/>
                </a:lnTo>
                <a:lnTo>
                  <a:pt x="102260" y="68897"/>
                </a:lnTo>
                <a:lnTo>
                  <a:pt x="159037" y="68897"/>
                </a:lnTo>
                <a:lnTo>
                  <a:pt x="204419" y="28130"/>
                </a:lnTo>
                <a:lnTo>
                  <a:pt x="173850" y="0"/>
                </a:lnTo>
                <a:close/>
              </a:path>
            </a:pathLst>
          </a:custGeom>
          <a:solidFill>
            <a:srgbClr val="004990"/>
          </a:solidFill>
        </p:spPr>
        <p:txBody>
          <a:bodyPr wrap="square" lIns="0" tIns="0" rIns="0" bIns="0" rtlCol="0"/>
          <a:lstStyle/>
          <a:p>
            <a:endParaRPr/>
          </a:p>
        </p:txBody>
      </p:sp>
      <p:sp>
        <p:nvSpPr>
          <p:cNvPr id="8" name="object 8"/>
          <p:cNvSpPr/>
          <p:nvPr/>
        </p:nvSpPr>
        <p:spPr>
          <a:xfrm>
            <a:off x="11410892" y="5841001"/>
            <a:ext cx="206375" cy="206375"/>
          </a:xfrm>
          <a:custGeom>
            <a:avLst/>
            <a:gdLst/>
            <a:ahLst/>
            <a:cxnLst/>
            <a:rect l="l" t="t" r="r" b="b"/>
            <a:pathLst>
              <a:path w="206375" h="206375">
                <a:moveTo>
                  <a:pt x="199301" y="0"/>
                </a:moveTo>
                <a:lnTo>
                  <a:pt x="119291" y="0"/>
                </a:lnTo>
                <a:lnTo>
                  <a:pt x="112077" y="7200"/>
                </a:lnTo>
                <a:lnTo>
                  <a:pt x="112128" y="63322"/>
                </a:lnTo>
                <a:lnTo>
                  <a:pt x="110327" y="74057"/>
                </a:lnTo>
                <a:lnTo>
                  <a:pt x="82711" y="105835"/>
                </a:lnTo>
                <a:lnTo>
                  <a:pt x="57442" y="111683"/>
                </a:lnTo>
                <a:lnTo>
                  <a:pt x="0" y="111683"/>
                </a:lnTo>
                <a:lnTo>
                  <a:pt x="0" y="206095"/>
                </a:lnTo>
                <a:lnTo>
                  <a:pt x="94488" y="206095"/>
                </a:lnTo>
                <a:lnTo>
                  <a:pt x="94488" y="149161"/>
                </a:lnTo>
                <a:lnTo>
                  <a:pt x="96241" y="134809"/>
                </a:lnTo>
                <a:lnTo>
                  <a:pt x="122694" y="100171"/>
                </a:lnTo>
                <a:lnTo>
                  <a:pt x="142786" y="94056"/>
                </a:lnTo>
                <a:lnTo>
                  <a:pt x="199301" y="94056"/>
                </a:lnTo>
                <a:lnTo>
                  <a:pt x="206108" y="86880"/>
                </a:lnTo>
                <a:lnTo>
                  <a:pt x="206108" y="7200"/>
                </a:lnTo>
                <a:lnTo>
                  <a:pt x="199301" y="0"/>
                </a:lnTo>
                <a:close/>
              </a:path>
            </a:pathLst>
          </a:custGeom>
          <a:solidFill>
            <a:srgbClr val="ED1B2D"/>
          </a:solidFill>
        </p:spPr>
        <p:txBody>
          <a:bodyPr wrap="square" lIns="0" tIns="0" rIns="0" bIns="0" rtlCol="0"/>
          <a:lstStyle/>
          <a:p>
            <a:endParaRPr/>
          </a:p>
        </p:txBody>
      </p:sp>
      <p:sp>
        <p:nvSpPr>
          <p:cNvPr id="9" name="object 9"/>
          <p:cNvSpPr/>
          <p:nvPr/>
        </p:nvSpPr>
        <p:spPr>
          <a:xfrm>
            <a:off x="11522956" y="5948379"/>
            <a:ext cx="213360" cy="213360"/>
          </a:xfrm>
          <a:custGeom>
            <a:avLst/>
            <a:gdLst/>
            <a:ahLst/>
            <a:cxnLst/>
            <a:rect l="l" t="t" r="r" b="b"/>
            <a:pathLst>
              <a:path w="213359" h="213360">
                <a:moveTo>
                  <a:pt x="158483" y="0"/>
                </a:moveTo>
                <a:lnTo>
                  <a:pt x="136735" y="4449"/>
                </a:lnTo>
                <a:lnTo>
                  <a:pt x="119005" y="16489"/>
                </a:lnTo>
                <a:lnTo>
                  <a:pt x="107066" y="34156"/>
                </a:lnTo>
                <a:lnTo>
                  <a:pt x="102692" y="55486"/>
                </a:lnTo>
                <a:lnTo>
                  <a:pt x="102692" y="61086"/>
                </a:lnTo>
                <a:lnTo>
                  <a:pt x="105079" y="71602"/>
                </a:lnTo>
                <a:lnTo>
                  <a:pt x="104992" y="76482"/>
                </a:lnTo>
                <a:lnTo>
                  <a:pt x="101736" y="92712"/>
                </a:lnTo>
                <a:lnTo>
                  <a:pt x="92586" y="106379"/>
                </a:lnTo>
                <a:lnTo>
                  <a:pt x="78944" y="115625"/>
                </a:lnTo>
                <a:lnTo>
                  <a:pt x="62128" y="119024"/>
                </a:lnTo>
                <a:lnTo>
                  <a:pt x="7251" y="119024"/>
                </a:lnTo>
                <a:lnTo>
                  <a:pt x="0" y="126237"/>
                </a:lnTo>
                <a:lnTo>
                  <a:pt x="0" y="205917"/>
                </a:lnTo>
                <a:lnTo>
                  <a:pt x="7251" y="213169"/>
                </a:lnTo>
                <a:lnTo>
                  <a:pt x="87261" y="213169"/>
                </a:lnTo>
                <a:lnTo>
                  <a:pt x="94043" y="205917"/>
                </a:lnTo>
                <a:lnTo>
                  <a:pt x="94043" y="151002"/>
                </a:lnTo>
                <a:lnTo>
                  <a:pt x="97450" y="134351"/>
                </a:lnTo>
                <a:lnTo>
                  <a:pt x="106708" y="120686"/>
                </a:lnTo>
                <a:lnTo>
                  <a:pt x="120371" y="111439"/>
                </a:lnTo>
                <a:lnTo>
                  <a:pt x="136994" y="108038"/>
                </a:lnTo>
                <a:lnTo>
                  <a:pt x="169300" y="108038"/>
                </a:lnTo>
                <a:lnTo>
                  <a:pt x="178934" y="106088"/>
                </a:lnTo>
                <a:lnTo>
                  <a:pt x="196592" y="94222"/>
                </a:lnTo>
                <a:lnTo>
                  <a:pt x="208607" y="76482"/>
                </a:lnTo>
                <a:lnTo>
                  <a:pt x="213042" y="54533"/>
                </a:lnTo>
                <a:lnTo>
                  <a:pt x="211921" y="43628"/>
                </a:lnTo>
                <a:lnTo>
                  <a:pt x="189065" y="9279"/>
                </a:lnTo>
                <a:lnTo>
                  <a:pt x="169595" y="1097"/>
                </a:lnTo>
                <a:lnTo>
                  <a:pt x="158483" y="0"/>
                </a:lnTo>
                <a:close/>
              </a:path>
              <a:path w="213359" h="213360">
                <a:moveTo>
                  <a:pt x="169300" y="108038"/>
                </a:moveTo>
                <a:lnTo>
                  <a:pt x="141516" y="108038"/>
                </a:lnTo>
                <a:lnTo>
                  <a:pt x="152057" y="110413"/>
                </a:lnTo>
                <a:lnTo>
                  <a:pt x="157568" y="110413"/>
                </a:lnTo>
                <a:lnTo>
                  <a:pt x="169300" y="108038"/>
                </a:lnTo>
                <a:close/>
              </a:path>
            </a:pathLst>
          </a:custGeom>
          <a:solidFill>
            <a:srgbClr val="ED1B2D"/>
          </a:solidFill>
        </p:spPr>
        <p:txBody>
          <a:bodyPr wrap="square" lIns="0" tIns="0" rIns="0" bIns="0" rtlCol="0"/>
          <a:lstStyle/>
          <a:p>
            <a:endParaRPr/>
          </a:p>
        </p:txBody>
      </p:sp>
      <p:sp>
        <p:nvSpPr>
          <p:cNvPr id="10" name="object 10"/>
          <p:cNvSpPr/>
          <p:nvPr/>
        </p:nvSpPr>
        <p:spPr>
          <a:xfrm>
            <a:off x="11073526" y="6109681"/>
            <a:ext cx="29845" cy="49530"/>
          </a:xfrm>
          <a:custGeom>
            <a:avLst/>
            <a:gdLst/>
            <a:ahLst/>
            <a:cxnLst/>
            <a:rect l="l" t="t" r="r" b="b"/>
            <a:pathLst>
              <a:path w="29845" h="49529">
                <a:moveTo>
                  <a:pt x="29591" y="0"/>
                </a:moveTo>
                <a:lnTo>
                  <a:pt x="0" y="0"/>
                </a:lnTo>
                <a:lnTo>
                  <a:pt x="0" y="49161"/>
                </a:lnTo>
                <a:lnTo>
                  <a:pt x="29591" y="49161"/>
                </a:lnTo>
                <a:lnTo>
                  <a:pt x="29591" y="43014"/>
                </a:lnTo>
                <a:lnTo>
                  <a:pt x="11366" y="43014"/>
                </a:lnTo>
                <a:lnTo>
                  <a:pt x="11366" y="26746"/>
                </a:lnTo>
                <a:lnTo>
                  <a:pt x="27571" y="26746"/>
                </a:lnTo>
                <a:lnTo>
                  <a:pt x="27571" y="21132"/>
                </a:lnTo>
                <a:lnTo>
                  <a:pt x="11366" y="21132"/>
                </a:lnTo>
                <a:lnTo>
                  <a:pt x="11366" y="6134"/>
                </a:lnTo>
                <a:lnTo>
                  <a:pt x="29591" y="6134"/>
                </a:lnTo>
                <a:lnTo>
                  <a:pt x="29591" y="0"/>
                </a:lnTo>
                <a:close/>
              </a:path>
            </a:pathLst>
          </a:custGeom>
          <a:solidFill>
            <a:srgbClr val="004990"/>
          </a:solidFill>
        </p:spPr>
        <p:txBody>
          <a:bodyPr wrap="square" lIns="0" tIns="0" rIns="0" bIns="0" rtlCol="0"/>
          <a:lstStyle/>
          <a:p>
            <a:endParaRPr/>
          </a:p>
        </p:txBody>
      </p:sp>
      <p:sp>
        <p:nvSpPr>
          <p:cNvPr id="11" name="object 11"/>
          <p:cNvSpPr/>
          <p:nvPr/>
        </p:nvSpPr>
        <p:spPr>
          <a:xfrm>
            <a:off x="11113530" y="6109681"/>
            <a:ext cx="45720" cy="49530"/>
          </a:xfrm>
          <a:custGeom>
            <a:avLst/>
            <a:gdLst/>
            <a:ahLst/>
            <a:cxnLst/>
            <a:rect l="l" t="t" r="r" b="b"/>
            <a:pathLst>
              <a:path w="45720" h="49529">
                <a:moveTo>
                  <a:pt x="10782" y="0"/>
                </a:moveTo>
                <a:lnTo>
                  <a:pt x="0" y="0"/>
                </a:lnTo>
                <a:lnTo>
                  <a:pt x="0" y="49161"/>
                </a:lnTo>
                <a:lnTo>
                  <a:pt x="9575" y="49161"/>
                </a:lnTo>
                <a:lnTo>
                  <a:pt x="9566" y="14757"/>
                </a:lnTo>
                <a:lnTo>
                  <a:pt x="9182" y="12115"/>
                </a:lnTo>
                <a:lnTo>
                  <a:pt x="19595" y="12115"/>
                </a:lnTo>
                <a:lnTo>
                  <a:pt x="10782" y="0"/>
                </a:lnTo>
                <a:close/>
              </a:path>
              <a:path w="45720" h="49529">
                <a:moveTo>
                  <a:pt x="19595" y="12115"/>
                </a:moveTo>
                <a:lnTo>
                  <a:pt x="9385" y="12115"/>
                </a:lnTo>
                <a:lnTo>
                  <a:pt x="10943" y="14820"/>
                </a:lnTo>
                <a:lnTo>
                  <a:pt x="12992" y="17602"/>
                </a:lnTo>
                <a:lnTo>
                  <a:pt x="35979" y="49161"/>
                </a:lnTo>
                <a:lnTo>
                  <a:pt x="45123" y="49161"/>
                </a:lnTo>
                <a:lnTo>
                  <a:pt x="45123" y="34772"/>
                </a:lnTo>
                <a:lnTo>
                  <a:pt x="35661" y="34772"/>
                </a:lnTo>
                <a:lnTo>
                  <a:pt x="34442" y="32524"/>
                </a:lnTo>
                <a:lnTo>
                  <a:pt x="19595" y="12115"/>
                </a:lnTo>
                <a:close/>
              </a:path>
              <a:path w="45720" h="49529">
                <a:moveTo>
                  <a:pt x="45123" y="0"/>
                </a:moveTo>
                <a:lnTo>
                  <a:pt x="35661" y="0"/>
                </a:lnTo>
                <a:lnTo>
                  <a:pt x="35676" y="32524"/>
                </a:lnTo>
                <a:lnTo>
                  <a:pt x="35902" y="34772"/>
                </a:lnTo>
                <a:lnTo>
                  <a:pt x="45123" y="34772"/>
                </a:lnTo>
                <a:lnTo>
                  <a:pt x="45123" y="0"/>
                </a:lnTo>
                <a:close/>
              </a:path>
            </a:pathLst>
          </a:custGeom>
          <a:solidFill>
            <a:srgbClr val="004990"/>
          </a:solidFill>
        </p:spPr>
        <p:txBody>
          <a:bodyPr wrap="square" lIns="0" tIns="0" rIns="0" bIns="0" rtlCol="0"/>
          <a:lstStyle/>
          <a:p>
            <a:endParaRPr/>
          </a:p>
        </p:txBody>
      </p:sp>
      <p:sp>
        <p:nvSpPr>
          <p:cNvPr id="12" name="object 12"/>
          <p:cNvSpPr/>
          <p:nvPr/>
        </p:nvSpPr>
        <p:spPr>
          <a:xfrm>
            <a:off x="11171344" y="6109681"/>
            <a:ext cx="29845" cy="49530"/>
          </a:xfrm>
          <a:custGeom>
            <a:avLst/>
            <a:gdLst/>
            <a:ahLst/>
            <a:cxnLst/>
            <a:rect l="l" t="t" r="r" b="b"/>
            <a:pathLst>
              <a:path w="29845" h="49529">
                <a:moveTo>
                  <a:pt x="29667" y="0"/>
                </a:moveTo>
                <a:lnTo>
                  <a:pt x="0" y="0"/>
                </a:lnTo>
                <a:lnTo>
                  <a:pt x="0" y="49161"/>
                </a:lnTo>
                <a:lnTo>
                  <a:pt x="29667" y="49161"/>
                </a:lnTo>
                <a:lnTo>
                  <a:pt x="29667" y="43014"/>
                </a:lnTo>
                <a:lnTo>
                  <a:pt x="11366" y="43014"/>
                </a:lnTo>
                <a:lnTo>
                  <a:pt x="11366" y="26746"/>
                </a:lnTo>
                <a:lnTo>
                  <a:pt x="27571" y="26746"/>
                </a:lnTo>
                <a:lnTo>
                  <a:pt x="27571" y="21132"/>
                </a:lnTo>
                <a:lnTo>
                  <a:pt x="11366" y="21132"/>
                </a:lnTo>
                <a:lnTo>
                  <a:pt x="11366" y="6134"/>
                </a:lnTo>
                <a:lnTo>
                  <a:pt x="29667" y="6134"/>
                </a:lnTo>
                <a:lnTo>
                  <a:pt x="29667" y="0"/>
                </a:lnTo>
                <a:close/>
              </a:path>
            </a:pathLst>
          </a:custGeom>
          <a:solidFill>
            <a:srgbClr val="004990"/>
          </a:solidFill>
        </p:spPr>
        <p:txBody>
          <a:bodyPr wrap="square" lIns="0" tIns="0" rIns="0" bIns="0" rtlCol="0"/>
          <a:lstStyle/>
          <a:p>
            <a:endParaRPr/>
          </a:p>
        </p:txBody>
      </p:sp>
      <p:sp>
        <p:nvSpPr>
          <p:cNvPr id="13" name="object 13"/>
          <p:cNvSpPr/>
          <p:nvPr/>
        </p:nvSpPr>
        <p:spPr>
          <a:xfrm>
            <a:off x="11211523" y="6108979"/>
            <a:ext cx="41275" cy="50165"/>
          </a:xfrm>
          <a:custGeom>
            <a:avLst/>
            <a:gdLst/>
            <a:ahLst/>
            <a:cxnLst/>
            <a:rect l="l" t="t" r="r" b="b"/>
            <a:pathLst>
              <a:path w="41275" h="50164">
                <a:moveTo>
                  <a:pt x="16789" y="0"/>
                </a:moveTo>
                <a:lnTo>
                  <a:pt x="9740" y="0"/>
                </a:lnTo>
                <a:lnTo>
                  <a:pt x="3873" y="1244"/>
                </a:lnTo>
                <a:lnTo>
                  <a:pt x="0" y="2806"/>
                </a:lnTo>
                <a:lnTo>
                  <a:pt x="0" y="49860"/>
                </a:lnTo>
                <a:lnTo>
                  <a:pt x="11201" y="49860"/>
                </a:lnTo>
                <a:lnTo>
                  <a:pt x="11201" y="27444"/>
                </a:lnTo>
                <a:lnTo>
                  <a:pt x="29092" y="27444"/>
                </a:lnTo>
                <a:lnTo>
                  <a:pt x="32524" y="27241"/>
                </a:lnTo>
                <a:lnTo>
                  <a:pt x="34465" y="25882"/>
                </a:lnTo>
                <a:lnTo>
                  <a:pt x="13754" y="25882"/>
                </a:lnTo>
                <a:lnTo>
                  <a:pt x="11912" y="25679"/>
                </a:lnTo>
                <a:lnTo>
                  <a:pt x="11201" y="25527"/>
                </a:lnTo>
                <a:lnTo>
                  <a:pt x="11201" y="6108"/>
                </a:lnTo>
                <a:lnTo>
                  <a:pt x="12560" y="5664"/>
                </a:lnTo>
                <a:lnTo>
                  <a:pt x="14414" y="5257"/>
                </a:lnTo>
                <a:lnTo>
                  <a:pt x="34719" y="5257"/>
                </a:lnTo>
                <a:lnTo>
                  <a:pt x="33637" y="4035"/>
                </a:lnTo>
                <a:lnTo>
                  <a:pt x="26632" y="1043"/>
                </a:lnTo>
                <a:lnTo>
                  <a:pt x="16789" y="0"/>
                </a:lnTo>
                <a:close/>
              </a:path>
              <a:path w="41275" h="50164">
                <a:moveTo>
                  <a:pt x="29092" y="27444"/>
                </a:moveTo>
                <a:lnTo>
                  <a:pt x="11379" y="27444"/>
                </a:lnTo>
                <a:lnTo>
                  <a:pt x="28486" y="49860"/>
                </a:lnTo>
                <a:lnTo>
                  <a:pt x="41135" y="49860"/>
                </a:lnTo>
                <a:lnTo>
                  <a:pt x="22872" y="27876"/>
                </a:lnTo>
                <a:lnTo>
                  <a:pt x="29092" y="27444"/>
                </a:lnTo>
                <a:close/>
              </a:path>
              <a:path w="41275" h="50164">
                <a:moveTo>
                  <a:pt x="34719" y="5257"/>
                </a:moveTo>
                <a:lnTo>
                  <a:pt x="24752" y="5257"/>
                </a:lnTo>
                <a:lnTo>
                  <a:pt x="28130" y="8572"/>
                </a:lnTo>
                <a:lnTo>
                  <a:pt x="28130" y="22047"/>
                </a:lnTo>
                <a:lnTo>
                  <a:pt x="23850" y="25882"/>
                </a:lnTo>
                <a:lnTo>
                  <a:pt x="34465" y="25882"/>
                </a:lnTo>
                <a:lnTo>
                  <a:pt x="39217" y="22555"/>
                </a:lnTo>
                <a:lnTo>
                  <a:pt x="39217" y="15024"/>
                </a:lnTo>
                <a:lnTo>
                  <a:pt x="37825" y="8765"/>
                </a:lnTo>
                <a:lnTo>
                  <a:pt x="34719" y="5257"/>
                </a:lnTo>
                <a:close/>
              </a:path>
            </a:pathLst>
          </a:custGeom>
          <a:solidFill>
            <a:srgbClr val="004990"/>
          </a:solidFill>
        </p:spPr>
        <p:txBody>
          <a:bodyPr wrap="square" lIns="0" tIns="0" rIns="0" bIns="0" rtlCol="0"/>
          <a:lstStyle/>
          <a:p>
            <a:endParaRPr/>
          </a:p>
        </p:txBody>
      </p:sp>
      <p:sp>
        <p:nvSpPr>
          <p:cNvPr id="14" name="object 14"/>
          <p:cNvSpPr/>
          <p:nvPr/>
        </p:nvSpPr>
        <p:spPr>
          <a:xfrm>
            <a:off x="11259246" y="6108998"/>
            <a:ext cx="43180" cy="50800"/>
          </a:xfrm>
          <a:custGeom>
            <a:avLst/>
            <a:gdLst/>
            <a:ahLst/>
            <a:cxnLst/>
            <a:rect l="l" t="t" r="r" b="b"/>
            <a:pathLst>
              <a:path w="43179" h="50800">
                <a:moveTo>
                  <a:pt x="33731" y="0"/>
                </a:moveTo>
                <a:lnTo>
                  <a:pt x="26746" y="0"/>
                </a:lnTo>
                <a:lnTo>
                  <a:pt x="15998" y="1714"/>
                </a:lnTo>
                <a:lnTo>
                  <a:pt x="7534" y="6670"/>
                </a:lnTo>
                <a:lnTo>
                  <a:pt x="1989" y="14583"/>
                </a:lnTo>
                <a:lnTo>
                  <a:pt x="0" y="25171"/>
                </a:lnTo>
                <a:lnTo>
                  <a:pt x="1872" y="36008"/>
                </a:lnTo>
                <a:lnTo>
                  <a:pt x="7197" y="43962"/>
                </a:lnTo>
                <a:lnTo>
                  <a:pt x="15537" y="48861"/>
                </a:lnTo>
                <a:lnTo>
                  <a:pt x="26454" y="50533"/>
                </a:lnTo>
                <a:lnTo>
                  <a:pt x="34683" y="50533"/>
                </a:lnTo>
                <a:lnTo>
                  <a:pt x="39141" y="49580"/>
                </a:lnTo>
                <a:lnTo>
                  <a:pt x="42900" y="47726"/>
                </a:lnTo>
                <a:lnTo>
                  <a:pt x="42900" y="44234"/>
                </a:lnTo>
                <a:lnTo>
                  <a:pt x="17843" y="44234"/>
                </a:lnTo>
                <a:lnTo>
                  <a:pt x="11531" y="37769"/>
                </a:lnTo>
                <a:lnTo>
                  <a:pt x="11531" y="12382"/>
                </a:lnTo>
                <a:lnTo>
                  <a:pt x="17843" y="6502"/>
                </a:lnTo>
                <a:lnTo>
                  <a:pt x="39836" y="6502"/>
                </a:lnTo>
                <a:lnTo>
                  <a:pt x="42087" y="2730"/>
                </a:lnTo>
                <a:lnTo>
                  <a:pt x="38646" y="1079"/>
                </a:lnTo>
                <a:lnTo>
                  <a:pt x="33731" y="0"/>
                </a:lnTo>
                <a:close/>
              </a:path>
              <a:path w="43179" h="50800">
                <a:moveTo>
                  <a:pt x="42900" y="21793"/>
                </a:moveTo>
                <a:lnTo>
                  <a:pt x="23431" y="21793"/>
                </a:lnTo>
                <a:lnTo>
                  <a:pt x="23431" y="27025"/>
                </a:lnTo>
                <a:lnTo>
                  <a:pt x="32219" y="27025"/>
                </a:lnTo>
                <a:lnTo>
                  <a:pt x="32219" y="43268"/>
                </a:lnTo>
                <a:lnTo>
                  <a:pt x="31254" y="43675"/>
                </a:lnTo>
                <a:lnTo>
                  <a:pt x="29375" y="44234"/>
                </a:lnTo>
                <a:lnTo>
                  <a:pt x="42900" y="44234"/>
                </a:lnTo>
                <a:lnTo>
                  <a:pt x="42900" y="21793"/>
                </a:lnTo>
                <a:close/>
              </a:path>
              <a:path w="43179" h="50800">
                <a:moveTo>
                  <a:pt x="39836" y="6502"/>
                </a:moveTo>
                <a:lnTo>
                  <a:pt x="33375" y="6502"/>
                </a:lnTo>
                <a:lnTo>
                  <a:pt x="36791" y="7365"/>
                </a:lnTo>
                <a:lnTo>
                  <a:pt x="38760" y="8305"/>
                </a:lnTo>
                <a:lnTo>
                  <a:pt x="39836" y="6502"/>
                </a:lnTo>
                <a:close/>
              </a:path>
            </a:pathLst>
          </a:custGeom>
          <a:solidFill>
            <a:srgbClr val="004990"/>
          </a:solidFill>
        </p:spPr>
        <p:txBody>
          <a:bodyPr wrap="square" lIns="0" tIns="0" rIns="0" bIns="0" rtlCol="0"/>
          <a:lstStyle/>
          <a:p>
            <a:endParaRPr/>
          </a:p>
        </p:txBody>
      </p:sp>
      <p:sp>
        <p:nvSpPr>
          <p:cNvPr id="15" name="object 15"/>
          <p:cNvSpPr/>
          <p:nvPr/>
        </p:nvSpPr>
        <p:spPr>
          <a:xfrm>
            <a:off x="11314645" y="6134258"/>
            <a:ext cx="12065" cy="0"/>
          </a:xfrm>
          <a:custGeom>
            <a:avLst/>
            <a:gdLst/>
            <a:ahLst/>
            <a:cxnLst/>
            <a:rect l="l" t="t" r="r" b="b"/>
            <a:pathLst>
              <a:path w="12065">
                <a:moveTo>
                  <a:pt x="0" y="0"/>
                </a:moveTo>
                <a:lnTo>
                  <a:pt x="11468" y="0"/>
                </a:lnTo>
              </a:path>
            </a:pathLst>
          </a:custGeom>
          <a:ln w="49161">
            <a:solidFill>
              <a:srgbClr val="004990"/>
            </a:solidFill>
          </a:ln>
        </p:spPr>
        <p:txBody>
          <a:bodyPr wrap="square" lIns="0" tIns="0" rIns="0" bIns="0" rtlCol="0"/>
          <a:lstStyle/>
          <a:p>
            <a:endParaRPr/>
          </a:p>
        </p:txBody>
      </p:sp>
      <p:sp>
        <p:nvSpPr>
          <p:cNvPr id="16" name="object 16"/>
          <p:cNvSpPr/>
          <p:nvPr/>
        </p:nvSpPr>
        <p:spPr>
          <a:xfrm>
            <a:off x="11338666" y="6109681"/>
            <a:ext cx="30480" cy="49530"/>
          </a:xfrm>
          <a:custGeom>
            <a:avLst/>
            <a:gdLst/>
            <a:ahLst/>
            <a:cxnLst/>
            <a:rect l="l" t="t" r="r" b="b"/>
            <a:pathLst>
              <a:path w="30479" h="49529">
                <a:moveTo>
                  <a:pt x="29984" y="0"/>
                </a:moveTo>
                <a:lnTo>
                  <a:pt x="0" y="0"/>
                </a:lnTo>
                <a:lnTo>
                  <a:pt x="0" y="49161"/>
                </a:lnTo>
                <a:lnTo>
                  <a:pt x="29984" y="49161"/>
                </a:lnTo>
                <a:lnTo>
                  <a:pt x="29984" y="43014"/>
                </a:lnTo>
                <a:lnTo>
                  <a:pt x="11341" y="43014"/>
                </a:lnTo>
                <a:lnTo>
                  <a:pt x="11341" y="26746"/>
                </a:lnTo>
                <a:lnTo>
                  <a:pt x="27914" y="26746"/>
                </a:lnTo>
                <a:lnTo>
                  <a:pt x="27914" y="21132"/>
                </a:lnTo>
                <a:lnTo>
                  <a:pt x="11341" y="21132"/>
                </a:lnTo>
                <a:lnTo>
                  <a:pt x="11341" y="6134"/>
                </a:lnTo>
                <a:lnTo>
                  <a:pt x="29984" y="6134"/>
                </a:lnTo>
                <a:lnTo>
                  <a:pt x="29984" y="0"/>
                </a:lnTo>
                <a:close/>
              </a:path>
            </a:pathLst>
          </a:custGeom>
          <a:solidFill>
            <a:srgbClr val="004990"/>
          </a:solidFill>
        </p:spPr>
        <p:txBody>
          <a:bodyPr wrap="square" lIns="0" tIns="0" rIns="0" bIns="0" rtlCol="0"/>
          <a:lstStyle/>
          <a:p>
            <a:endParaRPr/>
          </a:p>
        </p:txBody>
      </p:sp>
      <p:sp>
        <p:nvSpPr>
          <p:cNvPr id="17" name="object 17"/>
          <p:cNvSpPr/>
          <p:nvPr/>
        </p:nvSpPr>
        <p:spPr>
          <a:xfrm>
            <a:off x="11375829" y="6108998"/>
            <a:ext cx="34925" cy="50800"/>
          </a:xfrm>
          <a:custGeom>
            <a:avLst/>
            <a:gdLst/>
            <a:ahLst/>
            <a:cxnLst/>
            <a:rect l="l" t="t" r="r" b="b"/>
            <a:pathLst>
              <a:path w="34925" h="50800">
                <a:moveTo>
                  <a:pt x="2552" y="41351"/>
                </a:moveTo>
                <a:lnTo>
                  <a:pt x="0" y="47726"/>
                </a:lnTo>
                <a:lnTo>
                  <a:pt x="3111" y="49466"/>
                </a:lnTo>
                <a:lnTo>
                  <a:pt x="7721" y="50533"/>
                </a:lnTo>
                <a:lnTo>
                  <a:pt x="26441" y="50533"/>
                </a:lnTo>
                <a:lnTo>
                  <a:pt x="34671" y="44234"/>
                </a:lnTo>
                <a:lnTo>
                  <a:pt x="34671" y="43599"/>
                </a:lnTo>
                <a:lnTo>
                  <a:pt x="8191" y="43599"/>
                </a:lnTo>
                <a:lnTo>
                  <a:pt x="4737" y="42468"/>
                </a:lnTo>
                <a:lnTo>
                  <a:pt x="2552" y="41351"/>
                </a:lnTo>
                <a:close/>
              </a:path>
              <a:path w="34925" h="50800">
                <a:moveTo>
                  <a:pt x="24993" y="0"/>
                </a:moveTo>
                <a:lnTo>
                  <a:pt x="7531" y="0"/>
                </a:lnTo>
                <a:lnTo>
                  <a:pt x="520" y="6692"/>
                </a:lnTo>
                <a:lnTo>
                  <a:pt x="520" y="19380"/>
                </a:lnTo>
                <a:lnTo>
                  <a:pt x="3111" y="24714"/>
                </a:lnTo>
                <a:lnTo>
                  <a:pt x="13093" y="27711"/>
                </a:lnTo>
                <a:lnTo>
                  <a:pt x="20015" y="29959"/>
                </a:lnTo>
                <a:lnTo>
                  <a:pt x="22682" y="32245"/>
                </a:lnTo>
                <a:lnTo>
                  <a:pt x="22682" y="40601"/>
                </a:lnTo>
                <a:lnTo>
                  <a:pt x="18884" y="43599"/>
                </a:lnTo>
                <a:lnTo>
                  <a:pt x="34671" y="43599"/>
                </a:lnTo>
                <a:lnTo>
                  <a:pt x="34671" y="30683"/>
                </a:lnTo>
                <a:lnTo>
                  <a:pt x="32905" y="25615"/>
                </a:lnTo>
                <a:lnTo>
                  <a:pt x="15379" y="19710"/>
                </a:lnTo>
                <a:lnTo>
                  <a:pt x="11480" y="17652"/>
                </a:lnTo>
                <a:lnTo>
                  <a:pt x="11480" y="8966"/>
                </a:lnTo>
                <a:lnTo>
                  <a:pt x="14655" y="6159"/>
                </a:lnTo>
                <a:lnTo>
                  <a:pt x="30805" y="6159"/>
                </a:lnTo>
                <a:lnTo>
                  <a:pt x="32346" y="2781"/>
                </a:lnTo>
                <a:lnTo>
                  <a:pt x="29552" y="1244"/>
                </a:lnTo>
                <a:lnTo>
                  <a:pt x="24993" y="0"/>
                </a:lnTo>
                <a:close/>
              </a:path>
              <a:path w="34925" h="50800">
                <a:moveTo>
                  <a:pt x="30805" y="6159"/>
                </a:moveTo>
                <a:lnTo>
                  <a:pt x="24295" y="6159"/>
                </a:lnTo>
                <a:lnTo>
                  <a:pt x="27711" y="7277"/>
                </a:lnTo>
                <a:lnTo>
                  <a:pt x="29768" y="8432"/>
                </a:lnTo>
                <a:lnTo>
                  <a:pt x="30805" y="6159"/>
                </a:lnTo>
                <a:close/>
              </a:path>
            </a:pathLst>
          </a:custGeom>
          <a:solidFill>
            <a:srgbClr val="004990"/>
          </a:solidFill>
        </p:spPr>
        <p:txBody>
          <a:bodyPr wrap="square" lIns="0" tIns="0" rIns="0" bIns="0" rtlCol="0"/>
          <a:lstStyle/>
          <a:p>
            <a:endParaRPr/>
          </a:p>
        </p:txBody>
      </p:sp>
      <p:sp>
        <p:nvSpPr>
          <p:cNvPr id="27" name="Espace réservé du texte 26"/>
          <p:cNvSpPr>
            <a:spLocks noGrp="1"/>
          </p:cNvSpPr>
          <p:nvPr>
            <p:ph type="body" sz="quarter" idx="19"/>
          </p:nvPr>
        </p:nvSpPr>
        <p:spPr>
          <a:xfrm>
            <a:off x="862198" y="2484840"/>
            <a:ext cx="6011423" cy="4236000"/>
          </a:xfrm>
        </p:spPr>
        <p:txBody>
          <a:bodyPr/>
          <a:lstStyle/>
          <a:p>
            <a:r>
              <a:rPr lang="fr-FR" sz="2000" dirty="0"/>
              <a:t>Le </a:t>
            </a:r>
            <a:r>
              <a:rPr lang="fr-FR" sz="2000" b="1" dirty="0"/>
              <a:t>LPS </a:t>
            </a:r>
            <a:r>
              <a:rPr lang="fr-FR" sz="2000" dirty="0"/>
              <a:t>( Last Planner System )</a:t>
            </a:r>
          </a:p>
          <a:p>
            <a:pPr marL="342900" indent="-342900">
              <a:buFont typeface="Wingdings" panose="05000000000000000000" pitchFamily="2" charset="2"/>
              <a:buChar char="§"/>
            </a:pPr>
            <a:r>
              <a:rPr lang="fr-FR" sz="2000" dirty="0"/>
              <a:t>Système destiné à faciliter un flux de production continu</a:t>
            </a:r>
          </a:p>
          <a:p>
            <a:pPr marL="342900" indent="-342900">
              <a:buFont typeface="Wingdings" panose="05000000000000000000" pitchFamily="2" charset="2"/>
              <a:buChar char="§"/>
            </a:pPr>
            <a:r>
              <a:rPr lang="fr-FR" sz="2000" dirty="0"/>
              <a:t>Améliore la collaboration à travers des réunions systématiques et des planifications participatives</a:t>
            </a:r>
          </a:p>
          <a:p>
            <a:r>
              <a:rPr lang="fr-FR" sz="2000" dirty="0"/>
              <a:t> </a:t>
            </a:r>
          </a:p>
          <a:p>
            <a:endParaRPr lang="fr-FR" dirty="0"/>
          </a:p>
        </p:txBody>
      </p:sp>
      <p:sp>
        <p:nvSpPr>
          <p:cNvPr id="68" name="Espace réservé du contenu 67"/>
          <p:cNvSpPr>
            <a:spLocks noGrp="1"/>
          </p:cNvSpPr>
          <p:nvPr>
            <p:ph sz="quarter" idx="20"/>
          </p:nvPr>
        </p:nvSpPr>
        <p:spPr>
          <a:xfrm>
            <a:off x="846167" y="501237"/>
            <a:ext cx="10227359" cy="503238"/>
          </a:xfrm>
        </p:spPr>
        <p:txBody>
          <a:bodyPr/>
          <a:lstStyle/>
          <a:p>
            <a:r>
              <a:rPr lang="fr-FR" dirty="0"/>
              <a:t>Le </a:t>
            </a:r>
            <a:r>
              <a:rPr lang="fr-FR" dirty="0" err="1"/>
              <a:t>lean</a:t>
            </a:r>
            <a:r>
              <a:rPr lang="fr-FR" dirty="0"/>
              <a:t> applique aux chantiers</a:t>
            </a:r>
          </a:p>
        </p:txBody>
      </p:sp>
      <p:sp>
        <p:nvSpPr>
          <p:cNvPr id="2" name="Espace réservé de la date 1"/>
          <p:cNvSpPr>
            <a:spLocks noGrp="1"/>
          </p:cNvSpPr>
          <p:nvPr>
            <p:ph type="dt" sz="half" idx="14"/>
          </p:nvPr>
        </p:nvSpPr>
        <p:spPr/>
        <p:txBody>
          <a:bodyPr/>
          <a:lstStyle/>
          <a:p>
            <a:r>
              <a:rPr lang="en-US" dirty="0"/>
              <a:t>Mai 2018</a:t>
            </a:r>
          </a:p>
        </p:txBody>
      </p:sp>
      <p:sp>
        <p:nvSpPr>
          <p:cNvPr id="22" name="Espace réservé du numéro de diapositive 21"/>
          <p:cNvSpPr>
            <a:spLocks noGrp="1"/>
          </p:cNvSpPr>
          <p:nvPr>
            <p:ph type="sldNum" sz="quarter" idx="15"/>
          </p:nvPr>
        </p:nvSpPr>
        <p:spPr/>
        <p:txBody>
          <a:bodyPr/>
          <a:lstStyle/>
          <a:p>
            <a:fld id="{B6F15528-21DE-4FAA-801E-634DDDAF4B2B}" type="slidenum">
              <a:rPr lang="fr-FR" smtClean="0"/>
              <a:pPr/>
              <a:t>9</a:t>
            </a:fld>
            <a:endParaRPr lang="fr-FR"/>
          </a:p>
        </p:txBody>
      </p:sp>
      <p:sp>
        <p:nvSpPr>
          <p:cNvPr id="24" name="Espace réservé du contenu 67">
            <a:extLst>
              <a:ext uri="{FF2B5EF4-FFF2-40B4-BE49-F238E27FC236}">
                <a16:creationId xmlns:a16="http://schemas.microsoft.com/office/drawing/2014/main" id="{46710CA0-750C-4D46-AE0E-7D48121456A2}"/>
              </a:ext>
            </a:extLst>
          </p:cNvPr>
          <p:cNvSpPr txBox="1">
            <a:spLocks/>
          </p:cNvSpPr>
          <p:nvPr/>
        </p:nvSpPr>
        <p:spPr>
          <a:xfrm>
            <a:off x="861089" y="1113546"/>
            <a:ext cx="10227359" cy="503238"/>
          </a:xfrm>
          <a:prstGeom prst="rect">
            <a:avLst/>
          </a:prstGeom>
        </p:spPr>
        <p:txBody>
          <a:bodyPr lIns="0"/>
          <a:lstStyle>
            <a:lvl1pPr marL="0" eaLnBrk="1" hangingPunct="1">
              <a:defRPr sz="3600" cap="all" baseline="0">
                <a:solidFill>
                  <a:srgbClr val="00A79D"/>
                </a:solidFill>
                <a:latin typeface="Vinci Sans" panose="02000000000000000000" pitchFamily="50" charset="0"/>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fr-FR" sz="2400" kern="0" dirty="0"/>
              <a:t>Les outils du </a:t>
            </a:r>
            <a:r>
              <a:rPr lang="fr-FR" sz="2400" kern="0" dirty="0" err="1"/>
              <a:t>lean</a:t>
            </a:r>
            <a:endParaRPr lang="fr-FR" sz="2400" kern="0" dirty="0"/>
          </a:p>
        </p:txBody>
      </p:sp>
      <p:pic>
        <p:nvPicPr>
          <p:cNvPr id="23" name="Image 22" descr="F:\vinci_energies\02 - lean_construction\02 - cegelec\photos\IMG_0073.jpg">
            <a:extLst>
              <a:ext uri="{FF2B5EF4-FFF2-40B4-BE49-F238E27FC236}">
                <a16:creationId xmlns:a16="http://schemas.microsoft.com/office/drawing/2014/main" id="{DDC12616-202A-4B27-9033-F5F1B1934B7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3621" y="1706193"/>
            <a:ext cx="4944110" cy="3700780"/>
          </a:xfrm>
          <a:prstGeom prst="rect">
            <a:avLst/>
          </a:prstGeom>
          <a:noFill/>
          <a:ln>
            <a:noFill/>
          </a:ln>
        </p:spPr>
      </p:pic>
    </p:spTree>
    <p:extLst>
      <p:ext uri="{BB962C8B-B14F-4D97-AF65-F5344CB8AC3E}">
        <p14:creationId xmlns:p14="http://schemas.microsoft.com/office/powerpoint/2010/main" val="572021425"/>
      </p:ext>
    </p:extLst>
  </p:cSld>
  <p:clrMapOvr>
    <a:masterClrMapping/>
  </p:clrMapOvr>
</p:sld>
</file>

<file path=ppt/theme/theme1.xml><?xml version="1.0" encoding="utf-8"?>
<a:theme xmlns:a="http://schemas.openxmlformats.org/drawingml/2006/main" name="Thème PPT Résea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nalisé 1">
      <a:majorFont>
        <a:latin typeface="Vinci Sans Black"/>
        <a:ea typeface=""/>
        <a:cs typeface=""/>
      </a:majorFont>
      <a:minorFont>
        <a:latin typeface="Vinci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ème PPT RéseauT" id="{14CA3BCA-3D31-4107-8AB0-FF9264BC2DB3}" vid="{A54455E9-5412-4CC9-B243-43B45936F528}"/>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2695</TotalTime>
  <Words>983</Words>
  <Application>Microsoft Office PowerPoint</Application>
  <PresentationFormat>Grand écran</PresentationFormat>
  <Paragraphs>178</Paragraphs>
  <Slides>18</Slides>
  <Notes>17</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18</vt:i4>
      </vt:variant>
    </vt:vector>
  </HeadingPairs>
  <TitlesOfParts>
    <vt:vector size="28" baseType="lpstr">
      <vt:lpstr>Arial</vt:lpstr>
      <vt:lpstr>Calibri</vt:lpstr>
      <vt:lpstr>Vinci Sans</vt:lpstr>
      <vt:lpstr>Vinci Sans Black</vt:lpstr>
      <vt:lpstr>Vinci Sans Light</vt:lpstr>
      <vt:lpstr>VinciSans-Black</vt:lpstr>
      <vt:lpstr>VinciSans-Light</vt:lpstr>
      <vt:lpstr>VinciSans-Medium</vt:lpstr>
      <vt:lpstr>Wingdings</vt:lpstr>
      <vt:lpstr>Thème PPT RéseauT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Demis Roussos</dc:creator>
  <cp:lastModifiedBy>BLANCHET Pierre</cp:lastModifiedBy>
  <cp:revision>336</cp:revision>
  <cp:lastPrinted>2018-04-19T09:42:27Z</cp:lastPrinted>
  <dcterms:created xsi:type="dcterms:W3CDTF">2017-05-29T16:12:55Z</dcterms:created>
  <dcterms:modified xsi:type="dcterms:W3CDTF">2018-11-16T10:57:44Z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2017-05-29T00:00:00Z</vt:filetime>
  </property>
  <property fmtid="{D5CDD505-2E9C-101B-9397-08002B2CF9AE}" pid="3" name="Creator">
    <vt:lpwstr>Adobe InDesign CC 2017 (Macintosh)</vt:lpwstr>
  </property>
  <property fmtid="{D5CDD505-2E9C-101B-9397-08002B2CF9AE}" pid="4" name="LastSaved">
    <vt:filetime>2017-05-29T00:00:00Z</vt:filetime>
  </property>
</Properties>
</file>